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3" d="100"/>
          <a:sy n="23" d="100"/>
        </p:scale>
        <p:origin x="-8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763842A1-6C82-476B-BA01-D0F0BD77E248}" type="datetimeFigureOut">
              <a:rPr lang="en-US" smtClean="0"/>
              <a:pPr/>
              <a:t>2/20/2007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A334665-C519-4AA5-8A78-E9D42C71F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26B35959-B96F-4D49-B1FE-5105CFCDF843}" type="datetimeFigureOut">
              <a:rPr lang="en-US" smtClean="0"/>
              <a:pPr/>
              <a:t>2/20/2007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A28D1D5-2193-4F3A-8805-AD2789126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97C8-8653-49BD-A007-2B2175E742C4}" type="datetimeFigureOut">
              <a:rPr lang="en-US" smtClean="0"/>
              <a:pPr/>
              <a:t>2/20/2007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0EA3-A9D5-4B60-84FE-CB333E790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97C8-8653-49BD-A007-2B2175E742C4}" type="datetimeFigureOut">
              <a:rPr lang="en-US" smtClean="0"/>
              <a:pPr/>
              <a:t>2/20/2007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0EA3-A9D5-4B60-84FE-CB333E790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97C8-8653-49BD-A007-2B2175E742C4}" type="datetimeFigureOut">
              <a:rPr lang="en-US" smtClean="0"/>
              <a:pPr/>
              <a:t>2/20/2007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0EA3-A9D5-4B60-84FE-CB333E790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97C8-8653-49BD-A007-2B2175E742C4}" type="datetimeFigureOut">
              <a:rPr lang="en-US" smtClean="0"/>
              <a:pPr/>
              <a:t>2/20/2007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0EA3-A9D5-4B60-84FE-CB333E790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97C8-8653-49BD-A007-2B2175E742C4}" type="datetimeFigureOut">
              <a:rPr lang="en-US" smtClean="0"/>
              <a:pPr/>
              <a:t>2/20/2007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0EA3-A9D5-4B60-84FE-CB333E790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97C8-8653-49BD-A007-2B2175E742C4}" type="datetimeFigureOut">
              <a:rPr lang="en-US" smtClean="0"/>
              <a:pPr/>
              <a:t>2/20/2007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0EA3-A9D5-4B60-84FE-CB333E790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97C8-8653-49BD-A007-2B2175E742C4}" type="datetimeFigureOut">
              <a:rPr lang="en-US" smtClean="0"/>
              <a:pPr/>
              <a:t>2/20/2007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0EA3-A9D5-4B60-84FE-CB333E790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/>
          <a:lstStyle/>
          <a:p>
            <a:fld id="{293197C8-8653-49BD-A007-2B2175E742C4}" type="datetimeFigureOut">
              <a:rPr lang="en-US" smtClean="0"/>
              <a:pPr/>
              <a:t>2/20/2007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/>
          <a:lstStyle/>
          <a:p>
            <a:fld id="{9CD70EA3-A9D5-4B60-84FE-CB333E790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rtl="0" latinLnBrk="0">
        <a:spcBef>
          <a:spcPct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http://www.foo.com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mminch</dc:creator>
  <cp:lastModifiedBy>_wwpupil</cp:lastModifiedBy>
  <cp:revision>2</cp:revision>
  <dcterms:created xsi:type="dcterms:W3CDTF">2006-03-11T05:12:41Z</dcterms:created>
  <dcterms:modified xsi:type="dcterms:W3CDTF">2007-02-20T18:44:45Z</dcterms:modified>
</cp:coreProperties>
</file>