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13"/>
  <c:chart>
    <c:view3D>
      <c:hPercent val="82"/>
      <c:depthPercent val="100"/>
      <c:rAngAx val="1"/>
    </c:view3D>
    <c:floor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floor>
    <c:backWall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1380597014925375"/>
          <c:y val="7.2829131652661097E-2"/>
          <c:w val="0.67164179104477684"/>
          <c:h val="0.68067226890756305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BBE0E3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333399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009999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gapDepth val="0"/>
        <c:shape val="box"/>
        <c:axId val="39394304"/>
        <c:axId val="49064192"/>
        <c:axId val="0"/>
      </c:bar3DChart>
      <c:catAx>
        <c:axId val="39394304"/>
        <c:scaling>
          <c:orientation val="minMax"/>
        </c:scaling>
        <c:axPos val="b"/>
        <c:numFmt formatCode="General" sourceLinked="0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9064192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4906419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9394304"/>
        <c:crossesAt val="1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0783582089552264"/>
          <c:y val="0.35574229691876752"/>
          <c:w val="0.18656716417910457"/>
          <c:h val="0.29691876750700302"/>
        </c:manualLayout>
      </c:layout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700" b="1" i="0" u="none" strike="noStrike" baseline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uFill>
            <a:solidFill>
              <a:srgbClr val="000000"/>
            </a:solidFill>
          </a:uFill>
          <a:latin typeface="Arial"/>
          <a:ea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B6742A5-B090-4706-92DC-033F3F90832D}" type="datetimeFigureOut">
              <a:rPr lang="en-US" smtClean="0"/>
              <a:pPr/>
              <a:t>9/11/2006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91A165D-BA95-4759-9EE6-6AA415CAE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7CE5-1FB4-40E4-831B-CEE79C16F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372-2EEE-474F-9664-91CFAD712A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DA3B-5BA3-4C31-BECB-EA77C65657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58635-1F3C-4191-BBBA-27E953B909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A87-F37F-49CF-B730-8ED2846AEC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B25C-21DC-4657-A932-FE5E45C8A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1132-BCD6-434A-8241-E6E7E1BD7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93DB-5C93-46A7-BF00-0A16C732E1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8BE2-1D01-4499-808D-591142497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  <a:cs typeface="+mn-cs"/>
              </a:defRPr>
            </a:lvl1pPr>
          </a:lstStyle>
          <a:p>
            <a:fld id="{403651C8-D81A-4498-B333-92B345A509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  <a:cs typeface="Arial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+mn-lt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+mn-lt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100000"/>
                </a:schemeClr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971675" y="1681163"/>
          <a:ext cx="520065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52" grpId="0">
        <p:bldAsOne/>
      </p:bldGraphic>
      <p:bldGraphic spid="2052" grpId="1">
        <p:bldAsOne/>
      </p:bldGraphic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MSFT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hiralp</dc:creator>
  <cp:lastModifiedBy>International Automation Mailer</cp:lastModifiedBy>
  <cp:revision>1</cp:revision>
  <dcterms:created xsi:type="dcterms:W3CDTF">2006-01-16T23:59:33Z</dcterms:created>
  <dcterms:modified xsi:type="dcterms:W3CDTF">2006-09-11T20:30:36Z</dcterms:modified>
</cp:coreProperties>
</file>