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2612E203-B5CB-4FB7-A1F9-C7D2406FD199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8FE2-E3AA-437E-B786-4C6EADD62EB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A158-5308-4FDA-BF08-614032E47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/>
              <p:cNvGraphicFramePr/>
              <p:nvPr/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14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White</dc:creator>
  <cp:lastModifiedBy>Eric White</cp:lastModifiedBy>
  <cp:revision>1</cp:revision>
  <dcterms:created xsi:type="dcterms:W3CDTF">2016-02-10T14:11:35Z</dcterms:created>
  <dcterms:modified xsi:type="dcterms:W3CDTF">2016-02-10T14:11:50Z</dcterms:modified>
</cp:coreProperties>
</file>