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AutoShapes (3D_Bevel(</a:t>
            </a:r>
            <a:r>
              <a:rPr lang="en-US" dirty="0" err="1" smtClean="0"/>
              <a:t>Riblet</a:t>
            </a:r>
            <a:r>
              <a:rPr lang="en-US" dirty="0" smtClean="0"/>
              <a:t>)+Reflection(full,8 pt offset)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>
            <a:reflection stA="50000" endA="300" endPos="9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>
            <a:reflection stA="50000" endA="300" endPos="9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>
            <a:reflection stA="50000" endA="300" endPos="9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>
            <a:reflection stA="50000" endA="300" endPos="9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>
            <a:reflection stA="50000" endA="300" endPos="9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(3D_Bevel(Riblet)+Reflection(full,8 pt offset)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5</cp:revision>
  <dcterms:created xsi:type="dcterms:W3CDTF">2006-07-06T21:33:54Z</dcterms:created>
  <dcterms:modified xsi:type="dcterms:W3CDTF">2006-08-28T23:21:32Z</dcterms:modified>
</cp:coreProperties>
</file>