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52656279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tretch>
            <a:fillRect/>
          </a:stretch>
        </p:blipFill>
        <p:spPr>
          <a:xfrm>
            <a:off x="3063346" y="1600200"/>
            <a:ext cx="3017308" cy="4525963"/>
          </a:xfrm>
        </p:spPr>
      </p:pic>
    </p:spTree>
    <p:extLst>
      <p:ext uri="{BB962C8B-B14F-4D97-AF65-F5344CB8AC3E}">
        <p14:creationId xmlns:p14="http://schemas.microsoft.com/office/powerpoint/2007/7/12/main" val="247890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07/7/12/main" Requires="p14">
      <p:transition spd="slow" p14:dur="2799">
        <p:checker/>
      </p:transition>
    </mc:Choice>
    <mc:Fallback>
      <p:transition xmlns:p14="http://schemas.microsoft.com/office/powerpoint/2007/7/12/main" spd="slow">
        <p:checker/>
      </p:transition>
    </mc:Fallback>
  </mc:AlternateContent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4 -0.01066  -0.018 -0.02132  -0.023 -0.02132  c -0.031 0  -0.063 0.16655  -0.063 0.3331  c 0 -0.08394  -0.016 -0.16655  -0.031 -0.16655  c -0.016 0  -0.031 0.08394  -0.031 0.16655  c 0 -0.0413  -0.008 -0.08394  -0.016 -0.08394  c -0.008 0  -0.016 0.0413  -0.016 0.08394  c 0 -0.02132  -0.004 -0.0413  -0.008 -0.0413  c -0.004 0  -0.008 0.02132  -0.008 0.0413  c 0 -0.01066  -0.002 -0.02132  -0.004 -0.02132  c -0.001 0  -0.004 0.01066  -0.004 0.02132  c 0 -0.00533  -0.001 -0.01066  -0.002 -0.01066  c 0 -0.00133  -0.002 0.00533  -0.002 0.01066  c 0 -0.00266  0 -0.00533  -0.001 -0.00533  c 0 0.00133  -0.001 0.00266  -0.001 0.00533  c 0 -0.00133  0 -0.00266  0 -0.004  c -0.001 0  -0.001 0.00133  -0.001 0.00266  c -0.001 0  -0.001 -0.00133  -0.001 -0.00266  c -0.001 0  -0.001 0.00133  -0.001 0.00266 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2006-08-16T00:00:00Z</outs:dateTime>
      <outs:isPinned>true</outs:isPinned>
    </outs:relatedDate>
    <outs:relatedDate>
      <outs:type>2</outs:type>
      <outs:displayName>Created</outs:displayName>
      <outs:dateTime>2006-08-16T00:00:00Z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/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E25A5F8D-A13B-4362-B57F-B6CA4909FF2F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Page1</vt:lpstr>
      <vt:lpstr>Page2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Page1</dc:title>
  <dc:creator/>
  <cp:lastModifiedBy>Lio Li</cp:lastModifiedBy>
  <cp:revision>2</cp:revision>
  <dcterms:created xsi:type="dcterms:W3CDTF">2006-08-16T00:00:00Z</dcterms:created>
  <dcterms:modified xsi:type="dcterms:W3CDTF">2009-06-25T06:34:05Z</dcterms:modified>
</cp:coreProperties>
</file>