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8" r:id="rId4"/>
  </p:sldMasterIdLst>
  <p:notesMasterIdLst>
    <p:notesMasterId r:id="rId19"/>
  </p:notesMasterIdLst>
  <p:sldIdLst>
    <p:sldId id="256" r:id="rId5"/>
    <p:sldId id="276" r:id="rId6"/>
    <p:sldId id="277" r:id="rId7"/>
    <p:sldId id="274" r:id="rId8"/>
    <p:sldId id="275" r:id="rId9"/>
    <p:sldId id="278" r:id="rId10"/>
    <p:sldId id="279" r:id="rId11"/>
    <p:sldId id="280" r:id="rId12"/>
    <p:sldId id="281" r:id="rId13"/>
    <p:sldId id="282" r:id="rId14"/>
    <p:sldId id="285" r:id="rId15"/>
    <p:sldId id="284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624D5C-5C42-46C1-B5F1-7074816D4780}">
          <p14:sldIdLst>
            <p14:sldId id="256"/>
            <p14:sldId id="276"/>
            <p14:sldId id="277"/>
          </p14:sldIdLst>
        </p14:section>
        <p14:section name="GrainId" id="{7CDC0EE2-BE94-4350-91A1-D6819557B6DC}">
          <p14:sldIdLst>
            <p14:sldId id="274"/>
            <p14:sldId id="275"/>
            <p14:sldId id="278"/>
            <p14:sldId id="279"/>
            <p14:sldId id="280"/>
            <p14:sldId id="281"/>
          </p14:sldIdLst>
        </p14:section>
        <p14:section name="Grain Directory" id="{A65CCB53-F1C8-4BD4-A67B-651294BE2930}">
          <p14:sldIdLst>
            <p14:sldId id="282"/>
            <p14:sldId id="285"/>
            <p14:sldId id="284"/>
            <p14:sldId id="286"/>
          </p14:sldIdLst>
        </p14:section>
        <p14:section name="Others" id="{CC8A5D72-F21F-4891-977F-7FADE5331591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D2D"/>
    <a:srgbClr val="4EC9B0"/>
    <a:srgbClr val="FF66FF"/>
    <a:srgbClr val="FF00FF"/>
    <a:srgbClr val="512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B35C7-8868-0C81-9657-5D2FCEA4C6E5}" v="10" dt="2020-01-21T21:21:08.443"/>
    <p1510:client id="{BBA7A22E-F357-4DCA-BB36-7B526E943255}" v="466" dt="2020-01-21T21:32:05.311"/>
    <p1510:client id="{D9AAEF3F-1909-45C0-91DC-325DF408F5EE}" v="566" dt="2020-01-21T23:15:04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etit" userId="865e0cb3-2d9e-4bcb-b698-1931c10c74d0" providerId="ADAL" clId="{BBA7A22E-F357-4DCA-BB36-7B526E943255}"/>
    <pc:docChg chg="custSel modSld">
      <pc:chgData name="Benjamin Petit" userId="865e0cb3-2d9e-4bcb-b698-1931c10c74d0" providerId="ADAL" clId="{BBA7A22E-F357-4DCA-BB36-7B526E943255}" dt="2020-01-21T21:32:05.311" v="465" actId="5793"/>
      <pc:docMkLst>
        <pc:docMk/>
      </pc:docMkLst>
      <pc:sldChg chg="modSp mod">
        <pc:chgData name="Benjamin Petit" userId="865e0cb3-2d9e-4bcb-b698-1931c10c74d0" providerId="ADAL" clId="{BBA7A22E-F357-4DCA-BB36-7B526E943255}" dt="2020-01-21T21:25:34.762" v="35" actId="20577"/>
        <pc:sldMkLst>
          <pc:docMk/>
          <pc:sldMk cId="1214525029" sldId="282"/>
        </pc:sldMkLst>
        <pc:spChg chg="mod">
          <ac:chgData name="Benjamin Petit" userId="865e0cb3-2d9e-4bcb-b698-1931c10c74d0" providerId="ADAL" clId="{BBA7A22E-F357-4DCA-BB36-7B526E943255}" dt="2020-01-21T21:25:34.762" v="35" actId="20577"/>
          <ac:spMkLst>
            <pc:docMk/>
            <pc:sldMk cId="1214525029" sldId="282"/>
            <ac:spMk id="3" creationId="{FEC8BE32-AD77-451C-AD53-5BCD9F6CF8EE}"/>
          </ac:spMkLst>
        </pc:spChg>
      </pc:sldChg>
      <pc:sldChg chg="modSp mod">
        <pc:chgData name="Benjamin Petit" userId="865e0cb3-2d9e-4bcb-b698-1931c10c74d0" providerId="ADAL" clId="{BBA7A22E-F357-4DCA-BB36-7B526E943255}" dt="2020-01-21T21:32:05.311" v="465" actId="5793"/>
        <pc:sldMkLst>
          <pc:docMk/>
          <pc:sldMk cId="2133864208" sldId="286"/>
        </pc:sldMkLst>
        <pc:spChg chg="mod">
          <ac:chgData name="Benjamin Petit" userId="865e0cb3-2d9e-4bcb-b698-1931c10c74d0" providerId="ADAL" clId="{BBA7A22E-F357-4DCA-BB36-7B526E943255}" dt="2020-01-21T21:32:05.311" v="465" actId="5793"/>
          <ac:spMkLst>
            <pc:docMk/>
            <pc:sldMk cId="2133864208" sldId="286"/>
            <ac:spMk id="3" creationId="{776277FB-23AA-49E5-A626-3B67ED1F64D6}"/>
          </ac:spMkLst>
        </pc:spChg>
      </pc:sldChg>
    </pc:docChg>
  </pc:docChgLst>
  <pc:docChgLst>
    <pc:chgData name="Benjamin Petit" userId="S::bpetit@microsoft.com::865e0cb3-2d9e-4bcb-b698-1931c10c74d0" providerId="AD" clId="Web-{1C6B35C7-8868-0C81-9657-5D2FCEA4C6E5}"/>
    <pc:docChg chg="modSld">
      <pc:chgData name="Benjamin Petit" userId="S::bpetit@microsoft.com::865e0cb3-2d9e-4bcb-b698-1931c10c74d0" providerId="AD" clId="Web-{1C6B35C7-8868-0C81-9657-5D2FCEA4C6E5}" dt="2020-01-21T21:21:08.443" v="9" actId="20577"/>
      <pc:docMkLst>
        <pc:docMk/>
      </pc:docMkLst>
      <pc:sldChg chg="modSp">
        <pc:chgData name="Benjamin Petit" userId="S::bpetit@microsoft.com::865e0cb3-2d9e-4bcb-b698-1931c10c74d0" providerId="AD" clId="Web-{1C6B35C7-8868-0C81-9657-5D2FCEA4C6E5}" dt="2020-01-21T21:21:08.443" v="8" actId="20577"/>
        <pc:sldMkLst>
          <pc:docMk/>
          <pc:sldMk cId="1214525029" sldId="282"/>
        </pc:sldMkLst>
        <pc:spChg chg="mod">
          <ac:chgData name="Benjamin Petit" userId="S::bpetit@microsoft.com::865e0cb3-2d9e-4bcb-b698-1931c10c74d0" providerId="AD" clId="Web-{1C6B35C7-8868-0C81-9657-5D2FCEA4C6E5}" dt="2020-01-21T21:21:08.443" v="8" actId="20577"/>
          <ac:spMkLst>
            <pc:docMk/>
            <pc:sldMk cId="1214525029" sldId="282"/>
            <ac:spMk id="3" creationId="{FEC8BE32-AD77-451C-AD53-5BCD9F6CF8EE}"/>
          </ac:spMkLst>
        </pc:spChg>
      </pc:sldChg>
    </pc:docChg>
  </pc:docChgLst>
  <pc:docChgLst>
    <pc:chgData name="Reuben Bond" userId="8591d2b0-1bef-45cb-866c-d8c4657306a4" providerId="ADAL" clId="{5C54432F-C396-444F-9688-C9DB17F4E8C2}"/>
    <pc:docChg chg="undo custSel addSld delSld modSld modSection">
      <pc:chgData name="Reuben Bond" userId="8591d2b0-1bef-45cb-866c-d8c4657306a4" providerId="ADAL" clId="{5C54432F-C396-444F-9688-C9DB17F4E8C2}" dt="2020-01-21T23:15:04.336" v="562"/>
      <pc:docMkLst>
        <pc:docMk/>
      </pc:docMkLst>
      <pc:sldChg chg="modSp mod">
        <pc:chgData name="Reuben Bond" userId="8591d2b0-1bef-45cb-866c-d8c4657306a4" providerId="ADAL" clId="{5C54432F-C396-444F-9688-C9DB17F4E8C2}" dt="2020-01-21T22:51:25.635" v="24" actId="20577"/>
        <pc:sldMkLst>
          <pc:docMk/>
          <pc:sldMk cId="190781811" sldId="256"/>
        </pc:sldMkLst>
        <pc:spChg chg="mod">
          <ac:chgData name="Reuben Bond" userId="8591d2b0-1bef-45cb-866c-d8c4657306a4" providerId="ADAL" clId="{5C54432F-C396-444F-9688-C9DB17F4E8C2}" dt="2020-01-21T22:51:25.635" v="24" actId="20577"/>
          <ac:spMkLst>
            <pc:docMk/>
            <pc:sldMk cId="190781811" sldId="256"/>
            <ac:spMk id="3" creationId="{16BC06CB-4AB9-4DA1-AFC4-678D40B066EE}"/>
          </ac:spMkLst>
        </pc:spChg>
      </pc:sldChg>
      <pc:sldChg chg="del">
        <pc:chgData name="Reuben Bond" userId="8591d2b0-1bef-45cb-866c-d8c4657306a4" providerId="ADAL" clId="{5C54432F-C396-444F-9688-C9DB17F4E8C2}" dt="2020-01-21T22:50:42.179" v="0" actId="47"/>
        <pc:sldMkLst>
          <pc:docMk/>
          <pc:sldMk cId="2233841467" sldId="257"/>
        </pc:sldMkLst>
      </pc:sldChg>
      <pc:sldChg chg="modSp mod">
        <pc:chgData name="Reuben Bond" userId="8591d2b0-1bef-45cb-866c-d8c4657306a4" providerId="ADAL" clId="{5C54432F-C396-444F-9688-C9DB17F4E8C2}" dt="2020-01-21T23:00:45.808" v="182" actId="27636"/>
        <pc:sldMkLst>
          <pc:docMk/>
          <pc:sldMk cId="2916539394" sldId="277"/>
        </pc:sldMkLst>
        <pc:spChg chg="mod">
          <ac:chgData name="Reuben Bond" userId="8591d2b0-1bef-45cb-866c-d8c4657306a4" providerId="ADAL" clId="{5C54432F-C396-444F-9688-C9DB17F4E8C2}" dt="2020-01-21T23:00:45.808" v="182" actId="27636"/>
          <ac:spMkLst>
            <pc:docMk/>
            <pc:sldMk cId="2916539394" sldId="277"/>
            <ac:spMk id="3" creationId="{7A2FF4CA-A279-4380-8561-3DF07D6EA84F}"/>
          </ac:spMkLst>
        </pc:spChg>
      </pc:sldChg>
      <pc:sldChg chg="modSp mod">
        <pc:chgData name="Reuben Bond" userId="8591d2b0-1bef-45cb-866c-d8c4657306a4" providerId="ADAL" clId="{5C54432F-C396-444F-9688-C9DB17F4E8C2}" dt="2020-01-21T23:03:10.138" v="185" actId="20577"/>
        <pc:sldMkLst>
          <pc:docMk/>
          <pc:sldMk cId="3525522392" sldId="279"/>
        </pc:sldMkLst>
        <pc:spChg chg="mod">
          <ac:chgData name="Reuben Bond" userId="8591d2b0-1bef-45cb-866c-d8c4657306a4" providerId="ADAL" clId="{5C54432F-C396-444F-9688-C9DB17F4E8C2}" dt="2020-01-21T23:03:10.138" v="185" actId="20577"/>
          <ac:spMkLst>
            <pc:docMk/>
            <pc:sldMk cId="3525522392" sldId="279"/>
            <ac:spMk id="3" creationId="{7A2FF4CA-A279-4380-8561-3DF07D6EA84F}"/>
          </ac:spMkLst>
        </pc:spChg>
      </pc:sldChg>
      <pc:sldChg chg="modSp mod">
        <pc:chgData name="Reuben Bond" userId="8591d2b0-1bef-45cb-866c-d8c4657306a4" providerId="ADAL" clId="{5C54432F-C396-444F-9688-C9DB17F4E8C2}" dt="2020-01-21T23:03:38.155" v="189" actId="20577"/>
        <pc:sldMkLst>
          <pc:docMk/>
          <pc:sldMk cId="429208602" sldId="281"/>
        </pc:sldMkLst>
        <pc:spChg chg="mod">
          <ac:chgData name="Reuben Bond" userId="8591d2b0-1bef-45cb-866c-d8c4657306a4" providerId="ADAL" clId="{5C54432F-C396-444F-9688-C9DB17F4E8C2}" dt="2020-01-21T23:03:38.155" v="189" actId="20577"/>
          <ac:spMkLst>
            <pc:docMk/>
            <pc:sldMk cId="429208602" sldId="281"/>
            <ac:spMk id="3" creationId="{7A2FF4CA-A279-4380-8561-3DF07D6EA84F}"/>
          </ac:spMkLst>
        </pc:spChg>
      </pc:sldChg>
      <pc:sldChg chg="modSp mod">
        <pc:chgData name="Reuben Bond" userId="8591d2b0-1bef-45cb-866c-d8c4657306a4" providerId="ADAL" clId="{5C54432F-C396-444F-9688-C9DB17F4E8C2}" dt="2020-01-21T23:06:42.667" v="260" actId="20577"/>
        <pc:sldMkLst>
          <pc:docMk/>
          <pc:sldMk cId="1214525029" sldId="282"/>
        </pc:sldMkLst>
        <pc:spChg chg="mod">
          <ac:chgData name="Reuben Bond" userId="8591d2b0-1bef-45cb-866c-d8c4657306a4" providerId="ADAL" clId="{5C54432F-C396-444F-9688-C9DB17F4E8C2}" dt="2020-01-21T23:06:42.667" v="260" actId="20577"/>
          <ac:spMkLst>
            <pc:docMk/>
            <pc:sldMk cId="1214525029" sldId="282"/>
            <ac:spMk id="3" creationId="{FEC8BE32-AD77-451C-AD53-5BCD9F6CF8EE}"/>
          </ac:spMkLst>
        </pc:spChg>
      </pc:sldChg>
      <pc:sldChg chg="addSp delSp modSp mod">
        <pc:chgData name="Reuben Bond" userId="8591d2b0-1bef-45cb-866c-d8c4657306a4" providerId="ADAL" clId="{5C54432F-C396-444F-9688-C9DB17F4E8C2}" dt="2020-01-21T23:13:38.048" v="561" actId="20577"/>
        <pc:sldMkLst>
          <pc:docMk/>
          <pc:sldMk cId="2133864208" sldId="286"/>
        </pc:sldMkLst>
        <pc:spChg chg="add del mod">
          <ac:chgData name="Reuben Bond" userId="8591d2b0-1bef-45cb-866c-d8c4657306a4" providerId="ADAL" clId="{5C54432F-C396-444F-9688-C9DB17F4E8C2}" dt="2020-01-21T23:13:38.048" v="561" actId="20577"/>
          <ac:spMkLst>
            <pc:docMk/>
            <pc:sldMk cId="2133864208" sldId="286"/>
            <ac:spMk id="3" creationId="{776277FB-23AA-49E5-A626-3B67ED1F64D6}"/>
          </ac:spMkLst>
        </pc:spChg>
        <pc:spChg chg="add del mod">
          <ac:chgData name="Reuben Bond" userId="8591d2b0-1bef-45cb-866c-d8c4657306a4" providerId="ADAL" clId="{5C54432F-C396-444F-9688-C9DB17F4E8C2}" dt="2020-01-21T23:13:33.160" v="558" actId="478"/>
          <ac:spMkLst>
            <pc:docMk/>
            <pc:sldMk cId="2133864208" sldId="286"/>
            <ac:spMk id="5" creationId="{EE99BBA9-2A58-4F50-A886-F61A0E987E45}"/>
          </ac:spMkLst>
        </pc:spChg>
      </pc:sldChg>
      <pc:sldChg chg="add">
        <pc:chgData name="Reuben Bond" userId="8591d2b0-1bef-45cb-866c-d8c4657306a4" providerId="ADAL" clId="{5C54432F-C396-444F-9688-C9DB17F4E8C2}" dt="2020-01-21T23:15:04.336" v="562"/>
        <pc:sldMkLst>
          <pc:docMk/>
          <pc:sldMk cId="549218189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75834-7E5E-4C60-8570-918F975E3B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CF8D-F65D-4E38-AD29-FA3E0CA4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8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5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9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CF8D-F65D-4E38-AD29-FA3E0CA4BF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7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662C-BA3D-435C-B087-319D00D7B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9502"/>
            <a:ext cx="9144000" cy="2710461"/>
          </a:xfrm>
        </p:spPr>
        <p:txBody>
          <a:bodyPr/>
          <a:lstStyle/>
          <a:p>
            <a:r>
              <a:rPr lang="en-US"/>
              <a:t>Orleans 4.0</a:t>
            </a:r>
            <a:endParaRPr lang="en-US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C06CB-4AB9-4DA1-AFC4-678D40B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6488"/>
            <a:ext cx="9144000" cy="1655762"/>
          </a:xfrm>
        </p:spPr>
        <p:txBody>
          <a:bodyPr/>
          <a:lstStyle/>
          <a:p>
            <a:r>
              <a:rPr lang="en-US" i="1"/>
              <a:t>Back to Basics</a:t>
            </a:r>
          </a:p>
          <a:p>
            <a:endParaRPr lang="en-US"/>
          </a:p>
          <a:p>
            <a:r>
              <a:rPr lang="en-US"/>
              <a:t>Orleans Virtual Meetup 16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2949-39D4-4894-95D9-0C70443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 Directory –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BE32-AD77-451C-AD53-5BCD9F6C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78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Conceptually: lookup table for mapping from </a:t>
            </a:r>
            <a:r>
              <a:rPr lang="en-US" err="1"/>
              <a:t>GrainId</a:t>
            </a:r>
            <a:r>
              <a:rPr lang="en-US"/>
              <a:t> -&gt; Silo</a:t>
            </a:r>
          </a:p>
          <a:p>
            <a:r>
              <a:rPr lang="en-US"/>
              <a:t>Distributed, range-based partitioning, in-memory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Built-in – no external dependencies, no configuration</a:t>
            </a:r>
          </a:p>
          <a:p>
            <a:pPr lvl="1"/>
            <a:r>
              <a:rPr lang="en-US"/>
              <a:t>Battle tested</a:t>
            </a:r>
          </a:p>
          <a:p>
            <a:pPr lvl="1"/>
            <a:r>
              <a:rPr lang="en-US"/>
              <a:t>Eventually consistent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Sensitive to cluster changes</a:t>
            </a:r>
          </a:p>
          <a:p>
            <a:pPr lvl="1"/>
            <a:r>
              <a:rPr lang="en-US"/>
              <a:t>Not customizable</a:t>
            </a:r>
          </a:p>
          <a:p>
            <a:pPr lvl="1"/>
            <a:r>
              <a:rPr lang="en-US"/>
              <a:t>Eventually consistent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FF358A-4BBD-4925-AC59-3F3DED48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98" y="0"/>
            <a:ext cx="10891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E77375-127A-4C32-9398-C3F27E1E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98" y="0"/>
            <a:ext cx="10891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6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4F1-B769-485E-9D7D-600E7C24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 Directory - Pluggable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77FB-23AA-49E5-A626-3B67ED1F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Customizable</a:t>
            </a:r>
          </a:p>
          <a:p>
            <a:pPr lvl="1"/>
            <a:r>
              <a:rPr lang="en-US"/>
              <a:t>Can add custom implementations</a:t>
            </a:r>
          </a:p>
          <a:p>
            <a:pPr lvl="1"/>
            <a:r>
              <a:rPr lang="en-US"/>
              <a:t>Configured via dependency injection</a:t>
            </a:r>
          </a:p>
          <a:p>
            <a:pPr lvl="1"/>
            <a:r>
              <a:rPr lang="en-US"/>
              <a:t>Can be specified per grain type</a:t>
            </a:r>
          </a:p>
          <a:p>
            <a:r>
              <a:rPr lang="en-US"/>
              <a:t>Implementation examples</a:t>
            </a:r>
          </a:p>
          <a:p>
            <a:pPr lvl="1"/>
            <a:r>
              <a:rPr lang="en-US"/>
              <a:t>Storage based</a:t>
            </a:r>
          </a:p>
          <a:p>
            <a:pPr lvl="1"/>
            <a:r>
              <a:rPr lang="en-US"/>
              <a:t>Consensus based</a:t>
            </a:r>
          </a:p>
          <a:p>
            <a:pPr lvl="1"/>
            <a:r>
              <a:rPr lang="en-US"/>
              <a:t>Consistent hashing</a:t>
            </a:r>
          </a:p>
          <a:p>
            <a:pPr lvl="1"/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3386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6C-DEC2-43C3-8E1F-D0FCEEE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4.0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4CA-A279-4380-8561-3DF07D6E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Revisited grain id – simple, </a:t>
            </a:r>
            <a:r>
              <a:rPr lang="en-US" err="1"/>
              <a:t>stringly</a:t>
            </a:r>
            <a:r>
              <a:rPr lang="en-US"/>
              <a:t>, open</a:t>
            </a:r>
          </a:p>
          <a:p>
            <a:r>
              <a:rPr lang="en-US"/>
              <a:t>Pluggable grain directory</a:t>
            </a:r>
          </a:p>
          <a:p>
            <a:r>
              <a:rPr lang="en-US"/>
              <a:t>POCO grains</a:t>
            </a:r>
          </a:p>
          <a:p>
            <a:r>
              <a:rPr lang="en-US"/>
              <a:t>Bedrock Framework – collaboration with ASP.NET team</a:t>
            </a:r>
          </a:p>
          <a:p>
            <a:r>
              <a:rPr lang="en-US"/>
              <a:t>“Orleans Core”</a:t>
            </a:r>
          </a:p>
          <a:p>
            <a:r>
              <a:rPr lang="en-US"/>
              <a:t>Improved Distributed Tracing</a:t>
            </a:r>
          </a:p>
          <a:p>
            <a:r>
              <a:rPr lang="en-US"/>
              <a:t>Improved Kubernetes experience</a:t>
            </a:r>
          </a:p>
          <a:p>
            <a:r>
              <a:rPr lang="en-US"/>
              <a:t>&lt;Your Feature Here&gt;</a:t>
            </a:r>
          </a:p>
          <a:p>
            <a:r>
              <a:rPr lang="en-US"/>
              <a:t>&lt;Your Feature Here&gt;</a:t>
            </a:r>
          </a:p>
        </p:txBody>
      </p:sp>
    </p:spTree>
    <p:extLst>
      <p:ext uri="{BB962C8B-B14F-4D97-AF65-F5344CB8AC3E}">
        <p14:creationId xmlns:p14="http://schemas.microsoft.com/office/powerpoint/2010/main" val="54921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6C-DEC2-43C3-8E1F-D0FCEEE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Orleans 2.0 to 3.x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4CA-A279-4380-8561-3DF07D6E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Distributed ACID transactions – used in production @ MS</a:t>
            </a:r>
          </a:p>
          <a:p>
            <a:r>
              <a:rPr lang="en-US"/>
              <a:t>New scheduler – 30% throughput boost</a:t>
            </a:r>
          </a:p>
          <a:p>
            <a:r>
              <a:rPr lang="en-US"/>
              <a:t>New Code Generator – Roslyn source code analysis</a:t>
            </a:r>
          </a:p>
          <a:p>
            <a:r>
              <a:rPr lang="en-US"/>
              <a:t>Refactored cluster membership – faster recovery</a:t>
            </a:r>
          </a:p>
          <a:p>
            <a:r>
              <a:rPr lang="en-US"/>
              <a:t>New networking layer (Bedrock) – faster, TLS support</a:t>
            </a:r>
          </a:p>
          <a:p>
            <a:r>
              <a:rPr lang="en-US"/>
              <a:t>Direct client – can call grains from any thread, just need </a:t>
            </a:r>
            <a:r>
              <a:rPr lang="en-US" err="1"/>
              <a:t>IGrainFactory</a:t>
            </a:r>
            <a:endParaRPr lang="en-US"/>
          </a:p>
          <a:p>
            <a:r>
              <a:rPr lang="en-US"/>
              <a:t>Generic </a:t>
            </a:r>
            <a:r>
              <a:rPr lang="en-US" err="1"/>
              <a:t>HostBuilder</a:t>
            </a:r>
            <a:r>
              <a:rPr lang="en-US"/>
              <a:t> support – easy co-hosting with ASP.NET, </a:t>
            </a:r>
            <a:r>
              <a:rPr lang="en-US" err="1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6C-DEC2-43C3-8E1F-D0FCEEE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4.0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4CA-A279-4380-8561-3DF07D6E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Revisited grain id – simple, </a:t>
            </a:r>
            <a:r>
              <a:rPr lang="en-US" err="1"/>
              <a:t>stringly</a:t>
            </a:r>
            <a:r>
              <a:rPr lang="en-US"/>
              <a:t>, open</a:t>
            </a:r>
          </a:p>
          <a:p>
            <a:r>
              <a:rPr lang="en-US"/>
              <a:t>Pluggable grain directory</a:t>
            </a:r>
          </a:p>
          <a:p>
            <a:r>
              <a:rPr lang="en-US"/>
              <a:t>POCO grains</a:t>
            </a:r>
          </a:p>
          <a:p>
            <a:r>
              <a:rPr lang="en-US"/>
              <a:t>Bedrock Framework – collaboration with ASP.NET team</a:t>
            </a:r>
          </a:p>
          <a:p>
            <a:r>
              <a:rPr lang="en-US"/>
              <a:t>“Orleans Core”</a:t>
            </a:r>
          </a:p>
          <a:p>
            <a:r>
              <a:rPr lang="en-US"/>
              <a:t>Improved Distributed Tracing</a:t>
            </a:r>
          </a:p>
          <a:p>
            <a:r>
              <a:rPr lang="en-US"/>
              <a:t>Improved Kubernetes experience</a:t>
            </a:r>
          </a:p>
          <a:p>
            <a:r>
              <a:rPr lang="en-US"/>
              <a:t>&lt;Your Feature Here&gt;</a:t>
            </a:r>
          </a:p>
          <a:p>
            <a:r>
              <a:rPr lang="en-US"/>
              <a:t>&lt;Your Feature Here&gt;</a:t>
            </a:r>
          </a:p>
        </p:txBody>
      </p:sp>
    </p:spTree>
    <p:extLst>
      <p:ext uri="{BB962C8B-B14F-4D97-AF65-F5344CB8AC3E}">
        <p14:creationId xmlns:p14="http://schemas.microsoft.com/office/powerpoint/2010/main" val="291653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BDFBD-4FE6-42ED-86AD-9131AA18E629}"/>
              </a:ext>
            </a:extLst>
          </p:cNvPr>
          <p:cNvSpPr txBox="1"/>
          <p:nvPr/>
        </p:nvSpPr>
        <p:spPr>
          <a:xfrm>
            <a:off x="0" y="310583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grain = </a:t>
            </a:r>
            <a:r>
              <a:rPr lang="en-US" sz="4400">
                <a:solidFill>
                  <a:srgbClr val="FFC000"/>
                </a:solidFill>
              </a:rPr>
              <a:t>identity</a:t>
            </a:r>
            <a:r>
              <a:rPr lang="en-US" sz="4400"/>
              <a:t> + </a:t>
            </a:r>
            <a:r>
              <a:rPr lang="en-US" sz="4400">
                <a:solidFill>
                  <a:srgbClr val="00B050"/>
                </a:solidFill>
              </a:rPr>
              <a:t>behavior</a:t>
            </a:r>
            <a:r>
              <a:rPr lang="en-US" sz="4400"/>
              <a:t> [+ </a:t>
            </a:r>
            <a:r>
              <a:rPr lang="en-US" sz="4400">
                <a:solidFill>
                  <a:srgbClr val="FF0000"/>
                </a:solidFill>
              </a:rPr>
              <a:t>state</a:t>
            </a:r>
            <a:r>
              <a:rPr lang="en-US" sz="4400"/>
              <a:t>]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56548CB-110A-418B-8947-538E992D9D93}"/>
              </a:ext>
            </a:extLst>
          </p:cNvPr>
          <p:cNvSpPr/>
          <p:nvPr/>
        </p:nvSpPr>
        <p:spPr>
          <a:xfrm rot="5400000">
            <a:off x="4427751" y="2097855"/>
            <a:ext cx="493873" cy="1809244"/>
          </a:xfrm>
          <a:prstGeom prst="lef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89C0A-3AE1-486E-B255-FC096E86AD19}"/>
              </a:ext>
            </a:extLst>
          </p:cNvPr>
          <p:cNvSpPr txBox="1"/>
          <p:nvPr/>
        </p:nvSpPr>
        <p:spPr>
          <a:xfrm>
            <a:off x="3903773" y="2211061"/>
            <a:ext cx="154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fabio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05AA3A7-86E5-4091-B2F3-A0614F073327}"/>
              </a:ext>
            </a:extLst>
          </p:cNvPr>
          <p:cNvSpPr/>
          <p:nvPr/>
        </p:nvSpPr>
        <p:spPr>
          <a:xfrm rot="16200000">
            <a:off x="6811546" y="3050756"/>
            <a:ext cx="493873" cy="2009724"/>
          </a:xfrm>
          <a:prstGeom prst="lef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2E979-56C3-4490-8E44-805C78FE9AC9}"/>
              </a:ext>
            </a:extLst>
          </p:cNvPr>
          <p:cNvSpPr txBox="1"/>
          <p:nvPr/>
        </p:nvSpPr>
        <p:spPr>
          <a:xfrm>
            <a:off x="8614880" y="1755939"/>
            <a:ext cx="142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in-memory, persisted, or stateless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399BB5E-E4B5-4345-953C-49CC7EB5F4BB}"/>
              </a:ext>
            </a:extLst>
          </p:cNvPr>
          <p:cNvSpPr/>
          <p:nvPr/>
        </p:nvSpPr>
        <p:spPr>
          <a:xfrm rot="5400000">
            <a:off x="9078396" y="2455225"/>
            <a:ext cx="493873" cy="1094505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90C874-BD4E-4112-B79F-9B5B47E1CD74}"/>
              </a:ext>
            </a:extLst>
          </p:cNvPr>
          <p:cNvSpPr/>
          <p:nvPr/>
        </p:nvSpPr>
        <p:spPr>
          <a:xfrm>
            <a:off x="5386407" y="4434163"/>
            <a:ext cx="3344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Grain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IUser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9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6C-DEC2-43C3-8E1F-D0FCEEE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 Identity –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4CA-A279-4380-8561-3DF07D6E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Conceptually: </a:t>
            </a:r>
            <a:r>
              <a:rPr lang="en-US" i="1"/>
              <a:t>type</a:t>
            </a:r>
            <a:r>
              <a:rPr lang="en-US"/>
              <a:t> + </a:t>
            </a:r>
            <a:r>
              <a:rPr lang="en-US" i="1"/>
              <a:t>key</a:t>
            </a:r>
          </a:p>
          <a:p>
            <a:r>
              <a:rPr lang="en-US"/>
              <a:t>Type = hash(</a:t>
            </a:r>
            <a:r>
              <a:rPr lang="en-US" err="1"/>
              <a:t>ClassName</a:t>
            </a:r>
            <a:r>
              <a:rPr lang="en-US"/>
              <a:t>) or manually specified via attribute</a:t>
            </a:r>
          </a:p>
          <a:p>
            <a:r>
              <a:rPr lang="en-US"/>
              <a:t>Key = one of:</a:t>
            </a:r>
          </a:p>
          <a:p>
            <a:pPr lvl="1"/>
            <a:r>
              <a:rPr lang="en-US" err="1"/>
              <a:t>Guid</a:t>
            </a:r>
            <a:endParaRPr lang="en-US"/>
          </a:p>
          <a:p>
            <a:pPr lvl="1"/>
            <a:r>
              <a:rPr lang="en-US"/>
              <a:t>Int64</a:t>
            </a:r>
          </a:p>
          <a:p>
            <a:pPr lvl="1"/>
            <a:r>
              <a:rPr lang="en-US"/>
              <a:t>String</a:t>
            </a:r>
          </a:p>
          <a:p>
            <a:pPr lvl="1"/>
            <a:r>
              <a:rPr lang="en-US" err="1"/>
              <a:t>Guid</a:t>
            </a:r>
            <a:r>
              <a:rPr lang="en-US"/>
              <a:t> + String</a:t>
            </a:r>
          </a:p>
          <a:p>
            <a:pPr lvl="1"/>
            <a:r>
              <a:rPr lang="en-US"/>
              <a:t>Int64 + String</a:t>
            </a:r>
          </a:p>
          <a:p>
            <a:r>
              <a:rPr lang="en-US"/>
              <a:t>Also includes the kind of grain (</a:t>
            </a:r>
            <a:r>
              <a:rPr lang="en-US" err="1"/>
              <a:t>SystemTarget</a:t>
            </a:r>
            <a:r>
              <a:rPr lang="en-US"/>
              <a:t>, Grain, Client, more)</a:t>
            </a:r>
          </a:p>
        </p:txBody>
      </p:sp>
    </p:spTree>
    <p:extLst>
      <p:ext uri="{BB962C8B-B14F-4D97-AF65-F5344CB8AC3E}">
        <p14:creationId xmlns:p14="http://schemas.microsoft.com/office/powerpoint/2010/main" val="50667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6C-DEC2-43C3-8E1F-D0FCEEE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Trouble with the current </a:t>
            </a:r>
            <a:r>
              <a:rPr lang="en-US" err="1"/>
              <a:t>GrainId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4CA-A279-4380-8561-3DF07D6E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 human readable</a:t>
            </a:r>
          </a:p>
          <a:p>
            <a:r>
              <a:rPr lang="en-US"/>
              <a:t>Key type is not encoded into id – 128 opaque bits + optional string</a:t>
            </a:r>
          </a:p>
          <a:p>
            <a:pPr lvl="1"/>
            <a:r>
              <a:rPr lang="en-US"/>
              <a:t>Troublesome for call filters, extension libraries, etc.</a:t>
            </a:r>
          </a:p>
          <a:p>
            <a:r>
              <a:rPr lang="en-US"/>
              <a:t>Generic type arguments are not part of </a:t>
            </a:r>
            <a:r>
              <a:rPr lang="en-US" err="1"/>
              <a:t>GrainId</a:t>
            </a:r>
            <a:endParaRPr lang="en-US"/>
          </a:p>
          <a:p>
            <a:pPr lvl="1"/>
            <a:r>
              <a:rPr lang="en-US"/>
              <a:t>3 bytes of hash of generic arguments are encoded into id</a:t>
            </a:r>
          </a:p>
          <a:p>
            <a:pPr lvl="1"/>
            <a:r>
              <a:rPr lang="en-US"/>
              <a:t>Full type args are stored in </a:t>
            </a:r>
            <a:r>
              <a:rPr lang="en-US" err="1"/>
              <a:t>GrainReference</a:t>
            </a:r>
            <a:r>
              <a:rPr lang="en-US"/>
              <a:t> - this adds corner cases</a:t>
            </a:r>
          </a:p>
          <a:p>
            <a:pPr marL="457200" lvl="1" indent="0">
              <a:buNone/>
            </a:pPr>
            <a:r>
              <a:rPr lang="en-US"/>
              <a:t>∴ </a:t>
            </a:r>
            <a:r>
              <a:rPr lang="en-US" err="1"/>
              <a:t>GrainId</a:t>
            </a:r>
            <a:r>
              <a:rPr lang="en-US"/>
              <a:t> alone is not sufficient to construct a grain</a:t>
            </a:r>
          </a:p>
          <a:p>
            <a:r>
              <a:rPr lang="en-US"/>
              <a:t>Coupling between implementation class &amp; grain identity</a:t>
            </a:r>
          </a:p>
        </p:txBody>
      </p:sp>
    </p:spTree>
    <p:extLst>
      <p:ext uri="{BB962C8B-B14F-4D97-AF65-F5344CB8AC3E}">
        <p14:creationId xmlns:p14="http://schemas.microsoft.com/office/powerpoint/2010/main" val="252163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6C-DEC2-43C3-8E1F-D0FCEEE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</a:t>
            </a:r>
            <a:r>
              <a:rPr lang="en-US" err="1"/>
              <a:t>GrainId</a:t>
            </a:r>
            <a:r>
              <a:rPr lang="en-US"/>
              <a:t> – 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4CA-A279-4380-8561-3DF07D6E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Type + Key</a:t>
            </a:r>
          </a:p>
          <a:p>
            <a:pPr lvl="1"/>
            <a:r>
              <a:rPr lang="en-US"/>
              <a:t>Both UTF8 strings</a:t>
            </a:r>
          </a:p>
          <a:p>
            <a:pPr lvl="1"/>
            <a:r>
              <a:rPr lang="en-US"/>
              <a:t>Both user-defined, </a:t>
            </a:r>
            <a:r>
              <a:rPr lang="en-US" err="1"/>
              <a:t>eg</a:t>
            </a:r>
            <a:r>
              <a:rPr lang="en-US"/>
              <a:t> “user/terry”</a:t>
            </a:r>
          </a:p>
          <a:p>
            <a:r>
              <a:rPr lang="en-US"/>
              <a:t>Existing grain ids can be encoded to &amp; from new </a:t>
            </a:r>
            <a:r>
              <a:rPr lang="en-US" err="1"/>
              <a:t>GrainId</a:t>
            </a:r>
            <a:endParaRPr lang="en-US"/>
          </a:p>
          <a:p>
            <a:r>
              <a:rPr lang="en-US"/>
              <a:t>Open, straight-forward to serialize/deserialize</a:t>
            </a:r>
          </a:p>
          <a:p>
            <a:r>
              <a:rPr lang="en-US"/>
              <a:t>Resolver/Formatter interface: convert </a:t>
            </a:r>
            <a:r>
              <a:rPr lang="en-US" err="1"/>
              <a:t>GrainId</a:t>
            </a:r>
            <a:r>
              <a:rPr lang="en-US"/>
              <a:t> Type ↔ .NET Type</a:t>
            </a:r>
          </a:p>
          <a:p>
            <a:pPr lvl="1"/>
            <a:r>
              <a:rPr lang="en-US"/>
              <a:t>Extensible – can allow custom generic type </a:t>
            </a:r>
            <a:r>
              <a:rPr lang="en-US" err="1"/>
              <a:t>arg</a:t>
            </a:r>
            <a:r>
              <a:rPr lang="en-US"/>
              <a:t> encoding, for example</a:t>
            </a:r>
          </a:p>
          <a:p>
            <a:r>
              <a:rPr lang="en-US"/>
              <a:t>Under development</a:t>
            </a:r>
          </a:p>
        </p:txBody>
      </p:sp>
    </p:spTree>
    <p:extLst>
      <p:ext uri="{BB962C8B-B14F-4D97-AF65-F5344CB8AC3E}">
        <p14:creationId xmlns:p14="http://schemas.microsoft.com/office/powerpoint/2010/main" val="35255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6C-DEC2-43C3-8E1F-D0FCEEE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</a:t>
            </a:r>
            <a:r>
              <a:rPr lang="en-US" err="1"/>
              <a:t>GrainId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6902F4-BE84-4E05-889F-C623E58B5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4607"/>
            <a:ext cx="5940807" cy="1371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2138E1-46C8-48A6-BCE5-826BBA6E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7894480" cy="823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9DC92-AA6F-476C-AC5B-36C53D8E4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4475357"/>
            <a:ext cx="5780723" cy="8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C6C-DEC2-43C3-8E1F-D0FCEEE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legacy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4CA-A279-4380-8561-3DF07D6E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using existing grain base interfaces (</a:t>
            </a:r>
            <a:r>
              <a:rPr lang="en-US" err="1"/>
              <a:t>IGrainWith</a:t>
            </a:r>
            <a:r>
              <a:rPr lang="en-US"/>
              <a:t>*Key) – no change</a:t>
            </a:r>
          </a:p>
          <a:p>
            <a:pPr lvl="1"/>
            <a:r>
              <a:rPr lang="en-US"/>
              <a:t>Resolvers will continue to resolve your grain to a legacy-style id</a:t>
            </a:r>
          </a:p>
          <a:p>
            <a:pPr lvl="1"/>
            <a:r>
              <a:rPr lang="en-US" err="1"/>
              <a:t>Eg</a:t>
            </a:r>
            <a:r>
              <a:rPr lang="en-US"/>
              <a:t>: </a:t>
            </a:r>
            <a:r>
              <a:rPr lang="pt-BR" sz="1800">
                <a:latin typeface="Consolas" panose="020B0609020204030204" pitchFamily="49" charset="0"/>
              </a:rPr>
              <a:t>sys.grain.&lt;TypeCode&gt;/&lt;N0&gt;&lt;N1&gt;[+&lt;KeyExt&gt;]</a:t>
            </a:r>
          </a:p>
          <a:p>
            <a:pPr lvl="1"/>
            <a:r>
              <a:rPr lang="en-US"/>
              <a:t>Not as human readable (unless…)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190E2A2DBB648A0D5AF273A923C28" ma:contentTypeVersion="2" ma:contentTypeDescription="Create a new document." ma:contentTypeScope="" ma:versionID="f75045ebe9225d4fa1b78f30b6636cbd">
  <xsd:schema xmlns:xsd="http://www.w3.org/2001/XMLSchema" xmlns:xs="http://www.w3.org/2001/XMLSchema" xmlns:p="http://schemas.microsoft.com/office/2006/metadata/properties" xmlns:ns2="a58bfa51-94f4-4c36-8b99-1ebc937a1b29" targetNamespace="http://schemas.microsoft.com/office/2006/metadata/properties" ma:root="true" ma:fieldsID="c949a59554a0f05c909b0a9560dfc91f" ns2:_="">
    <xsd:import namespace="a58bfa51-94f4-4c36-8b99-1ebc937a1b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bfa51-94f4-4c36-8b99-1ebc937a1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0C3DBD-4265-492A-8E6D-363142E2A4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C5AD22-9037-44DD-8738-666F58FC0E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6B5289-B83E-438A-BDED-26E636D9F23C}">
  <ds:schemaRefs>
    <ds:schemaRef ds:uri="a58bfa51-94f4-4c36-8b99-1ebc937a1b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Orleans 4.0</vt:lpstr>
      <vt:lpstr>Orleans 2.0 to 3.x</vt:lpstr>
      <vt:lpstr>4.0 Thoughts</vt:lpstr>
      <vt:lpstr>PowerPoint Presentation</vt:lpstr>
      <vt:lpstr>Grain Identity – Current</vt:lpstr>
      <vt:lpstr>Trouble with the current GrainId</vt:lpstr>
      <vt:lpstr>New GrainId – WIP</vt:lpstr>
      <vt:lpstr>New GrainId</vt:lpstr>
      <vt:lpstr>Supporting legacy ids</vt:lpstr>
      <vt:lpstr>Grain Directory – Current</vt:lpstr>
      <vt:lpstr>PowerPoint Presentation</vt:lpstr>
      <vt:lpstr>PowerPoint Presentation</vt:lpstr>
      <vt:lpstr>Grain Directory - Pluggable</vt:lpstr>
      <vt:lpstr>4.0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Distributed Microservices on .NET</dc:title>
  <dc:creator>Reuben Bond</dc:creator>
  <cp:revision>1</cp:revision>
  <dcterms:created xsi:type="dcterms:W3CDTF">2019-05-14T21:57:20Z</dcterms:created>
  <dcterms:modified xsi:type="dcterms:W3CDTF">2020-01-21T23:15:21Z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rebond@microsoft.com</vt:lpwstr>
  </property>
  <property fmtid="{D5CDD505-2E9C-101B-9397-08002B2CF9AE}" pid="5" name="MSIP_Label_f42aa342-8706-4288-bd11-ebb85995028c_SetDate">
    <vt:lpwstr>2019-05-14T22:12:15.3207101Z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adc30f7d-5645-4238-9202-b36b631eea22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0x0101009E6190E2A2DBB648A0D5AF273A923C28</vt:lpwstr>
  </property>
</Properties>
</file>