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7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80" r:id="rId6"/>
    <p:sldId id="274" r:id="rId7"/>
    <p:sldId id="277" r:id="rId8"/>
    <p:sldId id="275" r:id="rId9"/>
    <p:sldId id="276" r:id="rId10"/>
    <p:sldId id="278" r:id="rId11"/>
    <p:sldId id="267" r:id="rId12"/>
    <p:sldId id="268" r:id="rId13"/>
    <p:sldId id="269" r:id="rId14"/>
    <p:sldId id="270" r:id="rId15"/>
    <p:sldId id="261" r:id="rId16"/>
    <p:sldId id="265" r:id="rId17"/>
    <p:sldId id="281" r:id="rId18"/>
    <p:sldId id="273" r:id="rId19"/>
    <p:sldId id="262" r:id="rId20"/>
    <p:sldId id="263" r:id="rId21"/>
    <p:sldId id="264" r:id="rId22"/>
    <p:sldId id="271" r:id="rId23"/>
    <p:sldId id="272" r:id="rId24"/>
    <p:sldId id="266" r:id="rId25"/>
    <p:sldId id="279" r:id="rId26"/>
    <p:sldId id="26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0D2D"/>
    <a:srgbClr val="4EC9B0"/>
    <a:srgbClr val="FF66FF"/>
    <a:srgbClr val="FF00FF"/>
    <a:srgbClr val="5122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3A589D-9F57-4078-86B4-EB8BAAB71121}" v="2" dt="2020-01-24T20:51:39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75834-7E5E-4C60-8570-918F975E3BD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DCF8D-F65D-4E38-AD29-FA3E0CA4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53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DCF8D-F65D-4E38-AD29-FA3E0CA4BF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78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DCF8D-F65D-4E38-AD29-FA3E0CA4BF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00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DCF8D-F65D-4E38-AD29-FA3E0CA4BF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73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DCF8D-F65D-4E38-AD29-FA3E0CA4BF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15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DCF8D-F65D-4E38-AD29-FA3E0CA4BF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33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DCF8D-F65D-4E38-AD29-FA3E0CA4BF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82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DCF8D-F65D-4E38-AD29-FA3E0CA4BF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87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DCF8D-F65D-4E38-AD29-FA3E0CA4BF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44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DCF8D-F65D-4E38-AD29-FA3E0CA4BF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96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DCF8D-F65D-4E38-AD29-FA3E0CA4BF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08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DCF8D-F65D-4E38-AD29-FA3E0CA4BF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0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DCF8D-F65D-4E38-AD29-FA3E0CA4BF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99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DCF8D-F65D-4E38-AD29-FA3E0CA4BF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26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DCF8D-F65D-4E38-AD29-FA3E0CA4BF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17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DCF8D-F65D-4E38-AD29-FA3E0CA4BF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20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DCF8D-F65D-4E38-AD29-FA3E0CA4BF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49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DCF8D-F65D-4E38-AD29-FA3E0CA4BF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81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5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4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8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7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7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7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287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7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3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47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6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0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31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rleansContrib/Orleankk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png"/><Relationship Id="rId4" Type="http://schemas.openxmlformats.org/officeDocument/2006/relationships/image" Target="../media/image3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662C-BA3D-435C-B087-319D00D7B0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Distributed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C06CB-4AB9-4DA1-AFC4-678D40B06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6488"/>
            <a:ext cx="9144000" cy="1655762"/>
          </a:xfrm>
        </p:spPr>
        <p:txBody>
          <a:bodyPr/>
          <a:lstStyle/>
          <a:p>
            <a:r>
              <a:rPr lang="en-US"/>
              <a:t>Reuben Bond</a:t>
            </a:r>
          </a:p>
          <a:p>
            <a:r>
              <a:rPr lang="en-US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190781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A296-873C-4F90-90F9-2143A210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Managed lifecycle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47191B-5EA1-4791-A06E-CE1348E4D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792" y="2340923"/>
            <a:ext cx="3002415" cy="29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2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roup 467">
            <a:extLst>
              <a:ext uri="{FF2B5EF4-FFF2-40B4-BE49-F238E27FC236}">
                <a16:creationId xmlns:a16="http://schemas.microsoft.com/office/drawing/2014/main" id="{B73CFF43-35BB-46EB-92F4-601C9DECDA7F}"/>
              </a:ext>
            </a:extLst>
          </p:cNvPr>
          <p:cNvGrpSpPr/>
          <p:nvPr/>
        </p:nvGrpSpPr>
        <p:grpSpPr>
          <a:xfrm>
            <a:off x="837414" y="1092953"/>
            <a:ext cx="10517171" cy="4672094"/>
            <a:chOff x="384421" y="1104940"/>
            <a:chExt cx="10517171" cy="467209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BCB6C28-561F-40C5-B285-D57DC1B299F4}"/>
                </a:ext>
              </a:extLst>
            </p:cNvPr>
            <p:cNvGrpSpPr/>
            <p:nvPr/>
          </p:nvGrpSpPr>
          <p:grpSpPr>
            <a:xfrm>
              <a:off x="384421" y="1104940"/>
              <a:ext cx="1587762" cy="4672094"/>
              <a:chOff x="756457" y="1482807"/>
              <a:chExt cx="1296786" cy="346977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F785965-AC6E-4BCE-A6EF-4F6D8707D0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4031" y="1929917"/>
                <a:ext cx="861638" cy="682000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5C87A45D-7DCB-4F92-AC8D-8994AFE7A3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4031" y="2981476"/>
                <a:ext cx="861638" cy="682000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6963BC0A-4956-41B4-BFC3-9E44D56998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4031" y="4033035"/>
                <a:ext cx="861638" cy="682000"/>
              </a:xfrm>
              <a:prstGeom prst="rect">
                <a:avLst/>
              </a:prstGeom>
            </p:spPr>
          </p:pic>
          <p:sp>
            <p:nvSpPr>
              <p:cNvPr id="8" name="Rounded Rectangle 9">
                <a:extLst>
                  <a:ext uri="{FF2B5EF4-FFF2-40B4-BE49-F238E27FC236}">
                    <a16:creationId xmlns:a16="http://schemas.microsoft.com/office/drawing/2014/main" id="{3D0440A5-C7E4-490E-8A20-65E37707023B}"/>
                  </a:ext>
                </a:extLst>
              </p:cNvPr>
              <p:cNvSpPr/>
              <p:nvPr/>
            </p:nvSpPr>
            <p:spPr>
              <a:xfrm>
                <a:off x="756457" y="1482807"/>
                <a:ext cx="1296786" cy="3469777"/>
              </a:xfrm>
              <a:prstGeom prst="round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t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Frontends</a:t>
                </a:r>
              </a:p>
            </p:txBody>
          </p:sp>
        </p:grpSp>
        <p:sp>
          <p:nvSpPr>
            <p:cNvPr id="9" name="Rounded Rectangle 10">
              <a:extLst>
                <a:ext uri="{FF2B5EF4-FFF2-40B4-BE49-F238E27FC236}">
                  <a16:creationId xmlns:a16="http://schemas.microsoft.com/office/drawing/2014/main" id="{6274B900-C166-436B-8E5A-F8E4830A736E}"/>
                </a:ext>
              </a:extLst>
            </p:cNvPr>
            <p:cNvSpPr/>
            <p:nvPr/>
          </p:nvSpPr>
          <p:spPr>
            <a:xfrm>
              <a:off x="2882871" y="1104941"/>
              <a:ext cx="5584307" cy="4672092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tIns="0" bIns="0" rtlCol="0" anchor="t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Actor-based Middle Tier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ECFF608-A21B-4CEE-A5C6-C5838FDE3DF1}"/>
                </a:ext>
              </a:extLst>
            </p:cNvPr>
            <p:cNvGrpSpPr/>
            <p:nvPr/>
          </p:nvGrpSpPr>
          <p:grpSpPr>
            <a:xfrm>
              <a:off x="9377866" y="1104940"/>
              <a:ext cx="1523726" cy="4672093"/>
              <a:chOff x="4605251" y="1481980"/>
              <a:chExt cx="1296786" cy="3469777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F31004A-CC0F-4904-A80F-5B1C9CCD55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22825" y="2981476"/>
                <a:ext cx="861638" cy="682000"/>
              </a:xfrm>
              <a:prstGeom prst="rect">
                <a:avLst/>
              </a:prstGeom>
            </p:spPr>
          </p:pic>
          <p:sp>
            <p:nvSpPr>
              <p:cNvPr id="12" name="Rounded Rectangle 19">
                <a:extLst>
                  <a:ext uri="{FF2B5EF4-FFF2-40B4-BE49-F238E27FC236}">
                    <a16:creationId xmlns:a16="http://schemas.microsoft.com/office/drawing/2014/main" id="{AD3EB081-548C-40E7-A910-DE055C806B13}"/>
                  </a:ext>
                </a:extLst>
              </p:cNvPr>
              <p:cNvSpPr/>
              <p:nvPr/>
            </p:nvSpPr>
            <p:spPr>
              <a:xfrm>
                <a:off x="4605251" y="1481980"/>
                <a:ext cx="1296786" cy="3469777"/>
              </a:xfrm>
              <a:prstGeom prst="round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t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Storage</a:t>
                </a:r>
              </a:p>
            </p:txBody>
          </p:sp>
        </p:grpSp>
        <p:sp>
          <p:nvSpPr>
            <p:cNvPr id="13" name="Striped Right Arrow 28">
              <a:extLst>
                <a:ext uri="{FF2B5EF4-FFF2-40B4-BE49-F238E27FC236}">
                  <a16:creationId xmlns:a16="http://schemas.microsoft.com/office/drawing/2014/main" id="{E8496982-7C45-4506-A379-D838E2D94010}"/>
                </a:ext>
              </a:extLst>
            </p:cNvPr>
            <p:cNvSpPr/>
            <p:nvPr/>
          </p:nvSpPr>
          <p:spPr>
            <a:xfrm>
              <a:off x="2229819" y="3125361"/>
              <a:ext cx="395416" cy="560104"/>
            </a:xfrm>
            <a:prstGeom prst="striped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16200000" scaled="0"/>
                </a:gradFill>
              </a:endParaRPr>
            </a:p>
          </p:txBody>
        </p:sp>
        <p:sp>
          <p:nvSpPr>
            <p:cNvPr id="14" name="Striped Right Arrow 30">
              <a:extLst>
                <a:ext uri="{FF2B5EF4-FFF2-40B4-BE49-F238E27FC236}">
                  <a16:creationId xmlns:a16="http://schemas.microsoft.com/office/drawing/2014/main" id="{012D85D5-F0EF-41AA-B5CA-CA5A0A5461D2}"/>
                </a:ext>
              </a:extLst>
            </p:cNvPr>
            <p:cNvSpPr/>
            <p:nvPr/>
          </p:nvSpPr>
          <p:spPr>
            <a:xfrm>
              <a:off x="8724814" y="3208109"/>
              <a:ext cx="395416" cy="560104"/>
            </a:xfrm>
            <a:prstGeom prst="striped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16200000" scaled="0"/>
                </a:gradFill>
              </a:endParaRPr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9D922DA1-CFC7-4CA8-95AF-A911F17398BB}"/>
                </a:ext>
              </a:extLst>
            </p:cNvPr>
            <p:cNvGrpSpPr/>
            <p:nvPr/>
          </p:nvGrpSpPr>
          <p:grpSpPr>
            <a:xfrm>
              <a:off x="6924431" y="1664488"/>
              <a:ext cx="618833" cy="618833"/>
              <a:chOff x="4604545" y="1640238"/>
              <a:chExt cx="392110" cy="392110"/>
            </a:xfrm>
            <a:solidFill>
              <a:schemeClr val="tx1"/>
            </a:solidFill>
          </p:grpSpPr>
          <p:grpSp>
            <p:nvGrpSpPr>
              <p:cNvPr id="239" name="Group 36">
                <a:extLst>
                  <a:ext uri="{FF2B5EF4-FFF2-40B4-BE49-F238E27FC236}">
                    <a16:creationId xmlns:a16="http://schemas.microsoft.com/office/drawing/2014/main" id="{C14F692D-4562-421E-AAD5-58295F012B84}"/>
                  </a:ext>
                </a:extLst>
              </p:cNvPr>
              <p:cNvGrpSpPr/>
              <p:nvPr/>
            </p:nvGrpSpPr>
            <p:grpSpPr bwMode="black">
              <a:xfrm>
                <a:off x="4673640" y="1736214"/>
                <a:ext cx="253920" cy="200159"/>
                <a:chOff x="3358790" y="376388"/>
                <a:chExt cx="1516063" cy="1195388"/>
              </a:xfrm>
              <a:grpFill/>
            </p:grpSpPr>
            <p:sp>
              <p:nvSpPr>
                <p:cNvPr id="241" name="Freeform 26">
                  <a:extLst>
                    <a:ext uri="{FF2B5EF4-FFF2-40B4-BE49-F238E27FC236}">
                      <a16:creationId xmlns:a16="http://schemas.microsoft.com/office/drawing/2014/main" id="{7349C735-8CFF-4D0D-95A6-3E6856C93341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703278" y="376388"/>
                  <a:ext cx="1171575" cy="1128713"/>
                </a:xfrm>
                <a:custGeom>
                  <a:avLst/>
                  <a:gdLst>
                    <a:gd name="T0" fmla="*/ 36 w 312"/>
                    <a:gd name="T1" fmla="*/ 0 h 301"/>
                    <a:gd name="T2" fmla="*/ 0 w 312"/>
                    <a:gd name="T3" fmla="*/ 94 h 301"/>
                    <a:gd name="T4" fmla="*/ 32 w 312"/>
                    <a:gd name="T5" fmla="*/ 94 h 301"/>
                    <a:gd name="T6" fmla="*/ 54 w 312"/>
                    <a:gd name="T7" fmla="*/ 39 h 301"/>
                    <a:gd name="T8" fmla="*/ 272 w 312"/>
                    <a:gd name="T9" fmla="*/ 124 h 301"/>
                    <a:gd name="T10" fmla="*/ 219 w 312"/>
                    <a:gd name="T11" fmla="*/ 262 h 301"/>
                    <a:gd name="T12" fmla="*/ 219 w 312"/>
                    <a:gd name="T13" fmla="*/ 295 h 301"/>
                    <a:gd name="T14" fmla="*/ 237 w 312"/>
                    <a:gd name="T15" fmla="*/ 301 h 301"/>
                    <a:gd name="T16" fmla="*/ 312 w 312"/>
                    <a:gd name="T17" fmla="*/ 106 h 301"/>
                    <a:gd name="T18" fmla="*/ 36 w 312"/>
                    <a:gd name="T19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2" h="301">
                      <a:moveTo>
                        <a:pt x="36" y="0"/>
                      </a:move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41" y="73"/>
                        <a:pt x="54" y="39"/>
                        <a:pt x="54" y="39"/>
                      </a:cubicBezTo>
                      <a:cubicBezTo>
                        <a:pt x="272" y="124"/>
                        <a:pt x="272" y="124"/>
                        <a:pt x="272" y="124"/>
                      </a:cubicBezTo>
                      <a:cubicBezTo>
                        <a:pt x="219" y="262"/>
                        <a:pt x="219" y="262"/>
                        <a:pt x="219" y="262"/>
                      </a:cubicBezTo>
                      <a:cubicBezTo>
                        <a:pt x="219" y="295"/>
                        <a:pt x="219" y="295"/>
                        <a:pt x="219" y="295"/>
                      </a:cubicBezTo>
                      <a:cubicBezTo>
                        <a:pt x="237" y="301"/>
                        <a:pt x="237" y="301"/>
                        <a:pt x="237" y="301"/>
                      </a:cubicBezTo>
                      <a:cubicBezTo>
                        <a:pt x="312" y="106"/>
                        <a:pt x="312" y="106"/>
                        <a:pt x="312" y="106"/>
                      </a:cubicBezTo>
                      <a:lnTo>
                        <a:pt x="36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242" name="Freeform 27">
                  <a:extLst>
                    <a:ext uri="{FF2B5EF4-FFF2-40B4-BE49-F238E27FC236}">
                      <a16:creationId xmlns:a16="http://schemas.microsoft.com/office/drawing/2014/main" id="{A5DD8529-BAB6-41CF-B187-97A71FDE6A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black">
                <a:xfrm>
                  <a:off x="3358790" y="789138"/>
                  <a:ext cx="1106488" cy="782638"/>
                </a:xfrm>
                <a:custGeom>
                  <a:avLst/>
                  <a:gdLst>
                    <a:gd name="T0" fmla="*/ 0 w 697"/>
                    <a:gd name="T1" fmla="*/ 0 h 493"/>
                    <a:gd name="T2" fmla="*/ 0 w 697"/>
                    <a:gd name="T3" fmla="*/ 493 h 493"/>
                    <a:gd name="T4" fmla="*/ 697 w 697"/>
                    <a:gd name="T5" fmla="*/ 493 h 493"/>
                    <a:gd name="T6" fmla="*/ 697 w 697"/>
                    <a:gd name="T7" fmla="*/ 0 h 493"/>
                    <a:gd name="T8" fmla="*/ 0 w 697"/>
                    <a:gd name="T9" fmla="*/ 0 h 493"/>
                    <a:gd name="T10" fmla="*/ 626 w 697"/>
                    <a:gd name="T11" fmla="*/ 422 h 493"/>
                    <a:gd name="T12" fmla="*/ 71 w 697"/>
                    <a:gd name="T13" fmla="*/ 422 h 493"/>
                    <a:gd name="T14" fmla="*/ 71 w 697"/>
                    <a:gd name="T15" fmla="*/ 73 h 493"/>
                    <a:gd name="T16" fmla="*/ 626 w 697"/>
                    <a:gd name="T17" fmla="*/ 73 h 493"/>
                    <a:gd name="T18" fmla="*/ 626 w 697"/>
                    <a:gd name="T19" fmla="*/ 422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97" h="493">
                      <a:moveTo>
                        <a:pt x="0" y="0"/>
                      </a:moveTo>
                      <a:lnTo>
                        <a:pt x="0" y="493"/>
                      </a:lnTo>
                      <a:lnTo>
                        <a:pt x="697" y="493"/>
                      </a:lnTo>
                      <a:lnTo>
                        <a:pt x="697" y="0"/>
                      </a:lnTo>
                      <a:lnTo>
                        <a:pt x="0" y="0"/>
                      </a:lnTo>
                      <a:close/>
                      <a:moveTo>
                        <a:pt x="626" y="422"/>
                      </a:moveTo>
                      <a:lnTo>
                        <a:pt x="71" y="422"/>
                      </a:lnTo>
                      <a:lnTo>
                        <a:pt x="71" y="73"/>
                      </a:lnTo>
                      <a:lnTo>
                        <a:pt x="626" y="73"/>
                      </a:lnTo>
                      <a:lnTo>
                        <a:pt x="626" y="422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243" name="Freeform 28">
                  <a:extLst>
                    <a:ext uri="{FF2B5EF4-FFF2-40B4-BE49-F238E27FC236}">
                      <a16:creationId xmlns:a16="http://schemas.microsoft.com/office/drawing/2014/main" id="{86B4CB01-B3C4-4706-BD12-9B218F661B9C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565165" y="1189188"/>
                  <a:ext cx="401638" cy="338138"/>
                </a:xfrm>
                <a:custGeom>
                  <a:avLst/>
                  <a:gdLst>
                    <a:gd name="T0" fmla="*/ 0 w 107"/>
                    <a:gd name="T1" fmla="*/ 90 h 90"/>
                    <a:gd name="T2" fmla="*/ 54 w 107"/>
                    <a:gd name="T3" fmla="*/ 0 h 90"/>
                    <a:gd name="T4" fmla="*/ 107 w 107"/>
                    <a:gd name="T5" fmla="*/ 90 h 90"/>
                    <a:gd name="T6" fmla="*/ 0 w 107"/>
                    <a:gd name="T7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7" h="90">
                      <a:moveTo>
                        <a:pt x="0" y="90"/>
                      </a:moveTo>
                      <a:cubicBezTo>
                        <a:pt x="0" y="40"/>
                        <a:pt x="8" y="0"/>
                        <a:pt x="54" y="0"/>
                      </a:cubicBezTo>
                      <a:cubicBezTo>
                        <a:pt x="99" y="0"/>
                        <a:pt x="107" y="40"/>
                        <a:pt x="107" y="9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244" name="Freeform 29">
                  <a:extLst>
                    <a:ext uri="{FF2B5EF4-FFF2-40B4-BE49-F238E27FC236}">
                      <a16:creationId xmlns:a16="http://schemas.microsoft.com/office/drawing/2014/main" id="{10D89AB6-1DC8-4CA2-90FF-7A6747FC411F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958865" y="1230463"/>
                  <a:ext cx="225425" cy="244475"/>
                </a:xfrm>
                <a:custGeom>
                  <a:avLst/>
                  <a:gdLst>
                    <a:gd name="T0" fmla="*/ 0 w 60"/>
                    <a:gd name="T1" fmla="*/ 4 h 65"/>
                    <a:gd name="T2" fmla="*/ 14 w 60"/>
                    <a:gd name="T3" fmla="*/ 65 h 65"/>
                    <a:gd name="T4" fmla="*/ 60 w 60"/>
                    <a:gd name="T5" fmla="*/ 65 h 65"/>
                    <a:gd name="T6" fmla="*/ 18 w 60"/>
                    <a:gd name="T7" fmla="*/ 0 h 65"/>
                    <a:gd name="T8" fmla="*/ 0 w 60"/>
                    <a:gd name="T9" fmla="*/ 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65">
                      <a:moveTo>
                        <a:pt x="0" y="4"/>
                      </a:moveTo>
                      <a:cubicBezTo>
                        <a:pt x="11" y="22"/>
                        <a:pt x="14" y="46"/>
                        <a:pt x="14" y="65"/>
                      </a:cubicBezTo>
                      <a:cubicBezTo>
                        <a:pt x="20" y="65"/>
                        <a:pt x="53" y="65"/>
                        <a:pt x="60" y="65"/>
                      </a:cubicBezTo>
                      <a:cubicBezTo>
                        <a:pt x="59" y="19"/>
                        <a:pt x="46" y="0"/>
                        <a:pt x="18" y="0"/>
                      </a:cubicBezTo>
                      <a:cubicBezTo>
                        <a:pt x="11" y="0"/>
                        <a:pt x="5" y="1"/>
                        <a:pt x="0" y="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245" name="Oval 30">
                  <a:extLst>
                    <a:ext uri="{FF2B5EF4-FFF2-40B4-BE49-F238E27FC236}">
                      <a16:creationId xmlns:a16="http://schemas.microsoft.com/office/drawing/2014/main" id="{6A575F4D-E7D3-4536-934C-BD810250B9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647715" y="930426"/>
                  <a:ext cx="239713" cy="239713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246" name="Oval 31">
                  <a:extLst>
                    <a:ext uri="{FF2B5EF4-FFF2-40B4-BE49-F238E27FC236}">
                      <a16:creationId xmlns:a16="http://schemas.microsoft.com/office/drawing/2014/main" id="{2208B318-D27E-4F05-A294-40AAF1B5BB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933465" y="1020913"/>
                  <a:ext cx="182563" cy="179388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</p:grpSp>
          <p:sp>
            <p:nvSpPr>
              <p:cNvPr id="240" name="Donut 443">
                <a:extLst>
                  <a:ext uri="{FF2B5EF4-FFF2-40B4-BE49-F238E27FC236}">
                    <a16:creationId xmlns:a16="http://schemas.microsoft.com/office/drawing/2014/main" id="{8F55CA5E-83D4-4FE3-B569-450B85A86A5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04545" y="1640238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26758628-4790-474E-ADFB-B8164D5CCC69}"/>
                </a:ext>
              </a:extLst>
            </p:cNvPr>
            <p:cNvGrpSpPr/>
            <p:nvPr/>
          </p:nvGrpSpPr>
          <p:grpSpPr>
            <a:xfrm>
              <a:off x="6976422" y="2414457"/>
              <a:ext cx="618833" cy="618833"/>
              <a:chOff x="3233165" y="1874357"/>
              <a:chExt cx="392110" cy="392110"/>
            </a:xfrm>
            <a:solidFill>
              <a:schemeClr val="tx1"/>
            </a:solidFill>
          </p:grpSpPr>
          <p:sp>
            <p:nvSpPr>
              <p:cNvPr id="262" name="Freeform 7">
                <a:extLst>
                  <a:ext uri="{FF2B5EF4-FFF2-40B4-BE49-F238E27FC236}">
                    <a16:creationId xmlns:a16="http://schemas.microsoft.com/office/drawing/2014/main" id="{7AC1B760-2939-466D-AD97-E59AA2039057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3349320" y="1989867"/>
                <a:ext cx="159800" cy="161090"/>
              </a:xfrm>
              <a:custGeom>
                <a:avLst/>
                <a:gdLst>
                  <a:gd name="T0" fmla="*/ 278 w 306"/>
                  <a:gd name="T1" fmla="*/ 15 h 329"/>
                  <a:gd name="T2" fmla="*/ 256 w 306"/>
                  <a:gd name="T3" fmla="*/ 22 h 329"/>
                  <a:gd name="T4" fmla="*/ 248 w 306"/>
                  <a:gd name="T5" fmla="*/ 0 h 329"/>
                  <a:gd name="T6" fmla="*/ 56 w 306"/>
                  <a:gd name="T7" fmla="*/ 15 h 329"/>
                  <a:gd name="T8" fmla="*/ 34 w 306"/>
                  <a:gd name="T9" fmla="*/ 22 h 329"/>
                  <a:gd name="T10" fmla="*/ 26 w 306"/>
                  <a:gd name="T11" fmla="*/ 0 h 329"/>
                  <a:gd name="T12" fmla="*/ 0 w 306"/>
                  <a:gd name="T13" fmla="*/ 329 h 329"/>
                  <a:gd name="T14" fmla="*/ 25 w 306"/>
                  <a:gd name="T15" fmla="*/ 314 h 329"/>
                  <a:gd name="T16" fmla="*/ 48 w 306"/>
                  <a:gd name="T17" fmla="*/ 306 h 329"/>
                  <a:gd name="T18" fmla="*/ 55 w 306"/>
                  <a:gd name="T19" fmla="*/ 329 h 329"/>
                  <a:gd name="T20" fmla="*/ 249 w 306"/>
                  <a:gd name="T21" fmla="*/ 314 h 329"/>
                  <a:gd name="T22" fmla="*/ 271 w 306"/>
                  <a:gd name="T23" fmla="*/ 306 h 329"/>
                  <a:gd name="T24" fmla="*/ 279 w 306"/>
                  <a:gd name="T25" fmla="*/ 329 h 329"/>
                  <a:gd name="T26" fmla="*/ 306 w 306"/>
                  <a:gd name="T27" fmla="*/ 0 h 329"/>
                  <a:gd name="T28" fmla="*/ 56 w 306"/>
                  <a:gd name="T29" fmla="*/ 250 h 329"/>
                  <a:gd name="T30" fmla="*/ 34 w 306"/>
                  <a:gd name="T31" fmla="*/ 258 h 329"/>
                  <a:gd name="T32" fmla="*/ 26 w 306"/>
                  <a:gd name="T33" fmla="*/ 236 h 329"/>
                  <a:gd name="T34" fmla="*/ 49 w 306"/>
                  <a:gd name="T35" fmla="*/ 228 h 329"/>
                  <a:gd name="T36" fmla="*/ 56 w 306"/>
                  <a:gd name="T37" fmla="*/ 250 h 329"/>
                  <a:gd name="T38" fmla="*/ 49 w 306"/>
                  <a:gd name="T39" fmla="*/ 179 h 329"/>
                  <a:gd name="T40" fmla="*/ 26 w 306"/>
                  <a:gd name="T41" fmla="*/ 172 h 329"/>
                  <a:gd name="T42" fmla="*/ 34 w 306"/>
                  <a:gd name="T43" fmla="*/ 150 h 329"/>
                  <a:gd name="T44" fmla="*/ 56 w 306"/>
                  <a:gd name="T45" fmla="*/ 157 h 329"/>
                  <a:gd name="T46" fmla="*/ 56 w 306"/>
                  <a:gd name="T47" fmla="*/ 93 h 329"/>
                  <a:gd name="T48" fmla="*/ 34 w 306"/>
                  <a:gd name="T49" fmla="*/ 101 h 329"/>
                  <a:gd name="T50" fmla="*/ 26 w 306"/>
                  <a:gd name="T51" fmla="*/ 79 h 329"/>
                  <a:gd name="T52" fmla="*/ 49 w 306"/>
                  <a:gd name="T53" fmla="*/ 71 h 329"/>
                  <a:gd name="T54" fmla="*/ 56 w 306"/>
                  <a:gd name="T55" fmla="*/ 93 h 329"/>
                  <a:gd name="T56" fmla="*/ 83 w 306"/>
                  <a:gd name="T57" fmla="*/ 295 h 329"/>
                  <a:gd name="T58" fmla="*/ 222 w 306"/>
                  <a:gd name="T59" fmla="*/ 183 h 329"/>
                  <a:gd name="T60" fmla="*/ 222 w 306"/>
                  <a:gd name="T61" fmla="*/ 146 h 329"/>
                  <a:gd name="T62" fmla="*/ 83 w 306"/>
                  <a:gd name="T63" fmla="*/ 34 h 329"/>
                  <a:gd name="T64" fmla="*/ 222 w 306"/>
                  <a:gd name="T65" fmla="*/ 146 h 329"/>
                  <a:gd name="T66" fmla="*/ 270 w 306"/>
                  <a:gd name="T67" fmla="*/ 258 h 329"/>
                  <a:gd name="T68" fmla="*/ 248 w 306"/>
                  <a:gd name="T69" fmla="*/ 250 h 329"/>
                  <a:gd name="T70" fmla="*/ 256 w 306"/>
                  <a:gd name="T71" fmla="*/ 228 h 329"/>
                  <a:gd name="T72" fmla="*/ 278 w 306"/>
                  <a:gd name="T73" fmla="*/ 236 h 329"/>
                  <a:gd name="T74" fmla="*/ 278 w 306"/>
                  <a:gd name="T75" fmla="*/ 172 h 329"/>
                  <a:gd name="T76" fmla="*/ 256 w 306"/>
                  <a:gd name="T77" fmla="*/ 179 h 329"/>
                  <a:gd name="T78" fmla="*/ 248 w 306"/>
                  <a:gd name="T79" fmla="*/ 157 h 329"/>
                  <a:gd name="T80" fmla="*/ 270 w 306"/>
                  <a:gd name="T81" fmla="*/ 150 h 329"/>
                  <a:gd name="T82" fmla="*/ 278 w 306"/>
                  <a:gd name="T83" fmla="*/ 172 h 329"/>
                  <a:gd name="T84" fmla="*/ 270 w 306"/>
                  <a:gd name="T85" fmla="*/ 101 h 329"/>
                  <a:gd name="T86" fmla="*/ 248 w 306"/>
                  <a:gd name="T87" fmla="*/ 93 h 329"/>
                  <a:gd name="T88" fmla="*/ 256 w 306"/>
                  <a:gd name="T89" fmla="*/ 71 h 329"/>
                  <a:gd name="T90" fmla="*/ 278 w 306"/>
                  <a:gd name="T91" fmla="*/ 7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06" h="329">
                    <a:moveTo>
                      <a:pt x="278" y="0"/>
                    </a:moveTo>
                    <a:cubicBezTo>
                      <a:pt x="278" y="15"/>
                      <a:pt x="278" y="15"/>
                      <a:pt x="278" y="15"/>
                    </a:cubicBezTo>
                    <a:cubicBezTo>
                      <a:pt x="278" y="19"/>
                      <a:pt x="275" y="22"/>
                      <a:pt x="270" y="22"/>
                    </a:cubicBezTo>
                    <a:cubicBezTo>
                      <a:pt x="256" y="22"/>
                      <a:pt x="256" y="22"/>
                      <a:pt x="256" y="22"/>
                    </a:cubicBezTo>
                    <a:cubicBezTo>
                      <a:pt x="252" y="22"/>
                      <a:pt x="248" y="19"/>
                      <a:pt x="248" y="15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6" y="19"/>
                      <a:pt x="53" y="22"/>
                      <a:pt x="49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0" y="22"/>
                      <a:pt x="26" y="19"/>
                      <a:pt x="26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25" y="329"/>
                      <a:pt x="25" y="329"/>
                      <a:pt x="25" y="329"/>
                    </a:cubicBezTo>
                    <a:cubicBezTo>
                      <a:pt x="25" y="314"/>
                      <a:pt x="25" y="314"/>
                      <a:pt x="25" y="314"/>
                    </a:cubicBezTo>
                    <a:cubicBezTo>
                      <a:pt x="25" y="310"/>
                      <a:pt x="29" y="306"/>
                      <a:pt x="33" y="306"/>
                    </a:cubicBezTo>
                    <a:cubicBezTo>
                      <a:pt x="48" y="306"/>
                      <a:pt x="48" y="306"/>
                      <a:pt x="48" y="306"/>
                    </a:cubicBezTo>
                    <a:cubicBezTo>
                      <a:pt x="52" y="306"/>
                      <a:pt x="55" y="310"/>
                      <a:pt x="55" y="314"/>
                    </a:cubicBezTo>
                    <a:cubicBezTo>
                      <a:pt x="55" y="329"/>
                      <a:pt x="55" y="329"/>
                      <a:pt x="55" y="329"/>
                    </a:cubicBezTo>
                    <a:cubicBezTo>
                      <a:pt x="249" y="329"/>
                      <a:pt x="249" y="329"/>
                      <a:pt x="249" y="329"/>
                    </a:cubicBezTo>
                    <a:cubicBezTo>
                      <a:pt x="249" y="314"/>
                      <a:pt x="249" y="314"/>
                      <a:pt x="249" y="314"/>
                    </a:cubicBezTo>
                    <a:cubicBezTo>
                      <a:pt x="249" y="310"/>
                      <a:pt x="253" y="306"/>
                      <a:pt x="257" y="306"/>
                    </a:cubicBezTo>
                    <a:cubicBezTo>
                      <a:pt x="271" y="306"/>
                      <a:pt x="271" y="306"/>
                      <a:pt x="271" y="306"/>
                    </a:cubicBezTo>
                    <a:cubicBezTo>
                      <a:pt x="276" y="306"/>
                      <a:pt x="279" y="310"/>
                      <a:pt x="279" y="314"/>
                    </a:cubicBezTo>
                    <a:cubicBezTo>
                      <a:pt x="279" y="329"/>
                      <a:pt x="279" y="329"/>
                      <a:pt x="279" y="329"/>
                    </a:cubicBezTo>
                    <a:cubicBezTo>
                      <a:pt x="306" y="329"/>
                      <a:pt x="306" y="329"/>
                      <a:pt x="306" y="329"/>
                    </a:cubicBezTo>
                    <a:cubicBezTo>
                      <a:pt x="306" y="0"/>
                      <a:pt x="306" y="0"/>
                      <a:pt x="306" y="0"/>
                    </a:cubicBezTo>
                    <a:lnTo>
                      <a:pt x="278" y="0"/>
                    </a:lnTo>
                    <a:close/>
                    <a:moveTo>
                      <a:pt x="56" y="250"/>
                    </a:moveTo>
                    <a:cubicBezTo>
                      <a:pt x="56" y="254"/>
                      <a:pt x="53" y="258"/>
                      <a:pt x="49" y="258"/>
                    </a:cubicBezTo>
                    <a:cubicBezTo>
                      <a:pt x="34" y="258"/>
                      <a:pt x="34" y="258"/>
                      <a:pt x="34" y="258"/>
                    </a:cubicBezTo>
                    <a:cubicBezTo>
                      <a:pt x="30" y="258"/>
                      <a:pt x="26" y="254"/>
                      <a:pt x="26" y="250"/>
                    </a:cubicBezTo>
                    <a:cubicBezTo>
                      <a:pt x="26" y="236"/>
                      <a:pt x="26" y="236"/>
                      <a:pt x="26" y="236"/>
                    </a:cubicBezTo>
                    <a:cubicBezTo>
                      <a:pt x="26" y="231"/>
                      <a:pt x="30" y="228"/>
                      <a:pt x="34" y="228"/>
                    </a:cubicBezTo>
                    <a:cubicBezTo>
                      <a:pt x="49" y="228"/>
                      <a:pt x="49" y="228"/>
                      <a:pt x="49" y="228"/>
                    </a:cubicBezTo>
                    <a:cubicBezTo>
                      <a:pt x="53" y="228"/>
                      <a:pt x="56" y="231"/>
                      <a:pt x="56" y="236"/>
                    </a:cubicBezTo>
                    <a:lnTo>
                      <a:pt x="56" y="250"/>
                    </a:lnTo>
                    <a:close/>
                    <a:moveTo>
                      <a:pt x="56" y="172"/>
                    </a:moveTo>
                    <a:cubicBezTo>
                      <a:pt x="56" y="176"/>
                      <a:pt x="53" y="179"/>
                      <a:pt x="49" y="179"/>
                    </a:cubicBezTo>
                    <a:cubicBezTo>
                      <a:pt x="34" y="179"/>
                      <a:pt x="34" y="179"/>
                      <a:pt x="34" y="179"/>
                    </a:cubicBezTo>
                    <a:cubicBezTo>
                      <a:pt x="30" y="179"/>
                      <a:pt x="26" y="176"/>
                      <a:pt x="26" y="172"/>
                    </a:cubicBezTo>
                    <a:cubicBezTo>
                      <a:pt x="26" y="157"/>
                      <a:pt x="26" y="157"/>
                      <a:pt x="26" y="157"/>
                    </a:cubicBezTo>
                    <a:cubicBezTo>
                      <a:pt x="26" y="153"/>
                      <a:pt x="30" y="150"/>
                      <a:pt x="34" y="150"/>
                    </a:cubicBezTo>
                    <a:cubicBezTo>
                      <a:pt x="49" y="150"/>
                      <a:pt x="49" y="150"/>
                      <a:pt x="49" y="150"/>
                    </a:cubicBezTo>
                    <a:cubicBezTo>
                      <a:pt x="53" y="150"/>
                      <a:pt x="56" y="153"/>
                      <a:pt x="56" y="157"/>
                    </a:cubicBezTo>
                    <a:lnTo>
                      <a:pt x="56" y="172"/>
                    </a:lnTo>
                    <a:close/>
                    <a:moveTo>
                      <a:pt x="56" y="93"/>
                    </a:moveTo>
                    <a:cubicBezTo>
                      <a:pt x="56" y="97"/>
                      <a:pt x="53" y="101"/>
                      <a:pt x="49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0" y="101"/>
                      <a:pt x="26" y="97"/>
                      <a:pt x="26" y="93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74"/>
                      <a:pt x="30" y="71"/>
                      <a:pt x="34" y="71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53" y="71"/>
                      <a:pt x="56" y="74"/>
                      <a:pt x="56" y="79"/>
                    </a:cubicBezTo>
                    <a:lnTo>
                      <a:pt x="56" y="93"/>
                    </a:lnTo>
                    <a:close/>
                    <a:moveTo>
                      <a:pt x="222" y="295"/>
                    </a:moveTo>
                    <a:cubicBezTo>
                      <a:pt x="83" y="295"/>
                      <a:pt x="83" y="295"/>
                      <a:pt x="83" y="295"/>
                    </a:cubicBezTo>
                    <a:cubicBezTo>
                      <a:pt x="83" y="183"/>
                      <a:pt x="83" y="183"/>
                      <a:pt x="83" y="183"/>
                    </a:cubicBezTo>
                    <a:cubicBezTo>
                      <a:pt x="222" y="183"/>
                      <a:pt x="222" y="183"/>
                      <a:pt x="222" y="183"/>
                    </a:cubicBezTo>
                    <a:lnTo>
                      <a:pt x="222" y="295"/>
                    </a:lnTo>
                    <a:close/>
                    <a:moveTo>
                      <a:pt x="222" y="146"/>
                    </a:moveTo>
                    <a:cubicBezTo>
                      <a:pt x="83" y="146"/>
                      <a:pt x="83" y="146"/>
                      <a:pt x="83" y="146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222" y="34"/>
                      <a:pt x="222" y="34"/>
                      <a:pt x="222" y="34"/>
                    </a:cubicBezTo>
                    <a:lnTo>
                      <a:pt x="222" y="146"/>
                    </a:lnTo>
                    <a:close/>
                    <a:moveTo>
                      <a:pt x="278" y="250"/>
                    </a:moveTo>
                    <a:cubicBezTo>
                      <a:pt x="278" y="254"/>
                      <a:pt x="275" y="258"/>
                      <a:pt x="270" y="258"/>
                    </a:cubicBezTo>
                    <a:cubicBezTo>
                      <a:pt x="256" y="258"/>
                      <a:pt x="256" y="258"/>
                      <a:pt x="256" y="258"/>
                    </a:cubicBezTo>
                    <a:cubicBezTo>
                      <a:pt x="252" y="258"/>
                      <a:pt x="248" y="254"/>
                      <a:pt x="248" y="250"/>
                    </a:cubicBezTo>
                    <a:cubicBezTo>
                      <a:pt x="248" y="236"/>
                      <a:pt x="248" y="236"/>
                      <a:pt x="248" y="236"/>
                    </a:cubicBezTo>
                    <a:cubicBezTo>
                      <a:pt x="248" y="231"/>
                      <a:pt x="252" y="228"/>
                      <a:pt x="256" y="228"/>
                    </a:cubicBezTo>
                    <a:cubicBezTo>
                      <a:pt x="270" y="228"/>
                      <a:pt x="270" y="228"/>
                      <a:pt x="270" y="228"/>
                    </a:cubicBezTo>
                    <a:cubicBezTo>
                      <a:pt x="275" y="228"/>
                      <a:pt x="278" y="231"/>
                      <a:pt x="278" y="236"/>
                    </a:cubicBezTo>
                    <a:lnTo>
                      <a:pt x="278" y="250"/>
                    </a:lnTo>
                    <a:close/>
                    <a:moveTo>
                      <a:pt x="278" y="172"/>
                    </a:moveTo>
                    <a:cubicBezTo>
                      <a:pt x="278" y="176"/>
                      <a:pt x="275" y="179"/>
                      <a:pt x="270" y="179"/>
                    </a:cubicBezTo>
                    <a:cubicBezTo>
                      <a:pt x="256" y="179"/>
                      <a:pt x="256" y="179"/>
                      <a:pt x="256" y="179"/>
                    </a:cubicBezTo>
                    <a:cubicBezTo>
                      <a:pt x="252" y="179"/>
                      <a:pt x="248" y="176"/>
                      <a:pt x="248" y="172"/>
                    </a:cubicBezTo>
                    <a:cubicBezTo>
                      <a:pt x="248" y="157"/>
                      <a:pt x="248" y="157"/>
                      <a:pt x="248" y="157"/>
                    </a:cubicBezTo>
                    <a:cubicBezTo>
                      <a:pt x="248" y="153"/>
                      <a:pt x="252" y="150"/>
                      <a:pt x="256" y="150"/>
                    </a:cubicBezTo>
                    <a:cubicBezTo>
                      <a:pt x="270" y="150"/>
                      <a:pt x="270" y="150"/>
                      <a:pt x="270" y="150"/>
                    </a:cubicBezTo>
                    <a:cubicBezTo>
                      <a:pt x="275" y="150"/>
                      <a:pt x="278" y="153"/>
                      <a:pt x="278" y="157"/>
                    </a:cubicBezTo>
                    <a:lnTo>
                      <a:pt x="278" y="172"/>
                    </a:lnTo>
                    <a:close/>
                    <a:moveTo>
                      <a:pt x="278" y="93"/>
                    </a:moveTo>
                    <a:cubicBezTo>
                      <a:pt x="278" y="97"/>
                      <a:pt x="275" y="101"/>
                      <a:pt x="270" y="101"/>
                    </a:cubicBezTo>
                    <a:cubicBezTo>
                      <a:pt x="256" y="101"/>
                      <a:pt x="256" y="101"/>
                      <a:pt x="256" y="101"/>
                    </a:cubicBezTo>
                    <a:cubicBezTo>
                      <a:pt x="252" y="101"/>
                      <a:pt x="248" y="97"/>
                      <a:pt x="248" y="93"/>
                    </a:cubicBezTo>
                    <a:cubicBezTo>
                      <a:pt x="248" y="79"/>
                      <a:pt x="248" y="79"/>
                      <a:pt x="248" y="79"/>
                    </a:cubicBezTo>
                    <a:cubicBezTo>
                      <a:pt x="248" y="74"/>
                      <a:pt x="252" y="71"/>
                      <a:pt x="256" y="71"/>
                    </a:cubicBezTo>
                    <a:cubicBezTo>
                      <a:pt x="270" y="71"/>
                      <a:pt x="270" y="71"/>
                      <a:pt x="270" y="71"/>
                    </a:cubicBezTo>
                    <a:cubicBezTo>
                      <a:pt x="275" y="71"/>
                      <a:pt x="278" y="74"/>
                      <a:pt x="278" y="79"/>
                    </a:cubicBezTo>
                    <a:lnTo>
                      <a:pt x="278" y="93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109736" tIns="54868" rIns="109736" bIns="5486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263" name="Donut 480">
                <a:extLst>
                  <a:ext uri="{FF2B5EF4-FFF2-40B4-BE49-F238E27FC236}">
                    <a16:creationId xmlns:a16="http://schemas.microsoft.com/office/drawing/2014/main" id="{C60CD4AF-25AF-4611-9093-85DF6840A8B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33165" y="1874357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BAF3AFD6-C12B-465B-A1E7-F84024D969C1}"/>
                </a:ext>
              </a:extLst>
            </p:cNvPr>
            <p:cNvGrpSpPr/>
            <p:nvPr/>
          </p:nvGrpSpPr>
          <p:grpSpPr>
            <a:xfrm>
              <a:off x="6871514" y="3176028"/>
              <a:ext cx="618833" cy="618833"/>
              <a:chOff x="4179295" y="3183652"/>
              <a:chExt cx="392110" cy="392110"/>
            </a:xfrm>
            <a:solidFill>
              <a:schemeClr val="tx1"/>
            </a:solidFill>
          </p:grpSpPr>
          <p:sp>
            <p:nvSpPr>
              <p:cNvPr id="267" name="Freeform 15">
                <a:extLst>
                  <a:ext uri="{FF2B5EF4-FFF2-40B4-BE49-F238E27FC236}">
                    <a16:creationId xmlns:a16="http://schemas.microsoft.com/office/drawing/2014/main" id="{E9B0FE1E-986D-43FA-98DD-45FF761F1E44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4254000" y="3269045"/>
                <a:ext cx="242700" cy="221324"/>
              </a:xfrm>
              <a:custGeom>
                <a:avLst/>
                <a:gdLst>
                  <a:gd name="T0" fmla="*/ 436 w 2416"/>
                  <a:gd name="T1" fmla="*/ 708 h 2209"/>
                  <a:gd name="T2" fmla="*/ 524 w 2416"/>
                  <a:gd name="T3" fmla="*/ 768 h 2209"/>
                  <a:gd name="T4" fmla="*/ 883 w 2416"/>
                  <a:gd name="T5" fmla="*/ 698 h 2209"/>
                  <a:gd name="T6" fmla="*/ 1293 w 2416"/>
                  <a:gd name="T7" fmla="*/ 707 h 2209"/>
                  <a:gd name="T8" fmla="*/ 1449 w 2416"/>
                  <a:gd name="T9" fmla="*/ 702 h 2209"/>
                  <a:gd name="T10" fmla="*/ 1429 w 2416"/>
                  <a:gd name="T11" fmla="*/ 399 h 2209"/>
                  <a:gd name="T12" fmla="*/ 1317 w 2416"/>
                  <a:gd name="T13" fmla="*/ 124 h 2209"/>
                  <a:gd name="T14" fmla="*/ 1101 w 2416"/>
                  <a:gd name="T15" fmla="*/ 21 h 2209"/>
                  <a:gd name="T16" fmla="*/ 536 w 2416"/>
                  <a:gd name="T17" fmla="*/ 250 h 2209"/>
                  <a:gd name="T18" fmla="*/ 353 w 2416"/>
                  <a:gd name="T19" fmla="*/ 433 h 2209"/>
                  <a:gd name="T20" fmla="*/ 387 w 2416"/>
                  <a:gd name="T21" fmla="*/ 530 h 2209"/>
                  <a:gd name="T22" fmla="*/ 450 w 2416"/>
                  <a:gd name="T23" fmla="*/ 1207 h 2209"/>
                  <a:gd name="T24" fmla="*/ 617 w 2416"/>
                  <a:gd name="T25" fmla="*/ 1272 h 2209"/>
                  <a:gd name="T26" fmla="*/ 689 w 2416"/>
                  <a:gd name="T27" fmla="*/ 1270 h 2209"/>
                  <a:gd name="T28" fmla="*/ 653 w 2416"/>
                  <a:gd name="T29" fmla="*/ 1190 h 2209"/>
                  <a:gd name="T30" fmla="*/ 626 w 2416"/>
                  <a:gd name="T31" fmla="*/ 1126 h 2209"/>
                  <a:gd name="T32" fmla="*/ 553 w 2416"/>
                  <a:gd name="T33" fmla="*/ 1010 h 2209"/>
                  <a:gd name="T34" fmla="*/ 386 w 2416"/>
                  <a:gd name="T35" fmla="*/ 755 h 2209"/>
                  <a:gd name="T36" fmla="*/ 209 w 2416"/>
                  <a:gd name="T37" fmla="*/ 573 h 2209"/>
                  <a:gd name="T38" fmla="*/ 48 w 2416"/>
                  <a:gd name="T39" fmla="*/ 787 h 2209"/>
                  <a:gd name="T40" fmla="*/ 121 w 2416"/>
                  <a:gd name="T41" fmla="*/ 1190 h 2209"/>
                  <a:gd name="T42" fmla="*/ 355 w 2416"/>
                  <a:gd name="T43" fmla="*/ 1178 h 2209"/>
                  <a:gd name="T44" fmla="*/ 2011 w 2416"/>
                  <a:gd name="T45" fmla="*/ 189 h 2209"/>
                  <a:gd name="T46" fmla="*/ 1470 w 2416"/>
                  <a:gd name="T47" fmla="*/ 25 h 2209"/>
                  <a:gd name="T48" fmla="*/ 1383 w 2416"/>
                  <a:gd name="T49" fmla="*/ 196 h 2209"/>
                  <a:gd name="T50" fmla="*/ 1533 w 2416"/>
                  <a:gd name="T51" fmla="*/ 610 h 2209"/>
                  <a:gd name="T52" fmla="*/ 1588 w 2416"/>
                  <a:gd name="T53" fmla="*/ 803 h 2209"/>
                  <a:gd name="T54" fmla="*/ 1722 w 2416"/>
                  <a:gd name="T55" fmla="*/ 938 h 2209"/>
                  <a:gd name="T56" fmla="*/ 1907 w 2416"/>
                  <a:gd name="T57" fmla="*/ 1240 h 2209"/>
                  <a:gd name="T58" fmla="*/ 2277 w 2416"/>
                  <a:gd name="T59" fmla="*/ 1135 h 2209"/>
                  <a:gd name="T60" fmla="*/ 2323 w 2416"/>
                  <a:gd name="T61" fmla="*/ 506 h 2209"/>
                  <a:gd name="T62" fmla="*/ 1781 w 2416"/>
                  <a:gd name="T63" fmla="*/ 1200 h 2209"/>
                  <a:gd name="T64" fmla="*/ 1773 w 2416"/>
                  <a:gd name="T65" fmla="*/ 1172 h 2209"/>
                  <a:gd name="T66" fmla="*/ 1585 w 2416"/>
                  <a:gd name="T67" fmla="*/ 862 h 2209"/>
                  <a:gd name="T68" fmla="*/ 1317 w 2416"/>
                  <a:gd name="T69" fmla="*/ 747 h 2209"/>
                  <a:gd name="T70" fmla="*/ 907 w 2416"/>
                  <a:gd name="T71" fmla="*/ 739 h 2209"/>
                  <a:gd name="T72" fmla="*/ 489 w 2416"/>
                  <a:gd name="T73" fmla="*/ 831 h 2209"/>
                  <a:gd name="T74" fmla="*/ 627 w 2416"/>
                  <a:gd name="T75" fmla="*/ 1004 h 2209"/>
                  <a:gd name="T76" fmla="*/ 704 w 2416"/>
                  <a:gd name="T77" fmla="*/ 1182 h 2209"/>
                  <a:gd name="T78" fmla="*/ 704 w 2416"/>
                  <a:gd name="T79" fmla="*/ 1183 h 2209"/>
                  <a:gd name="T80" fmla="*/ 871 w 2416"/>
                  <a:gd name="T81" fmla="*/ 1334 h 2209"/>
                  <a:gd name="T82" fmla="*/ 1184 w 2416"/>
                  <a:gd name="T83" fmla="*/ 1421 h 2209"/>
                  <a:gd name="T84" fmla="*/ 1422 w 2416"/>
                  <a:gd name="T85" fmla="*/ 1539 h 2209"/>
                  <a:gd name="T86" fmla="*/ 1716 w 2416"/>
                  <a:gd name="T87" fmla="*/ 1526 h 2209"/>
                  <a:gd name="T88" fmla="*/ 1811 w 2416"/>
                  <a:gd name="T89" fmla="*/ 1387 h 2209"/>
                  <a:gd name="T90" fmla="*/ 1809 w 2416"/>
                  <a:gd name="T91" fmla="*/ 1295 h 2209"/>
                  <a:gd name="T92" fmla="*/ 1173 w 2416"/>
                  <a:gd name="T93" fmla="*/ 1486 h 2209"/>
                  <a:gd name="T94" fmla="*/ 1044 w 2416"/>
                  <a:gd name="T95" fmla="*/ 1466 h 2209"/>
                  <a:gd name="T96" fmla="*/ 984 w 2416"/>
                  <a:gd name="T97" fmla="*/ 1573 h 2209"/>
                  <a:gd name="T98" fmla="*/ 809 w 2416"/>
                  <a:gd name="T99" fmla="*/ 1794 h 2209"/>
                  <a:gd name="T100" fmla="*/ 752 w 2416"/>
                  <a:gd name="T101" fmla="*/ 2011 h 2209"/>
                  <a:gd name="T102" fmla="*/ 778 w 2416"/>
                  <a:gd name="T103" fmla="*/ 2150 h 2209"/>
                  <a:gd name="T104" fmla="*/ 880 w 2416"/>
                  <a:gd name="T105" fmla="*/ 2177 h 2209"/>
                  <a:gd name="T106" fmla="*/ 1012 w 2416"/>
                  <a:gd name="T107" fmla="*/ 2005 h 2209"/>
                  <a:gd name="T108" fmla="*/ 1226 w 2416"/>
                  <a:gd name="T109" fmla="*/ 1733 h 2209"/>
                  <a:gd name="T110" fmla="*/ 1245 w 2416"/>
                  <a:gd name="T111" fmla="*/ 1541 h 2209"/>
                  <a:gd name="T112" fmla="*/ 797 w 2416"/>
                  <a:gd name="T113" fmla="*/ 1718 h 2209"/>
                  <a:gd name="T114" fmla="*/ 977 w 2416"/>
                  <a:gd name="T115" fmla="*/ 1520 h 2209"/>
                  <a:gd name="T116" fmla="*/ 831 w 2416"/>
                  <a:gd name="T117" fmla="*/ 1386 h 2209"/>
                  <a:gd name="T118" fmla="*/ 584 w 2416"/>
                  <a:gd name="T119" fmla="*/ 1299 h 2209"/>
                  <a:gd name="T120" fmla="*/ 222 w 2416"/>
                  <a:gd name="T121" fmla="*/ 1510 h 2209"/>
                  <a:gd name="T122" fmla="*/ 569 w 2416"/>
                  <a:gd name="T123" fmla="*/ 1809 h 2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16" h="2209">
                    <a:moveTo>
                      <a:pt x="387" y="530"/>
                    </a:moveTo>
                    <a:cubicBezTo>
                      <a:pt x="412" y="587"/>
                      <a:pt x="412" y="651"/>
                      <a:pt x="436" y="708"/>
                    </a:cubicBezTo>
                    <a:cubicBezTo>
                      <a:pt x="445" y="729"/>
                      <a:pt x="445" y="729"/>
                      <a:pt x="445" y="729"/>
                    </a:cubicBezTo>
                    <a:cubicBezTo>
                      <a:pt x="454" y="752"/>
                      <a:pt x="490" y="770"/>
                      <a:pt x="524" y="768"/>
                    </a:cubicBezTo>
                    <a:cubicBezTo>
                      <a:pt x="524" y="768"/>
                      <a:pt x="524" y="768"/>
                      <a:pt x="553" y="767"/>
                    </a:cubicBezTo>
                    <a:cubicBezTo>
                      <a:pt x="666" y="760"/>
                      <a:pt x="772" y="718"/>
                      <a:pt x="883" y="698"/>
                    </a:cubicBezTo>
                    <a:cubicBezTo>
                      <a:pt x="954" y="685"/>
                      <a:pt x="1003" y="722"/>
                      <a:pt x="1070" y="733"/>
                    </a:cubicBezTo>
                    <a:cubicBezTo>
                      <a:pt x="1146" y="746"/>
                      <a:pt x="1215" y="702"/>
                      <a:pt x="1293" y="707"/>
                    </a:cubicBezTo>
                    <a:cubicBezTo>
                      <a:pt x="1348" y="710"/>
                      <a:pt x="1362" y="715"/>
                      <a:pt x="1362" y="715"/>
                    </a:cubicBezTo>
                    <a:cubicBezTo>
                      <a:pt x="1391" y="726"/>
                      <a:pt x="1424" y="722"/>
                      <a:pt x="1449" y="702"/>
                    </a:cubicBezTo>
                    <a:cubicBezTo>
                      <a:pt x="1478" y="678"/>
                      <a:pt x="1478" y="646"/>
                      <a:pt x="1477" y="611"/>
                    </a:cubicBezTo>
                    <a:cubicBezTo>
                      <a:pt x="1474" y="540"/>
                      <a:pt x="1468" y="462"/>
                      <a:pt x="1429" y="399"/>
                    </a:cubicBezTo>
                    <a:cubicBezTo>
                      <a:pt x="1401" y="353"/>
                      <a:pt x="1374" y="306"/>
                      <a:pt x="1351" y="256"/>
                    </a:cubicBezTo>
                    <a:cubicBezTo>
                      <a:pt x="1332" y="215"/>
                      <a:pt x="1322" y="170"/>
                      <a:pt x="1317" y="124"/>
                    </a:cubicBezTo>
                    <a:cubicBezTo>
                      <a:pt x="1312" y="92"/>
                      <a:pt x="1317" y="40"/>
                      <a:pt x="1281" y="23"/>
                    </a:cubicBezTo>
                    <a:cubicBezTo>
                      <a:pt x="1229" y="0"/>
                      <a:pt x="1155" y="13"/>
                      <a:pt x="1101" y="21"/>
                    </a:cubicBezTo>
                    <a:cubicBezTo>
                      <a:pt x="972" y="38"/>
                      <a:pt x="844" y="76"/>
                      <a:pt x="727" y="134"/>
                    </a:cubicBezTo>
                    <a:cubicBezTo>
                      <a:pt x="660" y="167"/>
                      <a:pt x="596" y="206"/>
                      <a:pt x="536" y="250"/>
                    </a:cubicBezTo>
                    <a:cubicBezTo>
                      <a:pt x="488" y="285"/>
                      <a:pt x="440" y="319"/>
                      <a:pt x="399" y="362"/>
                    </a:cubicBezTo>
                    <a:cubicBezTo>
                      <a:pt x="380" y="382"/>
                      <a:pt x="359" y="405"/>
                      <a:pt x="353" y="433"/>
                    </a:cubicBezTo>
                    <a:cubicBezTo>
                      <a:pt x="346" y="467"/>
                      <a:pt x="367" y="492"/>
                      <a:pt x="381" y="520"/>
                    </a:cubicBezTo>
                    <a:cubicBezTo>
                      <a:pt x="383" y="523"/>
                      <a:pt x="385" y="527"/>
                      <a:pt x="387" y="530"/>
                    </a:cubicBezTo>
                    <a:close/>
                    <a:moveTo>
                      <a:pt x="355" y="1178"/>
                    </a:moveTo>
                    <a:cubicBezTo>
                      <a:pt x="385" y="1181"/>
                      <a:pt x="417" y="1193"/>
                      <a:pt x="450" y="1207"/>
                    </a:cubicBezTo>
                    <a:cubicBezTo>
                      <a:pt x="487" y="1223"/>
                      <a:pt x="524" y="1242"/>
                      <a:pt x="558" y="1255"/>
                    </a:cubicBezTo>
                    <a:cubicBezTo>
                      <a:pt x="577" y="1263"/>
                      <a:pt x="598" y="1267"/>
                      <a:pt x="617" y="1272"/>
                    </a:cubicBezTo>
                    <a:cubicBezTo>
                      <a:pt x="635" y="1276"/>
                      <a:pt x="647" y="1281"/>
                      <a:pt x="665" y="1278"/>
                    </a:cubicBezTo>
                    <a:cubicBezTo>
                      <a:pt x="673" y="1276"/>
                      <a:pt x="684" y="1277"/>
                      <a:pt x="689" y="1270"/>
                    </a:cubicBezTo>
                    <a:cubicBezTo>
                      <a:pt x="701" y="1256"/>
                      <a:pt x="690" y="1228"/>
                      <a:pt x="680" y="1218"/>
                    </a:cubicBezTo>
                    <a:cubicBezTo>
                      <a:pt x="670" y="1209"/>
                      <a:pt x="661" y="1200"/>
                      <a:pt x="653" y="1190"/>
                    </a:cubicBezTo>
                    <a:cubicBezTo>
                      <a:pt x="648" y="1184"/>
                      <a:pt x="643" y="1177"/>
                      <a:pt x="640" y="1169"/>
                    </a:cubicBezTo>
                    <a:cubicBezTo>
                      <a:pt x="634" y="1156"/>
                      <a:pt x="627" y="1141"/>
                      <a:pt x="626" y="1126"/>
                    </a:cubicBezTo>
                    <a:cubicBezTo>
                      <a:pt x="625" y="1110"/>
                      <a:pt x="624" y="1097"/>
                      <a:pt x="619" y="1082"/>
                    </a:cubicBezTo>
                    <a:cubicBezTo>
                      <a:pt x="607" y="1051"/>
                      <a:pt x="583" y="1023"/>
                      <a:pt x="553" y="1010"/>
                    </a:cubicBezTo>
                    <a:cubicBezTo>
                      <a:pt x="553" y="1010"/>
                      <a:pt x="521" y="997"/>
                      <a:pt x="479" y="944"/>
                    </a:cubicBezTo>
                    <a:cubicBezTo>
                      <a:pt x="450" y="907"/>
                      <a:pt x="395" y="775"/>
                      <a:pt x="386" y="755"/>
                    </a:cubicBezTo>
                    <a:cubicBezTo>
                      <a:pt x="364" y="704"/>
                      <a:pt x="374" y="643"/>
                      <a:pt x="356" y="592"/>
                    </a:cubicBezTo>
                    <a:cubicBezTo>
                      <a:pt x="333" y="526"/>
                      <a:pt x="256" y="534"/>
                      <a:pt x="209" y="573"/>
                    </a:cubicBezTo>
                    <a:cubicBezTo>
                      <a:pt x="209" y="573"/>
                      <a:pt x="194" y="586"/>
                      <a:pt x="138" y="637"/>
                    </a:cubicBezTo>
                    <a:cubicBezTo>
                      <a:pt x="94" y="677"/>
                      <a:pt x="73" y="735"/>
                      <a:pt x="48" y="787"/>
                    </a:cubicBezTo>
                    <a:cubicBezTo>
                      <a:pt x="6" y="879"/>
                      <a:pt x="0" y="959"/>
                      <a:pt x="1" y="1058"/>
                    </a:cubicBezTo>
                    <a:cubicBezTo>
                      <a:pt x="2" y="1136"/>
                      <a:pt x="54" y="1160"/>
                      <a:pt x="121" y="1190"/>
                    </a:cubicBezTo>
                    <a:cubicBezTo>
                      <a:pt x="121" y="1190"/>
                      <a:pt x="132" y="1194"/>
                      <a:pt x="176" y="1197"/>
                    </a:cubicBezTo>
                    <a:cubicBezTo>
                      <a:pt x="235" y="1201"/>
                      <a:pt x="297" y="1172"/>
                      <a:pt x="355" y="1178"/>
                    </a:cubicBezTo>
                    <a:close/>
                    <a:moveTo>
                      <a:pt x="2323" y="506"/>
                    </a:moveTo>
                    <a:cubicBezTo>
                      <a:pt x="2249" y="371"/>
                      <a:pt x="2134" y="255"/>
                      <a:pt x="2011" y="189"/>
                    </a:cubicBezTo>
                    <a:cubicBezTo>
                      <a:pt x="1900" y="130"/>
                      <a:pt x="1747" y="56"/>
                      <a:pt x="1622" y="40"/>
                    </a:cubicBezTo>
                    <a:cubicBezTo>
                      <a:pt x="1540" y="30"/>
                      <a:pt x="1470" y="25"/>
                      <a:pt x="1470" y="25"/>
                    </a:cubicBezTo>
                    <a:cubicBezTo>
                      <a:pt x="1417" y="21"/>
                      <a:pt x="1369" y="61"/>
                      <a:pt x="1364" y="114"/>
                    </a:cubicBezTo>
                    <a:cubicBezTo>
                      <a:pt x="1364" y="114"/>
                      <a:pt x="1362" y="137"/>
                      <a:pt x="1383" y="196"/>
                    </a:cubicBezTo>
                    <a:cubicBezTo>
                      <a:pt x="1409" y="267"/>
                      <a:pt x="1445" y="333"/>
                      <a:pt x="1485" y="398"/>
                    </a:cubicBezTo>
                    <a:cubicBezTo>
                      <a:pt x="1524" y="460"/>
                      <a:pt x="1530" y="538"/>
                      <a:pt x="1533" y="610"/>
                    </a:cubicBezTo>
                    <a:cubicBezTo>
                      <a:pt x="1535" y="657"/>
                      <a:pt x="1535" y="657"/>
                      <a:pt x="1535" y="657"/>
                    </a:cubicBezTo>
                    <a:cubicBezTo>
                      <a:pt x="1520" y="707"/>
                      <a:pt x="1544" y="773"/>
                      <a:pt x="1588" y="803"/>
                    </a:cubicBezTo>
                    <a:cubicBezTo>
                      <a:pt x="1588" y="803"/>
                      <a:pt x="1613" y="820"/>
                      <a:pt x="1644" y="848"/>
                    </a:cubicBezTo>
                    <a:cubicBezTo>
                      <a:pt x="1669" y="872"/>
                      <a:pt x="1698" y="902"/>
                      <a:pt x="1722" y="938"/>
                    </a:cubicBezTo>
                    <a:cubicBezTo>
                      <a:pt x="1755" y="989"/>
                      <a:pt x="1775" y="1050"/>
                      <a:pt x="1797" y="1107"/>
                    </a:cubicBezTo>
                    <a:cubicBezTo>
                      <a:pt x="1822" y="1173"/>
                      <a:pt x="1827" y="1230"/>
                      <a:pt x="1907" y="1240"/>
                    </a:cubicBezTo>
                    <a:cubicBezTo>
                      <a:pt x="1980" y="1250"/>
                      <a:pt x="2041" y="1287"/>
                      <a:pt x="2115" y="1256"/>
                    </a:cubicBezTo>
                    <a:cubicBezTo>
                      <a:pt x="2175" y="1230"/>
                      <a:pt x="2231" y="1180"/>
                      <a:pt x="2277" y="1135"/>
                    </a:cubicBezTo>
                    <a:cubicBezTo>
                      <a:pt x="2362" y="1050"/>
                      <a:pt x="2402" y="950"/>
                      <a:pt x="2409" y="847"/>
                    </a:cubicBezTo>
                    <a:cubicBezTo>
                      <a:pt x="2416" y="732"/>
                      <a:pt x="2383" y="613"/>
                      <a:pt x="2323" y="506"/>
                    </a:cubicBezTo>
                    <a:close/>
                    <a:moveTo>
                      <a:pt x="1809" y="1295"/>
                    </a:moveTo>
                    <a:cubicBezTo>
                      <a:pt x="1803" y="1263"/>
                      <a:pt x="1789" y="1231"/>
                      <a:pt x="1781" y="1200"/>
                    </a:cubicBezTo>
                    <a:cubicBezTo>
                      <a:pt x="1781" y="1200"/>
                      <a:pt x="1781" y="1200"/>
                      <a:pt x="1774" y="1177"/>
                    </a:cubicBezTo>
                    <a:cubicBezTo>
                      <a:pt x="1774" y="1176"/>
                      <a:pt x="1773" y="1174"/>
                      <a:pt x="1773" y="1172"/>
                    </a:cubicBezTo>
                    <a:cubicBezTo>
                      <a:pt x="1752" y="1100"/>
                      <a:pt x="1731" y="1044"/>
                      <a:pt x="1689" y="980"/>
                    </a:cubicBezTo>
                    <a:cubicBezTo>
                      <a:pt x="1661" y="936"/>
                      <a:pt x="1625" y="896"/>
                      <a:pt x="1585" y="862"/>
                    </a:cubicBezTo>
                    <a:cubicBezTo>
                      <a:pt x="1552" y="833"/>
                      <a:pt x="1515" y="809"/>
                      <a:pt x="1476" y="790"/>
                    </a:cubicBezTo>
                    <a:cubicBezTo>
                      <a:pt x="1426" y="766"/>
                      <a:pt x="1372" y="751"/>
                      <a:pt x="1317" y="747"/>
                    </a:cubicBezTo>
                    <a:cubicBezTo>
                      <a:pt x="1239" y="743"/>
                      <a:pt x="1170" y="787"/>
                      <a:pt x="1094" y="774"/>
                    </a:cubicBezTo>
                    <a:cubicBezTo>
                      <a:pt x="1027" y="762"/>
                      <a:pt x="978" y="726"/>
                      <a:pt x="907" y="739"/>
                    </a:cubicBezTo>
                    <a:cubicBezTo>
                      <a:pt x="796" y="758"/>
                      <a:pt x="690" y="801"/>
                      <a:pt x="577" y="807"/>
                    </a:cubicBezTo>
                    <a:cubicBezTo>
                      <a:pt x="548" y="809"/>
                      <a:pt x="488" y="788"/>
                      <a:pt x="489" y="831"/>
                    </a:cubicBezTo>
                    <a:cubicBezTo>
                      <a:pt x="489" y="859"/>
                      <a:pt x="535" y="915"/>
                      <a:pt x="553" y="938"/>
                    </a:cubicBezTo>
                    <a:cubicBezTo>
                      <a:pt x="595" y="991"/>
                      <a:pt x="627" y="1004"/>
                      <a:pt x="627" y="1004"/>
                    </a:cubicBezTo>
                    <a:cubicBezTo>
                      <a:pt x="676" y="1025"/>
                      <a:pt x="709" y="1085"/>
                      <a:pt x="700" y="1137"/>
                    </a:cubicBezTo>
                    <a:cubicBezTo>
                      <a:pt x="700" y="1137"/>
                      <a:pt x="699" y="1143"/>
                      <a:pt x="704" y="1182"/>
                    </a:cubicBezTo>
                    <a:cubicBezTo>
                      <a:pt x="704" y="1182"/>
                      <a:pt x="704" y="1183"/>
                      <a:pt x="704" y="1183"/>
                    </a:cubicBezTo>
                    <a:cubicBezTo>
                      <a:pt x="704" y="1183"/>
                      <a:pt x="704" y="1183"/>
                      <a:pt x="704" y="1183"/>
                    </a:cubicBezTo>
                    <a:cubicBezTo>
                      <a:pt x="707" y="1209"/>
                      <a:pt x="734" y="1224"/>
                      <a:pt x="753" y="1238"/>
                    </a:cubicBezTo>
                    <a:cubicBezTo>
                      <a:pt x="796" y="1269"/>
                      <a:pt x="821" y="1312"/>
                      <a:pt x="871" y="1334"/>
                    </a:cubicBezTo>
                    <a:cubicBezTo>
                      <a:pt x="921" y="1356"/>
                      <a:pt x="975" y="1374"/>
                      <a:pt x="1030" y="1384"/>
                    </a:cubicBezTo>
                    <a:cubicBezTo>
                      <a:pt x="1079" y="1393"/>
                      <a:pt x="1143" y="1388"/>
                      <a:pt x="1184" y="1421"/>
                    </a:cubicBezTo>
                    <a:cubicBezTo>
                      <a:pt x="1223" y="1453"/>
                      <a:pt x="1247" y="1484"/>
                      <a:pt x="1295" y="1503"/>
                    </a:cubicBezTo>
                    <a:cubicBezTo>
                      <a:pt x="1335" y="1518"/>
                      <a:pt x="1380" y="1527"/>
                      <a:pt x="1422" y="1539"/>
                    </a:cubicBezTo>
                    <a:cubicBezTo>
                      <a:pt x="1463" y="1552"/>
                      <a:pt x="1502" y="1574"/>
                      <a:pt x="1545" y="1579"/>
                    </a:cubicBezTo>
                    <a:cubicBezTo>
                      <a:pt x="1608" y="1586"/>
                      <a:pt x="1668" y="1566"/>
                      <a:pt x="1716" y="1526"/>
                    </a:cubicBezTo>
                    <a:cubicBezTo>
                      <a:pt x="1739" y="1506"/>
                      <a:pt x="1759" y="1483"/>
                      <a:pt x="1775" y="1458"/>
                    </a:cubicBezTo>
                    <a:cubicBezTo>
                      <a:pt x="1790" y="1436"/>
                      <a:pt x="1806" y="1413"/>
                      <a:pt x="1811" y="1387"/>
                    </a:cubicBezTo>
                    <a:cubicBezTo>
                      <a:pt x="1816" y="1367"/>
                      <a:pt x="1814" y="1341"/>
                      <a:pt x="1812" y="1320"/>
                    </a:cubicBezTo>
                    <a:cubicBezTo>
                      <a:pt x="1812" y="1312"/>
                      <a:pt x="1810" y="1304"/>
                      <a:pt x="1809" y="1295"/>
                    </a:cubicBezTo>
                    <a:close/>
                    <a:moveTo>
                      <a:pt x="1174" y="1487"/>
                    </a:moveTo>
                    <a:cubicBezTo>
                      <a:pt x="1173" y="1486"/>
                      <a:pt x="1173" y="1486"/>
                      <a:pt x="1173" y="1486"/>
                    </a:cubicBezTo>
                    <a:cubicBezTo>
                      <a:pt x="1149" y="1474"/>
                      <a:pt x="1132" y="1463"/>
                      <a:pt x="1105" y="1460"/>
                    </a:cubicBezTo>
                    <a:cubicBezTo>
                      <a:pt x="1086" y="1457"/>
                      <a:pt x="1058" y="1447"/>
                      <a:pt x="1044" y="1466"/>
                    </a:cubicBezTo>
                    <a:cubicBezTo>
                      <a:pt x="1035" y="1479"/>
                      <a:pt x="1028" y="1493"/>
                      <a:pt x="1021" y="1506"/>
                    </a:cubicBezTo>
                    <a:cubicBezTo>
                      <a:pt x="1009" y="1528"/>
                      <a:pt x="998" y="1552"/>
                      <a:pt x="984" y="1573"/>
                    </a:cubicBezTo>
                    <a:cubicBezTo>
                      <a:pt x="956" y="1616"/>
                      <a:pt x="925" y="1656"/>
                      <a:pt x="892" y="1695"/>
                    </a:cubicBezTo>
                    <a:cubicBezTo>
                      <a:pt x="866" y="1726"/>
                      <a:pt x="825" y="1756"/>
                      <a:pt x="809" y="1794"/>
                    </a:cubicBezTo>
                    <a:cubicBezTo>
                      <a:pt x="793" y="1830"/>
                      <a:pt x="802" y="1871"/>
                      <a:pt x="789" y="1907"/>
                    </a:cubicBezTo>
                    <a:cubicBezTo>
                      <a:pt x="776" y="1941"/>
                      <a:pt x="762" y="1975"/>
                      <a:pt x="752" y="2011"/>
                    </a:cubicBezTo>
                    <a:cubicBezTo>
                      <a:pt x="743" y="2043"/>
                      <a:pt x="720" y="2102"/>
                      <a:pt x="735" y="2135"/>
                    </a:cubicBezTo>
                    <a:cubicBezTo>
                      <a:pt x="746" y="2160"/>
                      <a:pt x="754" y="2153"/>
                      <a:pt x="778" y="2150"/>
                    </a:cubicBezTo>
                    <a:cubicBezTo>
                      <a:pt x="811" y="2145"/>
                      <a:pt x="847" y="2145"/>
                      <a:pt x="872" y="2170"/>
                    </a:cubicBezTo>
                    <a:cubicBezTo>
                      <a:pt x="880" y="2177"/>
                      <a:pt x="880" y="2177"/>
                      <a:pt x="880" y="2177"/>
                    </a:cubicBezTo>
                    <a:cubicBezTo>
                      <a:pt x="895" y="2209"/>
                      <a:pt x="926" y="2196"/>
                      <a:pt x="948" y="2148"/>
                    </a:cubicBezTo>
                    <a:cubicBezTo>
                      <a:pt x="948" y="2148"/>
                      <a:pt x="979" y="2082"/>
                      <a:pt x="1012" y="2005"/>
                    </a:cubicBezTo>
                    <a:cubicBezTo>
                      <a:pt x="1044" y="1930"/>
                      <a:pt x="1099" y="1861"/>
                      <a:pt x="1154" y="1801"/>
                    </a:cubicBezTo>
                    <a:cubicBezTo>
                      <a:pt x="1177" y="1776"/>
                      <a:pt x="1206" y="1761"/>
                      <a:pt x="1226" y="1733"/>
                    </a:cubicBezTo>
                    <a:cubicBezTo>
                      <a:pt x="1248" y="1702"/>
                      <a:pt x="1265" y="1664"/>
                      <a:pt x="1267" y="1625"/>
                    </a:cubicBezTo>
                    <a:cubicBezTo>
                      <a:pt x="1269" y="1596"/>
                      <a:pt x="1263" y="1564"/>
                      <a:pt x="1245" y="1541"/>
                    </a:cubicBezTo>
                    <a:cubicBezTo>
                      <a:pt x="1226" y="1515"/>
                      <a:pt x="1202" y="1501"/>
                      <a:pt x="1174" y="1487"/>
                    </a:cubicBezTo>
                    <a:close/>
                    <a:moveTo>
                      <a:pt x="797" y="1718"/>
                    </a:moveTo>
                    <a:cubicBezTo>
                      <a:pt x="838" y="1673"/>
                      <a:pt x="878" y="1628"/>
                      <a:pt x="919" y="1583"/>
                    </a:cubicBezTo>
                    <a:cubicBezTo>
                      <a:pt x="935" y="1566"/>
                      <a:pt x="962" y="1543"/>
                      <a:pt x="977" y="1520"/>
                    </a:cubicBezTo>
                    <a:cubicBezTo>
                      <a:pt x="981" y="1515"/>
                      <a:pt x="984" y="1510"/>
                      <a:pt x="986" y="1504"/>
                    </a:cubicBezTo>
                    <a:cubicBezTo>
                      <a:pt x="1012" y="1431"/>
                      <a:pt x="881" y="1406"/>
                      <a:pt x="831" y="1386"/>
                    </a:cubicBezTo>
                    <a:cubicBezTo>
                      <a:pt x="782" y="1366"/>
                      <a:pt x="699" y="1338"/>
                      <a:pt x="649" y="1322"/>
                    </a:cubicBezTo>
                    <a:cubicBezTo>
                      <a:pt x="649" y="1322"/>
                      <a:pt x="623" y="1314"/>
                      <a:pt x="584" y="1299"/>
                    </a:cubicBezTo>
                    <a:cubicBezTo>
                      <a:pt x="473" y="1257"/>
                      <a:pt x="194" y="1132"/>
                      <a:pt x="183" y="1346"/>
                    </a:cubicBezTo>
                    <a:cubicBezTo>
                      <a:pt x="180" y="1402"/>
                      <a:pt x="206" y="1458"/>
                      <a:pt x="222" y="1510"/>
                    </a:cubicBezTo>
                    <a:cubicBezTo>
                      <a:pt x="253" y="1611"/>
                      <a:pt x="320" y="1720"/>
                      <a:pt x="409" y="1779"/>
                    </a:cubicBezTo>
                    <a:cubicBezTo>
                      <a:pt x="458" y="1811"/>
                      <a:pt x="512" y="1813"/>
                      <a:pt x="569" y="1809"/>
                    </a:cubicBezTo>
                    <a:cubicBezTo>
                      <a:pt x="666" y="1800"/>
                      <a:pt x="729" y="1795"/>
                      <a:pt x="797" y="17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09740" tIns="54871" rIns="109740" bIns="5487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268" name="Donut 485">
                <a:extLst>
                  <a:ext uri="{FF2B5EF4-FFF2-40B4-BE49-F238E27FC236}">
                    <a16:creationId xmlns:a16="http://schemas.microsoft.com/office/drawing/2014/main" id="{5C9D71FE-A543-45B4-91BC-1DAAAD44635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179295" y="3183652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78A5713F-4590-42EC-9F8E-CA4D363AAF54}"/>
                </a:ext>
              </a:extLst>
            </p:cNvPr>
            <p:cNvGrpSpPr/>
            <p:nvPr/>
          </p:nvGrpSpPr>
          <p:grpSpPr>
            <a:xfrm>
              <a:off x="6692468" y="4654967"/>
              <a:ext cx="618833" cy="618833"/>
              <a:chOff x="4046256" y="2408118"/>
              <a:chExt cx="392110" cy="392110"/>
            </a:xfrm>
            <a:solidFill>
              <a:schemeClr val="tx1"/>
            </a:solidFill>
          </p:grpSpPr>
          <p:grpSp>
            <p:nvGrpSpPr>
              <p:cNvPr id="279" name="Group 142">
                <a:extLst>
                  <a:ext uri="{FF2B5EF4-FFF2-40B4-BE49-F238E27FC236}">
                    <a16:creationId xmlns:a16="http://schemas.microsoft.com/office/drawing/2014/main" id="{FE00EFCF-C0B8-423E-BD2F-DE9ECA22FDE8}"/>
                  </a:ext>
                </a:extLst>
              </p:cNvPr>
              <p:cNvGrpSpPr/>
              <p:nvPr/>
            </p:nvGrpSpPr>
            <p:grpSpPr bwMode="black">
              <a:xfrm>
                <a:off x="4134994" y="2521400"/>
                <a:ext cx="214635" cy="165546"/>
                <a:chOff x="6673850" y="4338638"/>
                <a:chExt cx="1403351" cy="1082675"/>
              </a:xfrm>
              <a:grpFill/>
            </p:grpSpPr>
            <p:sp>
              <p:nvSpPr>
                <p:cNvPr id="281" name="Freeform 247">
                  <a:extLst>
                    <a:ext uri="{FF2B5EF4-FFF2-40B4-BE49-F238E27FC236}">
                      <a16:creationId xmlns:a16="http://schemas.microsoft.com/office/drawing/2014/main" id="{FE69395A-2A1A-4F8E-B906-66BF3DB4FF18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572375" y="4525963"/>
                  <a:ext cx="160338" cy="249238"/>
                </a:xfrm>
                <a:custGeom>
                  <a:avLst/>
                  <a:gdLst>
                    <a:gd name="T0" fmla="*/ 14 w 30"/>
                    <a:gd name="T1" fmla="*/ 29 h 46"/>
                    <a:gd name="T2" fmla="*/ 14 w 30"/>
                    <a:gd name="T3" fmla="*/ 45 h 46"/>
                    <a:gd name="T4" fmla="*/ 22 w 30"/>
                    <a:gd name="T5" fmla="*/ 22 h 46"/>
                    <a:gd name="T6" fmla="*/ 0 w 30"/>
                    <a:gd name="T7" fmla="*/ 0 h 46"/>
                    <a:gd name="T8" fmla="*/ 0 w 30"/>
                    <a:gd name="T9" fmla="*/ 0 h 46"/>
                    <a:gd name="T10" fmla="*/ 14 w 30"/>
                    <a:gd name="T11" fmla="*/ 29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46">
                      <a:moveTo>
                        <a:pt x="14" y="29"/>
                      </a:moveTo>
                      <a:cubicBezTo>
                        <a:pt x="14" y="45"/>
                        <a:pt x="14" y="45"/>
                        <a:pt x="14" y="45"/>
                      </a:cubicBezTo>
                      <a:cubicBezTo>
                        <a:pt x="21" y="46"/>
                        <a:pt x="30" y="39"/>
                        <a:pt x="22" y="22"/>
                      </a:cubicBezTo>
                      <a:cubicBezTo>
                        <a:pt x="15" y="6"/>
                        <a:pt x="5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6"/>
                        <a:pt x="14" y="17"/>
                        <a:pt x="1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282" name="Freeform 248">
                  <a:extLst>
                    <a:ext uri="{FF2B5EF4-FFF2-40B4-BE49-F238E27FC236}">
                      <a16:creationId xmlns:a16="http://schemas.microsoft.com/office/drawing/2014/main" id="{B58121B0-C390-4CB2-96B5-325CA8A89337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239000" y="4525963"/>
                  <a:ext cx="101600" cy="103188"/>
                </a:xfrm>
                <a:custGeom>
                  <a:avLst/>
                  <a:gdLst>
                    <a:gd name="T0" fmla="*/ 19 w 19"/>
                    <a:gd name="T1" fmla="*/ 0 h 19"/>
                    <a:gd name="T2" fmla="*/ 19 w 19"/>
                    <a:gd name="T3" fmla="*/ 0 h 19"/>
                    <a:gd name="T4" fmla="*/ 0 w 19"/>
                    <a:gd name="T5" fmla="*/ 15 h 19"/>
                    <a:gd name="T6" fmla="*/ 6 w 19"/>
                    <a:gd name="T7" fmla="*/ 19 h 19"/>
                    <a:gd name="T8" fmla="*/ 19 w 19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9">
                      <a:moveTo>
                        <a:pt x="19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5" y="1"/>
                        <a:pt x="7" y="5"/>
                        <a:pt x="0" y="15"/>
                      </a:cubicBezTo>
                      <a:cubicBezTo>
                        <a:pt x="2" y="16"/>
                        <a:pt x="4" y="18"/>
                        <a:pt x="6" y="19"/>
                      </a:cubicBezTo>
                      <a:cubicBezTo>
                        <a:pt x="8" y="11"/>
                        <a:pt x="13" y="4"/>
                        <a:pt x="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283" name="Freeform 249">
                  <a:extLst>
                    <a:ext uri="{FF2B5EF4-FFF2-40B4-BE49-F238E27FC236}">
                      <a16:creationId xmlns:a16="http://schemas.microsoft.com/office/drawing/2014/main" id="{F4A01A81-D70B-412D-9F27-C7F8B2373A19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297738" y="4537075"/>
                  <a:ext cx="317500" cy="227013"/>
                </a:xfrm>
                <a:custGeom>
                  <a:avLst/>
                  <a:gdLst>
                    <a:gd name="T0" fmla="*/ 13 w 59"/>
                    <a:gd name="T1" fmla="*/ 42 h 42"/>
                    <a:gd name="T2" fmla="*/ 59 w 59"/>
                    <a:gd name="T3" fmla="*/ 42 h 42"/>
                    <a:gd name="T4" fmla="*/ 59 w 59"/>
                    <a:gd name="T5" fmla="*/ 26 h 42"/>
                    <a:gd name="T6" fmla="*/ 49 w 59"/>
                    <a:gd name="T7" fmla="*/ 0 h 42"/>
                    <a:gd name="T8" fmla="*/ 29 w 59"/>
                    <a:gd name="T9" fmla="*/ 9 h 42"/>
                    <a:gd name="T10" fmla="*/ 10 w 59"/>
                    <a:gd name="T11" fmla="*/ 0 h 42"/>
                    <a:gd name="T12" fmla="*/ 0 w 59"/>
                    <a:gd name="T13" fmla="*/ 22 h 42"/>
                    <a:gd name="T14" fmla="*/ 12 w 59"/>
                    <a:gd name="T15" fmla="*/ 41 h 42"/>
                    <a:gd name="T16" fmla="*/ 12 w 59"/>
                    <a:gd name="T17" fmla="*/ 41 h 42"/>
                    <a:gd name="T18" fmla="*/ 13 w 59"/>
                    <a:gd name="T1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9" h="42">
                      <a:moveTo>
                        <a:pt x="13" y="42"/>
                      </a:moveTo>
                      <a:cubicBezTo>
                        <a:pt x="27" y="36"/>
                        <a:pt x="44" y="36"/>
                        <a:pt x="59" y="42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59" y="16"/>
                        <a:pt x="55" y="7"/>
                        <a:pt x="49" y="0"/>
                      </a:cubicBezTo>
                      <a:cubicBezTo>
                        <a:pt x="44" y="6"/>
                        <a:pt x="37" y="9"/>
                        <a:pt x="29" y="9"/>
                      </a:cubicBezTo>
                      <a:cubicBezTo>
                        <a:pt x="21" y="9"/>
                        <a:pt x="14" y="6"/>
                        <a:pt x="10" y="0"/>
                      </a:cubicBezTo>
                      <a:cubicBezTo>
                        <a:pt x="4" y="6"/>
                        <a:pt x="1" y="13"/>
                        <a:pt x="0" y="22"/>
                      </a:cubicBezTo>
                      <a:cubicBezTo>
                        <a:pt x="4" y="26"/>
                        <a:pt x="9" y="33"/>
                        <a:pt x="12" y="41"/>
                      </a:cubicBezTo>
                      <a:cubicBezTo>
                        <a:pt x="12" y="41"/>
                        <a:pt x="12" y="41"/>
                        <a:pt x="12" y="41"/>
                      </a:cubicBezTo>
                      <a:cubicBezTo>
                        <a:pt x="13" y="41"/>
                        <a:pt x="13" y="42"/>
                        <a:pt x="13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284" name="Oval 250">
                  <a:extLst>
                    <a:ext uri="{FF2B5EF4-FFF2-40B4-BE49-F238E27FC236}">
                      <a16:creationId xmlns:a16="http://schemas.microsoft.com/office/drawing/2014/main" id="{0F5DDD7F-3CBD-4880-B7A3-2920394B6A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7351713" y="4338638"/>
                  <a:ext cx="209550" cy="21431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285" name="Freeform 251">
                  <a:extLst>
                    <a:ext uri="{FF2B5EF4-FFF2-40B4-BE49-F238E27FC236}">
                      <a16:creationId xmlns:a16="http://schemas.microsoft.com/office/drawing/2014/main" id="{C71E2D9F-0D3B-4AC6-9147-4CF0D868723E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173913" y="4624388"/>
                  <a:ext cx="155575" cy="198438"/>
                </a:xfrm>
                <a:custGeom>
                  <a:avLst/>
                  <a:gdLst>
                    <a:gd name="T0" fmla="*/ 18 w 29"/>
                    <a:gd name="T1" fmla="*/ 37 h 37"/>
                    <a:gd name="T2" fmla="*/ 29 w 29"/>
                    <a:gd name="T3" fmla="*/ 29 h 37"/>
                    <a:gd name="T4" fmla="*/ 28 w 29"/>
                    <a:gd name="T5" fmla="*/ 28 h 37"/>
                    <a:gd name="T6" fmla="*/ 0 w 29"/>
                    <a:gd name="T7" fmla="*/ 0 h 37"/>
                    <a:gd name="T8" fmla="*/ 0 w 29"/>
                    <a:gd name="T9" fmla="*/ 0 h 37"/>
                    <a:gd name="T10" fmla="*/ 18 w 29"/>
                    <a:gd name="T1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37">
                      <a:moveTo>
                        <a:pt x="18" y="37"/>
                      </a:moveTo>
                      <a:cubicBezTo>
                        <a:pt x="21" y="34"/>
                        <a:pt x="25" y="31"/>
                        <a:pt x="29" y="29"/>
                      </a:cubicBezTo>
                      <a:cubicBezTo>
                        <a:pt x="29" y="29"/>
                        <a:pt x="29" y="28"/>
                        <a:pt x="28" y="28"/>
                      </a:cubicBezTo>
                      <a:cubicBezTo>
                        <a:pt x="19" y="8"/>
                        <a:pt x="6" y="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8"/>
                        <a:pt x="18" y="21"/>
                        <a:pt x="18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286" name="Freeform 252">
                  <a:extLst>
                    <a:ext uri="{FF2B5EF4-FFF2-40B4-BE49-F238E27FC236}">
                      <a16:creationId xmlns:a16="http://schemas.microsoft.com/office/drawing/2014/main" id="{0D814AB4-F8BB-432D-8C02-284E76449A99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6673850" y="4624388"/>
                  <a:ext cx="204788" cy="317500"/>
                </a:xfrm>
                <a:custGeom>
                  <a:avLst/>
                  <a:gdLst>
                    <a:gd name="T0" fmla="*/ 38 w 38"/>
                    <a:gd name="T1" fmla="*/ 0 h 59"/>
                    <a:gd name="T2" fmla="*/ 38 w 38"/>
                    <a:gd name="T3" fmla="*/ 0 h 59"/>
                    <a:gd name="T4" fmla="*/ 10 w 38"/>
                    <a:gd name="T5" fmla="*/ 28 h 59"/>
                    <a:gd name="T6" fmla="*/ 20 w 38"/>
                    <a:gd name="T7" fmla="*/ 58 h 59"/>
                    <a:gd name="T8" fmla="*/ 20 w 38"/>
                    <a:gd name="T9" fmla="*/ 37 h 59"/>
                    <a:gd name="T10" fmla="*/ 38 w 38"/>
                    <a:gd name="T11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59">
                      <a:moveTo>
                        <a:pt x="38" y="0"/>
                      </a:move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2" y="2"/>
                        <a:pt x="18" y="8"/>
                        <a:pt x="10" y="28"/>
                      </a:cubicBezTo>
                      <a:cubicBezTo>
                        <a:pt x="0" y="49"/>
                        <a:pt x="11" y="59"/>
                        <a:pt x="20" y="58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0" y="22"/>
                        <a:pt x="27" y="8"/>
                        <a:pt x="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287" name="Freeform 253">
                  <a:extLst>
                    <a:ext uri="{FF2B5EF4-FFF2-40B4-BE49-F238E27FC236}">
                      <a16:creationId xmlns:a16="http://schemas.microsoft.com/office/drawing/2014/main" id="{D52941DE-5C27-43DB-961D-9EF29C935BAB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6818313" y="4640263"/>
                  <a:ext cx="409575" cy="446088"/>
                </a:xfrm>
                <a:custGeom>
                  <a:avLst/>
                  <a:gdLst>
                    <a:gd name="T0" fmla="*/ 76 w 76"/>
                    <a:gd name="T1" fmla="*/ 33 h 83"/>
                    <a:gd name="T2" fmla="*/ 63 w 76"/>
                    <a:gd name="T3" fmla="*/ 0 h 83"/>
                    <a:gd name="T4" fmla="*/ 38 w 76"/>
                    <a:gd name="T5" fmla="*/ 12 h 83"/>
                    <a:gd name="T6" fmla="*/ 14 w 76"/>
                    <a:gd name="T7" fmla="*/ 0 h 83"/>
                    <a:gd name="T8" fmla="*/ 0 w 76"/>
                    <a:gd name="T9" fmla="*/ 33 h 83"/>
                    <a:gd name="T10" fmla="*/ 0 w 76"/>
                    <a:gd name="T11" fmla="*/ 66 h 83"/>
                    <a:gd name="T12" fmla="*/ 15 w 76"/>
                    <a:gd name="T13" fmla="*/ 83 h 83"/>
                    <a:gd name="T14" fmla="*/ 62 w 76"/>
                    <a:gd name="T15" fmla="*/ 83 h 83"/>
                    <a:gd name="T16" fmla="*/ 62 w 76"/>
                    <a:gd name="T17" fmla="*/ 83 h 83"/>
                    <a:gd name="T18" fmla="*/ 68 w 76"/>
                    <a:gd name="T19" fmla="*/ 55 h 83"/>
                    <a:gd name="T20" fmla="*/ 76 w 76"/>
                    <a:gd name="T21" fmla="*/ 41 h 83"/>
                    <a:gd name="T22" fmla="*/ 76 w 76"/>
                    <a:gd name="T23" fmla="*/ 3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6" h="83">
                      <a:moveTo>
                        <a:pt x="76" y="33"/>
                      </a:moveTo>
                      <a:cubicBezTo>
                        <a:pt x="76" y="20"/>
                        <a:pt x="71" y="8"/>
                        <a:pt x="63" y="0"/>
                      </a:cubicBezTo>
                      <a:cubicBezTo>
                        <a:pt x="57" y="7"/>
                        <a:pt x="48" y="12"/>
                        <a:pt x="38" y="12"/>
                      </a:cubicBezTo>
                      <a:cubicBezTo>
                        <a:pt x="28" y="12"/>
                        <a:pt x="20" y="7"/>
                        <a:pt x="14" y="0"/>
                      </a:cubicBezTo>
                      <a:cubicBezTo>
                        <a:pt x="5" y="8"/>
                        <a:pt x="0" y="20"/>
                        <a:pt x="0" y="33"/>
                      </a:cubicBezTo>
                      <a:cubicBezTo>
                        <a:pt x="0" y="66"/>
                        <a:pt x="0" y="66"/>
                        <a:pt x="0" y="66"/>
                      </a:cubicBezTo>
                      <a:cubicBezTo>
                        <a:pt x="0" y="76"/>
                        <a:pt x="7" y="83"/>
                        <a:pt x="15" y="83"/>
                      </a:cubicBezTo>
                      <a:cubicBezTo>
                        <a:pt x="62" y="83"/>
                        <a:pt x="62" y="83"/>
                        <a:pt x="62" y="83"/>
                      </a:cubicBezTo>
                      <a:cubicBezTo>
                        <a:pt x="62" y="83"/>
                        <a:pt x="62" y="83"/>
                        <a:pt x="62" y="83"/>
                      </a:cubicBezTo>
                      <a:cubicBezTo>
                        <a:pt x="62" y="74"/>
                        <a:pt x="63" y="64"/>
                        <a:pt x="68" y="55"/>
                      </a:cubicBezTo>
                      <a:cubicBezTo>
                        <a:pt x="70" y="50"/>
                        <a:pt x="73" y="45"/>
                        <a:pt x="76" y="41"/>
                      </a:cubicBezTo>
                      <a:lnTo>
                        <a:pt x="76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288" name="Oval 254">
                  <a:extLst>
                    <a:ext uri="{FF2B5EF4-FFF2-40B4-BE49-F238E27FC236}">
                      <a16:creationId xmlns:a16="http://schemas.microsoft.com/office/drawing/2014/main" id="{6BF0E7FB-EA0A-432C-9D32-B1654D4DB7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6888163" y="4386263"/>
                  <a:ext cx="274638" cy="26987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289" name="Freeform 255">
                  <a:extLst>
                    <a:ext uri="{FF2B5EF4-FFF2-40B4-BE49-F238E27FC236}">
                      <a16:creationId xmlns:a16="http://schemas.microsoft.com/office/drawing/2014/main" id="{052BE8FE-E770-4ABB-A46A-C150B5613468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732713" y="5108575"/>
                  <a:ext cx="344488" cy="312738"/>
                </a:xfrm>
                <a:custGeom>
                  <a:avLst/>
                  <a:gdLst>
                    <a:gd name="T0" fmla="*/ 56 w 64"/>
                    <a:gd name="T1" fmla="*/ 24 h 58"/>
                    <a:gd name="T2" fmla="*/ 34 w 64"/>
                    <a:gd name="T3" fmla="*/ 14 h 58"/>
                    <a:gd name="T4" fmla="*/ 31 w 64"/>
                    <a:gd name="T5" fmla="*/ 6 h 58"/>
                    <a:gd name="T6" fmla="*/ 20 w 64"/>
                    <a:gd name="T7" fmla="*/ 0 h 58"/>
                    <a:gd name="T8" fmla="*/ 14 w 64"/>
                    <a:gd name="T9" fmla="*/ 23 h 58"/>
                    <a:gd name="T10" fmla="*/ 0 w 64"/>
                    <a:gd name="T11" fmla="*/ 42 h 58"/>
                    <a:gd name="T12" fmla="*/ 11 w 64"/>
                    <a:gd name="T13" fmla="*/ 47 h 58"/>
                    <a:gd name="T14" fmla="*/ 19 w 64"/>
                    <a:gd name="T15" fmla="*/ 44 h 58"/>
                    <a:gd name="T16" fmla="*/ 41 w 64"/>
                    <a:gd name="T17" fmla="*/ 55 h 58"/>
                    <a:gd name="T18" fmla="*/ 58 w 64"/>
                    <a:gd name="T19" fmla="*/ 47 h 58"/>
                    <a:gd name="T20" fmla="*/ 60 w 64"/>
                    <a:gd name="T21" fmla="*/ 42 h 58"/>
                    <a:gd name="T22" fmla="*/ 56 w 64"/>
                    <a:gd name="T23" fmla="*/ 24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4" h="58">
                      <a:moveTo>
                        <a:pt x="56" y="24"/>
                      </a:moveTo>
                      <a:cubicBezTo>
                        <a:pt x="34" y="14"/>
                        <a:pt x="34" y="14"/>
                        <a:pt x="34" y="14"/>
                      </a:cubicBezTo>
                      <a:cubicBezTo>
                        <a:pt x="35" y="11"/>
                        <a:pt x="34" y="7"/>
                        <a:pt x="31" y="6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8"/>
                        <a:pt x="17" y="16"/>
                        <a:pt x="14" y="23"/>
                      </a:cubicBezTo>
                      <a:cubicBezTo>
                        <a:pt x="10" y="30"/>
                        <a:pt x="5" y="37"/>
                        <a:pt x="0" y="42"/>
                      </a:cubicBezTo>
                      <a:cubicBezTo>
                        <a:pt x="11" y="47"/>
                        <a:pt x="11" y="47"/>
                        <a:pt x="11" y="47"/>
                      </a:cubicBezTo>
                      <a:cubicBezTo>
                        <a:pt x="14" y="49"/>
                        <a:pt x="18" y="47"/>
                        <a:pt x="19" y="44"/>
                      </a:cubicBezTo>
                      <a:cubicBezTo>
                        <a:pt x="41" y="55"/>
                        <a:pt x="41" y="55"/>
                        <a:pt x="41" y="55"/>
                      </a:cubicBezTo>
                      <a:cubicBezTo>
                        <a:pt x="47" y="58"/>
                        <a:pt x="54" y="54"/>
                        <a:pt x="58" y="47"/>
                      </a:cubicBezTo>
                      <a:cubicBezTo>
                        <a:pt x="60" y="42"/>
                        <a:pt x="60" y="42"/>
                        <a:pt x="60" y="42"/>
                      </a:cubicBezTo>
                      <a:cubicBezTo>
                        <a:pt x="64" y="35"/>
                        <a:pt x="62" y="27"/>
                        <a:pt x="56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290" name="Freeform 256">
                  <a:extLst>
                    <a:ext uri="{FF2B5EF4-FFF2-40B4-BE49-F238E27FC236}">
                      <a16:creationId xmlns:a16="http://schemas.microsoft.com/office/drawing/2014/main" id="{3E8C538D-284C-47A0-8539-4547E9582EF7}"/>
                    </a:ext>
                  </a:extLst>
                </p:cNvPr>
                <p:cNvSpPr>
                  <a:spLocks noEditPoints="1"/>
                </p:cNvSpPr>
                <p:nvPr/>
              </p:nvSpPr>
              <p:spPr bwMode="black">
                <a:xfrm>
                  <a:off x="7158038" y="4748213"/>
                  <a:ext cx="671513" cy="673100"/>
                </a:xfrm>
                <a:custGeom>
                  <a:avLst/>
                  <a:gdLst>
                    <a:gd name="T0" fmla="*/ 86 w 125"/>
                    <a:gd name="T1" fmla="*/ 13 h 125"/>
                    <a:gd name="T2" fmla="*/ 13 w 125"/>
                    <a:gd name="T3" fmla="*/ 39 h 125"/>
                    <a:gd name="T4" fmla="*/ 39 w 125"/>
                    <a:gd name="T5" fmla="*/ 112 h 125"/>
                    <a:gd name="T6" fmla="*/ 112 w 125"/>
                    <a:gd name="T7" fmla="*/ 86 h 125"/>
                    <a:gd name="T8" fmla="*/ 86 w 125"/>
                    <a:gd name="T9" fmla="*/ 13 h 125"/>
                    <a:gd name="T10" fmla="*/ 97 w 125"/>
                    <a:gd name="T11" fmla="*/ 79 h 125"/>
                    <a:gd name="T12" fmla="*/ 47 w 125"/>
                    <a:gd name="T13" fmla="*/ 96 h 125"/>
                    <a:gd name="T14" fmla="*/ 29 w 125"/>
                    <a:gd name="T15" fmla="*/ 46 h 125"/>
                    <a:gd name="T16" fmla="*/ 79 w 125"/>
                    <a:gd name="T17" fmla="*/ 28 h 125"/>
                    <a:gd name="T18" fmla="*/ 97 w 125"/>
                    <a:gd name="T19" fmla="*/ 79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5" h="125">
                      <a:moveTo>
                        <a:pt x="86" y="13"/>
                      </a:moveTo>
                      <a:cubicBezTo>
                        <a:pt x="59" y="0"/>
                        <a:pt x="26" y="12"/>
                        <a:pt x="13" y="39"/>
                      </a:cubicBezTo>
                      <a:cubicBezTo>
                        <a:pt x="0" y="66"/>
                        <a:pt x="12" y="99"/>
                        <a:pt x="39" y="112"/>
                      </a:cubicBezTo>
                      <a:cubicBezTo>
                        <a:pt x="66" y="125"/>
                        <a:pt x="99" y="113"/>
                        <a:pt x="112" y="86"/>
                      </a:cubicBezTo>
                      <a:cubicBezTo>
                        <a:pt x="125" y="59"/>
                        <a:pt x="114" y="26"/>
                        <a:pt x="86" y="13"/>
                      </a:cubicBezTo>
                      <a:close/>
                      <a:moveTo>
                        <a:pt x="97" y="79"/>
                      </a:moveTo>
                      <a:cubicBezTo>
                        <a:pt x="88" y="97"/>
                        <a:pt x="65" y="105"/>
                        <a:pt x="47" y="96"/>
                      </a:cubicBezTo>
                      <a:cubicBezTo>
                        <a:pt x="28" y="87"/>
                        <a:pt x="20" y="65"/>
                        <a:pt x="29" y="46"/>
                      </a:cubicBezTo>
                      <a:cubicBezTo>
                        <a:pt x="38" y="27"/>
                        <a:pt x="60" y="19"/>
                        <a:pt x="79" y="28"/>
                      </a:cubicBezTo>
                      <a:cubicBezTo>
                        <a:pt x="98" y="37"/>
                        <a:pt x="106" y="60"/>
                        <a:pt x="97" y="7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291" name="Freeform 257">
                  <a:extLst>
                    <a:ext uri="{FF2B5EF4-FFF2-40B4-BE49-F238E27FC236}">
                      <a16:creationId xmlns:a16="http://schemas.microsoft.com/office/drawing/2014/main" id="{0A1A903D-C116-46F1-ADEF-E2A5F8422DB2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351713" y="4908550"/>
                  <a:ext cx="225425" cy="150813"/>
                </a:xfrm>
                <a:custGeom>
                  <a:avLst/>
                  <a:gdLst>
                    <a:gd name="T0" fmla="*/ 39 w 42"/>
                    <a:gd name="T1" fmla="*/ 7 h 28"/>
                    <a:gd name="T2" fmla="*/ 39 w 42"/>
                    <a:gd name="T3" fmla="*/ 7 h 28"/>
                    <a:gd name="T4" fmla="*/ 1 w 42"/>
                    <a:gd name="T5" fmla="*/ 20 h 28"/>
                    <a:gd name="T6" fmla="*/ 3 w 42"/>
                    <a:gd name="T7" fmla="*/ 27 h 28"/>
                    <a:gd name="T8" fmla="*/ 10 w 42"/>
                    <a:gd name="T9" fmla="*/ 24 h 28"/>
                    <a:gd name="T10" fmla="*/ 35 w 42"/>
                    <a:gd name="T11" fmla="*/ 15 h 28"/>
                    <a:gd name="T12" fmla="*/ 41 w 42"/>
                    <a:gd name="T13" fmla="*/ 13 h 28"/>
                    <a:gd name="T14" fmla="*/ 39 w 42"/>
                    <a:gd name="T15" fmla="*/ 7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2" h="28">
                      <a:moveTo>
                        <a:pt x="39" y="7"/>
                      </a:moveTo>
                      <a:cubicBezTo>
                        <a:pt x="39" y="7"/>
                        <a:pt x="39" y="7"/>
                        <a:pt x="39" y="7"/>
                      </a:cubicBezTo>
                      <a:cubicBezTo>
                        <a:pt x="25" y="0"/>
                        <a:pt x="8" y="6"/>
                        <a:pt x="1" y="20"/>
                      </a:cubicBezTo>
                      <a:cubicBezTo>
                        <a:pt x="0" y="23"/>
                        <a:pt x="1" y="25"/>
                        <a:pt x="3" y="27"/>
                      </a:cubicBezTo>
                      <a:cubicBezTo>
                        <a:pt x="6" y="28"/>
                        <a:pt x="8" y="27"/>
                        <a:pt x="10" y="24"/>
                      </a:cubicBezTo>
                      <a:cubicBezTo>
                        <a:pt x="14" y="15"/>
                        <a:pt x="25" y="11"/>
                        <a:pt x="35" y="15"/>
                      </a:cubicBezTo>
                      <a:cubicBezTo>
                        <a:pt x="37" y="16"/>
                        <a:pt x="40" y="15"/>
                        <a:pt x="41" y="13"/>
                      </a:cubicBezTo>
                      <a:cubicBezTo>
                        <a:pt x="42" y="11"/>
                        <a:pt x="41" y="8"/>
                        <a:pt x="39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</p:grpSp>
          <p:sp>
            <p:nvSpPr>
              <p:cNvPr id="280" name="Donut 497">
                <a:extLst>
                  <a:ext uri="{FF2B5EF4-FFF2-40B4-BE49-F238E27FC236}">
                    <a16:creationId xmlns:a16="http://schemas.microsoft.com/office/drawing/2014/main" id="{1B204E64-322E-4C6C-B565-430D96FD3EA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46256" y="2408118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93" name="Freeform 14">
              <a:extLst>
                <a:ext uri="{FF2B5EF4-FFF2-40B4-BE49-F238E27FC236}">
                  <a16:creationId xmlns:a16="http://schemas.microsoft.com/office/drawing/2014/main" id="{532A95E3-BA65-447F-9D6F-0FA035D03ACF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6796291" y="3925592"/>
              <a:ext cx="621339" cy="618833"/>
            </a:xfrm>
            <a:custGeom>
              <a:avLst/>
              <a:gdLst>
                <a:gd name="T0" fmla="*/ 109 w 150"/>
                <a:gd name="T1" fmla="*/ 58 h 149"/>
                <a:gd name="T2" fmla="*/ 115 w 150"/>
                <a:gd name="T3" fmla="*/ 58 h 149"/>
                <a:gd name="T4" fmla="*/ 104 w 150"/>
                <a:gd name="T5" fmla="*/ 54 h 149"/>
                <a:gd name="T6" fmla="*/ 104 w 150"/>
                <a:gd name="T7" fmla="*/ 48 h 149"/>
                <a:gd name="T8" fmla="*/ 104 w 150"/>
                <a:gd name="T9" fmla="*/ 54 h 149"/>
                <a:gd name="T10" fmla="*/ 101 w 150"/>
                <a:gd name="T11" fmla="*/ 66 h 149"/>
                <a:gd name="T12" fmla="*/ 107 w 150"/>
                <a:gd name="T13" fmla="*/ 66 h 149"/>
                <a:gd name="T14" fmla="*/ 96 w 150"/>
                <a:gd name="T15" fmla="*/ 61 h 149"/>
                <a:gd name="T16" fmla="*/ 96 w 150"/>
                <a:gd name="T17" fmla="*/ 55 h 149"/>
                <a:gd name="T18" fmla="*/ 96 w 150"/>
                <a:gd name="T19" fmla="*/ 61 h 149"/>
                <a:gd name="T20" fmla="*/ 83 w 150"/>
                <a:gd name="T21" fmla="*/ 76 h 149"/>
                <a:gd name="T22" fmla="*/ 96 w 150"/>
                <a:gd name="T23" fmla="*/ 76 h 149"/>
                <a:gd name="T24" fmla="*/ 75 w 150"/>
                <a:gd name="T25" fmla="*/ 65 h 149"/>
                <a:gd name="T26" fmla="*/ 75 w 150"/>
                <a:gd name="T27" fmla="*/ 53 h 149"/>
                <a:gd name="T28" fmla="*/ 75 w 150"/>
                <a:gd name="T29" fmla="*/ 65 h 149"/>
                <a:gd name="T30" fmla="*/ 52 w 150"/>
                <a:gd name="T31" fmla="*/ 76 h 149"/>
                <a:gd name="T32" fmla="*/ 69 w 150"/>
                <a:gd name="T33" fmla="*/ 76 h 149"/>
                <a:gd name="T34" fmla="*/ 46 w 150"/>
                <a:gd name="T35" fmla="*/ 65 h 149"/>
                <a:gd name="T36" fmla="*/ 46 w 150"/>
                <a:gd name="T37" fmla="*/ 51 h 149"/>
                <a:gd name="T38" fmla="*/ 46 w 150"/>
                <a:gd name="T39" fmla="*/ 65 h 149"/>
                <a:gd name="T40" fmla="*/ 109 w 150"/>
                <a:gd name="T41" fmla="*/ 45 h 149"/>
                <a:gd name="T42" fmla="*/ 97 w 150"/>
                <a:gd name="T43" fmla="*/ 41 h 149"/>
                <a:gd name="T44" fmla="*/ 75 w 150"/>
                <a:gd name="T45" fmla="*/ 49 h 149"/>
                <a:gd name="T46" fmla="*/ 54 w 150"/>
                <a:gd name="T47" fmla="*/ 41 h 149"/>
                <a:gd name="T48" fmla="*/ 41 w 150"/>
                <a:gd name="T49" fmla="*/ 45 h 149"/>
                <a:gd name="T50" fmla="*/ 28 w 150"/>
                <a:gd name="T51" fmla="*/ 94 h 149"/>
                <a:gd name="T52" fmla="*/ 55 w 150"/>
                <a:gd name="T53" fmla="*/ 93 h 149"/>
                <a:gd name="T54" fmla="*/ 114 w 150"/>
                <a:gd name="T55" fmla="*/ 107 h 149"/>
                <a:gd name="T56" fmla="*/ 116 w 150"/>
                <a:gd name="T57" fmla="*/ 54 h 149"/>
                <a:gd name="T58" fmla="*/ 10 w 150"/>
                <a:gd name="T59" fmla="*/ 75 h 149"/>
                <a:gd name="T60" fmla="*/ 141 w 150"/>
                <a:gd name="T61" fmla="*/ 75 h 149"/>
                <a:gd name="T62" fmla="*/ 75 w 150"/>
                <a:gd name="T63" fmla="*/ 0 h 149"/>
                <a:gd name="T64" fmla="*/ 75 w 150"/>
                <a:gd name="T65" fmla="*/ 149 h 149"/>
                <a:gd name="T66" fmla="*/ 75 w 150"/>
                <a:gd name="T6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0" h="149">
                  <a:moveTo>
                    <a:pt x="112" y="61"/>
                  </a:moveTo>
                  <a:cubicBezTo>
                    <a:pt x="110" y="61"/>
                    <a:pt x="109" y="60"/>
                    <a:pt x="109" y="58"/>
                  </a:cubicBezTo>
                  <a:cubicBezTo>
                    <a:pt x="109" y="57"/>
                    <a:pt x="110" y="55"/>
                    <a:pt x="112" y="55"/>
                  </a:cubicBezTo>
                  <a:cubicBezTo>
                    <a:pt x="114" y="55"/>
                    <a:pt x="115" y="57"/>
                    <a:pt x="115" y="58"/>
                  </a:cubicBezTo>
                  <a:cubicBezTo>
                    <a:pt x="115" y="60"/>
                    <a:pt x="114" y="61"/>
                    <a:pt x="112" y="61"/>
                  </a:cubicBezTo>
                  <a:moveTo>
                    <a:pt x="104" y="54"/>
                  </a:moveTo>
                  <a:cubicBezTo>
                    <a:pt x="103" y="54"/>
                    <a:pt x="101" y="52"/>
                    <a:pt x="101" y="51"/>
                  </a:cubicBezTo>
                  <a:cubicBezTo>
                    <a:pt x="101" y="49"/>
                    <a:pt x="103" y="48"/>
                    <a:pt x="104" y="48"/>
                  </a:cubicBezTo>
                  <a:cubicBezTo>
                    <a:pt x="106" y="48"/>
                    <a:pt x="107" y="49"/>
                    <a:pt x="107" y="51"/>
                  </a:cubicBezTo>
                  <a:cubicBezTo>
                    <a:pt x="107" y="52"/>
                    <a:pt x="106" y="54"/>
                    <a:pt x="104" y="54"/>
                  </a:cubicBezTo>
                  <a:moveTo>
                    <a:pt x="104" y="69"/>
                  </a:moveTo>
                  <a:cubicBezTo>
                    <a:pt x="102" y="69"/>
                    <a:pt x="101" y="68"/>
                    <a:pt x="101" y="66"/>
                  </a:cubicBezTo>
                  <a:cubicBezTo>
                    <a:pt x="101" y="64"/>
                    <a:pt x="102" y="63"/>
                    <a:pt x="104" y="63"/>
                  </a:cubicBezTo>
                  <a:cubicBezTo>
                    <a:pt x="106" y="63"/>
                    <a:pt x="107" y="64"/>
                    <a:pt x="107" y="66"/>
                  </a:cubicBezTo>
                  <a:cubicBezTo>
                    <a:pt x="107" y="68"/>
                    <a:pt x="106" y="69"/>
                    <a:pt x="104" y="69"/>
                  </a:cubicBezTo>
                  <a:moveTo>
                    <a:pt x="96" y="61"/>
                  </a:moveTo>
                  <a:cubicBezTo>
                    <a:pt x="95" y="61"/>
                    <a:pt x="93" y="60"/>
                    <a:pt x="93" y="58"/>
                  </a:cubicBezTo>
                  <a:cubicBezTo>
                    <a:pt x="93" y="57"/>
                    <a:pt x="95" y="55"/>
                    <a:pt x="96" y="55"/>
                  </a:cubicBezTo>
                  <a:cubicBezTo>
                    <a:pt x="98" y="55"/>
                    <a:pt x="99" y="57"/>
                    <a:pt x="99" y="58"/>
                  </a:cubicBezTo>
                  <a:cubicBezTo>
                    <a:pt x="99" y="60"/>
                    <a:pt x="98" y="61"/>
                    <a:pt x="96" y="61"/>
                  </a:cubicBezTo>
                  <a:moveTo>
                    <a:pt x="89" y="82"/>
                  </a:moveTo>
                  <a:cubicBezTo>
                    <a:pt x="85" y="82"/>
                    <a:pt x="83" y="79"/>
                    <a:pt x="83" y="76"/>
                  </a:cubicBezTo>
                  <a:cubicBezTo>
                    <a:pt x="83" y="72"/>
                    <a:pt x="85" y="69"/>
                    <a:pt x="89" y="69"/>
                  </a:cubicBezTo>
                  <a:cubicBezTo>
                    <a:pt x="93" y="69"/>
                    <a:pt x="96" y="72"/>
                    <a:pt x="96" y="76"/>
                  </a:cubicBezTo>
                  <a:cubicBezTo>
                    <a:pt x="96" y="79"/>
                    <a:pt x="93" y="82"/>
                    <a:pt x="89" y="82"/>
                  </a:cubicBezTo>
                  <a:moveTo>
                    <a:pt x="75" y="65"/>
                  </a:moveTo>
                  <a:cubicBezTo>
                    <a:pt x="72" y="65"/>
                    <a:pt x="69" y="62"/>
                    <a:pt x="69" y="59"/>
                  </a:cubicBezTo>
                  <a:cubicBezTo>
                    <a:pt x="69" y="55"/>
                    <a:pt x="72" y="53"/>
                    <a:pt x="75" y="53"/>
                  </a:cubicBezTo>
                  <a:cubicBezTo>
                    <a:pt x="79" y="53"/>
                    <a:pt x="82" y="55"/>
                    <a:pt x="82" y="59"/>
                  </a:cubicBezTo>
                  <a:cubicBezTo>
                    <a:pt x="82" y="62"/>
                    <a:pt x="79" y="65"/>
                    <a:pt x="75" y="65"/>
                  </a:cubicBezTo>
                  <a:moveTo>
                    <a:pt x="60" y="84"/>
                  </a:moveTo>
                  <a:cubicBezTo>
                    <a:pt x="56" y="84"/>
                    <a:pt x="52" y="80"/>
                    <a:pt x="52" y="76"/>
                  </a:cubicBezTo>
                  <a:cubicBezTo>
                    <a:pt x="52" y="71"/>
                    <a:pt x="56" y="67"/>
                    <a:pt x="60" y="67"/>
                  </a:cubicBezTo>
                  <a:cubicBezTo>
                    <a:pt x="65" y="67"/>
                    <a:pt x="69" y="71"/>
                    <a:pt x="69" y="76"/>
                  </a:cubicBezTo>
                  <a:cubicBezTo>
                    <a:pt x="69" y="80"/>
                    <a:pt x="65" y="84"/>
                    <a:pt x="60" y="84"/>
                  </a:cubicBezTo>
                  <a:moveTo>
                    <a:pt x="46" y="65"/>
                  </a:moveTo>
                  <a:cubicBezTo>
                    <a:pt x="42" y="65"/>
                    <a:pt x="39" y="62"/>
                    <a:pt x="39" y="58"/>
                  </a:cubicBezTo>
                  <a:cubicBezTo>
                    <a:pt x="39" y="54"/>
                    <a:pt x="42" y="51"/>
                    <a:pt x="46" y="51"/>
                  </a:cubicBezTo>
                  <a:cubicBezTo>
                    <a:pt x="50" y="51"/>
                    <a:pt x="53" y="54"/>
                    <a:pt x="53" y="58"/>
                  </a:cubicBezTo>
                  <a:cubicBezTo>
                    <a:pt x="53" y="62"/>
                    <a:pt x="50" y="65"/>
                    <a:pt x="46" y="65"/>
                  </a:cubicBezTo>
                  <a:moveTo>
                    <a:pt x="116" y="54"/>
                  </a:moveTo>
                  <a:cubicBezTo>
                    <a:pt x="114" y="51"/>
                    <a:pt x="112" y="47"/>
                    <a:pt x="109" y="45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105" y="40"/>
                    <a:pt x="97" y="41"/>
                    <a:pt x="97" y="41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0" y="44"/>
                    <a:pt x="90" y="49"/>
                    <a:pt x="75" y="49"/>
                  </a:cubicBezTo>
                  <a:cubicBezTo>
                    <a:pt x="60" y="49"/>
                    <a:pt x="61" y="44"/>
                    <a:pt x="55" y="4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1"/>
                    <a:pt x="46" y="40"/>
                    <a:pt x="41" y="44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38" y="47"/>
                    <a:pt x="37" y="51"/>
                    <a:pt x="35" y="54"/>
                  </a:cubicBezTo>
                  <a:cubicBezTo>
                    <a:pt x="32" y="61"/>
                    <a:pt x="27" y="80"/>
                    <a:pt x="28" y="94"/>
                  </a:cubicBezTo>
                  <a:cubicBezTo>
                    <a:pt x="29" y="105"/>
                    <a:pt x="31" y="107"/>
                    <a:pt x="36" y="107"/>
                  </a:cubicBezTo>
                  <a:cubicBezTo>
                    <a:pt x="41" y="108"/>
                    <a:pt x="49" y="98"/>
                    <a:pt x="55" y="93"/>
                  </a:cubicBezTo>
                  <a:cubicBezTo>
                    <a:pt x="62" y="88"/>
                    <a:pt x="89" y="88"/>
                    <a:pt x="96" y="93"/>
                  </a:cubicBezTo>
                  <a:cubicBezTo>
                    <a:pt x="102" y="98"/>
                    <a:pt x="109" y="108"/>
                    <a:pt x="114" y="107"/>
                  </a:cubicBezTo>
                  <a:cubicBezTo>
                    <a:pt x="120" y="107"/>
                    <a:pt x="121" y="105"/>
                    <a:pt x="122" y="94"/>
                  </a:cubicBezTo>
                  <a:cubicBezTo>
                    <a:pt x="124" y="80"/>
                    <a:pt x="119" y="61"/>
                    <a:pt x="116" y="54"/>
                  </a:cubicBezTo>
                  <a:moveTo>
                    <a:pt x="75" y="140"/>
                  </a:moveTo>
                  <a:cubicBezTo>
                    <a:pt x="39" y="140"/>
                    <a:pt x="10" y="111"/>
                    <a:pt x="10" y="75"/>
                  </a:cubicBezTo>
                  <a:cubicBezTo>
                    <a:pt x="10" y="39"/>
                    <a:pt x="39" y="9"/>
                    <a:pt x="75" y="9"/>
                  </a:cubicBezTo>
                  <a:cubicBezTo>
                    <a:pt x="111" y="9"/>
                    <a:pt x="141" y="39"/>
                    <a:pt x="141" y="75"/>
                  </a:cubicBezTo>
                  <a:cubicBezTo>
                    <a:pt x="141" y="111"/>
                    <a:pt x="111" y="140"/>
                    <a:pt x="75" y="140"/>
                  </a:cubicBezTo>
                  <a:moveTo>
                    <a:pt x="75" y="0"/>
                  </a:moveTo>
                  <a:cubicBezTo>
                    <a:pt x="34" y="0"/>
                    <a:pt x="0" y="33"/>
                    <a:pt x="0" y="75"/>
                  </a:cubicBezTo>
                  <a:cubicBezTo>
                    <a:pt x="0" y="116"/>
                    <a:pt x="34" y="149"/>
                    <a:pt x="75" y="149"/>
                  </a:cubicBezTo>
                  <a:cubicBezTo>
                    <a:pt x="117" y="149"/>
                    <a:pt x="150" y="116"/>
                    <a:pt x="150" y="75"/>
                  </a:cubicBezTo>
                  <a:cubicBezTo>
                    <a:pt x="150" y="33"/>
                    <a:pt x="117" y="0"/>
                    <a:pt x="7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25051"/>
                </a:solidFill>
                <a:effectLst/>
                <a:uLnTx/>
                <a:uFillTx/>
                <a:latin typeface="Blender Pro Book"/>
              </a:endParaRPr>
            </a:p>
          </p:txBody>
        </p: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12B48276-0C81-452C-9EC3-3D58D00F7BB7}"/>
                </a:ext>
              </a:extLst>
            </p:cNvPr>
            <p:cNvGrpSpPr/>
            <p:nvPr/>
          </p:nvGrpSpPr>
          <p:grpSpPr>
            <a:xfrm>
              <a:off x="7526658" y="4424234"/>
              <a:ext cx="618833" cy="618833"/>
              <a:chOff x="4604545" y="1640238"/>
              <a:chExt cx="392110" cy="392110"/>
            </a:xfrm>
            <a:solidFill>
              <a:schemeClr val="tx1"/>
            </a:solidFill>
          </p:grpSpPr>
          <p:grpSp>
            <p:nvGrpSpPr>
              <p:cNvPr id="297" name="Group 36">
                <a:extLst>
                  <a:ext uri="{FF2B5EF4-FFF2-40B4-BE49-F238E27FC236}">
                    <a16:creationId xmlns:a16="http://schemas.microsoft.com/office/drawing/2014/main" id="{63FEF375-CC91-416E-A405-C7F5B0E600E7}"/>
                  </a:ext>
                </a:extLst>
              </p:cNvPr>
              <p:cNvGrpSpPr/>
              <p:nvPr/>
            </p:nvGrpSpPr>
            <p:grpSpPr bwMode="black">
              <a:xfrm>
                <a:off x="4673640" y="1736214"/>
                <a:ext cx="253920" cy="200159"/>
                <a:chOff x="3358790" y="376388"/>
                <a:chExt cx="1516063" cy="1195388"/>
              </a:xfrm>
              <a:grpFill/>
            </p:grpSpPr>
            <p:sp>
              <p:nvSpPr>
                <p:cNvPr id="299" name="Freeform 26">
                  <a:extLst>
                    <a:ext uri="{FF2B5EF4-FFF2-40B4-BE49-F238E27FC236}">
                      <a16:creationId xmlns:a16="http://schemas.microsoft.com/office/drawing/2014/main" id="{D29860D4-2FF7-4A94-A722-9CB0030D42EE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703278" y="376388"/>
                  <a:ext cx="1171575" cy="1128713"/>
                </a:xfrm>
                <a:custGeom>
                  <a:avLst/>
                  <a:gdLst>
                    <a:gd name="T0" fmla="*/ 36 w 312"/>
                    <a:gd name="T1" fmla="*/ 0 h 301"/>
                    <a:gd name="T2" fmla="*/ 0 w 312"/>
                    <a:gd name="T3" fmla="*/ 94 h 301"/>
                    <a:gd name="T4" fmla="*/ 32 w 312"/>
                    <a:gd name="T5" fmla="*/ 94 h 301"/>
                    <a:gd name="T6" fmla="*/ 54 w 312"/>
                    <a:gd name="T7" fmla="*/ 39 h 301"/>
                    <a:gd name="T8" fmla="*/ 272 w 312"/>
                    <a:gd name="T9" fmla="*/ 124 h 301"/>
                    <a:gd name="T10" fmla="*/ 219 w 312"/>
                    <a:gd name="T11" fmla="*/ 262 h 301"/>
                    <a:gd name="T12" fmla="*/ 219 w 312"/>
                    <a:gd name="T13" fmla="*/ 295 h 301"/>
                    <a:gd name="T14" fmla="*/ 237 w 312"/>
                    <a:gd name="T15" fmla="*/ 301 h 301"/>
                    <a:gd name="T16" fmla="*/ 312 w 312"/>
                    <a:gd name="T17" fmla="*/ 106 h 301"/>
                    <a:gd name="T18" fmla="*/ 36 w 312"/>
                    <a:gd name="T19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2" h="301">
                      <a:moveTo>
                        <a:pt x="36" y="0"/>
                      </a:move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41" y="73"/>
                        <a:pt x="54" y="39"/>
                        <a:pt x="54" y="39"/>
                      </a:cubicBezTo>
                      <a:cubicBezTo>
                        <a:pt x="272" y="124"/>
                        <a:pt x="272" y="124"/>
                        <a:pt x="272" y="124"/>
                      </a:cubicBezTo>
                      <a:cubicBezTo>
                        <a:pt x="219" y="262"/>
                        <a:pt x="219" y="262"/>
                        <a:pt x="219" y="262"/>
                      </a:cubicBezTo>
                      <a:cubicBezTo>
                        <a:pt x="219" y="295"/>
                        <a:pt x="219" y="295"/>
                        <a:pt x="219" y="295"/>
                      </a:cubicBezTo>
                      <a:cubicBezTo>
                        <a:pt x="237" y="301"/>
                        <a:pt x="237" y="301"/>
                        <a:pt x="237" y="301"/>
                      </a:cubicBezTo>
                      <a:cubicBezTo>
                        <a:pt x="312" y="106"/>
                        <a:pt x="312" y="106"/>
                        <a:pt x="312" y="106"/>
                      </a:cubicBezTo>
                      <a:lnTo>
                        <a:pt x="36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00" name="Freeform 27">
                  <a:extLst>
                    <a:ext uri="{FF2B5EF4-FFF2-40B4-BE49-F238E27FC236}">
                      <a16:creationId xmlns:a16="http://schemas.microsoft.com/office/drawing/2014/main" id="{D5FF656B-FD0B-455F-838D-024228DD2987}"/>
                    </a:ext>
                  </a:extLst>
                </p:cNvPr>
                <p:cNvSpPr>
                  <a:spLocks noEditPoints="1"/>
                </p:cNvSpPr>
                <p:nvPr/>
              </p:nvSpPr>
              <p:spPr bwMode="black">
                <a:xfrm>
                  <a:off x="3358790" y="789138"/>
                  <a:ext cx="1106488" cy="782638"/>
                </a:xfrm>
                <a:custGeom>
                  <a:avLst/>
                  <a:gdLst>
                    <a:gd name="T0" fmla="*/ 0 w 697"/>
                    <a:gd name="T1" fmla="*/ 0 h 493"/>
                    <a:gd name="T2" fmla="*/ 0 w 697"/>
                    <a:gd name="T3" fmla="*/ 493 h 493"/>
                    <a:gd name="T4" fmla="*/ 697 w 697"/>
                    <a:gd name="T5" fmla="*/ 493 h 493"/>
                    <a:gd name="T6" fmla="*/ 697 w 697"/>
                    <a:gd name="T7" fmla="*/ 0 h 493"/>
                    <a:gd name="T8" fmla="*/ 0 w 697"/>
                    <a:gd name="T9" fmla="*/ 0 h 493"/>
                    <a:gd name="T10" fmla="*/ 626 w 697"/>
                    <a:gd name="T11" fmla="*/ 422 h 493"/>
                    <a:gd name="T12" fmla="*/ 71 w 697"/>
                    <a:gd name="T13" fmla="*/ 422 h 493"/>
                    <a:gd name="T14" fmla="*/ 71 w 697"/>
                    <a:gd name="T15" fmla="*/ 73 h 493"/>
                    <a:gd name="T16" fmla="*/ 626 w 697"/>
                    <a:gd name="T17" fmla="*/ 73 h 493"/>
                    <a:gd name="T18" fmla="*/ 626 w 697"/>
                    <a:gd name="T19" fmla="*/ 422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97" h="493">
                      <a:moveTo>
                        <a:pt x="0" y="0"/>
                      </a:moveTo>
                      <a:lnTo>
                        <a:pt x="0" y="493"/>
                      </a:lnTo>
                      <a:lnTo>
                        <a:pt x="697" y="493"/>
                      </a:lnTo>
                      <a:lnTo>
                        <a:pt x="697" y="0"/>
                      </a:lnTo>
                      <a:lnTo>
                        <a:pt x="0" y="0"/>
                      </a:lnTo>
                      <a:close/>
                      <a:moveTo>
                        <a:pt x="626" y="422"/>
                      </a:moveTo>
                      <a:lnTo>
                        <a:pt x="71" y="422"/>
                      </a:lnTo>
                      <a:lnTo>
                        <a:pt x="71" y="73"/>
                      </a:lnTo>
                      <a:lnTo>
                        <a:pt x="626" y="73"/>
                      </a:lnTo>
                      <a:lnTo>
                        <a:pt x="626" y="422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01" name="Freeform 28">
                  <a:extLst>
                    <a:ext uri="{FF2B5EF4-FFF2-40B4-BE49-F238E27FC236}">
                      <a16:creationId xmlns:a16="http://schemas.microsoft.com/office/drawing/2014/main" id="{AC4F50CA-5EA9-492F-8C41-76F79FD25D46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565165" y="1189188"/>
                  <a:ext cx="401638" cy="338138"/>
                </a:xfrm>
                <a:custGeom>
                  <a:avLst/>
                  <a:gdLst>
                    <a:gd name="T0" fmla="*/ 0 w 107"/>
                    <a:gd name="T1" fmla="*/ 90 h 90"/>
                    <a:gd name="T2" fmla="*/ 54 w 107"/>
                    <a:gd name="T3" fmla="*/ 0 h 90"/>
                    <a:gd name="T4" fmla="*/ 107 w 107"/>
                    <a:gd name="T5" fmla="*/ 90 h 90"/>
                    <a:gd name="T6" fmla="*/ 0 w 107"/>
                    <a:gd name="T7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7" h="90">
                      <a:moveTo>
                        <a:pt x="0" y="90"/>
                      </a:moveTo>
                      <a:cubicBezTo>
                        <a:pt x="0" y="40"/>
                        <a:pt x="8" y="0"/>
                        <a:pt x="54" y="0"/>
                      </a:cubicBezTo>
                      <a:cubicBezTo>
                        <a:pt x="99" y="0"/>
                        <a:pt x="107" y="40"/>
                        <a:pt x="107" y="9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02" name="Freeform 29">
                  <a:extLst>
                    <a:ext uri="{FF2B5EF4-FFF2-40B4-BE49-F238E27FC236}">
                      <a16:creationId xmlns:a16="http://schemas.microsoft.com/office/drawing/2014/main" id="{C9CFE446-71AC-4D5A-BB67-07393D1762C5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958865" y="1230463"/>
                  <a:ext cx="225425" cy="244475"/>
                </a:xfrm>
                <a:custGeom>
                  <a:avLst/>
                  <a:gdLst>
                    <a:gd name="T0" fmla="*/ 0 w 60"/>
                    <a:gd name="T1" fmla="*/ 4 h 65"/>
                    <a:gd name="T2" fmla="*/ 14 w 60"/>
                    <a:gd name="T3" fmla="*/ 65 h 65"/>
                    <a:gd name="T4" fmla="*/ 60 w 60"/>
                    <a:gd name="T5" fmla="*/ 65 h 65"/>
                    <a:gd name="T6" fmla="*/ 18 w 60"/>
                    <a:gd name="T7" fmla="*/ 0 h 65"/>
                    <a:gd name="T8" fmla="*/ 0 w 60"/>
                    <a:gd name="T9" fmla="*/ 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65">
                      <a:moveTo>
                        <a:pt x="0" y="4"/>
                      </a:moveTo>
                      <a:cubicBezTo>
                        <a:pt x="11" y="22"/>
                        <a:pt x="14" y="46"/>
                        <a:pt x="14" y="65"/>
                      </a:cubicBezTo>
                      <a:cubicBezTo>
                        <a:pt x="20" y="65"/>
                        <a:pt x="53" y="65"/>
                        <a:pt x="60" y="65"/>
                      </a:cubicBezTo>
                      <a:cubicBezTo>
                        <a:pt x="59" y="19"/>
                        <a:pt x="46" y="0"/>
                        <a:pt x="18" y="0"/>
                      </a:cubicBezTo>
                      <a:cubicBezTo>
                        <a:pt x="11" y="0"/>
                        <a:pt x="5" y="1"/>
                        <a:pt x="0" y="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03" name="Oval 30">
                  <a:extLst>
                    <a:ext uri="{FF2B5EF4-FFF2-40B4-BE49-F238E27FC236}">
                      <a16:creationId xmlns:a16="http://schemas.microsoft.com/office/drawing/2014/main" id="{DD44D56C-6B86-4D1B-8FE7-FAD274578F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647715" y="930426"/>
                  <a:ext cx="239713" cy="239713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04" name="Oval 31">
                  <a:extLst>
                    <a:ext uri="{FF2B5EF4-FFF2-40B4-BE49-F238E27FC236}">
                      <a16:creationId xmlns:a16="http://schemas.microsoft.com/office/drawing/2014/main" id="{7617226C-9FE6-4104-A7FF-4E9CCDD585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933465" y="1020913"/>
                  <a:ext cx="182563" cy="179388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</p:grpSp>
          <p:sp>
            <p:nvSpPr>
              <p:cNvPr id="298" name="Donut 443">
                <a:extLst>
                  <a:ext uri="{FF2B5EF4-FFF2-40B4-BE49-F238E27FC236}">
                    <a16:creationId xmlns:a16="http://schemas.microsoft.com/office/drawing/2014/main" id="{83F1A9FC-BDCC-4644-B406-E8BC98FB2D2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04545" y="1640238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7B784F5D-5B7A-4662-9F4C-D6CC378F3941}"/>
                </a:ext>
              </a:extLst>
            </p:cNvPr>
            <p:cNvGrpSpPr/>
            <p:nvPr/>
          </p:nvGrpSpPr>
          <p:grpSpPr>
            <a:xfrm>
              <a:off x="3584418" y="3318537"/>
              <a:ext cx="618833" cy="618833"/>
              <a:chOff x="4604545" y="1640238"/>
              <a:chExt cx="392110" cy="392110"/>
            </a:xfrm>
            <a:solidFill>
              <a:schemeClr val="tx1"/>
            </a:solidFill>
          </p:grpSpPr>
          <p:grpSp>
            <p:nvGrpSpPr>
              <p:cNvPr id="306" name="Group 36">
                <a:extLst>
                  <a:ext uri="{FF2B5EF4-FFF2-40B4-BE49-F238E27FC236}">
                    <a16:creationId xmlns:a16="http://schemas.microsoft.com/office/drawing/2014/main" id="{A1C5E53C-BC19-4ADA-86B9-3866704EF584}"/>
                  </a:ext>
                </a:extLst>
              </p:cNvPr>
              <p:cNvGrpSpPr/>
              <p:nvPr/>
            </p:nvGrpSpPr>
            <p:grpSpPr bwMode="black">
              <a:xfrm>
                <a:off x="4673640" y="1736214"/>
                <a:ext cx="253920" cy="200159"/>
                <a:chOff x="3358790" y="376388"/>
                <a:chExt cx="1516063" cy="1195388"/>
              </a:xfrm>
              <a:grpFill/>
            </p:grpSpPr>
            <p:sp>
              <p:nvSpPr>
                <p:cNvPr id="308" name="Freeform 26">
                  <a:extLst>
                    <a:ext uri="{FF2B5EF4-FFF2-40B4-BE49-F238E27FC236}">
                      <a16:creationId xmlns:a16="http://schemas.microsoft.com/office/drawing/2014/main" id="{8198C7FD-4EEC-4132-A295-B78B40F7F133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703278" y="376388"/>
                  <a:ext cx="1171575" cy="1128713"/>
                </a:xfrm>
                <a:custGeom>
                  <a:avLst/>
                  <a:gdLst>
                    <a:gd name="T0" fmla="*/ 36 w 312"/>
                    <a:gd name="T1" fmla="*/ 0 h 301"/>
                    <a:gd name="T2" fmla="*/ 0 w 312"/>
                    <a:gd name="T3" fmla="*/ 94 h 301"/>
                    <a:gd name="T4" fmla="*/ 32 w 312"/>
                    <a:gd name="T5" fmla="*/ 94 h 301"/>
                    <a:gd name="T6" fmla="*/ 54 w 312"/>
                    <a:gd name="T7" fmla="*/ 39 h 301"/>
                    <a:gd name="T8" fmla="*/ 272 w 312"/>
                    <a:gd name="T9" fmla="*/ 124 h 301"/>
                    <a:gd name="T10" fmla="*/ 219 w 312"/>
                    <a:gd name="T11" fmla="*/ 262 h 301"/>
                    <a:gd name="T12" fmla="*/ 219 w 312"/>
                    <a:gd name="T13" fmla="*/ 295 h 301"/>
                    <a:gd name="T14" fmla="*/ 237 w 312"/>
                    <a:gd name="T15" fmla="*/ 301 h 301"/>
                    <a:gd name="T16" fmla="*/ 312 w 312"/>
                    <a:gd name="T17" fmla="*/ 106 h 301"/>
                    <a:gd name="T18" fmla="*/ 36 w 312"/>
                    <a:gd name="T19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2" h="301">
                      <a:moveTo>
                        <a:pt x="36" y="0"/>
                      </a:move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41" y="73"/>
                        <a:pt x="54" y="39"/>
                        <a:pt x="54" y="39"/>
                      </a:cubicBezTo>
                      <a:cubicBezTo>
                        <a:pt x="272" y="124"/>
                        <a:pt x="272" y="124"/>
                        <a:pt x="272" y="124"/>
                      </a:cubicBezTo>
                      <a:cubicBezTo>
                        <a:pt x="219" y="262"/>
                        <a:pt x="219" y="262"/>
                        <a:pt x="219" y="262"/>
                      </a:cubicBezTo>
                      <a:cubicBezTo>
                        <a:pt x="219" y="295"/>
                        <a:pt x="219" y="295"/>
                        <a:pt x="219" y="295"/>
                      </a:cubicBezTo>
                      <a:cubicBezTo>
                        <a:pt x="237" y="301"/>
                        <a:pt x="237" y="301"/>
                        <a:pt x="237" y="301"/>
                      </a:cubicBezTo>
                      <a:cubicBezTo>
                        <a:pt x="312" y="106"/>
                        <a:pt x="312" y="106"/>
                        <a:pt x="312" y="106"/>
                      </a:cubicBezTo>
                      <a:lnTo>
                        <a:pt x="36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09" name="Freeform 27">
                  <a:extLst>
                    <a:ext uri="{FF2B5EF4-FFF2-40B4-BE49-F238E27FC236}">
                      <a16:creationId xmlns:a16="http://schemas.microsoft.com/office/drawing/2014/main" id="{890C84B5-66D3-4BF3-85B3-AEF1F784685A}"/>
                    </a:ext>
                  </a:extLst>
                </p:cNvPr>
                <p:cNvSpPr>
                  <a:spLocks noEditPoints="1"/>
                </p:cNvSpPr>
                <p:nvPr/>
              </p:nvSpPr>
              <p:spPr bwMode="black">
                <a:xfrm>
                  <a:off x="3358790" y="789138"/>
                  <a:ext cx="1106488" cy="782638"/>
                </a:xfrm>
                <a:custGeom>
                  <a:avLst/>
                  <a:gdLst>
                    <a:gd name="T0" fmla="*/ 0 w 697"/>
                    <a:gd name="T1" fmla="*/ 0 h 493"/>
                    <a:gd name="T2" fmla="*/ 0 w 697"/>
                    <a:gd name="T3" fmla="*/ 493 h 493"/>
                    <a:gd name="T4" fmla="*/ 697 w 697"/>
                    <a:gd name="T5" fmla="*/ 493 h 493"/>
                    <a:gd name="T6" fmla="*/ 697 w 697"/>
                    <a:gd name="T7" fmla="*/ 0 h 493"/>
                    <a:gd name="T8" fmla="*/ 0 w 697"/>
                    <a:gd name="T9" fmla="*/ 0 h 493"/>
                    <a:gd name="T10" fmla="*/ 626 w 697"/>
                    <a:gd name="T11" fmla="*/ 422 h 493"/>
                    <a:gd name="T12" fmla="*/ 71 w 697"/>
                    <a:gd name="T13" fmla="*/ 422 h 493"/>
                    <a:gd name="T14" fmla="*/ 71 w 697"/>
                    <a:gd name="T15" fmla="*/ 73 h 493"/>
                    <a:gd name="T16" fmla="*/ 626 w 697"/>
                    <a:gd name="T17" fmla="*/ 73 h 493"/>
                    <a:gd name="T18" fmla="*/ 626 w 697"/>
                    <a:gd name="T19" fmla="*/ 422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97" h="493">
                      <a:moveTo>
                        <a:pt x="0" y="0"/>
                      </a:moveTo>
                      <a:lnTo>
                        <a:pt x="0" y="493"/>
                      </a:lnTo>
                      <a:lnTo>
                        <a:pt x="697" y="493"/>
                      </a:lnTo>
                      <a:lnTo>
                        <a:pt x="697" y="0"/>
                      </a:lnTo>
                      <a:lnTo>
                        <a:pt x="0" y="0"/>
                      </a:lnTo>
                      <a:close/>
                      <a:moveTo>
                        <a:pt x="626" y="422"/>
                      </a:moveTo>
                      <a:lnTo>
                        <a:pt x="71" y="422"/>
                      </a:lnTo>
                      <a:lnTo>
                        <a:pt x="71" y="73"/>
                      </a:lnTo>
                      <a:lnTo>
                        <a:pt x="626" y="73"/>
                      </a:lnTo>
                      <a:lnTo>
                        <a:pt x="626" y="422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10" name="Freeform 28">
                  <a:extLst>
                    <a:ext uri="{FF2B5EF4-FFF2-40B4-BE49-F238E27FC236}">
                      <a16:creationId xmlns:a16="http://schemas.microsoft.com/office/drawing/2014/main" id="{BFFFC12E-010F-440B-9F23-18677615F464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565165" y="1189188"/>
                  <a:ext cx="401638" cy="338138"/>
                </a:xfrm>
                <a:custGeom>
                  <a:avLst/>
                  <a:gdLst>
                    <a:gd name="T0" fmla="*/ 0 w 107"/>
                    <a:gd name="T1" fmla="*/ 90 h 90"/>
                    <a:gd name="T2" fmla="*/ 54 w 107"/>
                    <a:gd name="T3" fmla="*/ 0 h 90"/>
                    <a:gd name="T4" fmla="*/ 107 w 107"/>
                    <a:gd name="T5" fmla="*/ 90 h 90"/>
                    <a:gd name="T6" fmla="*/ 0 w 107"/>
                    <a:gd name="T7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7" h="90">
                      <a:moveTo>
                        <a:pt x="0" y="90"/>
                      </a:moveTo>
                      <a:cubicBezTo>
                        <a:pt x="0" y="40"/>
                        <a:pt x="8" y="0"/>
                        <a:pt x="54" y="0"/>
                      </a:cubicBezTo>
                      <a:cubicBezTo>
                        <a:pt x="99" y="0"/>
                        <a:pt x="107" y="40"/>
                        <a:pt x="107" y="9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11" name="Freeform 29">
                  <a:extLst>
                    <a:ext uri="{FF2B5EF4-FFF2-40B4-BE49-F238E27FC236}">
                      <a16:creationId xmlns:a16="http://schemas.microsoft.com/office/drawing/2014/main" id="{CCF22D2A-01F5-4D85-8B83-930DF529DA79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958865" y="1230463"/>
                  <a:ext cx="225425" cy="244475"/>
                </a:xfrm>
                <a:custGeom>
                  <a:avLst/>
                  <a:gdLst>
                    <a:gd name="T0" fmla="*/ 0 w 60"/>
                    <a:gd name="T1" fmla="*/ 4 h 65"/>
                    <a:gd name="T2" fmla="*/ 14 w 60"/>
                    <a:gd name="T3" fmla="*/ 65 h 65"/>
                    <a:gd name="T4" fmla="*/ 60 w 60"/>
                    <a:gd name="T5" fmla="*/ 65 h 65"/>
                    <a:gd name="T6" fmla="*/ 18 w 60"/>
                    <a:gd name="T7" fmla="*/ 0 h 65"/>
                    <a:gd name="T8" fmla="*/ 0 w 60"/>
                    <a:gd name="T9" fmla="*/ 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65">
                      <a:moveTo>
                        <a:pt x="0" y="4"/>
                      </a:moveTo>
                      <a:cubicBezTo>
                        <a:pt x="11" y="22"/>
                        <a:pt x="14" y="46"/>
                        <a:pt x="14" y="65"/>
                      </a:cubicBezTo>
                      <a:cubicBezTo>
                        <a:pt x="20" y="65"/>
                        <a:pt x="53" y="65"/>
                        <a:pt x="60" y="65"/>
                      </a:cubicBezTo>
                      <a:cubicBezTo>
                        <a:pt x="59" y="19"/>
                        <a:pt x="46" y="0"/>
                        <a:pt x="18" y="0"/>
                      </a:cubicBezTo>
                      <a:cubicBezTo>
                        <a:pt x="11" y="0"/>
                        <a:pt x="5" y="1"/>
                        <a:pt x="0" y="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12" name="Oval 30">
                  <a:extLst>
                    <a:ext uri="{FF2B5EF4-FFF2-40B4-BE49-F238E27FC236}">
                      <a16:creationId xmlns:a16="http://schemas.microsoft.com/office/drawing/2014/main" id="{0181EF07-D6D0-437A-88D0-D754955F0B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647715" y="930426"/>
                  <a:ext cx="239713" cy="239713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13" name="Oval 31">
                  <a:extLst>
                    <a:ext uri="{FF2B5EF4-FFF2-40B4-BE49-F238E27FC236}">
                      <a16:creationId xmlns:a16="http://schemas.microsoft.com/office/drawing/2014/main" id="{E53ABF7A-8D7A-4EE3-A915-CFA229F1FE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933465" y="1020913"/>
                  <a:ext cx="182563" cy="179388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</p:grpSp>
          <p:sp>
            <p:nvSpPr>
              <p:cNvPr id="307" name="Donut 443">
                <a:extLst>
                  <a:ext uri="{FF2B5EF4-FFF2-40B4-BE49-F238E27FC236}">
                    <a16:creationId xmlns:a16="http://schemas.microsoft.com/office/drawing/2014/main" id="{06CED3FC-CD11-4ACC-A960-9F80BC6BB0C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04545" y="1640238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39665912-2ACC-4841-9EAA-2CDA97FAE38C}"/>
                </a:ext>
              </a:extLst>
            </p:cNvPr>
            <p:cNvGrpSpPr/>
            <p:nvPr/>
          </p:nvGrpSpPr>
          <p:grpSpPr>
            <a:xfrm>
              <a:off x="4833181" y="4912267"/>
              <a:ext cx="618833" cy="618833"/>
              <a:chOff x="3233165" y="1874357"/>
              <a:chExt cx="392110" cy="392110"/>
            </a:xfrm>
            <a:solidFill>
              <a:schemeClr val="tx1"/>
            </a:solidFill>
          </p:grpSpPr>
          <p:sp>
            <p:nvSpPr>
              <p:cNvPr id="315" name="Freeform 7">
                <a:extLst>
                  <a:ext uri="{FF2B5EF4-FFF2-40B4-BE49-F238E27FC236}">
                    <a16:creationId xmlns:a16="http://schemas.microsoft.com/office/drawing/2014/main" id="{A44CB8E8-3DBF-49DE-A3D6-DE3D14C5DC96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3349320" y="1989867"/>
                <a:ext cx="159800" cy="161090"/>
              </a:xfrm>
              <a:custGeom>
                <a:avLst/>
                <a:gdLst>
                  <a:gd name="T0" fmla="*/ 278 w 306"/>
                  <a:gd name="T1" fmla="*/ 15 h 329"/>
                  <a:gd name="T2" fmla="*/ 256 w 306"/>
                  <a:gd name="T3" fmla="*/ 22 h 329"/>
                  <a:gd name="T4" fmla="*/ 248 w 306"/>
                  <a:gd name="T5" fmla="*/ 0 h 329"/>
                  <a:gd name="T6" fmla="*/ 56 w 306"/>
                  <a:gd name="T7" fmla="*/ 15 h 329"/>
                  <a:gd name="T8" fmla="*/ 34 w 306"/>
                  <a:gd name="T9" fmla="*/ 22 h 329"/>
                  <a:gd name="T10" fmla="*/ 26 w 306"/>
                  <a:gd name="T11" fmla="*/ 0 h 329"/>
                  <a:gd name="T12" fmla="*/ 0 w 306"/>
                  <a:gd name="T13" fmla="*/ 329 h 329"/>
                  <a:gd name="T14" fmla="*/ 25 w 306"/>
                  <a:gd name="T15" fmla="*/ 314 h 329"/>
                  <a:gd name="T16" fmla="*/ 48 w 306"/>
                  <a:gd name="T17" fmla="*/ 306 h 329"/>
                  <a:gd name="T18" fmla="*/ 55 w 306"/>
                  <a:gd name="T19" fmla="*/ 329 h 329"/>
                  <a:gd name="T20" fmla="*/ 249 w 306"/>
                  <a:gd name="T21" fmla="*/ 314 h 329"/>
                  <a:gd name="T22" fmla="*/ 271 w 306"/>
                  <a:gd name="T23" fmla="*/ 306 h 329"/>
                  <a:gd name="T24" fmla="*/ 279 w 306"/>
                  <a:gd name="T25" fmla="*/ 329 h 329"/>
                  <a:gd name="T26" fmla="*/ 306 w 306"/>
                  <a:gd name="T27" fmla="*/ 0 h 329"/>
                  <a:gd name="T28" fmla="*/ 56 w 306"/>
                  <a:gd name="T29" fmla="*/ 250 h 329"/>
                  <a:gd name="T30" fmla="*/ 34 w 306"/>
                  <a:gd name="T31" fmla="*/ 258 h 329"/>
                  <a:gd name="T32" fmla="*/ 26 w 306"/>
                  <a:gd name="T33" fmla="*/ 236 h 329"/>
                  <a:gd name="T34" fmla="*/ 49 w 306"/>
                  <a:gd name="T35" fmla="*/ 228 h 329"/>
                  <a:gd name="T36" fmla="*/ 56 w 306"/>
                  <a:gd name="T37" fmla="*/ 250 h 329"/>
                  <a:gd name="T38" fmla="*/ 49 w 306"/>
                  <a:gd name="T39" fmla="*/ 179 h 329"/>
                  <a:gd name="T40" fmla="*/ 26 w 306"/>
                  <a:gd name="T41" fmla="*/ 172 h 329"/>
                  <a:gd name="T42" fmla="*/ 34 w 306"/>
                  <a:gd name="T43" fmla="*/ 150 h 329"/>
                  <a:gd name="T44" fmla="*/ 56 w 306"/>
                  <a:gd name="T45" fmla="*/ 157 h 329"/>
                  <a:gd name="T46" fmla="*/ 56 w 306"/>
                  <a:gd name="T47" fmla="*/ 93 h 329"/>
                  <a:gd name="T48" fmla="*/ 34 w 306"/>
                  <a:gd name="T49" fmla="*/ 101 h 329"/>
                  <a:gd name="T50" fmla="*/ 26 w 306"/>
                  <a:gd name="T51" fmla="*/ 79 h 329"/>
                  <a:gd name="T52" fmla="*/ 49 w 306"/>
                  <a:gd name="T53" fmla="*/ 71 h 329"/>
                  <a:gd name="T54" fmla="*/ 56 w 306"/>
                  <a:gd name="T55" fmla="*/ 93 h 329"/>
                  <a:gd name="T56" fmla="*/ 83 w 306"/>
                  <a:gd name="T57" fmla="*/ 295 h 329"/>
                  <a:gd name="T58" fmla="*/ 222 w 306"/>
                  <a:gd name="T59" fmla="*/ 183 h 329"/>
                  <a:gd name="T60" fmla="*/ 222 w 306"/>
                  <a:gd name="T61" fmla="*/ 146 h 329"/>
                  <a:gd name="T62" fmla="*/ 83 w 306"/>
                  <a:gd name="T63" fmla="*/ 34 h 329"/>
                  <a:gd name="T64" fmla="*/ 222 w 306"/>
                  <a:gd name="T65" fmla="*/ 146 h 329"/>
                  <a:gd name="T66" fmla="*/ 270 w 306"/>
                  <a:gd name="T67" fmla="*/ 258 h 329"/>
                  <a:gd name="T68" fmla="*/ 248 w 306"/>
                  <a:gd name="T69" fmla="*/ 250 h 329"/>
                  <a:gd name="T70" fmla="*/ 256 w 306"/>
                  <a:gd name="T71" fmla="*/ 228 h 329"/>
                  <a:gd name="T72" fmla="*/ 278 w 306"/>
                  <a:gd name="T73" fmla="*/ 236 h 329"/>
                  <a:gd name="T74" fmla="*/ 278 w 306"/>
                  <a:gd name="T75" fmla="*/ 172 h 329"/>
                  <a:gd name="T76" fmla="*/ 256 w 306"/>
                  <a:gd name="T77" fmla="*/ 179 h 329"/>
                  <a:gd name="T78" fmla="*/ 248 w 306"/>
                  <a:gd name="T79" fmla="*/ 157 h 329"/>
                  <a:gd name="T80" fmla="*/ 270 w 306"/>
                  <a:gd name="T81" fmla="*/ 150 h 329"/>
                  <a:gd name="T82" fmla="*/ 278 w 306"/>
                  <a:gd name="T83" fmla="*/ 172 h 329"/>
                  <a:gd name="T84" fmla="*/ 270 w 306"/>
                  <a:gd name="T85" fmla="*/ 101 h 329"/>
                  <a:gd name="T86" fmla="*/ 248 w 306"/>
                  <a:gd name="T87" fmla="*/ 93 h 329"/>
                  <a:gd name="T88" fmla="*/ 256 w 306"/>
                  <a:gd name="T89" fmla="*/ 71 h 329"/>
                  <a:gd name="T90" fmla="*/ 278 w 306"/>
                  <a:gd name="T91" fmla="*/ 7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06" h="329">
                    <a:moveTo>
                      <a:pt x="278" y="0"/>
                    </a:moveTo>
                    <a:cubicBezTo>
                      <a:pt x="278" y="15"/>
                      <a:pt x="278" y="15"/>
                      <a:pt x="278" y="15"/>
                    </a:cubicBezTo>
                    <a:cubicBezTo>
                      <a:pt x="278" y="19"/>
                      <a:pt x="275" y="22"/>
                      <a:pt x="270" y="22"/>
                    </a:cubicBezTo>
                    <a:cubicBezTo>
                      <a:pt x="256" y="22"/>
                      <a:pt x="256" y="22"/>
                      <a:pt x="256" y="22"/>
                    </a:cubicBezTo>
                    <a:cubicBezTo>
                      <a:pt x="252" y="22"/>
                      <a:pt x="248" y="19"/>
                      <a:pt x="248" y="15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6" y="19"/>
                      <a:pt x="53" y="22"/>
                      <a:pt x="49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0" y="22"/>
                      <a:pt x="26" y="19"/>
                      <a:pt x="26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25" y="329"/>
                      <a:pt x="25" y="329"/>
                      <a:pt x="25" y="329"/>
                    </a:cubicBezTo>
                    <a:cubicBezTo>
                      <a:pt x="25" y="314"/>
                      <a:pt x="25" y="314"/>
                      <a:pt x="25" y="314"/>
                    </a:cubicBezTo>
                    <a:cubicBezTo>
                      <a:pt x="25" y="310"/>
                      <a:pt x="29" y="306"/>
                      <a:pt x="33" y="306"/>
                    </a:cubicBezTo>
                    <a:cubicBezTo>
                      <a:pt x="48" y="306"/>
                      <a:pt x="48" y="306"/>
                      <a:pt x="48" y="306"/>
                    </a:cubicBezTo>
                    <a:cubicBezTo>
                      <a:pt x="52" y="306"/>
                      <a:pt x="55" y="310"/>
                      <a:pt x="55" y="314"/>
                    </a:cubicBezTo>
                    <a:cubicBezTo>
                      <a:pt x="55" y="329"/>
                      <a:pt x="55" y="329"/>
                      <a:pt x="55" y="329"/>
                    </a:cubicBezTo>
                    <a:cubicBezTo>
                      <a:pt x="249" y="329"/>
                      <a:pt x="249" y="329"/>
                      <a:pt x="249" y="329"/>
                    </a:cubicBezTo>
                    <a:cubicBezTo>
                      <a:pt x="249" y="314"/>
                      <a:pt x="249" y="314"/>
                      <a:pt x="249" y="314"/>
                    </a:cubicBezTo>
                    <a:cubicBezTo>
                      <a:pt x="249" y="310"/>
                      <a:pt x="253" y="306"/>
                      <a:pt x="257" y="306"/>
                    </a:cubicBezTo>
                    <a:cubicBezTo>
                      <a:pt x="271" y="306"/>
                      <a:pt x="271" y="306"/>
                      <a:pt x="271" y="306"/>
                    </a:cubicBezTo>
                    <a:cubicBezTo>
                      <a:pt x="276" y="306"/>
                      <a:pt x="279" y="310"/>
                      <a:pt x="279" y="314"/>
                    </a:cubicBezTo>
                    <a:cubicBezTo>
                      <a:pt x="279" y="329"/>
                      <a:pt x="279" y="329"/>
                      <a:pt x="279" y="329"/>
                    </a:cubicBezTo>
                    <a:cubicBezTo>
                      <a:pt x="306" y="329"/>
                      <a:pt x="306" y="329"/>
                      <a:pt x="306" y="329"/>
                    </a:cubicBezTo>
                    <a:cubicBezTo>
                      <a:pt x="306" y="0"/>
                      <a:pt x="306" y="0"/>
                      <a:pt x="306" y="0"/>
                    </a:cubicBezTo>
                    <a:lnTo>
                      <a:pt x="278" y="0"/>
                    </a:lnTo>
                    <a:close/>
                    <a:moveTo>
                      <a:pt x="56" y="250"/>
                    </a:moveTo>
                    <a:cubicBezTo>
                      <a:pt x="56" y="254"/>
                      <a:pt x="53" y="258"/>
                      <a:pt x="49" y="258"/>
                    </a:cubicBezTo>
                    <a:cubicBezTo>
                      <a:pt x="34" y="258"/>
                      <a:pt x="34" y="258"/>
                      <a:pt x="34" y="258"/>
                    </a:cubicBezTo>
                    <a:cubicBezTo>
                      <a:pt x="30" y="258"/>
                      <a:pt x="26" y="254"/>
                      <a:pt x="26" y="250"/>
                    </a:cubicBezTo>
                    <a:cubicBezTo>
                      <a:pt x="26" y="236"/>
                      <a:pt x="26" y="236"/>
                      <a:pt x="26" y="236"/>
                    </a:cubicBezTo>
                    <a:cubicBezTo>
                      <a:pt x="26" y="231"/>
                      <a:pt x="30" y="228"/>
                      <a:pt x="34" y="228"/>
                    </a:cubicBezTo>
                    <a:cubicBezTo>
                      <a:pt x="49" y="228"/>
                      <a:pt x="49" y="228"/>
                      <a:pt x="49" y="228"/>
                    </a:cubicBezTo>
                    <a:cubicBezTo>
                      <a:pt x="53" y="228"/>
                      <a:pt x="56" y="231"/>
                      <a:pt x="56" y="236"/>
                    </a:cubicBezTo>
                    <a:lnTo>
                      <a:pt x="56" y="250"/>
                    </a:lnTo>
                    <a:close/>
                    <a:moveTo>
                      <a:pt x="56" y="172"/>
                    </a:moveTo>
                    <a:cubicBezTo>
                      <a:pt x="56" y="176"/>
                      <a:pt x="53" y="179"/>
                      <a:pt x="49" y="179"/>
                    </a:cubicBezTo>
                    <a:cubicBezTo>
                      <a:pt x="34" y="179"/>
                      <a:pt x="34" y="179"/>
                      <a:pt x="34" y="179"/>
                    </a:cubicBezTo>
                    <a:cubicBezTo>
                      <a:pt x="30" y="179"/>
                      <a:pt x="26" y="176"/>
                      <a:pt x="26" y="172"/>
                    </a:cubicBezTo>
                    <a:cubicBezTo>
                      <a:pt x="26" y="157"/>
                      <a:pt x="26" y="157"/>
                      <a:pt x="26" y="157"/>
                    </a:cubicBezTo>
                    <a:cubicBezTo>
                      <a:pt x="26" y="153"/>
                      <a:pt x="30" y="150"/>
                      <a:pt x="34" y="150"/>
                    </a:cubicBezTo>
                    <a:cubicBezTo>
                      <a:pt x="49" y="150"/>
                      <a:pt x="49" y="150"/>
                      <a:pt x="49" y="150"/>
                    </a:cubicBezTo>
                    <a:cubicBezTo>
                      <a:pt x="53" y="150"/>
                      <a:pt x="56" y="153"/>
                      <a:pt x="56" y="157"/>
                    </a:cubicBezTo>
                    <a:lnTo>
                      <a:pt x="56" y="172"/>
                    </a:lnTo>
                    <a:close/>
                    <a:moveTo>
                      <a:pt x="56" y="93"/>
                    </a:moveTo>
                    <a:cubicBezTo>
                      <a:pt x="56" y="97"/>
                      <a:pt x="53" y="101"/>
                      <a:pt x="49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0" y="101"/>
                      <a:pt x="26" y="97"/>
                      <a:pt x="26" y="93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74"/>
                      <a:pt x="30" y="71"/>
                      <a:pt x="34" y="71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53" y="71"/>
                      <a:pt x="56" y="74"/>
                      <a:pt x="56" y="79"/>
                    </a:cubicBezTo>
                    <a:lnTo>
                      <a:pt x="56" y="93"/>
                    </a:lnTo>
                    <a:close/>
                    <a:moveTo>
                      <a:pt x="222" y="295"/>
                    </a:moveTo>
                    <a:cubicBezTo>
                      <a:pt x="83" y="295"/>
                      <a:pt x="83" y="295"/>
                      <a:pt x="83" y="295"/>
                    </a:cubicBezTo>
                    <a:cubicBezTo>
                      <a:pt x="83" y="183"/>
                      <a:pt x="83" y="183"/>
                      <a:pt x="83" y="183"/>
                    </a:cubicBezTo>
                    <a:cubicBezTo>
                      <a:pt x="222" y="183"/>
                      <a:pt x="222" y="183"/>
                      <a:pt x="222" y="183"/>
                    </a:cubicBezTo>
                    <a:lnTo>
                      <a:pt x="222" y="295"/>
                    </a:lnTo>
                    <a:close/>
                    <a:moveTo>
                      <a:pt x="222" y="146"/>
                    </a:moveTo>
                    <a:cubicBezTo>
                      <a:pt x="83" y="146"/>
                      <a:pt x="83" y="146"/>
                      <a:pt x="83" y="146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222" y="34"/>
                      <a:pt x="222" y="34"/>
                      <a:pt x="222" y="34"/>
                    </a:cubicBezTo>
                    <a:lnTo>
                      <a:pt x="222" y="146"/>
                    </a:lnTo>
                    <a:close/>
                    <a:moveTo>
                      <a:pt x="278" y="250"/>
                    </a:moveTo>
                    <a:cubicBezTo>
                      <a:pt x="278" y="254"/>
                      <a:pt x="275" y="258"/>
                      <a:pt x="270" y="258"/>
                    </a:cubicBezTo>
                    <a:cubicBezTo>
                      <a:pt x="256" y="258"/>
                      <a:pt x="256" y="258"/>
                      <a:pt x="256" y="258"/>
                    </a:cubicBezTo>
                    <a:cubicBezTo>
                      <a:pt x="252" y="258"/>
                      <a:pt x="248" y="254"/>
                      <a:pt x="248" y="250"/>
                    </a:cubicBezTo>
                    <a:cubicBezTo>
                      <a:pt x="248" y="236"/>
                      <a:pt x="248" y="236"/>
                      <a:pt x="248" y="236"/>
                    </a:cubicBezTo>
                    <a:cubicBezTo>
                      <a:pt x="248" y="231"/>
                      <a:pt x="252" y="228"/>
                      <a:pt x="256" y="228"/>
                    </a:cubicBezTo>
                    <a:cubicBezTo>
                      <a:pt x="270" y="228"/>
                      <a:pt x="270" y="228"/>
                      <a:pt x="270" y="228"/>
                    </a:cubicBezTo>
                    <a:cubicBezTo>
                      <a:pt x="275" y="228"/>
                      <a:pt x="278" y="231"/>
                      <a:pt x="278" y="236"/>
                    </a:cubicBezTo>
                    <a:lnTo>
                      <a:pt x="278" y="250"/>
                    </a:lnTo>
                    <a:close/>
                    <a:moveTo>
                      <a:pt x="278" y="172"/>
                    </a:moveTo>
                    <a:cubicBezTo>
                      <a:pt x="278" y="176"/>
                      <a:pt x="275" y="179"/>
                      <a:pt x="270" y="179"/>
                    </a:cubicBezTo>
                    <a:cubicBezTo>
                      <a:pt x="256" y="179"/>
                      <a:pt x="256" y="179"/>
                      <a:pt x="256" y="179"/>
                    </a:cubicBezTo>
                    <a:cubicBezTo>
                      <a:pt x="252" y="179"/>
                      <a:pt x="248" y="176"/>
                      <a:pt x="248" y="172"/>
                    </a:cubicBezTo>
                    <a:cubicBezTo>
                      <a:pt x="248" y="157"/>
                      <a:pt x="248" y="157"/>
                      <a:pt x="248" y="157"/>
                    </a:cubicBezTo>
                    <a:cubicBezTo>
                      <a:pt x="248" y="153"/>
                      <a:pt x="252" y="150"/>
                      <a:pt x="256" y="150"/>
                    </a:cubicBezTo>
                    <a:cubicBezTo>
                      <a:pt x="270" y="150"/>
                      <a:pt x="270" y="150"/>
                      <a:pt x="270" y="150"/>
                    </a:cubicBezTo>
                    <a:cubicBezTo>
                      <a:pt x="275" y="150"/>
                      <a:pt x="278" y="153"/>
                      <a:pt x="278" y="157"/>
                    </a:cubicBezTo>
                    <a:lnTo>
                      <a:pt x="278" y="172"/>
                    </a:lnTo>
                    <a:close/>
                    <a:moveTo>
                      <a:pt x="278" y="93"/>
                    </a:moveTo>
                    <a:cubicBezTo>
                      <a:pt x="278" y="97"/>
                      <a:pt x="275" y="101"/>
                      <a:pt x="270" y="101"/>
                    </a:cubicBezTo>
                    <a:cubicBezTo>
                      <a:pt x="256" y="101"/>
                      <a:pt x="256" y="101"/>
                      <a:pt x="256" y="101"/>
                    </a:cubicBezTo>
                    <a:cubicBezTo>
                      <a:pt x="252" y="101"/>
                      <a:pt x="248" y="97"/>
                      <a:pt x="248" y="93"/>
                    </a:cubicBezTo>
                    <a:cubicBezTo>
                      <a:pt x="248" y="79"/>
                      <a:pt x="248" y="79"/>
                      <a:pt x="248" y="79"/>
                    </a:cubicBezTo>
                    <a:cubicBezTo>
                      <a:pt x="248" y="74"/>
                      <a:pt x="252" y="71"/>
                      <a:pt x="256" y="71"/>
                    </a:cubicBezTo>
                    <a:cubicBezTo>
                      <a:pt x="270" y="71"/>
                      <a:pt x="270" y="71"/>
                      <a:pt x="270" y="71"/>
                    </a:cubicBezTo>
                    <a:cubicBezTo>
                      <a:pt x="275" y="71"/>
                      <a:pt x="278" y="74"/>
                      <a:pt x="278" y="79"/>
                    </a:cubicBezTo>
                    <a:lnTo>
                      <a:pt x="278" y="93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109736" tIns="54868" rIns="109736" bIns="5486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316" name="Donut 480">
                <a:extLst>
                  <a:ext uri="{FF2B5EF4-FFF2-40B4-BE49-F238E27FC236}">
                    <a16:creationId xmlns:a16="http://schemas.microsoft.com/office/drawing/2014/main" id="{24C04337-D1BD-447D-988E-0E631C6955E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33165" y="1874357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F25C34E3-D826-43FF-AF56-18950521B821}"/>
                </a:ext>
              </a:extLst>
            </p:cNvPr>
            <p:cNvGrpSpPr/>
            <p:nvPr/>
          </p:nvGrpSpPr>
          <p:grpSpPr>
            <a:xfrm>
              <a:off x="3170510" y="1846788"/>
              <a:ext cx="618833" cy="618833"/>
              <a:chOff x="3233165" y="1874357"/>
              <a:chExt cx="392110" cy="392110"/>
            </a:xfrm>
            <a:solidFill>
              <a:schemeClr val="tx1"/>
            </a:solidFill>
          </p:grpSpPr>
          <p:sp>
            <p:nvSpPr>
              <p:cNvPr id="318" name="Freeform 7">
                <a:extLst>
                  <a:ext uri="{FF2B5EF4-FFF2-40B4-BE49-F238E27FC236}">
                    <a16:creationId xmlns:a16="http://schemas.microsoft.com/office/drawing/2014/main" id="{AD596DCC-2036-4B90-B5F6-570667237FFA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3349320" y="1989867"/>
                <a:ext cx="159800" cy="161090"/>
              </a:xfrm>
              <a:custGeom>
                <a:avLst/>
                <a:gdLst>
                  <a:gd name="T0" fmla="*/ 278 w 306"/>
                  <a:gd name="T1" fmla="*/ 15 h 329"/>
                  <a:gd name="T2" fmla="*/ 256 w 306"/>
                  <a:gd name="T3" fmla="*/ 22 h 329"/>
                  <a:gd name="T4" fmla="*/ 248 w 306"/>
                  <a:gd name="T5" fmla="*/ 0 h 329"/>
                  <a:gd name="T6" fmla="*/ 56 w 306"/>
                  <a:gd name="T7" fmla="*/ 15 h 329"/>
                  <a:gd name="T8" fmla="*/ 34 w 306"/>
                  <a:gd name="T9" fmla="*/ 22 h 329"/>
                  <a:gd name="T10" fmla="*/ 26 w 306"/>
                  <a:gd name="T11" fmla="*/ 0 h 329"/>
                  <a:gd name="T12" fmla="*/ 0 w 306"/>
                  <a:gd name="T13" fmla="*/ 329 h 329"/>
                  <a:gd name="T14" fmla="*/ 25 w 306"/>
                  <a:gd name="T15" fmla="*/ 314 h 329"/>
                  <a:gd name="T16" fmla="*/ 48 w 306"/>
                  <a:gd name="T17" fmla="*/ 306 h 329"/>
                  <a:gd name="T18" fmla="*/ 55 w 306"/>
                  <a:gd name="T19" fmla="*/ 329 h 329"/>
                  <a:gd name="T20" fmla="*/ 249 w 306"/>
                  <a:gd name="T21" fmla="*/ 314 h 329"/>
                  <a:gd name="T22" fmla="*/ 271 w 306"/>
                  <a:gd name="T23" fmla="*/ 306 h 329"/>
                  <a:gd name="T24" fmla="*/ 279 w 306"/>
                  <a:gd name="T25" fmla="*/ 329 h 329"/>
                  <a:gd name="T26" fmla="*/ 306 w 306"/>
                  <a:gd name="T27" fmla="*/ 0 h 329"/>
                  <a:gd name="T28" fmla="*/ 56 w 306"/>
                  <a:gd name="T29" fmla="*/ 250 h 329"/>
                  <a:gd name="T30" fmla="*/ 34 w 306"/>
                  <a:gd name="T31" fmla="*/ 258 h 329"/>
                  <a:gd name="T32" fmla="*/ 26 w 306"/>
                  <a:gd name="T33" fmla="*/ 236 h 329"/>
                  <a:gd name="T34" fmla="*/ 49 w 306"/>
                  <a:gd name="T35" fmla="*/ 228 h 329"/>
                  <a:gd name="T36" fmla="*/ 56 w 306"/>
                  <a:gd name="T37" fmla="*/ 250 h 329"/>
                  <a:gd name="T38" fmla="*/ 49 w 306"/>
                  <a:gd name="T39" fmla="*/ 179 h 329"/>
                  <a:gd name="T40" fmla="*/ 26 w 306"/>
                  <a:gd name="T41" fmla="*/ 172 h 329"/>
                  <a:gd name="T42" fmla="*/ 34 w 306"/>
                  <a:gd name="T43" fmla="*/ 150 h 329"/>
                  <a:gd name="T44" fmla="*/ 56 w 306"/>
                  <a:gd name="T45" fmla="*/ 157 h 329"/>
                  <a:gd name="T46" fmla="*/ 56 w 306"/>
                  <a:gd name="T47" fmla="*/ 93 h 329"/>
                  <a:gd name="T48" fmla="*/ 34 w 306"/>
                  <a:gd name="T49" fmla="*/ 101 h 329"/>
                  <a:gd name="T50" fmla="*/ 26 w 306"/>
                  <a:gd name="T51" fmla="*/ 79 h 329"/>
                  <a:gd name="T52" fmla="*/ 49 w 306"/>
                  <a:gd name="T53" fmla="*/ 71 h 329"/>
                  <a:gd name="T54" fmla="*/ 56 w 306"/>
                  <a:gd name="T55" fmla="*/ 93 h 329"/>
                  <a:gd name="T56" fmla="*/ 83 w 306"/>
                  <a:gd name="T57" fmla="*/ 295 h 329"/>
                  <a:gd name="T58" fmla="*/ 222 w 306"/>
                  <a:gd name="T59" fmla="*/ 183 h 329"/>
                  <a:gd name="T60" fmla="*/ 222 w 306"/>
                  <a:gd name="T61" fmla="*/ 146 h 329"/>
                  <a:gd name="T62" fmla="*/ 83 w 306"/>
                  <a:gd name="T63" fmla="*/ 34 h 329"/>
                  <a:gd name="T64" fmla="*/ 222 w 306"/>
                  <a:gd name="T65" fmla="*/ 146 h 329"/>
                  <a:gd name="T66" fmla="*/ 270 w 306"/>
                  <a:gd name="T67" fmla="*/ 258 h 329"/>
                  <a:gd name="T68" fmla="*/ 248 w 306"/>
                  <a:gd name="T69" fmla="*/ 250 h 329"/>
                  <a:gd name="T70" fmla="*/ 256 w 306"/>
                  <a:gd name="T71" fmla="*/ 228 h 329"/>
                  <a:gd name="T72" fmla="*/ 278 w 306"/>
                  <a:gd name="T73" fmla="*/ 236 h 329"/>
                  <a:gd name="T74" fmla="*/ 278 w 306"/>
                  <a:gd name="T75" fmla="*/ 172 h 329"/>
                  <a:gd name="T76" fmla="*/ 256 w 306"/>
                  <a:gd name="T77" fmla="*/ 179 h 329"/>
                  <a:gd name="T78" fmla="*/ 248 w 306"/>
                  <a:gd name="T79" fmla="*/ 157 h 329"/>
                  <a:gd name="T80" fmla="*/ 270 w 306"/>
                  <a:gd name="T81" fmla="*/ 150 h 329"/>
                  <a:gd name="T82" fmla="*/ 278 w 306"/>
                  <a:gd name="T83" fmla="*/ 172 h 329"/>
                  <a:gd name="T84" fmla="*/ 270 w 306"/>
                  <a:gd name="T85" fmla="*/ 101 h 329"/>
                  <a:gd name="T86" fmla="*/ 248 w 306"/>
                  <a:gd name="T87" fmla="*/ 93 h 329"/>
                  <a:gd name="T88" fmla="*/ 256 w 306"/>
                  <a:gd name="T89" fmla="*/ 71 h 329"/>
                  <a:gd name="T90" fmla="*/ 278 w 306"/>
                  <a:gd name="T91" fmla="*/ 7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06" h="329">
                    <a:moveTo>
                      <a:pt x="278" y="0"/>
                    </a:moveTo>
                    <a:cubicBezTo>
                      <a:pt x="278" y="15"/>
                      <a:pt x="278" y="15"/>
                      <a:pt x="278" y="15"/>
                    </a:cubicBezTo>
                    <a:cubicBezTo>
                      <a:pt x="278" y="19"/>
                      <a:pt x="275" y="22"/>
                      <a:pt x="270" y="22"/>
                    </a:cubicBezTo>
                    <a:cubicBezTo>
                      <a:pt x="256" y="22"/>
                      <a:pt x="256" y="22"/>
                      <a:pt x="256" y="22"/>
                    </a:cubicBezTo>
                    <a:cubicBezTo>
                      <a:pt x="252" y="22"/>
                      <a:pt x="248" y="19"/>
                      <a:pt x="248" y="15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6" y="19"/>
                      <a:pt x="53" y="22"/>
                      <a:pt x="49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0" y="22"/>
                      <a:pt x="26" y="19"/>
                      <a:pt x="26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25" y="329"/>
                      <a:pt x="25" y="329"/>
                      <a:pt x="25" y="329"/>
                    </a:cubicBezTo>
                    <a:cubicBezTo>
                      <a:pt x="25" y="314"/>
                      <a:pt x="25" y="314"/>
                      <a:pt x="25" y="314"/>
                    </a:cubicBezTo>
                    <a:cubicBezTo>
                      <a:pt x="25" y="310"/>
                      <a:pt x="29" y="306"/>
                      <a:pt x="33" y="306"/>
                    </a:cubicBezTo>
                    <a:cubicBezTo>
                      <a:pt x="48" y="306"/>
                      <a:pt x="48" y="306"/>
                      <a:pt x="48" y="306"/>
                    </a:cubicBezTo>
                    <a:cubicBezTo>
                      <a:pt x="52" y="306"/>
                      <a:pt x="55" y="310"/>
                      <a:pt x="55" y="314"/>
                    </a:cubicBezTo>
                    <a:cubicBezTo>
                      <a:pt x="55" y="329"/>
                      <a:pt x="55" y="329"/>
                      <a:pt x="55" y="329"/>
                    </a:cubicBezTo>
                    <a:cubicBezTo>
                      <a:pt x="249" y="329"/>
                      <a:pt x="249" y="329"/>
                      <a:pt x="249" y="329"/>
                    </a:cubicBezTo>
                    <a:cubicBezTo>
                      <a:pt x="249" y="314"/>
                      <a:pt x="249" y="314"/>
                      <a:pt x="249" y="314"/>
                    </a:cubicBezTo>
                    <a:cubicBezTo>
                      <a:pt x="249" y="310"/>
                      <a:pt x="253" y="306"/>
                      <a:pt x="257" y="306"/>
                    </a:cubicBezTo>
                    <a:cubicBezTo>
                      <a:pt x="271" y="306"/>
                      <a:pt x="271" y="306"/>
                      <a:pt x="271" y="306"/>
                    </a:cubicBezTo>
                    <a:cubicBezTo>
                      <a:pt x="276" y="306"/>
                      <a:pt x="279" y="310"/>
                      <a:pt x="279" y="314"/>
                    </a:cubicBezTo>
                    <a:cubicBezTo>
                      <a:pt x="279" y="329"/>
                      <a:pt x="279" y="329"/>
                      <a:pt x="279" y="329"/>
                    </a:cubicBezTo>
                    <a:cubicBezTo>
                      <a:pt x="306" y="329"/>
                      <a:pt x="306" y="329"/>
                      <a:pt x="306" y="329"/>
                    </a:cubicBezTo>
                    <a:cubicBezTo>
                      <a:pt x="306" y="0"/>
                      <a:pt x="306" y="0"/>
                      <a:pt x="306" y="0"/>
                    </a:cubicBezTo>
                    <a:lnTo>
                      <a:pt x="278" y="0"/>
                    </a:lnTo>
                    <a:close/>
                    <a:moveTo>
                      <a:pt x="56" y="250"/>
                    </a:moveTo>
                    <a:cubicBezTo>
                      <a:pt x="56" y="254"/>
                      <a:pt x="53" y="258"/>
                      <a:pt x="49" y="258"/>
                    </a:cubicBezTo>
                    <a:cubicBezTo>
                      <a:pt x="34" y="258"/>
                      <a:pt x="34" y="258"/>
                      <a:pt x="34" y="258"/>
                    </a:cubicBezTo>
                    <a:cubicBezTo>
                      <a:pt x="30" y="258"/>
                      <a:pt x="26" y="254"/>
                      <a:pt x="26" y="250"/>
                    </a:cubicBezTo>
                    <a:cubicBezTo>
                      <a:pt x="26" y="236"/>
                      <a:pt x="26" y="236"/>
                      <a:pt x="26" y="236"/>
                    </a:cubicBezTo>
                    <a:cubicBezTo>
                      <a:pt x="26" y="231"/>
                      <a:pt x="30" y="228"/>
                      <a:pt x="34" y="228"/>
                    </a:cubicBezTo>
                    <a:cubicBezTo>
                      <a:pt x="49" y="228"/>
                      <a:pt x="49" y="228"/>
                      <a:pt x="49" y="228"/>
                    </a:cubicBezTo>
                    <a:cubicBezTo>
                      <a:pt x="53" y="228"/>
                      <a:pt x="56" y="231"/>
                      <a:pt x="56" y="236"/>
                    </a:cubicBezTo>
                    <a:lnTo>
                      <a:pt x="56" y="250"/>
                    </a:lnTo>
                    <a:close/>
                    <a:moveTo>
                      <a:pt x="56" y="172"/>
                    </a:moveTo>
                    <a:cubicBezTo>
                      <a:pt x="56" y="176"/>
                      <a:pt x="53" y="179"/>
                      <a:pt x="49" y="179"/>
                    </a:cubicBezTo>
                    <a:cubicBezTo>
                      <a:pt x="34" y="179"/>
                      <a:pt x="34" y="179"/>
                      <a:pt x="34" y="179"/>
                    </a:cubicBezTo>
                    <a:cubicBezTo>
                      <a:pt x="30" y="179"/>
                      <a:pt x="26" y="176"/>
                      <a:pt x="26" y="172"/>
                    </a:cubicBezTo>
                    <a:cubicBezTo>
                      <a:pt x="26" y="157"/>
                      <a:pt x="26" y="157"/>
                      <a:pt x="26" y="157"/>
                    </a:cubicBezTo>
                    <a:cubicBezTo>
                      <a:pt x="26" y="153"/>
                      <a:pt x="30" y="150"/>
                      <a:pt x="34" y="150"/>
                    </a:cubicBezTo>
                    <a:cubicBezTo>
                      <a:pt x="49" y="150"/>
                      <a:pt x="49" y="150"/>
                      <a:pt x="49" y="150"/>
                    </a:cubicBezTo>
                    <a:cubicBezTo>
                      <a:pt x="53" y="150"/>
                      <a:pt x="56" y="153"/>
                      <a:pt x="56" y="157"/>
                    </a:cubicBezTo>
                    <a:lnTo>
                      <a:pt x="56" y="172"/>
                    </a:lnTo>
                    <a:close/>
                    <a:moveTo>
                      <a:pt x="56" y="93"/>
                    </a:moveTo>
                    <a:cubicBezTo>
                      <a:pt x="56" y="97"/>
                      <a:pt x="53" y="101"/>
                      <a:pt x="49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0" y="101"/>
                      <a:pt x="26" y="97"/>
                      <a:pt x="26" y="93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74"/>
                      <a:pt x="30" y="71"/>
                      <a:pt x="34" y="71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53" y="71"/>
                      <a:pt x="56" y="74"/>
                      <a:pt x="56" y="79"/>
                    </a:cubicBezTo>
                    <a:lnTo>
                      <a:pt x="56" y="93"/>
                    </a:lnTo>
                    <a:close/>
                    <a:moveTo>
                      <a:pt x="222" y="295"/>
                    </a:moveTo>
                    <a:cubicBezTo>
                      <a:pt x="83" y="295"/>
                      <a:pt x="83" y="295"/>
                      <a:pt x="83" y="295"/>
                    </a:cubicBezTo>
                    <a:cubicBezTo>
                      <a:pt x="83" y="183"/>
                      <a:pt x="83" y="183"/>
                      <a:pt x="83" y="183"/>
                    </a:cubicBezTo>
                    <a:cubicBezTo>
                      <a:pt x="222" y="183"/>
                      <a:pt x="222" y="183"/>
                      <a:pt x="222" y="183"/>
                    </a:cubicBezTo>
                    <a:lnTo>
                      <a:pt x="222" y="295"/>
                    </a:lnTo>
                    <a:close/>
                    <a:moveTo>
                      <a:pt x="222" y="146"/>
                    </a:moveTo>
                    <a:cubicBezTo>
                      <a:pt x="83" y="146"/>
                      <a:pt x="83" y="146"/>
                      <a:pt x="83" y="146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222" y="34"/>
                      <a:pt x="222" y="34"/>
                      <a:pt x="222" y="34"/>
                    </a:cubicBezTo>
                    <a:lnTo>
                      <a:pt x="222" y="146"/>
                    </a:lnTo>
                    <a:close/>
                    <a:moveTo>
                      <a:pt x="278" y="250"/>
                    </a:moveTo>
                    <a:cubicBezTo>
                      <a:pt x="278" y="254"/>
                      <a:pt x="275" y="258"/>
                      <a:pt x="270" y="258"/>
                    </a:cubicBezTo>
                    <a:cubicBezTo>
                      <a:pt x="256" y="258"/>
                      <a:pt x="256" y="258"/>
                      <a:pt x="256" y="258"/>
                    </a:cubicBezTo>
                    <a:cubicBezTo>
                      <a:pt x="252" y="258"/>
                      <a:pt x="248" y="254"/>
                      <a:pt x="248" y="250"/>
                    </a:cubicBezTo>
                    <a:cubicBezTo>
                      <a:pt x="248" y="236"/>
                      <a:pt x="248" y="236"/>
                      <a:pt x="248" y="236"/>
                    </a:cubicBezTo>
                    <a:cubicBezTo>
                      <a:pt x="248" y="231"/>
                      <a:pt x="252" y="228"/>
                      <a:pt x="256" y="228"/>
                    </a:cubicBezTo>
                    <a:cubicBezTo>
                      <a:pt x="270" y="228"/>
                      <a:pt x="270" y="228"/>
                      <a:pt x="270" y="228"/>
                    </a:cubicBezTo>
                    <a:cubicBezTo>
                      <a:pt x="275" y="228"/>
                      <a:pt x="278" y="231"/>
                      <a:pt x="278" y="236"/>
                    </a:cubicBezTo>
                    <a:lnTo>
                      <a:pt x="278" y="250"/>
                    </a:lnTo>
                    <a:close/>
                    <a:moveTo>
                      <a:pt x="278" y="172"/>
                    </a:moveTo>
                    <a:cubicBezTo>
                      <a:pt x="278" y="176"/>
                      <a:pt x="275" y="179"/>
                      <a:pt x="270" y="179"/>
                    </a:cubicBezTo>
                    <a:cubicBezTo>
                      <a:pt x="256" y="179"/>
                      <a:pt x="256" y="179"/>
                      <a:pt x="256" y="179"/>
                    </a:cubicBezTo>
                    <a:cubicBezTo>
                      <a:pt x="252" y="179"/>
                      <a:pt x="248" y="176"/>
                      <a:pt x="248" y="172"/>
                    </a:cubicBezTo>
                    <a:cubicBezTo>
                      <a:pt x="248" y="157"/>
                      <a:pt x="248" y="157"/>
                      <a:pt x="248" y="157"/>
                    </a:cubicBezTo>
                    <a:cubicBezTo>
                      <a:pt x="248" y="153"/>
                      <a:pt x="252" y="150"/>
                      <a:pt x="256" y="150"/>
                    </a:cubicBezTo>
                    <a:cubicBezTo>
                      <a:pt x="270" y="150"/>
                      <a:pt x="270" y="150"/>
                      <a:pt x="270" y="150"/>
                    </a:cubicBezTo>
                    <a:cubicBezTo>
                      <a:pt x="275" y="150"/>
                      <a:pt x="278" y="153"/>
                      <a:pt x="278" y="157"/>
                    </a:cubicBezTo>
                    <a:lnTo>
                      <a:pt x="278" y="172"/>
                    </a:lnTo>
                    <a:close/>
                    <a:moveTo>
                      <a:pt x="278" y="93"/>
                    </a:moveTo>
                    <a:cubicBezTo>
                      <a:pt x="278" y="97"/>
                      <a:pt x="275" y="101"/>
                      <a:pt x="270" y="101"/>
                    </a:cubicBezTo>
                    <a:cubicBezTo>
                      <a:pt x="256" y="101"/>
                      <a:pt x="256" y="101"/>
                      <a:pt x="256" y="101"/>
                    </a:cubicBezTo>
                    <a:cubicBezTo>
                      <a:pt x="252" y="101"/>
                      <a:pt x="248" y="97"/>
                      <a:pt x="248" y="93"/>
                    </a:cubicBezTo>
                    <a:cubicBezTo>
                      <a:pt x="248" y="79"/>
                      <a:pt x="248" y="79"/>
                      <a:pt x="248" y="79"/>
                    </a:cubicBezTo>
                    <a:cubicBezTo>
                      <a:pt x="248" y="74"/>
                      <a:pt x="252" y="71"/>
                      <a:pt x="256" y="71"/>
                    </a:cubicBezTo>
                    <a:cubicBezTo>
                      <a:pt x="270" y="71"/>
                      <a:pt x="270" y="71"/>
                      <a:pt x="270" y="71"/>
                    </a:cubicBezTo>
                    <a:cubicBezTo>
                      <a:pt x="275" y="71"/>
                      <a:pt x="278" y="74"/>
                      <a:pt x="278" y="79"/>
                    </a:cubicBezTo>
                    <a:lnTo>
                      <a:pt x="278" y="93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109736" tIns="54868" rIns="109736" bIns="5486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319" name="Donut 480">
                <a:extLst>
                  <a:ext uri="{FF2B5EF4-FFF2-40B4-BE49-F238E27FC236}">
                    <a16:creationId xmlns:a16="http://schemas.microsoft.com/office/drawing/2014/main" id="{81092485-9CD5-4D53-A462-22311408E9A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33165" y="1874357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20A2C173-61CB-4BF1-B7A7-B9EA8388CC0D}"/>
                </a:ext>
              </a:extLst>
            </p:cNvPr>
            <p:cNvGrpSpPr/>
            <p:nvPr/>
          </p:nvGrpSpPr>
          <p:grpSpPr>
            <a:xfrm>
              <a:off x="5542653" y="2248217"/>
              <a:ext cx="618833" cy="618833"/>
              <a:chOff x="3233165" y="1874357"/>
              <a:chExt cx="392110" cy="392110"/>
            </a:xfrm>
            <a:solidFill>
              <a:schemeClr val="tx1"/>
            </a:solidFill>
          </p:grpSpPr>
          <p:sp>
            <p:nvSpPr>
              <p:cNvPr id="321" name="Freeform 7">
                <a:extLst>
                  <a:ext uri="{FF2B5EF4-FFF2-40B4-BE49-F238E27FC236}">
                    <a16:creationId xmlns:a16="http://schemas.microsoft.com/office/drawing/2014/main" id="{D7D80FDE-CE2A-45CA-B2D6-D77CD16634A6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3349320" y="1989867"/>
                <a:ext cx="159800" cy="161090"/>
              </a:xfrm>
              <a:custGeom>
                <a:avLst/>
                <a:gdLst>
                  <a:gd name="T0" fmla="*/ 278 w 306"/>
                  <a:gd name="T1" fmla="*/ 15 h 329"/>
                  <a:gd name="T2" fmla="*/ 256 w 306"/>
                  <a:gd name="T3" fmla="*/ 22 h 329"/>
                  <a:gd name="T4" fmla="*/ 248 w 306"/>
                  <a:gd name="T5" fmla="*/ 0 h 329"/>
                  <a:gd name="T6" fmla="*/ 56 w 306"/>
                  <a:gd name="T7" fmla="*/ 15 h 329"/>
                  <a:gd name="T8" fmla="*/ 34 w 306"/>
                  <a:gd name="T9" fmla="*/ 22 h 329"/>
                  <a:gd name="T10" fmla="*/ 26 w 306"/>
                  <a:gd name="T11" fmla="*/ 0 h 329"/>
                  <a:gd name="T12" fmla="*/ 0 w 306"/>
                  <a:gd name="T13" fmla="*/ 329 h 329"/>
                  <a:gd name="T14" fmla="*/ 25 w 306"/>
                  <a:gd name="T15" fmla="*/ 314 h 329"/>
                  <a:gd name="T16" fmla="*/ 48 w 306"/>
                  <a:gd name="T17" fmla="*/ 306 h 329"/>
                  <a:gd name="T18" fmla="*/ 55 w 306"/>
                  <a:gd name="T19" fmla="*/ 329 h 329"/>
                  <a:gd name="T20" fmla="*/ 249 w 306"/>
                  <a:gd name="T21" fmla="*/ 314 h 329"/>
                  <a:gd name="T22" fmla="*/ 271 w 306"/>
                  <a:gd name="T23" fmla="*/ 306 h 329"/>
                  <a:gd name="T24" fmla="*/ 279 w 306"/>
                  <a:gd name="T25" fmla="*/ 329 h 329"/>
                  <a:gd name="T26" fmla="*/ 306 w 306"/>
                  <a:gd name="T27" fmla="*/ 0 h 329"/>
                  <a:gd name="T28" fmla="*/ 56 w 306"/>
                  <a:gd name="T29" fmla="*/ 250 h 329"/>
                  <a:gd name="T30" fmla="*/ 34 w 306"/>
                  <a:gd name="T31" fmla="*/ 258 h 329"/>
                  <a:gd name="T32" fmla="*/ 26 w 306"/>
                  <a:gd name="T33" fmla="*/ 236 h 329"/>
                  <a:gd name="T34" fmla="*/ 49 w 306"/>
                  <a:gd name="T35" fmla="*/ 228 h 329"/>
                  <a:gd name="T36" fmla="*/ 56 w 306"/>
                  <a:gd name="T37" fmla="*/ 250 h 329"/>
                  <a:gd name="T38" fmla="*/ 49 w 306"/>
                  <a:gd name="T39" fmla="*/ 179 h 329"/>
                  <a:gd name="T40" fmla="*/ 26 w 306"/>
                  <a:gd name="T41" fmla="*/ 172 h 329"/>
                  <a:gd name="T42" fmla="*/ 34 w 306"/>
                  <a:gd name="T43" fmla="*/ 150 h 329"/>
                  <a:gd name="T44" fmla="*/ 56 w 306"/>
                  <a:gd name="T45" fmla="*/ 157 h 329"/>
                  <a:gd name="T46" fmla="*/ 56 w 306"/>
                  <a:gd name="T47" fmla="*/ 93 h 329"/>
                  <a:gd name="T48" fmla="*/ 34 w 306"/>
                  <a:gd name="T49" fmla="*/ 101 h 329"/>
                  <a:gd name="T50" fmla="*/ 26 w 306"/>
                  <a:gd name="T51" fmla="*/ 79 h 329"/>
                  <a:gd name="T52" fmla="*/ 49 w 306"/>
                  <a:gd name="T53" fmla="*/ 71 h 329"/>
                  <a:gd name="T54" fmla="*/ 56 w 306"/>
                  <a:gd name="T55" fmla="*/ 93 h 329"/>
                  <a:gd name="T56" fmla="*/ 83 w 306"/>
                  <a:gd name="T57" fmla="*/ 295 h 329"/>
                  <a:gd name="T58" fmla="*/ 222 w 306"/>
                  <a:gd name="T59" fmla="*/ 183 h 329"/>
                  <a:gd name="T60" fmla="*/ 222 w 306"/>
                  <a:gd name="T61" fmla="*/ 146 h 329"/>
                  <a:gd name="T62" fmla="*/ 83 w 306"/>
                  <a:gd name="T63" fmla="*/ 34 h 329"/>
                  <a:gd name="T64" fmla="*/ 222 w 306"/>
                  <a:gd name="T65" fmla="*/ 146 h 329"/>
                  <a:gd name="T66" fmla="*/ 270 w 306"/>
                  <a:gd name="T67" fmla="*/ 258 h 329"/>
                  <a:gd name="T68" fmla="*/ 248 w 306"/>
                  <a:gd name="T69" fmla="*/ 250 h 329"/>
                  <a:gd name="T70" fmla="*/ 256 w 306"/>
                  <a:gd name="T71" fmla="*/ 228 h 329"/>
                  <a:gd name="T72" fmla="*/ 278 w 306"/>
                  <a:gd name="T73" fmla="*/ 236 h 329"/>
                  <a:gd name="T74" fmla="*/ 278 w 306"/>
                  <a:gd name="T75" fmla="*/ 172 h 329"/>
                  <a:gd name="T76" fmla="*/ 256 w 306"/>
                  <a:gd name="T77" fmla="*/ 179 h 329"/>
                  <a:gd name="T78" fmla="*/ 248 w 306"/>
                  <a:gd name="T79" fmla="*/ 157 h 329"/>
                  <a:gd name="T80" fmla="*/ 270 w 306"/>
                  <a:gd name="T81" fmla="*/ 150 h 329"/>
                  <a:gd name="T82" fmla="*/ 278 w 306"/>
                  <a:gd name="T83" fmla="*/ 172 h 329"/>
                  <a:gd name="T84" fmla="*/ 270 w 306"/>
                  <a:gd name="T85" fmla="*/ 101 h 329"/>
                  <a:gd name="T86" fmla="*/ 248 w 306"/>
                  <a:gd name="T87" fmla="*/ 93 h 329"/>
                  <a:gd name="T88" fmla="*/ 256 w 306"/>
                  <a:gd name="T89" fmla="*/ 71 h 329"/>
                  <a:gd name="T90" fmla="*/ 278 w 306"/>
                  <a:gd name="T91" fmla="*/ 7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06" h="329">
                    <a:moveTo>
                      <a:pt x="278" y="0"/>
                    </a:moveTo>
                    <a:cubicBezTo>
                      <a:pt x="278" y="15"/>
                      <a:pt x="278" y="15"/>
                      <a:pt x="278" y="15"/>
                    </a:cubicBezTo>
                    <a:cubicBezTo>
                      <a:pt x="278" y="19"/>
                      <a:pt x="275" y="22"/>
                      <a:pt x="270" y="22"/>
                    </a:cubicBezTo>
                    <a:cubicBezTo>
                      <a:pt x="256" y="22"/>
                      <a:pt x="256" y="22"/>
                      <a:pt x="256" y="22"/>
                    </a:cubicBezTo>
                    <a:cubicBezTo>
                      <a:pt x="252" y="22"/>
                      <a:pt x="248" y="19"/>
                      <a:pt x="248" y="15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6" y="19"/>
                      <a:pt x="53" y="22"/>
                      <a:pt x="49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0" y="22"/>
                      <a:pt x="26" y="19"/>
                      <a:pt x="26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25" y="329"/>
                      <a:pt x="25" y="329"/>
                      <a:pt x="25" y="329"/>
                    </a:cubicBezTo>
                    <a:cubicBezTo>
                      <a:pt x="25" y="314"/>
                      <a:pt x="25" y="314"/>
                      <a:pt x="25" y="314"/>
                    </a:cubicBezTo>
                    <a:cubicBezTo>
                      <a:pt x="25" y="310"/>
                      <a:pt x="29" y="306"/>
                      <a:pt x="33" y="306"/>
                    </a:cubicBezTo>
                    <a:cubicBezTo>
                      <a:pt x="48" y="306"/>
                      <a:pt x="48" y="306"/>
                      <a:pt x="48" y="306"/>
                    </a:cubicBezTo>
                    <a:cubicBezTo>
                      <a:pt x="52" y="306"/>
                      <a:pt x="55" y="310"/>
                      <a:pt x="55" y="314"/>
                    </a:cubicBezTo>
                    <a:cubicBezTo>
                      <a:pt x="55" y="329"/>
                      <a:pt x="55" y="329"/>
                      <a:pt x="55" y="329"/>
                    </a:cubicBezTo>
                    <a:cubicBezTo>
                      <a:pt x="249" y="329"/>
                      <a:pt x="249" y="329"/>
                      <a:pt x="249" y="329"/>
                    </a:cubicBezTo>
                    <a:cubicBezTo>
                      <a:pt x="249" y="314"/>
                      <a:pt x="249" y="314"/>
                      <a:pt x="249" y="314"/>
                    </a:cubicBezTo>
                    <a:cubicBezTo>
                      <a:pt x="249" y="310"/>
                      <a:pt x="253" y="306"/>
                      <a:pt x="257" y="306"/>
                    </a:cubicBezTo>
                    <a:cubicBezTo>
                      <a:pt x="271" y="306"/>
                      <a:pt x="271" y="306"/>
                      <a:pt x="271" y="306"/>
                    </a:cubicBezTo>
                    <a:cubicBezTo>
                      <a:pt x="276" y="306"/>
                      <a:pt x="279" y="310"/>
                      <a:pt x="279" y="314"/>
                    </a:cubicBezTo>
                    <a:cubicBezTo>
                      <a:pt x="279" y="329"/>
                      <a:pt x="279" y="329"/>
                      <a:pt x="279" y="329"/>
                    </a:cubicBezTo>
                    <a:cubicBezTo>
                      <a:pt x="306" y="329"/>
                      <a:pt x="306" y="329"/>
                      <a:pt x="306" y="329"/>
                    </a:cubicBezTo>
                    <a:cubicBezTo>
                      <a:pt x="306" y="0"/>
                      <a:pt x="306" y="0"/>
                      <a:pt x="306" y="0"/>
                    </a:cubicBezTo>
                    <a:lnTo>
                      <a:pt x="278" y="0"/>
                    </a:lnTo>
                    <a:close/>
                    <a:moveTo>
                      <a:pt x="56" y="250"/>
                    </a:moveTo>
                    <a:cubicBezTo>
                      <a:pt x="56" y="254"/>
                      <a:pt x="53" y="258"/>
                      <a:pt x="49" y="258"/>
                    </a:cubicBezTo>
                    <a:cubicBezTo>
                      <a:pt x="34" y="258"/>
                      <a:pt x="34" y="258"/>
                      <a:pt x="34" y="258"/>
                    </a:cubicBezTo>
                    <a:cubicBezTo>
                      <a:pt x="30" y="258"/>
                      <a:pt x="26" y="254"/>
                      <a:pt x="26" y="250"/>
                    </a:cubicBezTo>
                    <a:cubicBezTo>
                      <a:pt x="26" y="236"/>
                      <a:pt x="26" y="236"/>
                      <a:pt x="26" y="236"/>
                    </a:cubicBezTo>
                    <a:cubicBezTo>
                      <a:pt x="26" y="231"/>
                      <a:pt x="30" y="228"/>
                      <a:pt x="34" y="228"/>
                    </a:cubicBezTo>
                    <a:cubicBezTo>
                      <a:pt x="49" y="228"/>
                      <a:pt x="49" y="228"/>
                      <a:pt x="49" y="228"/>
                    </a:cubicBezTo>
                    <a:cubicBezTo>
                      <a:pt x="53" y="228"/>
                      <a:pt x="56" y="231"/>
                      <a:pt x="56" y="236"/>
                    </a:cubicBezTo>
                    <a:lnTo>
                      <a:pt x="56" y="250"/>
                    </a:lnTo>
                    <a:close/>
                    <a:moveTo>
                      <a:pt x="56" y="172"/>
                    </a:moveTo>
                    <a:cubicBezTo>
                      <a:pt x="56" y="176"/>
                      <a:pt x="53" y="179"/>
                      <a:pt x="49" y="179"/>
                    </a:cubicBezTo>
                    <a:cubicBezTo>
                      <a:pt x="34" y="179"/>
                      <a:pt x="34" y="179"/>
                      <a:pt x="34" y="179"/>
                    </a:cubicBezTo>
                    <a:cubicBezTo>
                      <a:pt x="30" y="179"/>
                      <a:pt x="26" y="176"/>
                      <a:pt x="26" y="172"/>
                    </a:cubicBezTo>
                    <a:cubicBezTo>
                      <a:pt x="26" y="157"/>
                      <a:pt x="26" y="157"/>
                      <a:pt x="26" y="157"/>
                    </a:cubicBezTo>
                    <a:cubicBezTo>
                      <a:pt x="26" y="153"/>
                      <a:pt x="30" y="150"/>
                      <a:pt x="34" y="150"/>
                    </a:cubicBezTo>
                    <a:cubicBezTo>
                      <a:pt x="49" y="150"/>
                      <a:pt x="49" y="150"/>
                      <a:pt x="49" y="150"/>
                    </a:cubicBezTo>
                    <a:cubicBezTo>
                      <a:pt x="53" y="150"/>
                      <a:pt x="56" y="153"/>
                      <a:pt x="56" y="157"/>
                    </a:cubicBezTo>
                    <a:lnTo>
                      <a:pt x="56" y="172"/>
                    </a:lnTo>
                    <a:close/>
                    <a:moveTo>
                      <a:pt x="56" y="93"/>
                    </a:moveTo>
                    <a:cubicBezTo>
                      <a:pt x="56" y="97"/>
                      <a:pt x="53" y="101"/>
                      <a:pt x="49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0" y="101"/>
                      <a:pt x="26" y="97"/>
                      <a:pt x="26" y="93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74"/>
                      <a:pt x="30" y="71"/>
                      <a:pt x="34" y="71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53" y="71"/>
                      <a:pt x="56" y="74"/>
                      <a:pt x="56" y="79"/>
                    </a:cubicBezTo>
                    <a:lnTo>
                      <a:pt x="56" y="93"/>
                    </a:lnTo>
                    <a:close/>
                    <a:moveTo>
                      <a:pt x="222" y="295"/>
                    </a:moveTo>
                    <a:cubicBezTo>
                      <a:pt x="83" y="295"/>
                      <a:pt x="83" y="295"/>
                      <a:pt x="83" y="295"/>
                    </a:cubicBezTo>
                    <a:cubicBezTo>
                      <a:pt x="83" y="183"/>
                      <a:pt x="83" y="183"/>
                      <a:pt x="83" y="183"/>
                    </a:cubicBezTo>
                    <a:cubicBezTo>
                      <a:pt x="222" y="183"/>
                      <a:pt x="222" y="183"/>
                      <a:pt x="222" y="183"/>
                    </a:cubicBezTo>
                    <a:lnTo>
                      <a:pt x="222" y="295"/>
                    </a:lnTo>
                    <a:close/>
                    <a:moveTo>
                      <a:pt x="222" y="146"/>
                    </a:moveTo>
                    <a:cubicBezTo>
                      <a:pt x="83" y="146"/>
                      <a:pt x="83" y="146"/>
                      <a:pt x="83" y="146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222" y="34"/>
                      <a:pt x="222" y="34"/>
                      <a:pt x="222" y="34"/>
                    </a:cubicBezTo>
                    <a:lnTo>
                      <a:pt x="222" y="146"/>
                    </a:lnTo>
                    <a:close/>
                    <a:moveTo>
                      <a:pt x="278" y="250"/>
                    </a:moveTo>
                    <a:cubicBezTo>
                      <a:pt x="278" y="254"/>
                      <a:pt x="275" y="258"/>
                      <a:pt x="270" y="258"/>
                    </a:cubicBezTo>
                    <a:cubicBezTo>
                      <a:pt x="256" y="258"/>
                      <a:pt x="256" y="258"/>
                      <a:pt x="256" y="258"/>
                    </a:cubicBezTo>
                    <a:cubicBezTo>
                      <a:pt x="252" y="258"/>
                      <a:pt x="248" y="254"/>
                      <a:pt x="248" y="250"/>
                    </a:cubicBezTo>
                    <a:cubicBezTo>
                      <a:pt x="248" y="236"/>
                      <a:pt x="248" y="236"/>
                      <a:pt x="248" y="236"/>
                    </a:cubicBezTo>
                    <a:cubicBezTo>
                      <a:pt x="248" y="231"/>
                      <a:pt x="252" y="228"/>
                      <a:pt x="256" y="228"/>
                    </a:cubicBezTo>
                    <a:cubicBezTo>
                      <a:pt x="270" y="228"/>
                      <a:pt x="270" y="228"/>
                      <a:pt x="270" y="228"/>
                    </a:cubicBezTo>
                    <a:cubicBezTo>
                      <a:pt x="275" y="228"/>
                      <a:pt x="278" y="231"/>
                      <a:pt x="278" y="236"/>
                    </a:cubicBezTo>
                    <a:lnTo>
                      <a:pt x="278" y="250"/>
                    </a:lnTo>
                    <a:close/>
                    <a:moveTo>
                      <a:pt x="278" y="172"/>
                    </a:moveTo>
                    <a:cubicBezTo>
                      <a:pt x="278" y="176"/>
                      <a:pt x="275" y="179"/>
                      <a:pt x="270" y="179"/>
                    </a:cubicBezTo>
                    <a:cubicBezTo>
                      <a:pt x="256" y="179"/>
                      <a:pt x="256" y="179"/>
                      <a:pt x="256" y="179"/>
                    </a:cubicBezTo>
                    <a:cubicBezTo>
                      <a:pt x="252" y="179"/>
                      <a:pt x="248" y="176"/>
                      <a:pt x="248" y="172"/>
                    </a:cubicBezTo>
                    <a:cubicBezTo>
                      <a:pt x="248" y="157"/>
                      <a:pt x="248" y="157"/>
                      <a:pt x="248" y="157"/>
                    </a:cubicBezTo>
                    <a:cubicBezTo>
                      <a:pt x="248" y="153"/>
                      <a:pt x="252" y="150"/>
                      <a:pt x="256" y="150"/>
                    </a:cubicBezTo>
                    <a:cubicBezTo>
                      <a:pt x="270" y="150"/>
                      <a:pt x="270" y="150"/>
                      <a:pt x="270" y="150"/>
                    </a:cubicBezTo>
                    <a:cubicBezTo>
                      <a:pt x="275" y="150"/>
                      <a:pt x="278" y="153"/>
                      <a:pt x="278" y="157"/>
                    </a:cubicBezTo>
                    <a:lnTo>
                      <a:pt x="278" y="172"/>
                    </a:lnTo>
                    <a:close/>
                    <a:moveTo>
                      <a:pt x="278" y="93"/>
                    </a:moveTo>
                    <a:cubicBezTo>
                      <a:pt x="278" y="97"/>
                      <a:pt x="275" y="101"/>
                      <a:pt x="270" y="101"/>
                    </a:cubicBezTo>
                    <a:cubicBezTo>
                      <a:pt x="256" y="101"/>
                      <a:pt x="256" y="101"/>
                      <a:pt x="256" y="101"/>
                    </a:cubicBezTo>
                    <a:cubicBezTo>
                      <a:pt x="252" y="101"/>
                      <a:pt x="248" y="97"/>
                      <a:pt x="248" y="93"/>
                    </a:cubicBezTo>
                    <a:cubicBezTo>
                      <a:pt x="248" y="79"/>
                      <a:pt x="248" y="79"/>
                      <a:pt x="248" y="79"/>
                    </a:cubicBezTo>
                    <a:cubicBezTo>
                      <a:pt x="248" y="74"/>
                      <a:pt x="252" y="71"/>
                      <a:pt x="256" y="71"/>
                    </a:cubicBezTo>
                    <a:cubicBezTo>
                      <a:pt x="270" y="71"/>
                      <a:pt x="270" y="71"/>
                      <a:pt x="270" y="71"/>
                    </a:cubicBezTo>
                    <a:cubicBezTo>
                      <a:pt x="275" y="71"/>
                      <a:pt x="278" y="74"/>
                      <a:pt x="278" y="79"/>
                    </a:cubicBezTo>
                    <a:lnTo>
                      <a:pt x="278" y="93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109736" tIns="54868" rIns="109736" bIns="5486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322" name="Donut 480">
                <a:extLst>
                  <a:ext uri="{FF2B5EF4-FFF2-40B4-BE49-F238E27FC236}">
                    <a16:creationId xmlns:a16="http://schemas.microsoft.com/office/drawing/2014/main" id="{F00FDD25-63A3-4134-BC13-6E29EF20C66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33165" y="1874357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3F483B81-B47F-4CE8-AF7C-D4B39E4D7246}"/>
                </a:ext>
              </a:extLst>
            </p:cNvPr>
            <p:cNvGrpSpPr/>
            <p:nvPr/>
          </p:nvGrpSpPr>
          <p:grpSpPr>
            <a:xfrm>
              <a:off x="3969417" y="3920998"/>
              <a:ext cx="618833" cy="618833"/>
              <a:chOff x="3233165" y="1874357"/>
              <a:chExt cx="392110" cy="392110"/>
            </a:xfrm>
            <a:solidFill>
              <a:schemeClr val="tx1"/>
            </a:solidFill>
          </p:grpSpPr>
          <p:sp>
            <p:nvSpPr>
              <p:cNvPr id="324" name="Freeform 7">
                <a:extLst>
                  <a:ext uri="{FF2B5EF4-FFF2-40B4-BE49-F238E27FC236}">
                    <a16:creationId xmlns:a16="http://schemas.microsoft.com/office/drawing/2014/main" id="{160D355A-AB20-4415-8A58-9B9A62D8DB30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3349320" y="1989867"/>
                <a:ext cx="159800" cy="161090"/>
              </a:xfrm>
              <a:custGeom>
                <a:avLst/>
                <a:gdLst>
                  <a:gd name="T0" fmla="*/ 278 w 306"/>
                  <a:gd name="T1" fmla="*/ 15 h 329"/>
                  <a:gd name="T2" fmla="*/ 256 w 306"/>
                  <a:gd name="T3" fmla="*/ 22 h 329"/>
                  <a:gd name="T4" fmla="*/ 248 w 306"/>
                  <a:gd name="T5" fmla="*/ 0 h 329"/>
                  <a:gd name="T6" fmla="*/ 56 w 306"/>
                  <a:gd name="T7" fmla="*/ 15 h 329"/>
                  <a:gd name="T8" fmla="*/ 34 w 306"/>
                  <a:gd name="T9" fmla="*/ 22 h 329"/>
                  <a:gd name="T10" fmla="*/ 26 w 306"/>
                  <a:gd name="T11" fmla="*/ 0 h 329"/>
                  <a:gd name="T12" fmla="*/ 0 w 306"/>
                  <a:gd name="T13" fmla="*/ 329 h 329"/>
                  <a:gd name="T14" fmla="*/ 25 w 306"/>
                  <a:gd name="T15" fmla="*/ 314 h 329"/>
                  <a:gd name="T16" fmla="*/ 48 w 306"/>
                  <a:gd name="T17" fmla="*/ 306 h 329"/>
                  <a:gd name="T18" fmla="*/ 55 w 306"/>
                  <a:gd name="T19" fmla="*/ 329 h 329"/>
                  <a:gd name="T20" fmla="*/ 249 w 306"/>
                  <a:gd name="T21" fmla="*/ 314 h 329"/>
                  <a:gd name="T22" fmla="*/ 271 w 306"/>
                  <a:gd name="T23" fmla="*/ 306 h 329"/>
                  <a:gd name="T24" fmla="*/ 279 w 306"/>
                  <a:gd name="T25" fmla="*/ 329 h 329"/>
                  <a:gd name="T26" fmla="*/ 306 w 306"/>
                  <a:gd name="T27" fmla="*/ 0 h 329"/>
                  <a:gd name="T28" fmla="*/ 56 w 306"/>
                  <a:gd name="T29" fmla="*/ 250 h 329"/>
                  <a:gd name="T30" fmla="*/ 34 w 306"/>
                  <a:gd name="T31" fmla="*/ 258 h 329"/>
                  <a:gd name="T32" fmla="*/ 26 w 306"/>
                  <a:gd name="T33" fmla="*/ 236 h 329"/>
                  <a:gd name="T34" fmla="*/ 49 w 306"/>
                  <a:gd name="T35" fmla="*/ 228 h 329"/>
                  <a:gd name="T36" fmla="*/ 56 w 306"/>
                  <a:gd name="T37" fmla="*/ 250 h 329"/>
                  <a:gd name="T38" fmla="*/ 49 w 306"/>
                  <a:gd name="T39" fmla="*/ 179 h 329"/>
                  <a:gd name="T40" fmla="*/ 26 w 306"/>
                  <a:gd name="T41" fmla="*/ 172 h 329"/>
                  <a:gd name="T42" fmla="*/ 34 w 306"/>
                  <a:gd name="T43" fmla="*/ 150 h 329"/>
                  <a:gd name="T44" fmla="*/ 56 w 306"/>
                  <a:gd name="T45" fmla="*/ 157 h 329"/>
                  <a:gd name="T46" fmla="*/ 56 w 306"/>
                  <a:gd name="T47" fmla="*/ 93 h 329"/>
                  <a:gd name="T48" fmla="*/ 34 w 306"/>
                  <a:gd name="T49" fmla="*/ 101 h 329"/>
                  <a:gd name="T50" fmla="*/ 26 w 306"/>
                  <a:gd name="T51" fmla="*/ 79 h 329"/>
                  <a:gd name="T52" fmla="*/ 49 w 306"/>
                  <a:gd name="T53" fmla="*/ 71 h 329"/>
                  <a:gd name="T54" fmla="*/ 56 w 306"/>
                  <a:gd name="T55" fmla="*/ 93 h 329"/>
                  <a:gd name="T56" fmla="*/ 83 w 306"/>
                  <a:gd name="T57" fmla="*/ 295 h 329"/>
                  <a:gd name="T58" fmla="*/ 222 w 306"/>
                  <a:gd name="T59" fmla="*/ 183 h 329"/>
                  <a:gd name="T60" fmla="*/ 222 w 306"/>
                  <a:gd name="T61" fmla="*/ 146 h 329"/>
                  <a:gd name="T62" fmla="*/ 83 w 306"/>
                  <a:gd name="T63" fmla="*/ 34 h 329"/>
                  <a:gd name="T64" fmla="*/ 222 w 306"/>
                  <a:gd name="T65" fmla="*/ 146 h 329"/>
                  <a:gd name="T66" fmla="*/ 270 w 306"/>
                  <a:gd name="T67" fmla="*/ 258 h 329"/>
                  <a:gd name="T68" fmla="*/ 248 w 306"/>
                  <a:gd name="T69" fmla="*/ 250 h 329"/>
                  <a:gd name="T70" fmla="*/ 256 w 306"/>
                  <a:gd name="T71" fmla="*/ 228 h 329"/>
                  <a:gd name="T72" fmla="*/ 278 w 306"/>
                  <a:gd name="T73" fmla="*/ 236 h 329"/>
                  <a:gd name="T74" fmla="*/ 278 w 306"/>
                  <a:gd name="T75" fmla="*/ 172 h 329"/>
                  <a:gd name="T76" fmla="*/ 256 w 306"/>
                  <a:gd name="T77" fmla="*/ 179 h 329"/>
                  <a:gd name="T78" fmla="*/ 248 w 306"/>
                  <a:gd name="T79" fmla="*/ 157 h 329"/>
                  <a:gd name="T80" fmla="*/ 270 w 306"/>
                  <a:gd name="T81" fmla="*/ 150 h 329"/>
                  <a:gd name="T82" fmla="*/ 278 w 306"/>
                  <a:gd name="T83" fmla="*/ 172 h 329"/>
                  <a:gd name="T84" fmla="*/ 270 w 306"/>
                  <a:gd name="T85" fmla="*/ 101 h 329"/>
                  <a:gd name="T86" fmla="*/ 248 w 306"/>
                  <a:gd name="T87" fmla="*/ 93 h 329"/>
                  <a:gd name="T88" fmla="*/ 256 w 306"/>
                  <a:gd name="T89" fmla="*/ 71 h 329"/>
                  <a:gd name="T90" fmla="*/ 278 w 306"/>
                  <a:gd name="T91" fmla="*/ 7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06" h="329">
                    <a:moveTo>
                      <a:pt x="278" y="0"/>
                    </a:moveTo>
                    <a:cubicBezTo>
                      <a:pt x="278" y="15"/>
                      <a:pt x="278" y="15"/>
                      <a:pt x="278" y="15"/>
                    </a:cubicBezTo>
                    <a:cubicBezTo>
                      <a:pt x="278" y="19"/>
                      <a:pt x="275" y="22"/>
                      <a:pt x="270" y="22"/>
                    </a:cubicBezTo>
                    <a:cubicBezTo>
                      <a:pt x="256" y="22"/>
                      <a:pt x="256" y="22"/>
                      <a:pt x="256" y="22"/>
                    </a:cubicBezTo>
                    <a:cubicBezTo>
                      <a:pt x="252" y="22"/>
                      <a:pt x="248" y="19"/>
                      <a:pt x="248" y="15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6" y="19"/>
                      <a:pt x="53" y="22"/>
                      <a:pt x="49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0" y="22"/>
                      <a:pt x="26" y="19"/>
                      <a:pt x="26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25" y="329"/>
                      <a:pt x="25" y="329"/>
                      <a:pt x="25" y="329"/>
                    </a:cubicBezTo>
                    <a:cubicBezTo>
                      <a:pt x="25" y="314"/>
                      <a:pt x="25" y="314"/>
                      <a:pt x="25" y="314"/>
                    </a:cubicBezTo>
                    <a:cubicBezTo>
                      <a:pt x="25" y="310"/>
                      <a:pt x="29" y="306"/>
                      <a:pt x="33" y="306"/>
                    </a:cubicBezTo>
                    <a:cubicBezTo>
                      <a:pt x="48" y="306"/>
                      <a:pt x="48" y="306"/>
                      <a:pt x="48" y="306"/>
                    </a:cubicBezTo>
                    <a:cubicBezTo>
                      <a:pt x="52" y="306"/>
                      <a:pt x="55" y="310"/>
                      <a:pt x="55" y="314"/>
                    </a:cubicBezTo>
                    <a:cubicBezTo>
                      <a:pt x="55" y="329"/>
                      <a:pt x="55" y="329"/>
                      <a:pt x="55" y="329"/>
                    </a:cubicBezTo>
                    <a:cubicBezTo>
                      <a:pt x="249" y="329"/>
                      <a:pt x="249" y="329"/>
                      <a:pt x="249" y="329"/>
                    </a:cubicBezTo>
                    <a:cubicBezTo>
                      <a:pt x="249" y="314"/>
                      <a:pt x="249" y="314"/>
                      <a:pt x="249" y="314"/>
                    </a:cubicBezTo>
                    <a:cubicBezTo>
                      <a:pt x="249" y="310"/>
                      <a:pt x="253" y="306"/>
                      <a:pt x="257" y="306"/>
                    </a:cubicBezTo>
                    <a:cubicBezTo>
                      <a:pt x="271" y="306"/>
                      <a:pt x="271" y="306"/>
                      <a:pt x="271" y="306"/>
                    </a:cubicBezTo>
                    <a:cubicBezTo>
                      <a:pt x="276" y="306"/>
                      <a:pt x="279" y="310"/>
                      <a:pt x="279" y="314"/>
                    </a:cubicBezTo>
                    <a:cubicBezTo>
                      <a:pt x="279" y="329"/>
                      <a:pt x="279" y="329"/>
                      <a:pt x="279" y="329"/>
                    </a:cubicBezTo>
                    <a:cubicBezTo>
                      <a:pt x="306" y="329"/>
                      <a:pt x="306" y="329"/>
                      <a:pt x="306" y="329"/>
                    </a:cubicBezTo>
                    <a:cubicBezTo>
                      <a:pt x="306" y="0"/>
                      <a:pt x="306" y="0"/>
                      <a:pt x="306" y="0"/>
                    </a:cubicBezTo>
                    <a:lnTo>
                      <a:pt x="278" y="0"/>
                    </a:lnTo>
                    <a:close/>
                    <a:moveTo>
                      <a:pt x="56" y="250"/>
                    </a:moveTo>
                    <a:cubicBezTo>
                      <a:pt x="56" y="254"/>
                      <a:pt x="53" y="258"/>
                      <a:pt x="49" y="258"/>
                    </a:cubicBezTo>
                    <a:cubicBezTo>
                      <a:pt x="34" y="258"/>
                      <a:pt x="34" y="258"/>
                      <a:pt x="34" y="258"/>
                    </a:cubicBezTo>
                    <a:cubicBezTo>
                      <a:pt x="30" y="258"/>
                      <a:pt x="26" y="254"/>
                      <a:pt x="26" y="250"/>
                    </a:cubicBezTo>
                    <a:cubicBezTo>
                      <a:pt x="26" y="236"/>
                      <a:pt x="26" y="236"/>
                      <a:pt x="26" y="236"/>
                    </a:cubicBezTo>
                    <a:cubicBezTo>
                      <a:pt x="26" y="231"/>
                      <a:pt x="30" y="228"/>
                      <a:pt x="34" y="228"/>
                    </a:cubicBezTo>
                    <a:cubicBezTo>
                      <a:pt x="49" y="228"/>
                      <a:pt x="49" y="228"/>
                      <a:pt x="49" y="228"/>
                    </a:cubicBezTo>
                    <a:cubicBezTo>
                      <a:pt x="53" y="228"/>
                      <a:pt x="56" y="231"/>
                      <a:pt x="56" y="236"/>
                    </a:cubicBezTo>
                    <a:lnTo>
                      <a:pt x="56" y="250"/>
                    </a:lnTo>
                    <a:close/>
                    <a:moveTo>
                      <a:pt x="56" y="172"/>
                    </a:moveTo>
                    <a:cubicBezTo>
                      <a:pt x="56" y="176"/>
                      <a:pt x="53" y="179"/>
                      <a:pt x="49" y="179"/>
                    </a:cubicBezTo>
                    <a:cubicBezTo>
                      <a:pt x="34" y="179"/>
                      <a:pt x="34" y="179"/>
                      <a:pt x="34" y="179"/>
                    </a:cubicBezTo>
                    <a:cubicBezTo>
                      <a:pt x="30" y="179"/>
                      <a:pt x="26" y="176"/>
                      <a:pt x="26" y="172"/>
                    </a:cubicBezTo>
                    <a:cubicBezTo>
                      <a:pt x="26" y="157"/>
                      <a:pt x="26" y="157"/>
                      <a:pt x="26" y="157"/>
                    </a:cubicBezTo>
                    <a:cubicBezTo>
                      <a:pt x="26" y="153"/>
                      <a:pt x="30" y="150"/>
                      <a:pt x="34" y="150"/>
                    </a:cubicBezTo>
                    <a:cubicBezTo>
                      <a:pt x="49" y="150"/>
                      <a:pt x="49" y="150"/>
                      <a:pt x="49" y="150"/>
                    </a:cubicBezTo>
                    <a:cubicBezTo>
                      <a:pt x="53" y="150"/>
                      <a:pt x="56" y="153"/>
                      <a:pt x="56" y="157"/>
                    </a:cubicBezTo>
                    <a:lnTo>
                      <a:pt x="56" y="172"/>
                    </a:lnTo>
                    <a:close/>
                    <a:moveTo>
                      <a:pt x="56" y="93"/>
                    </a:moveTo>
                    <a:cubicBezTo>
                      <a:pt x="56" y="97"/>
                      <a:pt x="53" y="101"/>
                      <a:pt x="49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0" y="101"/>
                      <a:pt x="26" y="97"/>
                      <a:pt x="26" y="93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74"/>
                      <a:pt x="30" y="71"/>
                      <a:pt x="34" y="71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53" y="71"/>
                      <a:pt x="56" y="74"/>
                      <a:pt x="56" y="79"/>
                    </a:cubicBezTo>
                    <a:lnTo>
                      <a:pt x="56" y="93"/>
                    </a:lnTo>
                    <a:close/>
                    <a:moveTo>
                      <a:pt x="222" y="295"/>
                    </a:moveTo>
                    <a:cubicBezTo>
                      <a:pt x="83" y="295"/>
                      <a:pt x="83" y="295"/>
                      <a:pt x="83" y="295"/>
                    </a:cubicBezTo>
                    <a:cubicBezTo>
                      <a:pt x="83" y="183"/>
                      <a:pt x="83" y="183"/>
                      <a:pt x="83" y="183"/>
                    </a:cubicBezTo>
                    <a:cubicBezTo>
                      <a:pt x="222" y="183"/>
                      <a:pt x="222" y="183"/>
                      <a:pt x="222" y="183"/>
                    </a:cubicBezTo>
                    <a:lnTo>
                      <a:pt x="222" y="295"/>
                    </a:lnTo>
                    <a:close/>
                    <a:moveTo>
                      <a:pt x="222" y="146"/>
                    </a:moveTo>
                    <a:cubicBezTo>
                      <a:pt x="83" y="146"/>
                      <a:pt x="83" y="146"/>
                      <a:pt x="83" y="146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222" y="34"/>
                      <a:pt x="222" y="34"/>
                      <a:pt x="222" y="34"/>
                    </a:cubicBezTo>
                    <a:lnTo>
                      <a:pt x="222" y="146"/>
                    </a:lnTo>
                    <a:close/>
                    <a:moveTo>
                      <a:pt x="278" y="250"/>
                    </a:moveTo>
                    <a:cubicBezTo>
                      <a:pt x="278" y="254"/>
                      <a:pt x="275" y="258"/>
                      <a:pt x="270" y="258"/>
                    </a:cubicBezTo>
                    <a:cubicBezTo>
                      <a:pt x="256" y="258"/>
                      <a:pt x="256" y="258"/>
                      <a:pt x="256" y="258"/>
                    </a:cubicBezTo>
                    <a:cubicBezTo>
                      <a:pt x="252" y="258"/>
                      <a:pt x="248" y="254"/>
                      <a:pt x="248" y="250"/>
                    </a:cubicBezTo>
                    <a:cubicBezTo>
                      <a:pt x="248" y="236"/>
                      <a:pt x="248" y="236"/>
                      <a:pt x="248" y="236"/>
                    </a:cubicBezTo>
                    <a:cubicBezTo>
                      <a:pt x="248" y="231"/>
                      <a:pt x="252" y="228"/>
                      <a:pt x="256" y="228"/>
                    </a:cubicBezTo>
                    <a:cubicBezTo>
                      <a:pt x="270" y="228"/>
                      <a:pt x="270" y="228"/>
                      <a:pt x="270" y="228"/>
                    </a:cubicBezTo>
                    <a:cubicBezTo>
                      <a:pt x="275" y="228"/>
                      <a:pt x="278" y="231"/>
                      <a:pt x="278" y="236"/>
                    </a:cubicBezTo>
                    <a:lnTo>
                      <a:pt x="278" y="250"/>
                    </a:lnTo>
                    <a:close/>
                    <a:moveTo>
                      <a:pt x="278" y="172"/>
                    </a:moveTo>
                    <a:cubicBezTo>
                      <a:pt x="278" y="176"/>
                      <a:pt x="275" y="179"/>
                      <a:pt x="270" y="179"/>
                    </a:cubicBezTo>
                    <a:cubicBezTo>
                      <a:pt x="256" y="179"/>
                      <a:pt x="256" y="179"/>
                      <a:pt x="256" y="179"/>
                    </a:cubicBezTo>
                    <a:cubicBezTo>
                      <a:pt x="252" y="179"/>
                      <a:pt x="248" y="176"/>
                      <a:pt x="248" y="172"/>
                    </a:cubicBezTo>
                    <a:cubicBezTo>
                      <a:pt x="248" y="157"/>
                      <a:pt x="248" y="157"/>
                      <a:pt x="248" y="157"/>
                    </a:cubicBezTo>
                    <a:cubicBezTo>
                      <a:pt x="248" y="153"/>
                      <a:pt x="252" y="150"/>
                      <a:pt x="256" y="150"/>
                    </a:cubicBezTo>
                    <a:cubicBezTo>
                      <a:pt x="270" y="150"/>
                      <a:pt x="270" y="150"/>
                      <a:pt x="270" y="150"/>
                    </a:cubicBezTo>
                    <a:cubicBezTo>
                      <a:pt x="275" y="150"/>
                      <a:pt x="278" y="153"/>
                      <a:pt x="278" y="157"/>
                    </a:cubicBezTo>
                    <a:lnTo>
                      <a:pt x="278" y="172"/>
                    </a:lnTo>
                    <a:close/>
                    <a:moveTo>
                      <a:pt x="278" y="93"/>
                    </a:moveTo>
                    <a:cubicBezTo>
                      <a:pt x="278" y="97"/>
                      <a:pt x="275" y="101"/>
                      <a:pt x="270" y="101"/>
                    </a:cubicBezTo>
                    <a:cubicBezTo>
                      <a:pt x="256" y="101"/>
                      <a:pt x="256" y="101"/>
                      <a:pt x="256" y="101"/>
                    </a:cubicBezTo>
                    <a:cubicBezTo>
                      <a:pt x="252" y="101"/>
                      <a:pt x="248" y="97"/>
                      <a:pt x="248" y="93"/>
                    </a:cubicBezTo>
                    <a:cubicBezTo>
                      <a:pt x="248" y="79"/>
                      <a:pt x="248" y="79"/>
                      <a:pt x="248" y="79"/>
                    </a:cubicBezTo>
                    <a:cubicBezTo>
                      <a:pt x="248" y="74"/>
                      <a:pt x="252" y="71"/>
                      <a:pt x="256" y="71"/>
                    </a:cubicBezTo>
                    <a:cubicBezTo>
                      <a:pt x="270" y="71"/>
                      <a:pt x="270" y="71"/>
                      <a:pt x="270" y="71"/>
                    </a:cubicBezTo>
                    <a:cubicBezTo>
                      <a:pt x="275" y="71"/>
                      <a:pt x="278" y="74"/>
                      <a:pt x="278" y="79"/>
                    </a:cubicBezTo>
                    <a:lnTo>
                      <a:pt x="278" y="93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109736" tIns="54868" rIns="109736" bIns="5486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325" name="Donut 480">
                <a:extLst>
                  <a:ext uri="{FF2B5EF4-FFF2-40B4-BE49-F238E27FC236}">
                    <a16:creationId xmlns:a16="http://schemas.microsoft.com/office/drawing/2014/main" id="{6A1FB0CC-0CBB-40D8-B13C-926CBC11D73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33165" y="1874357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234F93B9-9DE0-4B61-987F-EA5058A5F81F}"/>
                </a:ext>
              </a:extLst>
            </p:cNvPr>
            <p:cNvGrpSpPr/>
            <p:nvPr/>
          </p:nvGrpSpPr>
          <p:grpSpPr>
            <a:xfrm>
              <a:off x="5284597" y="3717874"/>
              <a:ext cx="618833" cy="618833"/>
              <a:chOff x="4179295" y="3183652"/>
              <a:chExt cx="392110" cy="392110"/>
            </a:xfrm>
            <a:solidFill>
              <a:schemeClr val="tx1"/>
            </a:solidFill>
          </p:grpSpPr>
          <p:sp>
            <p:nvSpPr>
              <p:cNvPr id="327" name="Freeform 15">
                <a:extLst>
                  <a:ext uri="{FF2B5EF4-FFF2-40B4-BE49-F238E27FC236}">
                    <a16:creationId xmlns:a16="http://schemas.microsoft.com/office/drawing/2014/main" id="{ADEFD932-79C6-407A-934B-107917D0AA7B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4254000" y="3269045"/>
                <a:ext cx="242700" cy="221324"/>
              </a:xfrm>
              <a:custGeom>
                <a:avLst/>
                <a:gdLst>
                  <a:gd name="T0" fmla="*/ 436 w 2416"/>
                  <a:gd name="T1" fmla="*/ 708 h 2209"/>
                  <a:gd name="T2" fmla="*/ 524 w 2416"/>
                  <a:gd name="T3" fmla="*/ 768 h 2209"/>
                  <a:gd name="T4" fmla="*/ 883 w 2416"/>
                  <a:gd name="T5" fmla="*/ 698 h 2209"/>
                  <a:gd name="T6" fmla="*/ 1293 w 2416"/>
                  <a:gd name="T7" fmla="*/ 707 h 2209"/>
                  <a:gd name="T8" fmla="*/ 1449 w 2416"/>
                  <a:gd name="T9" fmla="*/ 702 h 2209"/>
                  <a:gd name="T10" fmla="*/ 1429 w 2416"/>
                  <a:gd name="T11" fmla="*/ 399 h 2209"/>
                  <a:gd name="T12" fmla="*/ 1317 w 2416"/>
                  <a:gd name="T13" fmla="*/ 124 h 2209"/>
                  <a:gd name="T14" fmla="*/ 1101 w 2416"/>
                  <a:gd name="T15" fmla="*/ 21 h 2209"/>
                  <a:gd name="T16" fmla="*/ 536 w 2416"/>
                  <a:gd name="T17" fmla="*/ 250 h 2209"/>
                  <a:gd name="T18" fmla="*/ 353 w 2416"/>
                  <a:gd name="T19" fmla="*/ 433 h 2209"/>
                  <a:gd name="T20" fmla="*/ 387 w 2416"/>
                  <a:gd name="T21" fmla="*/ 530 h 2209"/>
                  <a:gd name="T22" fmla="*/ 450 w 2416"/>
                  <a:gd name="T23" fmla="*/ 1207 h 2209"/>
                  <a:gd name="T24" fmla="*/ 617 w 2416"/>
                  <a:gd name="T25" fmla="*/ 1272 h 2209"/>
                  <a:gd name="T26" fmla="*/ 689 w 2416"/>
                  <a:gd name="T27" fmla="*/ 1270 h 2209"/>
                  <a:gd name="T28" fmla="*/ 653 w 2416"/>
                  <a:gd name="T29" fmla="*/ 1190 h 2209"/>
                  <a:gd name="T30" fmla="*/ 626 w 2416"/>
                  <a:gd name="T31" fmla="*/ 1126 h 2209"/>
                  <a:gd name="T32" fmla="*/ 553 w 2416"/>
                  <a:gd name="T33" fmla="*/ 1010 h 2209"/>
                  <a:gd name="T34" fmla="*/ 386 w 2416"/>
                  <a:gd name="T35" fmla="*/ 755 h 2209"/>
                  <a:gd name="T36" fmla="*/ 209 w 2416"/>
                  <a:gd name="T37" fmla="*/ 573 h 2209"/>
                  <a:gd name="T38" fmla="*/ 48 w 2416"/>
                  <a:gd name="T39" fmla="*/ 787 h 2209"/>
                  <a:gd name="T40" fmla="*/ 121 w 2416"/>
                  <a:gd name="T41" fmla="*/ 1190 h 2209"/>
                  <a:gd name="T42" fmla="*/ 355 w 2416"/>
                  <a:gd name="T43" fmla="*/ 1178 h 2209"/>
                  <a:gd name="T44" fmla="*/ 2011 w 2416"/>
                  <a:gd name="T45" fmla="*/ 189 h 2209"/>
                  <a:gd name="T46" fmla="*/ 1470 w 2416"/>
                  <a:gd name="T47" fmla="*/ 25 h 2209"/>
                  <a:gd name="T48" fmla="*/ 1383 w 2416"/>
                  <a:gd name="T49" fmla="*/ 196 h 2209"/>
                  <a:gd name="T50" fmla="*/ 1533 w 2416"/>
                  <a:gd name="T51" fmla="*/ 610 h 2209"/>
                  <a:gd name="T52" fmla="*/ 1588 w 2416"/>
                  <a:gd name="T53" fmla="*/ 803 h 2209"/>
                  <a:gd name="T54" fmla="*/ 1722 w 2416"/>
                  <a:gd name="T55" fmla="*/ 938 h 2209"/>
                  <a:gd name="T56" fmla="*/ 1907 w 2416"/>
                  <a:gd name="T57" fmla="*/ 1240 h 2209"/>
                  <a:gd name="T58" fmla="*/ 2277 w 2416"/>
                  <a:gd name="T59" fmla="*/ 1135 h 2209"/>
                  <a:gd name="T60" fmla="*/ 2323 w 2416"/>
                  <a:gd name="T61" fmla="*/ 506 h 2209"/>
                  <a:gd name="T62" fmla="*/ 1781 w 2416"/>
                  <a:gd name="T63" fmla="*/ 1200 h 2209"/>
                  <a:gd name="T64" fmla="*/ 1773 w 2416"/>
                  <a:gd name="T65" fmla="*/ 1172 h 2209"/>
                  <a:gd name="T66" fmla="*/ 1585 w 2416"/>
                  <a:gd name="T67" fmla="*/ 862 h 2209"/>
                  <a:gd name="T68" fmla="*/ 1317 w 2416"/>
                  <a:gd name="T69" fmla="*/ 747 h 2209"/>
                  <a:gd name="T70" fmla="*/ 907 w 2416"/>
                  <a:gd name="T71" fmla="*/ 739 h 2209"/>
                  <a:gd name="T72" fmla="*/ 489 w 2416"/>
                  <a:gd name="T73" fmla="*/ 831 h 2209"/>
                  <a:gd name="T74" fmla="*/ 627 w 2416"/>
                  <a:gd name="T75" fmla="*/ 1004 h 2209"/>
                  <a:gd name="T76" fmla="*/ 704 w 2416"/>
                  <a:gd name="T77" fmla="*/ 1182 h 2209"/>
                  <a:gd name="T78" fmla="*/ 704 w 2416"/>
                  <a:gd name="T79" fmla="*/ 1183 h 2209"/>
                  <a:gd name="T80" fmla="*/ 871 w 2416"/>
                  <a:gd name="T81" fmla="*/ 1334 h 2209"/>
                  <a:gd name="T82" fmla="*/ 1184 w 2416"/>
                  <a:gd name="T83" fmla="*/ 1421 h 2209"/>
                  <a:gd name="T84" fmla="*/ 1422 w 2416"/>
                  <a:gd name="T85" fmla="*/ 1539 h 2209"/>
                  <a:gd name="T86" fmla="*/ 1716 w 2416"/>
                  <a:gd name="T87" fmla="*/ 1526 h 2209"/>
                  <a:gd name="T88" fmla="*/ 1811 w 2416"/>
                  <a:gd name="T89" fmla="*/ 1387 h 2209"/>
                  <a:gd name="T90" fmla="*/ 1809 w 2416"/>
                  <a:gd name="T91" fmla="*/ 1295 h 2209"/>
                  <a:gd name="T92" fmla="*/ 1173 w 2416"/>
                  <a:gd name="T93" fmla="*/ 1486 h 2209"/>
                  <a:gd name="T94" fmla="*/ 1044 w 2416"/>
                  <a:gd name="T95" fmla="*/ 1466 h 2209"/>
                  <a:gd name="T96" fmla="*/ 984 w 2416"/>
                  <a:gd name="T97" fmla="*/ 1573 h 2209"/>
                  <a:gd name="T98" fmla="*/ 809 w 2416"/>
                  <a:gd name="T99" fmla="*/ 1794 h 2209"/>
                  <a:gd name="T100" fmla="*/ 752 w 2416"/>
                  <a:gd name="T101" fmla="*/ 2011 h 2209"/>
                  <a:gd name="T102" fmla="*/ 778 w 2416"/>
                  <a:gd name="T103" fmla="*/ 2150 h 2209"/>
                  <a:gd name="T104" fmla="*/ 880 w 2416"/>
                  <a:gd name="T105" fmla="*/ 2177 h 2209"/>
                  <a:gd name="T106" fmla="*/ 1012 w 2416"/>
                  <a:gd name="T107" fmla="*/ 2005 h 2209"/>
                  <a:gd name="T108" fmla="*/ 1226 w 2416"/>
                  <a:gd name="T109" fmla="*/ 1733 h 2209"/>
                  <a:gd name="T110" fmla="*/ 1245 w 2416"/>
                  <a:gd name="T111" fmla="*/ 1541 h 2209"/>
                  <a:gd name="T112" fmla="*/ 797 w 2416"/>
                  <a:gd name="T113" fmla="*/ 1718 h 2209"/>
                  <a:gd name="T114" fmla="*/ 977 w 2416"/>
                  <a:gd name="T115" fmla="*/ 1520 h 2209"/>
                  <a:gd name="T116" fmla="*/ 831 w 2416"/>
                  <a:gd name="T117" fmla="*/ 1386 h 2209"/>
                  <a:gd name="T118" fmla="*/ 584 w 2416"/>
                  <a:gd name="T119" fmla="*/ 1299 h 2209"/>
                  <a:gd name="T120" fmla="*/ 222 w 2416"/>
                  <a:gd name="T121" fmla="*/ 1510 h 2209"/>
                  <a:gd name="T122" fmla="*/ 569 w 2416"/>
                  <a:gd name="T123" fmla="*/ 1809 h 2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16" h="2209">
                    <a:moveTo>
                      <a:pt x="387" y="530"/>
                    </a:moveTo>
                    <a:cubicBezTo>
                      <a:pt x="412" y="587"/>
                      <a:pt x="412" y="651"/>
                      <a:pt x="436" y="708"/>
                    </a:cubicBezTo>
                    <a:cubicBezTo>
                      <a:pt x="445" y="729"/>
                      <a:pt x="445" y="729"/>
                      <a:pt x="445" y="729"/>
                    </a:cubicBezTo>
                    <a:cubicBezTo>
                      <a:pt x="454" y="752"/>
                      <a:pt x="490" y="770"/>
                      <a:pt x="524" y="768"/>
                    </a:cubicBezTo>
                    <a:cubicBezTo>
                      <a:pt x="524" y="768"/>
                      <a:pt x="524" y="768"/>
                      <a:pt x="553" y="767"/>
                    </a:cubicBezTo>
                    <a:cubicBezTo>
                      <a:pt x="666" y="760"/>
                      <a:pt x="772" y="718"/>
                      <a:pt x="883" y="698"/>
                    </a:cubicBezTo>
                    <a:cubicBezTo>
                      <a:pt x="954" y="685"/>
                      <a:pt x="1003" y="722"/>
                      <a:pt x="1070" y="733"/>
                    </a:cubicBezTo>
                    <a:cubicBezTo>
                      <a:pt x="1146" y="746"/>
                      <a:pt x="1215" y="702"/>
                      <a:pt x="1293" y="707"/>
                    </a:cubicBezTo>
                    <a:cubicBezTo>
                      <a:pt x="1348" y="710"/>
                      <a:pt x="1362" y="715"/>
                      <a:pt x="1362" y="715"/>
                    </a:cubicBezTo>
                    <a:cubicBezTo>
                      <a:pt x="1391" y="726"/>
                      <a:pt x="1424" y="722"/>
                      <a:pt x="1449" y="702"/>
                    </a:cubicBezTo>
                    <a:cubicBezTo>
                      <a:pt x="1478" y="678"/>
                      <a:pt x="1478" y="646"/>
                      <a:pt x="1477" y="611"/>
                    </a:cubicBezTo>
                    <a:cubicBezTo>
                      <a:pt x="1474" y="540"/>
                      <a:pt x="1468" y="462"/>
                      <a:pt x="1429" y="399"/>
                    </a:cubicBezTo>
                    <a:cubicBezTo>
                      <a:pt x="1401" y="353"/>
                      <a:pt x="1374" y="306"/>
                      <a:pt x="1351" y="256"/>
                    </a:cubicBezTo>
                    <a:cubicBezTo>
                      <a:pt x="1332" y="215"/>
                      <a:pt x="1322" y="170"/>
                      <a:pt x="1317" y="124"/>
                    </a:cubicBezTo>
                    <a:cubicBezTo>
                      <a:pt x="1312" y="92"/>
                      <a:pt x="1317" y="40"/>
                      <a:pt x="1281" y="23"/>
                    </a:cubicBezTo>
                    <a:cubicBezTo>
                      <a:pt x="1229" y="0"/>
                      <a:pt x="1155" y="13"/>
                      <a:pt x="1101" y="21"/>
                    </a:cubicBezTo>
                    <a:cubicBezTo>
                      <a:pt x="972" y="38"/>
                      <a:pt x="844" y="76"/>
                      <a:pt x="727" y="134"/>
                    </a:cubicBezTo>
                    <a:cubicBezTo>
                      <a:pt x="660" y="167"/>
                      <a:pt x="596" y="206"/>
                      <a:pt x="536" y="250"/>
                    </a:cubicBezTo>
                    <a:cubicBezTo>
                      <a:pt x="488" y="285"/>
                      <a:pt x="440" y="319"/>
                      <a:pt x="399" y="362"/>
                    </a:cubicBezTo>
                    <a:cubicBezTo>
                      <a:pt x="380" y="382"/>
                      <a:pt x="359" y="405"/>
                      <a:pt x="353" y="433"/>
                    </a:cubicBezTo>
                    <a:cubicBezTo>
                      <a:pt x="346" y="467"/>
                      <a:pt x="367" y="492"/>
                      <a:pt x="381" y="520"/>
                    </a:cubicBezTo>
                    <a:cubicBezTo>
                      <a:pt x="383" y="523"/>
                      <a:pt x="385" y="527"/>
                      <a:pt x="387" y="530"/>
                    </a:cubicBezTo>
                    <a:close/>
                    <a:moveTo>
                      <a:pt x="355" y="1178"/>
                    </a:moveTo>
                    <a:cubicBezTo>
                      <a:pt x="385" y="1181"/>
                      <a:pt x="417" y="1193"/>
                      <a:pt x="450" y="1207"/>
                    </a:cubicBezTo>
                    <a:cubicBezTo>
                      <a:pt x="487" y="1223"/>
                      <a:pt x="524" y="1242"/>
                      <a:pt x="558" y="1255"/>
                    </a:cubicBezTo>
                    <a:cubicBezTo>
                      <a:pt x="577" y="1263"/>
                      <a:pt x="598" y="1267"/>
                      <a:pt x="617" y="1272"/>
                    </a:cubicBezTo>
                    <a:cubicBezTo>
                      <a:pt x="635" y="1276"/>
                      <a:pt x="647" y="1281"/>
                      <a:pt x="665" y="1278"/>
                    </a:cubicBezTo>
                    <a:cubicBezTo>
                      <a:pt x="673" y="1276"/>
                      <a:pt x="684" y="1277"/>
                      <a:pt x="689" y="1270"/>
                    </a:cubicBezTo>
                    <a:cubicBezTo>
                      <a:pt x="701" y="1256"/>
                      <a:pt x="690" y="1228"/>
                      <a:pt x="680" y="1218"/>
                    </a:cubicBezTo>
                    <a:cubicBezTo>
                      <a:pt x="670" y="1209"/>
                      <a:pt x="661" y="1200"/>
                      <a:pt x="653" y="1190"/>
                    </a:cubicBezTo>
                    <a:cubicBezTo>
                      <a:pt x="648" y="1184"/>
                      <a:pt x="643" y="1177"/>
                      <a:pt x="640" y="1169"/>
                    </a:cubicBezTo>
                    <a:cubicBezTo>
                      <a:pt x="634" y="1156"/>
                      <a:pt x="627" y="1141"/>
                      <a:pt x="626" y="1126"/>
                    </a:cubicBezTo>
                    <a:cubicBezTo>
                      <a:pt x="625" y="1110"/>
                      <a:pt x="624" y="1097"/>
                      <a:pt x="619" y="1082"/>
                    </a:cubicBezTo>
                    <a:cubicBezTo>
                      <a:pt x="607" y="1051"/>
                      <a:pt x="583" y="1023"/>
                      <a:pt x="553" y="1010"/>
                    </a:cubicBezTo>
                    <a:cubicBezTo>
                      <a:pt x="553" y="1010"/>
                      <a:pt x="521" y="997"/>
                      <a:pt x="479" y="944"/>
                    </a:cubicBezTo>
                    <a:cubicBezTo>
                      <a:pt x="450" y="907"/>
                      <a:pt x="395" y="775"/>
                      <a:pt x="386" y="755"/>
                    </a:cubicBezTo>
                    <a:cubicBezTo>
                      <a:pt x="364" y="704"/>
                      <a:pt x="374" y="643"/>
                      <a:pt x="356" y="592"/>
                    </a:cubicBezTo>
                    <a:cubicBezTo>
                      <a:pt x="333" y="526"/>
                      <a:pt x="256" y="534"/>
                      <a:pt x="209" y="573"/>
                    </a:cubicBezTo>
                    <a:cubicBezTo>
                      <a:pt x="209" y="573"/>
                      <a:pt x="194" y="586"/>
                      <a:pt x="138" y="637"/>
                    </a:cubicBezTo>
                    <a:cubicBezTo>
                      <a:pt x="94" y="677"/>
                      <a:pt x="73" y="735"/>
                      <a:pt x="48" y="787"/>
                    </a:cubicBezTo>
                    <a:cubicBezTo>
                      <a:pt x="6" y="879"/>
                      <a:pt x="0" y="959"/>
                      <a:pt x="1" y="1058"/>
                    </a:cubicBezTo>
                    <a:cubicBezTo>
                      <a:pt x="2" y="1136"/>
                      <a:pt x="54" y="1160"/>
                      <a:pt x="121" y="1190"/>
                    </a:cubicBezTo>
                    <a:cubicBezTo>
                      <a:pt x="121" y="1190"/>
                      <a:pt x="132" y="1194"/>
                      <a:pt x="176" y="1197"/>
                    </a:cubicBezTo>
                    <a:cubicBezTo>
                      <a:pt x="235" y="1201"/>
                      <a:pt x="297" y="1172"/>
                      <a:pt x="355" y="1178"/>
                    </a:cubicBezTo>
                    <a:close/>
                    <a:moveTo>
                      <a:pt x="2323" y="506"/>
                    </a:moveTo>
                    <a:cubicBezTo>
                      <a:pt x="2249" y="371"/>
                      <a:pt x="2134" y="255"/>
                      <a:pt x="2011" y="189"/>
                    </a:cubicBezTo>
                    <a:cubicBezTo>
                      <a:pt x="1900" y="130"/>
                      <a:pt x="1747" y="56"/>
                      <a:pt x="1622" y="40"/>
                    </a:cubicBezTo>
                    <a:cubicBezTo>
                      <a:pt x="1540" y="30"/>
                      <a:pt x="1470" y="25"/>
                      <a:pt x="1470" y="25"/>
                    </a:cubicBezTo>
                    <a:cubicBezTo>
                      <a:pt x="1417" y="21"/>
                      <a:pt x="1369" y="61"/>
                      <a:pt x="1364" y="114"/>
                    </a:cubicBezTo>
                    <a:cubicBezTo>
                      <a:pt x="1364" y="114"/>
                      <a:pt x="1362" y="137"/>
                      <a:pt x="1383" y="196"/>
                    </a:cubicBezTo>
                    <a:cubicBezTo>
                      <a:pt x="1409" y="267"/>
                      <a:pt x="1445" y="333"/>
                      <a:pt x="1485" y="398"/>
                    </a:cubicBezTo>
                    <a:cubicBezTo>
                      <a:pt x="1524" y="460"/>
                      <a:pt x="1530" y="538"/>
                      <a:pt x="1533" y="610"/>
                    </a:cubicBezTo>
                    <a:cubicBezTo>
                      <a:pt x="1535" y="657"/>
                      <a:pt x="1535" y="657"/>
                      <a:pt x="1535" y="657"/>
                    </a:cubicBezTo>
                    <a:cubicBezTo>
                      <a:pt x="1520" y="707"/>
                      <a:pt x="1544" y="773"/>
                      <a:pt x="1588" y="803"/>
                    </a:cubicBezTo>
                    <a:cubicBezTo>
                      <a:pt x="1588" y="803"/>
                      <a:pt x="1613" y="820"/>
                      <a:pt x="1644" y="848"/>
                    </a:cubicBezTo>
                    <a:cubicBezTo>
                      <a:pt x="1669" y="872"/>
                      <a:pt x="1698" y="902"/>
                      <a:pt x="1722" y="938"/>
                    </a:cubicBezTo>
                    <a:cubicBezTo>
                      <a:pt x="1755" y="989"/>
                      <a:pt x="1775" y="1050"/>
                      <a:pt x="1797" y="1107"/>
                    </a:cubicBezTo>
                    <a:cubicBezTo>
                      <a:pt x="1822" y="1173"/>
                      <a:pt x="1827" y="1230"/>
                      <a:pt x="1907" y="1240"/>
                    </a:cubicBezTo>
                    <a:cubicBezTo>
                      <a:pt x="1980" y="1250"/>
                      <a:pt x="2041" y="1287"/>
                      <a:pt x="2115" y="1256"/>
                    </a:cubicBezTo>
                    <a:cubicBezTo>
                      <a:pt x="2175" y="1230"/>
                      <a:pt x="2231" y="1180"/>
                      <a:pt x="2277" y="1135"/>
                    </a:cubicBezTo>
                    <a:cubicBezTo>
                      <a:pt x="2362" y="1050"/>
                      <a:pt x="2402" y="950"/>
                      <a:pt x="2409" y="847"/>
                    </a:cubicBezTo>
                    <a:cubicBezTo>
                      <a:pt x="2416" y="732"/>
                      <a:pt x="2383" y="613"/>
                      <a:pt x="2323" y="506"/>
                    </a:cubicBezTo>
                    <a:close/>
                    <a:moveTo>
                      <a:pt x="1809" y="1295"/>
                    </a:moveTo>
                    <a:cubicBezTo>
                      <a:pt x="1803" y="1263"/>
                      <a:pt x="1789" y="1231"/>
                      <a:pt x="1781" y="1200"/>
                    </a:cubicBezTo>
                    <a:cubicBezTo>
                      <a:pt x="1781" y="1200"/>
                      <a:pt x="1781" y="1200"/>
                      <a:pt x="1774" y="1177"/>
                    </a:cubicBezTo>
                    <a:cubicBezTo>
                      <a:pt x="1774" y="1176"/>
                      <a:pt x="1773" y="1174"/>
                      <a:pt x="1773" y="1172"/>
                    </a:cubicBezTo>
                    <a:cubicBezTo>
                      <a:pt x="1752" y="1100"/>
                      <a:pt x="1731" y="1044"/>
                      <a:pt x="1689" y="980"/>
                    </a:cubicBezTo>
                    <a:cubicBezTo>
                      <a:pt x="1661" y="936"/>
                      <a:pt x="1625" y="896"/>
                      <a:pt x="1585" y="862"/>
                    </a:cubicBezTo>
                    <a:cubicBezTo>
                      <a:pt x="1552" y="833"/>
                      <a:pt x="1515" y="809"/>
                      <a:pt x="1476" y="790"/>
                    </a:cubicBezTo>
                    <a:cubicBezTo>
                      <a:pt x="1426" y="766"/>
                      <a:pt x="1372" y="751"/>
                      <a:pt x="1317" y="747"/>
                    </a:cubicBezTo>
                    <a:cubicBezTo>
                      <a:pt x="1239" y="743"/>
                      <a:pt x="1170" y="787"/>
                      <a:pt x="1094" y="774"/>
                    </a:cubicBezTo>
                    <a:cubicBezTo>
                      <a:pt x="1027" y="762"/>
                      <a:pt x="978" y="726"/>
                      <a:pt x="907" y="739"/>
                    </a:cubicBezTo>
                    <a:cubicBezTo>
                      <a:pt x="796" y="758"/>
                      <a:pt x="690" y="801"/>
                      <a:pt x="577" y="807"/>
                    </a:cubicBezTo>
                    <a:cubicBezTo>
                      <a:pt x="548" y="809"/>
                      <a:pt x="488" y="788"/>
                      <a:pt x="489" y="831"/>
                    </a:cubicBezTo>
                    <a:cubicBezTo>
                      <a:pt x="489" y="859"/>
                      <a:pt x="535" y="915"/>
                      <a:pt x="553" y="938"/>
                    </a:cubicBezTo>
                    <a:cubicBezTo>
                      <a:pt x="595" y="991"/>
                      <a:pt x="627" y="1004"/>
                      <a:pt x="627" y="1004"/>
                    </a:cubicBezTo>
                    <a:cubicBezTo>
                      <a:pt x="676" y="1025"/>
                      <a:pt x="709" y="1085"/>
                      <a:pt x="700" y="1137"/>
                    </a:cubicBezTo>
                    <a:cubicBezTo>
                      <a:pt x="700" y="1137"/>
                      <a:pt x="699" y="1143"/>
                      <a:pt x="704" y="1182"/>
                    </a:cubicBezTo>
                    <a:cubicBezTo>
                      <a:pt x="704" y="1182"/>
                      <a:pt x="704" y="1183"/>
                      <a:pt x="704" y="1183"/>
                    </a:cubicBezTo>
                    <a:cubicBezTo>
                      <a:pt x="704" y="1183"/>
                      <a:pt x="704" y="1183"/>
                      <a:pt x="704" y="1183"/>
                    </a:cubicBezTo>
                    <a:cubicBezTo>
                      <a:pt x="707" y="1209"/>
                      <a:pt x="734" y="1224"/>
                      <a:pt x="753" y="1238"/>
                    </a:cubicBezTo>
                    <a:cubicBezTo>
                      <a:pt x="796" y="1269"/>
                      <a:pt x="821" y="1312"/>
                      <a:pt x="871" y="1334"/>
                    </a:cubicBezTo>
                    <a:cubicBezTo>
                      <a:pt x="921" y="1356"/>
                      <a:pt x="975" y="1374"/>
                      <a:pt x="1030" y="1384"/>
                    </a:cubicBezTo>
                    <a:cubicBezTo>
                      <a:pt x="1079" y="1393"/>
                      <a:pt x="1143" y="1388"/>
                      <a:pt x="1184" y="1421"/>
                    </a:cubicBezTo>
                    <a:cubicBezTo>
                      <a:pt x="1223" y="1453"/>
                      <a:pt x="1247" y="1484"/>
                      <a:pt x="1295" y="1503"/>
                    </a:cubicBezTo>
                    <a:cubicBezTo>
                      <a:pt x="1335" y="1518"/>
                      <a:pt x="1380" y="1527"/>
                      <a:pt x="1422" y="1539"/>
                    </a:cubicBezTo>
                    <a:cubicBezTo>
                      <a:pt x="1463" y="1552"/>
                      <a:pt x="1502" y="1574"/>
                      <a:pt x="1545" y="1579"/>
                    </a:cubicBezTo>
                    <a:cubicBezTo>
                      <a:pt x="1608" y="1586"/>
                      <a:pt x="1668" y="1566"/>
                      <a:pt x="1716" y="1526"/>
                    </a:cubicBezTo>
                    <a:cubicBezTo>
                      <a:pt x="1739" y="1506"/>
                      <a:pt x="1759" y="1483"/>
                      <a:pt x="1775" y="1458"/>
                    </a:cubicBezTo>
                    <a:cubicBezTo>
                      <a:pt x="1790" y="1436"/>
                      <a:pt x="1806" y="1413"/>
                      <a:pt x="1811" y="1387"/>
                    </a:cubicBezTo>
                    <a:cubicBezTo>
                      <a:pt x="1816" y="1367"/>
                      <a:pt x="1814" y="1341"/>
                      <a:pt x="1812" y="1320"/>
                    </a:cubicBezTo>
                    <a:cubicBezTo>
                      <a:pt x="1812" y="1312"/>
                      <a:pt x="1810" y="1304"/>
                      <a:pt x="1809" y="1295"/>
                    </a:cubicBezTo>
                    <a:close/>
                    <a:moveTo>
                      <a:pt x="1174" y="1487"/>
                    </a:moveTo>
                    <a:cubicBezTo>
                      <a:pt x="1173" y="1486"/>
                      <a:pt x="1173" y="1486"/>
                      <a:pt x="1173" y="1486"/>
                    </a:cubicBezTo>
                    <a:cubicBezTo>
                      <a:pt x="1149" y="1474"/>
                      <a:pt x="1132" y="1463"/>
                      <a:pt x="1105" y="1460"/>
                    </a:cubicBezTo>
                    <a:cubicBezTo>
                      <a:pt x="1086" y="1457"/>
                      <a:pt x="1058" y="1447"/>
                      <a:pt x="1044" y="1466"/>
                    </a:cubicBezTo>
                    <a:cubicBezTo>
                      <a:pt x="1035" y="1479"/>
                      <a:pt x="1028" y="1493"/>
                      <a:pt x="1021" y="1506"/>
                    </a:cubicBezTo>
                    <a:cubicBezTo>
                      <a:pt x="1009" y="1528"/>
                      <a:pt x="998" y="1552"/>
                      <a:pt x="984" y="1573"/>
                    </a:cubicBezTo>
                    <a:cubicBezTo>
                      <a:pt x="956" y="1616"/>
                      <a:pt x="925" y="1656"/>
                      <a:pt x="892" y="1695"/>
                    </a:cubicBezTo>
                    <a:cubicBezTo>
                      <a:pt x="866" y="1726"/>
                      <a:pt x="825" y="1756"/>
                      <a:pt x="809" y="1794"/>
                    </a:cubicBezTo>
                    <a:cubicBezTo>
                      <a:pt x="793" y="1830"/>
                      <a:pt x="802" y="1871"/>
                      <a:pt x="789" y="1907"/>
                    </a:cubicBezTo>
                    <a:cubicBezTo>
                      <a:pt x="776" y="1941"/>
                      <a:pt x="762" y="1975"/>
                      <a:pt x="752" y="2011"/>
                    </a:cubicBezTo>
                    <a:cubicBezTo>
                      <a:pt x="743" y="2043"/>
                      <a:pt x="720" y="2102"/>
                      <a:pt x="735" y="2135"/>
                    </a:cubicBezTo>
                    <a:cubicBezTo>
                      <a:pt x="746" y="2160"/>
                      <a:pt x="754" y="2153"/>
                      <a:pt x="778" y="2150"/>
                    </a:cubicBezTo>
                    <a:cubicBezTo>
                      <a:pt x="811" y="2145"/>
                      <a:pt x="847" y="2145"/>
                      <a:pt x="872" y="2170"/>
                    </a:cubicBezTo>
                    <a:cubicBezTo>
                      <a:pt x="880" y="2177"/>
                      <a:pt x="880" y="2177"/>
                      <a:pt x="880" y="2177"/>
                    </a:cubicBezTo>
                    <a:cubicBezTo>
                      <a:pt x="895" y="2209"/>
                      <a:pt x="926" y="2196"/>
                      <a:pt x="948" y="2148"/>
                    </a:cubicBezTo>
                    <a:cubicBezTo>
                      <a:pt x="948" y="2148"/>
                      <a:pt x="979" y="2082"/>
                      <a:pt x="1012" y="2005"/>
                    </a:cubicBezTo>
                    <a:cubicBezTo>
                      <a:pt x="1044" y="1930"/>
                      <a:pt x="1099" y="1861"/>
                      <a:pt x="1154" y="1801"/>
                    </a:cubicBezTo>
                    <a:cubicBezTo>
                      <a:pt x="1177" y="1776"/>
                      <a:pt x="1206" y="1761"/>
                      <a:pt x="1226" y="1733"/>
                    </a:cubicBezTo>
                    <a:cubicBezTo>
                      <a:pt x="1248" y="1702"/>
                      <a:pt x="1265" y="1664"/>
                      <a:pt x="1267" y="1625"/>
                    </a:cubicBezTo>
                    <a:cubicBezTo>
                      <a:pt x="1269" y="1596"/>
                      <a:pt x="1263" y="1564"/>
                      <a:pt x="1245" y="1541"/>
                    </a:cubicBezTo>
                    <a:cubicBezTo>
                      <a:pt x="1226" y="1515"/>
                      <a:pt x="1202" y="1501"/>
                      <a:pt x="1174" y="1487"/>
                    </a:cubicBezTo>
                    <a:close/>
                    <a:moveTo>
                      <a:pt x="797" y="1718"/>
                    </a:moveTo>
                    <a:cubicBezTo>
                      <a:pt x="838" y="1673"/>
                      <a:pt x="878" y="1628"/>
                      <a:pt x="919" y="1583"/>
                    </a:cubicBezTo>
                    <a:cubicBezTo>
                      <a:pt x="935" y="1566"/>
                      <a:pt x="962" y="1543"/>
                      <a:pt x="977" y="1520"/>
                    </a:cubicBezTo>
                    <a:cubicBezTo>
                      <a:pt x="981" y="1515"/>
                      <a:pt x="984" y="1510"/>
                      <a:pt x="986" y="1504"/>
                    </a:cubicBezTo>
                    <a:cubicBezTo>
                      <a:pt x="1012" y="1431"/>
                      <a:pt x="881" y="1406"/>
                      <a:pt x="831" y="1386"/>
                    </a:cubicBezTo>
                    <a:cubicBezTo>
                      <a:pt x="782" y="1366"/>
                      <a:pt x="699" y="1338"/>
                      <a:pt x="649" y="1322"/>
                    </a:cubicBezTo>
                    <a:cubicBezTo>
                      <a:pt x="649" y="1322"/>
                      <a:pt x="623" y="1314"/>
                      <a:pt x="584" y="1299"/>
                    </a:cubicBezTo>
                    <a:cubicBezTo>
                      <a:pt x="473" y="1257"/>
                      <a:pt x="194" y="1132"/>
                      <a:pt x="183" y="1346"/>
                    </a:cubicBezTo>
                    <a:cubicBezTo>
                      <a:pt x="180" y="1402"/>
                      <a:pt x="206" y="1458"/>
                      <a:pt x="222" y="1510"/>
                    </a:cubicBezTo>
                    <a:cubicBezTo>
                      <a:pt x="253" y="1611"/>
                      <a:pt x="320" y="1720"/>
                      <a:pt x="409" y="1779"/>
                    </a:cubicBezTo>
                    <a:cubicBezTo>
                      <a:pt x="458" y="1811"/>
                      <a:pt x="512" y="1813"/>
                      <a:pt x="569" y="1809"/>
                    </a:cubicBezTo>
                    <a:cubicBezTo>
                      <a:pt x="666" y="1800"/>
                      <a:pt x="729" y="1795"/>
                      <a:pt x="797" y="17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09740" tIns="54871" rIns="109740" bIns="5487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328" name="Donut 485">
                <a:extLst>
                  <a:ext uri="{FF2B5EF4-FFF2-40B4-BE49-F238E27FC236}">
                    <a16:creationId xmlns:a16="http://schemas.microsoft.com/office/drawing/2014/main" id="{E58A68A3-9FA6-4290-B423-00B7AF66A5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179295" y="3183652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815EF401-4468-419B-AB5A-0F63DAE64DEF}"/>
                </a:ext>
              </a:extLst>
            </p:cNvPr>
            <p:cNvGrpSpPr/>
            <p:nvPr/>
          </p:nvGrpSpPr>
          <p:grpSpPr>
            <a:xfrm>
              <a:off x="3169095" y="2705574"/>
              <a:ext cx="618833" cy="618833"/>
              <a:chOff x="4179295" y="3183652"/>
              <a:chExt cx="392110" cy="392110"/>
            </a:xfrm>
            <a:solidFill>
              <a:schemeClr val="tx1"/>
            </a:solidFill>
          </p:grpSpPr>
          <p:sp>
            <p:nvSpPr>
              <p:cNvPr id="330" name="Freeform 15">
                <a:extLst>
                  <a:ext uri="{FF2B5EF4-FFF2-40B4-BE49-F238E27FC236}">
                    <a16:creationId xmlns:a16="http://schemas.microsoft.com/office/drawing/2014/main" id="{10D62EDE-1F02-41A2-B9B2-CD262AE2F29F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4254000" y="3269045"/>
                <a:ext cx="242700" cy="221324"/>
              </a:xfrm>
              <a:custGeom>
                <a:avLst/>
                <a:gdLst>
                  <a:gd name="T0" fmla="*/ 436 w 2416"/>
                  <a:gd name="T1" fmla="*/ 708 h 2209"/>
                  <a:gd name="T2" fmla="*/ 524 w 2416"/>
                  <a:gd name="T3" fmla="*/ 768 h 2209"/>
                  <a:gd name="T4" fmla="*/ 883 w 2416"/>
                  <a:gd name="T5" fmla="*/ 698 h 2209"/>
                  <a:gd name="T6" fmla="*/ 1293 w 2416"/>
                  <a:gd name="T7" fmla="*/ 707 h 2209"/>
                  <a:gd name="T8" fmla="*/ 1449 w 2416"/>
                  <a:gd name="T9" fmla="*/ 702 h 2209"/>
                  <a:gd name="T10" fmla="*/ 1429 w 2416"/>
                  <a:gd name="T11" fmla="*/ 399 h 2209"/>
                  <a:gd name="T12" fmla="*/ 1317 w 2416"/>
                  <a:gd name="T13" fmla="*/ 124 h 2209"/>
                  <a:gd name="T14" fmla="*/ 1101 w 2416"/>
                  <a:gd name="T15" fmla="*/ 21 h 2209"/>
                  <a:gd name="T16" fmla="*/ 536 w 2416"/>
                  <a:gd name="T17" fmla="*/ 250 h 2209"/>
                  <a:gd name="T18" fmla="*/ 353 w 2416"/>
                  <a:gd name="T19" fmla="*/ 433 h 2209"/>
                  <a:gd name="T20" fmla="*/ 387 w 2416"/>
                  <a:gd name="T21" fmla="*/ 530 h 2209"/>
                  <a:gd name="T22" fmla="*/ 450 w 2416"/>
                  <a:gd name="T23" fmla="*/ 1207 h 2209"/>
                  <a:gd name="T24" fmla="*/ 617 w 2416"/>
                  <a:gd name="T25" fmla="*/ 1272 h 2209"/>
                  <a:gd name="T26" fmla="*/ 689 w 2416"/>
                  <a:gd name="T27" fmla="*/ 1270 h 2209"/>
                  <a:gd name="T28" fmla="*/ 653 w 2416"/>
                  <a:gd name="T29" fmla="*/ 1190 h 2209"/>
                  <a:gd name="T30" fmla="*/ 626 w 2416"/>
                  <a:gd name="T31" fmla="*/ 1126 h 2209"/>
                  <a:gd name="T32" fmla="*/ 553 w 2416"/>
                  <a:gd name="T33" fmla="*/ 1010 h 2209"/>
                  <a:gd name="T34" fmla="*/ 386 w 2416"/>
                  <a:gd name="T35" fmla="*/ 755 h 2209"/>
                  <a:gd name="T36" fmla="*/ 209 w 2416"/>
                  <a:gd name="T37" fmla="*/ 573 h 2209"/>
                  <a:gd name="T38" fmla="*/ 48 w 2416"/>
                  <a:gd name="T39" fmla="*/ 787 h 2209"/>
                  <a:gd name="T40" fmla="*/ 121 w 2416"/>
                  <a:gd name="T41" fmla="*/ 1190 h 2209"/>
                  <a:gd name="T42" fmla="*/ 355 w 2416"/>
                  <a:gd name="T43" fmla="*/ 1178 h 2209"/>
                  <a:gd name="T44" fmla="*/ 2011 w 2416"/>
                  <a:gd name="T45" fmla="*/ 189 h 2209"/>
                  <a:gd name="T46" fmla="*/ 1470 w 2416"/>
                  <a:gd name="T47" fmla="*/ 25 h 2209"/>
                  <a:gd name="T48" fmla="*/ 1383 w 2416"/>
                  <a:gd name="T49" fmla="*/ 196 h 2209"/>
                  <a:gd name="T50" fmla="*/ 1533 w 2416"/>
                  <a:gd name="T51" fmla="*/ 610 h 2209"/>
                  <a:gd name="T52" fmla="*/ 1588 w 2416"/>
                  <a:gd name="T53" fmla="*/ 803 h 2209"/>
                  <a:gd name="T54" fmla="*/ 1722 w 2416"/>
                  <a:gd name="T55" fmla="*/ 938 h 2209"/>
                  <a:gd name="T56" fmla="*/ 1907 w 2416"/>
                  <a:gd name="T57" fmla="*/ 1240 h 2209"/>
                  <a:gd name="T58" fmla="*/ 2277 w 2416"/>
                  <a:gd name="T59" fmla="*/ 1135 h 2209"/>
                  <a:gd name="T60" fmla="*/ 2323 w 2416"/>
                  <a:gd name="T61" fmla="*/ 506 h 2209"/>
                  <a:gd name="T62" fmla="*/ 1781 w 2416"/>
                  <a:gd name="T63" fmla="*/ 1200 h 2209"/>
                  <a:gd name="T64" fmla="*/ 1773 w 2416"/>
                  <a:gd name="T65" fmla="*/ 1172 h 2209"/>
                  <a:gd name="T66" fmla="*/ 1585 w 2416"/>
                  <a:gd name="T67" fmla="*/ 862 h 2209"/>
                  <a:gd name="T68" fmla="*/ 1317 w 2416"/>
                  <a:gd name="T69" fmla="*/ 747 h 2209"/>
                  <a:gd name="T70" fmla="*/ 907 w 2416"/>
                  <a:gd name="T71" fmla="*/ 739 h 2209"/>
                  <a:gd name="T72" fmla="*/ 489 w 2416"/>
                  <a:gd name="T73" fmla="*/ 831 h 2209"/>
                  <a:gd name="T74" fmla="*/ 627 w 2416"/>
                  <a:gd name="T75" fmla="*/ 1004 h 2209"/>
                  <a:gd name="T76" fmla="*/ 704 w 2416"/>
                  <a:gd name="T77" fmla="*/ 1182 h 2209"/>
                  <a:gd name="T78" fmla="*/ 704 w 2416"/>
                  <a:gd name="T79" fmla="*/ 1183 h 2209"/>
                  <a:gd name="T80" fmla="*/ 871 w 2416"/>
                  <a:gd name="T81" fmla="*/ 1334 h 2209"/>
                  <a:gd name="T82" fmla="*/ 1184 w 2416"/>
                  <a:gd name="T83" fmla="*/ 1421 h 2209"/>
                  <a:gd name="T84" fmla="*/ 1422 w 2416"/>
                  <a:gd name="T85" fmla="*/ 1539 h 2209"/>
                  <a:gd name="T86" fmla="*/ 1716 w 2416"/>
                  <a:gd name="T87" fmla="*/ 1526 h 2209"/>
                  <a:gd name="T88" fmla="*/ 1811 w 2416"/>
                  <a:gd name="T89" fmla="*/ 1387 h 2209"/>
                  <a:gd name="T90" fmla="*/ 1809 w 2416"/>
                  <a:gd name="T91" fmla="*/ 1295 h 2209"/>
                  <a:gd name="T92" fmla="*/ 1173 w 2416"/>
                  <a:gd name="T93" fmla="*/ 1486 h 2209"/>
                  <a:gd name="T94" fmla="*/ 1044 w 2416"/>
                  <a:gd name="T95" fmla="*/ 1466 h 2209"/>
                  <a:gd name="T96" fmla="*/ 984 w 2416"/>
                  <a:gd name="T97" fmla="*/ 1573 h 2209"/>
                  <a:gd name="T98" fmla="*/ 809 w 2416"/>
                  <a:gd name="T99" fmla="*/ 1794 h 2209"/>
                  <a:gd name="T100" fmla="*/ 752 w 2416"/>
                  <a:gd name="T101" fmla="*/ 2011 h 2209"/>
                  <a:gd name="T102" fmla="*/ 778 w 2416"/>
                  <a:gd name="T103" fmla="*/ 2150 h 2209"/>
                  <a:gd name="T104" fmla="*/ 880 w 2416"/>
                  <a:gd name="T105" fmla="*/ 2177 h 2209"/>
                  <a:gd name="T106" fmla="*/ 1012 w 2416"/>
                  <a:gd name="T107" fmla="*/ 2005 h 2209"/>
                  <a:gd name="T108" fmla="*/ 1226 w 2416"/>
                  <a:gd name="T109" fmla="*/ 1733 h 2209"/>
                  <a:gd name="T110" fmla="*/ 1245 w 2416"/>
                  <a:gd name="T111" fmla="*/ 1541 h 2209"/>
                  <a:gd name="T112" fmla="*/ 797 w 2416"/>
                  <a:gd name="T113" fmla="*/ 1718 h 2209"/>
                  <a:gd name="T114" fmla="*/ 977 w 2416"/>
                  <a:gd name="T115" fmla="*/ 1520 h 2209"/>
                  <a:gd name="T116" fmla="*/ 831 w 2416"/>
                  <a:gd name="T117" fmla="*/ 1386 h 2209"/>
                  <a:gd name="T118" fmla="*/ 584 w 2416"/>
                  <a:gd name="T119" fmla="*/ 1299 h 2209"/>
                  <a:gd name="T120" fmla="*/ 222 w 2416"/>
                  <a:gd name="T121" fmla="*/ 1510 h 2209"/>
                  <a:gd name="T122" fmla="*/ 569 w 2416"/>
                  <a:gd name="T123" fmla="*/ 1809 h 2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16" h="2209">
                    <a:moveTo>
                      <a:pt x="387" y="530"/>
                    </a:moveTo>
                    <a:cubicBezTo>
                      <a:pt x="412" y="587"/>
                      <a:pt x="412" y="651"/>
                      <a:pt x="436" y="708"/>
                    </a:cubicBezTo>
                    <a:cubicBezTo>
                      <a:pt x="445" y="729"/>
                      <a:pt x="445" y="729"/>
                      <a:pt x="445" y="729"/>
                    </a:cubicBezTo>
                    <a:cubicBezTo>
                      <a:pt x="454" y="752"/>
                      <a:pt x="490" y="770"/>
                      <a:pt x="524" y="768"/>
                    </a:cubicBezTo>
                    <a:cubicBezTo>
                      <a:pt x="524" y="768"/>
                      <a:pt x="524" y="768"/>
                      <a:pt x="553" y="767"/>
                    </a:cubicBezTo>
                    <a:cubicBezTo>
                      <a:pt x="666" y="760"/>
                      <a:pt x="772" y="718"/>
                      <a:pt x="883" y="698"/>
                    </a:cubicBezTo>
                    <a:cubicBezTo>
                      <a:pt x="954" y="685"/>
                      <a:pt x="1003" y="722"/>
                      <a:pt x="1070" y="733"/>
                    </a:cubicBezTo>
                    <a:cubicBezTo>
                      <a:pt x="1146" y="746"/>
                      <a:pt x="1215" y="702"/>
                      <a:pt x="1293" y="707"/>
                    </a:cubicBezTo>
                    <a:cubicBezTo>
                      <a:pt x="1348" y="710"/>
                      <a:pt x="1362" y="715"/>
                      <a:pt x="1362" y="715"/>
                    </a:cubicBezTo>
                    <a:cubicBezTo>
                      <a:pt x="1391" y="726"/>
                      <a:pt x="1424" y="722"/>
                      <a:pt x="1449" y="702"/>
                    </a:cubicBezTo>
                    <a:cubicBezTo>
                      <a:pt x="1478" y="678"/>
                      <a:pt x="1478" y="646"/>
                      <a:pt x="1477" y="611"/>
                    </a:cubicBezTo>
                    <a:cubicBezTo>
                      <a:pt x="1474" y="540"/>
                      <a:pt x="1468" y="462"/>
                      <a:pt x="1429" y="399"/>
                    </a:cubicBezTo>
                    <a:cubicBezTo>
                      <a:pt x="1401" y="353"/>
                      <a:pt x="1374" y="306"/>
                      <a:pt x="1351" y="256"/>
                    </a:cubicBezTo>
                    <a:cubicBezTo>
                      <a:pt x="1332" y="215"/>
                      <a:pt x="1322" y="170"/>
                      <a:pt x="1317" y="124"/>
                    </a:cubicBezTo>
                    <a:cubicBezTo>
                      <a:pt x="1312" y="92"/>
                      <a:pt x="1317" y="40"/>
                      <a:pt x="1281" y="23"/>
                    </a:cubicBezTo>
                    <a:cubicBezTo>
                      <a:pt x="1229" y="0"/>
                      <a:pt x="1155" y="13"/>
                      <a:pt x="1101" y="21"/>
                    </a:cubicBezTo>
                    <a:cubicBezTo>
                      <a:pt x="972" y="38"/>
                      <a:pt x="844" y="76"/>
                      <a:pt x="727" y="134"/>
                    </a:cubicBezTo>
                    <a:cubicBezTo>
                      <a:pt x="660" y="167"/>
                      <a:pt x="596" y="206"/>
                      <a:pt x="536" y="250"/>
                    </a:cubicBezTo>
                    <a:cubicBezTo>
                      <a:pt x="488" y="285"/>
                      <a:pt x="440" y="319"/>
                      <a:pt x="399" y="362"/>
                    </a:cubicBezTo>
                    <a:cubicBezTo>
                      <a:pt x="380" y="382"/>
                      <a:pt x="359" y="405"/>
                      <a:pt x="353" y="433"/>
                    </a:cubicBezTo>
                    <a:cubicBezTo>
                      <a:pt x="346" y="467"/>
                      <a:pt x="367" y="492"/>
                      <a:pt x="381" y="520"/>
                    </a:cubicBezTo>
                    <a:cubicBezTo>
                      <a:pt x="383" y="523"/>
                      <a:pt x="385" y="527"/>
                      <a:pt x="387" y="530"/>
                    </a:cubicBezTo>
                    <a:close/>
                    <a:moveTo>
                      <a:pt x="355" y="1178"/>
                    </a:moveTo>
                    <a:cubicBezTo>
                      <a:pt x="385" y="1181"/>
                      <a:pt x="417" y="1193"/>
                      <a:pt x="450" y="1207"/>
                    </a:cubicBezTo>
                    <a:cubicBezTo>
                      <a:pt x="487" y="1223"/>
                      <a:pt x="524" y="1242"/>
                      <a:pt x="558" y="1255"/>
                    </a:cubicBezTo>
                    <a:cubicBezTo>
                      <a:pt x="577" y="1263"/>
                      <a:pt x="598" y="1267"/>
                      <a:pt x="617" y="1272"/>
                    </a:cubicBezTo>
                    <a:cubicBezTo>
                      <a:pt x="635" y="1276"/>
                      <a:pt x="647" y="1281"/>
                      <a:pt x="665" y="1278"/>
                    </a:cubicBezTo>
                    <a:cubicBezTo>
                      <a:pt x="673" y="1276"/>
                      <a:pt x="684" y="1277"/>
                      <a:pt x="689" y="1270"/>
                    </a:cubicBezTo>
                    <a:cubicBezTo>
                      <a:pt x="701" y="1256"/>
                      <a:pt x="690" y="1228"/>
                      <a:pt x="680" y="1218"/>
                    </a:cubicBezTo>
                    <a:cubicBezTo>
                      <a:pt x="670" y="1209"/>
                      <a:pt x="661" y="1200"/>
                      <a:pt x="653" y="1190"/>
                    </a:cubicBezTo>
                    <a:cubicBezTo>
                      <a:pt x="648" y="1184"/>
                      <a:pt x="643" y="1177"/>
                      <a:pt x="640" y="1169"/>
                    </a:cubicBezTo>
                    <a:cubicBezTo>
                      <a:pt x="634" y="1156"/>
                      <a:pt x="627" y="1141"/>
                      <a:pt x="626" y="1126"/>
                    </a:cubicBezTo>
                    <a:cubicBezTo>
                      <a:pt x="625" y="1110"/>
                      <a:pt x="624" y="1097"/>
                      <a:pt x="619" y="1082"/>
                    </a:cubicBezTo>
                    <a:cubicBezTo>
                      <a:pt x="607" y="1051"/>
                      <a:pt x="583" y="1023"/>
                      <a:pt x="553" y="1010"/>
                    </a:cubicBezTo>
                    <a:cubicBezTo>
                      <a:pt x="553" y="1010"/>
                      <a:pt x="521" y="997"/>
                      <a:pt x="479" y="944"/>
                    </a:cubicBezTo>
                    <a:cubicBezTo>
                      <a:pt x="450" y="907"/>
                      <a:pt x="395" y="775"/>
                      <a:pt x="386" y="755"/>
                    </a:cubicBezTo>
                    <a:cubicBezTo>
                      <a:pt x="364" y="704"/>
                      <a:pt x="374" y="643"/>
                      <a:pt x="356" y="592"/>
                    </a:cubicBezTo>
                    <a:cubicBezTo>
                      <a:pt x="333" y="526"/>
                      <a:pt x="256" y="534"/>
                      <a:pt x="209" y="573"/>
                    </a:cubicBezTo>
                    <a:cubicBezTo>
                      <a:pt x="209" y="573"/>
                      <a:pt x="194" y="586"/>
                      <a:pt x="138" y="637"/>
                    </a:cubicBezTo>
                    <a:cubicBezTo>
                      <a:pt x="94" y="677"/>
                      <a:pt x="73" y="735"/>
                      <a:pt x="48" y="787"/>
                    </a:cubicBezTo>
                    <a:cubicBezTo>
                      <a:pt x="6" y="879"/>
                      <a:pt x="0" y="959"/>
                      <a:pt x="1" y="1058"/>
                    </a:cubicBezTo>
                    <a:cubicBezTo>
                      <a:pt x="2" y="1136"/>
                      <a:pt x="54" y="1160"/>
                      <a:pt x="121" y="1190"/>
                    </a:cubicBezTo>
                    <a:cubicBezTo>
                      <a:pt x="121" y="1190"/>
                      <a:pt x="132" y="1194"/>
                      <a:pt x="176" y="1197"/>
                    </a:cubicBezTo>
                    <a:cubicBezTo>
                      <a:pt x="235" y="1201"/>
                      <a:pt x="297" y="1172"/>
                      <a:pt x="355" y="1178"/>
                    </a:cubicBezTo>
                    <a:close/>
                    <a:moveTo>
                      <a:pt x="2323" y="506"/>
                    </a:moveTo>
                    <a:cubicBezTo>
                      <a:pt x="2249" y="371"/>
                      <a:pt x="2134" y="255"/>
                      <a:pt x="2011" y="189"/>
                    </a:cubicBezTo>
                    <a:cubicBezTo>
                      <a:pt x="1900" y="130"/>
                      <a:pt x="1747" y="56"/>
                      <a:pt x="1622" y="40"/>
                    </a:cubicBezTo>
                    <a:cubicBezTo>
                      <a:pt x="1540" y="30"/>
                      <a:pt x="1470" y="25"/>
                      <a:pt x="1470" y="25"/>
                    </a:cubicBezTo>
                    <a:cubicBezTo>
                      <a:pt x="1417" y="21"/>
                      <a:pt x="1369" y="61"/>
                      <a:pt x="1364" y="114"/>
                    </a:cubicBezTo>
                    <a:cubicBezTo>
                      <a:pt x="1364" y="114"/>
                      <a:pt x="1362" y="137"/>
                      <a:pt x="1383" y="196"/>
                    </a:cubicBezTo>
                    <a:cubicBezTo>
                      <a:pt x="1409" y="267"/>
                      <a:pt x="1445" y="333"/>
                      <a:pt x="1485" y="398"/>
                    </a:cubicBezTo>
                    <a:cubicBezTo>
                      <a:pt x="1524" y="460"/>
                      <a:pt x="1530" y="538"/>
                      <a:pt x="1533" y="610"/>
                    </a:cubicBezTo>
                    <a:cubicBezTo>
                      <a:pt x="1535" y="657"/>
                      <a:pt x="1535" y="657"/>
                      <a:pt x="1535" y="657"/>
                    </a:cubicBezTo>
                    <a:cubicBezTo>
                      <a:pt x="1520" y="707"/>
                      <a:pt x="1544" y="773"/>
                      <a:pt x="1588" y="803"/>
                    </a:cubicBezTo>
                    <a:cubicBezTo>
                      <a:pt x="1588" y="803"/>
                      <a:pt x="1613" y="820"/>
                      <a:pt x="1644" y="848"/>
                    </a:cubicBezTo>
                    <a:cubicBezTo>
                      <a:pt x="1669" y="872"/>
                      <a:pt x="1698" y="902"/>
                      <a:pt x="1722" y="938"/>
                    </a:cubicBezTo>
                    <a:cubicBezTo>
                      <a:pt x="1755" y="989"/>
                      <a:pt x="1775" y="1050"/>
                      <a:pt x="1797" y="1107"/>
                    </a:cubicBezTo>
                    <a:cubicBezTo>
                      <a:pt x="1822" y="1173"/>
                      <a:pt x="1827" y="1230"/>
                      <a:pt x="1907" y="1240"/>
                    </a:cubicBezTo>
                    <a:cubicBezTo>
                      <a:pt x="1980" y="1250"/>
                      <a:pt x="2041" y="1287"/>
                      <a:pt x="2115" y="1256"/>
                    </a:cubicBezTo>
                    <a:cubicBezTo>
                      <a:pt x="2175" y="1230"/>
                      <a:pt x="2231" y="1180"/>
                      <a:pt x="2277" y="1135"/>
                    </a:cubicBezTo>
                    <a:cubicBezTo>
                      <a:pt x="2362" y="1050"/>
                      <a:pt x="2402" y="950"/>
                      <a:pt x="2409" y="847"/>
                    </a:cubicBezTo>
                    <a:cubicBezTo>
                      <a:pt x="2416" y="732"/>
                      <a:pt x="2383" y="613"/>
                      <a:pt x="2323" y="506"/>
                    </a:cubicBezTo>
                    <a:close/>
                    <a:moveTo>
                      <a:pt x="1809" y="1295"/>
                    </a:moveTo>
                    <a:cubicBezTo>
                      <a:pt x="1803" y="1263"/>
                      <a:pt x="1789" y="1231"/>
                      <a:pt x="1781" y="1200"/>
                    </a:cubicBezTo>
                    <a:cubicBezTo>
                      <a:pt x="1781" y="1200"/>
                      <a:pt x="1781" y="1200"/>
                      <a:pt x="1774" y="1177"/>
                    </a:cubicBezTo>
                    <a:cubicBezTo>
                      <a:pt x="1774" y="1176"/>
                      <a:pt x="1773" y="1174"/>
                      <a:pt x="1773" y="1172"/>
                    </a:cubicBezTo>
                    <a:cubicBezTo>
                      <a:pt x="1752" y="1100"/>
                      <a:pt x="1731" y="1044"/>
                      <a:pt x="1689" y="980"/>
                    </a:cubicBezTo>
                    <a:cubicBezTo>
                      <a:pt x="1661" y="936"/>
                      <a:pt x="1625" y="896"/>
                      <a:pt x="1585" y="862"/>
                    </a:cubicBezTo>
                    <a:cubicBezTo>
                      <a:pt x="1552" y="833"/>
                      <a:pt x="1515" y="809"/>
                      <a:pt x="1476" y="790"/>
                    </a:cubicBezTo>
                    <a:cubicBezTo>
                      <a:pt x="1426" y="766"/>
                      <a:pt x="1372" y="751"/>
                      <a:pt x="1317" y="747"/>
                    </a:cubicBezTo>
                    <a:cubicBezTo>
                      <a:pt x="1239" y="743"/>
                      <a:pt x="1170" y="787"/>
                      <a:pt x="1094" y="774"/>
                    </a:cubicBezTo>
                    <a:cubicBezTo>
                      <a:pt x="1027" y="762"/>
                      <a:pt x="978" y="726"/>
                      <a:pt x="907" y="739"/>
                    </a:cubicBezTo>
                    <a:cubicBezTo>
                      <a:pt x="796" y="758"/>
                      <a:pt x="690" y="801"/>
                      <a:pt x="577" y="807"/>
                    </a:cubicBezTo>
                    <a:cubicBezTo>
                      <a:pt x="548" y="809"/>
                      <a:pt x="488" y="788"/>
                      <a:pt x="489" y="831"/>
                    </a:cubicBezTo>
                    <a:cubicBezTo>
                      <a:pt x="489" y="859"/>
                      <a:pt x="535" y="915"/>
                      <a:pt x="553" y="938"/>
                    </a:cubicBezTo>
                    <a:cubicBezTo>
                      <a:pt x="595" y="991"/>
                      <a:pt x="627" y="1004"/>
                      <a:pt x="627" y="1004"/>
                    </a:cubicBezTo>
                    <a:cubicBezTo>
                      <a:pt x="676" y="1025"/>
                      <a:pt x="709" y="1085"/>
                      <a:pt x="700" y="1137"/>
                    </a:cubicBezTo>
                    <a:cubicBezTo>
                      <a:pt x="700" y="1137"/>
                      <a:pt x="699" y="1143"/>
                      <a:pt x="704" y="1182"/>
                    </a:cubicBezTo>
                    <a:cubicBezTo>
                      <a:pt x="704" y="1182"/>
                      <a:pt x="704" y="1183"/>
                      <a:pt x="704" y="1183"/>
                    </a:cubicBezTo>
                    <a:cubicBezTo>
                      <a:pt x="704" y="1183"/>
                      <a:pt x="704" y="1183"/>
                      <a:pt x="704" y="1183"/>
                    </a:cubicBezTo>
                    <a:cubicBezTo>
                      <a:pt x="707" y="1209"/>
                      <a:pt x="734" y="1224"/>
                      <a:pt x="753" y="1238"/>
                    </a:cubicBezTo>
                    <a:cubicBezTo>
                      <a:pt x="796" y="1269"/>
                      <a:pt x="821" y="1312"/>
                      <a:pt x="871" y="1334"/>
                    </a:cubicBezTo>
                    <a:cubicBezTo>
                      <a:pt x="921" y="1356"/>
                      <a:pt x="975" y="1374"/>
                      <a:pt x="1030" y="1384"/>
                    </a:cubicBezTo>
                    <a:cubicBezTo>
                      <a:pt x="1079" y="1393"/>
                      <a:pt x="1143" y="1388"/>
                      <a:pt x="1184" y="1421"/>
                    </a:cubicBezTo>
                    <a:cubicBezTo>
                      <a:pt x="1223" y="1453"/>
                      <a:pt x="1247" y="1484"/>
                      <a:pt x="1295" y="1503"/>
                    </a:cubicBezTo>
                    <a:cubicBezTo>
                      <a:pt x="1335" y="1518"/>
                      <a:pt x="1380" y="1527"/>
                      <a:pt x="1422" y="1539"/>
                    </a:cubicBezTo>
                    <a:cubicBezTo>
                      <a:pt x="1463" y="1552"/>
                      <a:pt x="1502" y="1574"/>
                      <a:pt x="1545" y="1579"/>
                    </a:cubicBezTo>
                    <a:cubicBezTo>
                      <a:pt x="1608" y="1586"/>
                      <a:pt x="1668" y="1566"/>
                      <a:pt x="1716" y="1526"/>
                    </a:cubicBezTo>
                    <a:cubicBezTo>
                      <a:pt x="1739" y="1506"/>
                      <a:pt x="1759" y="1483"/>
                      <a:pt x="1775" y="1458"/>
                    </a:cubicBezTo>
                    <a:cubicBezTo>
                      <a:pt x="1790" y="1436"/>
                      <a:pt x="1806" y="1413"/>
                      <a:pt x="1811" y="1387"/>
                    </a:cubicBezTo>
                    <a:cubicBezTo>
                      <a:pt x="1816" y="1367"/>
                      <a:pt x="1814" y="1341"/>
                      <a:pt x="1812" y="1320"/>
                    </a:cubicBezTo>
                    <a:cubicBezTo>
                      <a:pt x="1812" y="1312"/>
                      <a:pt x="1810" y="1304"/>
                      <a:pt x="1809" y="1295"/>
                    </a:cubicBezTo>
                    <a:close/>
                    <a:moveTo>
                      <a:pt x="1174" y="1487"/>
                    </a:moveTo>
                    <a:cubicBezTo>
                      <a:pt x="1173" y="1486"/>
                      <a:pt x="1173" y="1486"/>
                      <a:pt x="1173" y="1486"/>
                    </a:cubicBezTo>
                    <a:cubicBezTo>
                      <a:pt x="1149" y="1474"/>
                      <a:pt x="1132" y="1463"/>
                      <a:pt x="1105" y="1460"/>
                    </a:cubicBezTo>
                    <a:cubicBezTo>
                      <a:pt x="1086" y="1457"/>
                      <a:pt x="1058" y="1447"/>
                      <a:pt x="1044" y="1466"/>
                    </a:cubicBezTo>
                    <a:cubicBezTo>
                      <a:pt x="1035" y="1479"/>
                      <a:pt x="1028" y="1493"/>
                      <a:pt x="1021" y="1506"/>
                    </a:cubicBezTo>
                    <a:cubicBezTo>
                      <a:pt x="1009" y="1528"/>
                      <a:pt x="998" y="1552"/>
                      <a:pt x="984" y="1573"/>
                    </a:cubicBezTo>
                    <a:cubicBezTo>
                      <a:pt x="956" y="1616"/>
                      <a:pt x="925" y="1656"/>
                      <a:pt x="892" y="1695"/>
                    </a:cubicBezTo>
                    <a:cubicBezTo>
                      <a:pt x="866" y="1726"/>
                      <a:pt x="825" y="1756"/>
                      <a:pt x="809" y="1794"/>
                    </a:cubicBezTo>
                    <a:cubicBezTo>
                      <a:pt x="793" y="1830"/>
                      <a:pt x="802" y="1871"/>
                      <a:pt x="789" y="1907"/>
                    </a:cubicBezTo>
                    <a:cubicBezTo>
                      <a:pt x="776" y="1941"/>
                      <a:pt x="762" y="1975"/>
                      <a:pt x="752" y="2011"/>
                    </a:cubicBezTo>
                    <a:cubicBezTo>
                      <a:pt x="743" y="2043"/>
                      <a:pt x="720" y="2102"/>
                      <a:pt x="735" y="2135"/>
                    </a:cubicBezTo>
                    <a:cubicBezTo>
                      <a:pt x="746" y="2160"/>
                      <a:pt x="754" y="2153"/>
                      <a:pt x="778" y="2150"/>
                    </a:cubicBezTo>
                    <a:cubicBezTo>
                      <a:pt x="811" y="2145"/>
                      <a:pt x="847" y="2145"/>
                      <a:pt x="872" y="2170"/>
                    </a:cubicBezTo>
                    <a:cubicBezTo>
                      <a:pt x="880" y="2177"/>
                      <a:pt x="880" y="2177"/>
                      <a:pt x="880" y="2177"/>
                    </a:cubicBezTo>
                    <a:cubicBezTo>
                      <a:pt x="895" y="2209"/>
                      <a:pt x="926" y="2196"/>
                      <a:pt x="948" y="2148"/>
                    </a:cubicBezTo>
                    <a:cubicBezTo>
                      <a:pt x="948" y="2148"/>
                      <a:pt x="979" y="2082"/>
                      <a:pt x="1012" y="2005"/>
                    </a:cubicBezTo>
                    <a:cubicBezTo>
                      <a:pt x="1044" y="1930"/>
                      <a:pt x="1099" y="1861"/>
                      <a:pt x="1154" y="1801"/>
                    </a:cubicBezTo>
                    <a:cubicBezTo>
                      <a:pt x="1177" y="1776"/>
                      <a:pt x="1206" y="1761"/>
                      <a:pt x="1226" y="1733"/>
                    </a:cubicBezTo>
                    <a:cubicBezTo>
                      <a:pt x="1248" y="1702"/>
                      <a:pt x="1265" y="1664"/>
                      <a:pt x="1267" y="1625"/>
                    </a:cubicBezTo>
                    <a:cubicBezTo>
                      <a:pt x="1269" y="1596"/>
                      <a:pt x="1263" y="1564"/>
                      <a:pt x="1245" y="1541"/>
                    </a:cubicBezTo>
                    <a:cubicBezTo>
                      <a:pt x="1226" y="1515"/>
                      <a:pt x="1202" y="1501"/>
                      <a:pt x="1174" y="1487"/>
                    </a:cubicBezTo>
                    <a:close/>
                    <a:moveTo>
                      <a:pt x="797" y="1718"/>
                    </a:moveTo>
                    <a:cubicBezTo>
                      <a:pt x="838" y="1673"/>
                      <a:pt x="878" y="1628"/>
                      <a:pt x="919" y="1583"/>
                    </a:cubicBezTo>
                    <a:cubicBezTo>
                      <a:pt x="935" y="1566"/>
                      <a:pt x="962" y="1543"/>
                      <a:pt x="977" y="1520"/>
                    </a:cubicBezTo>
                    <a:cubicBezTo>
                      <a:pt x="981" y="1515"/>
                      <a:pt x="984" y="1510"/>
                      <a:pt x="986" y="1504"/>
                    </a:cubicBezTo>
                    <a:cubicBezTo>
                      <a:pt x="1012" y="1431"/>
                      <a:pt x="881" y="1406"/>
                      <a:pt x="831" y="1386"/>
                    </a:cubicBezTo>
                    <a:cubicBezTo>
                      <a:pt x="782" y="1366"/>
                      <a:pt x="699" y="1338"/>
                      <a:pt x="649" y="1322"/>
                    </a:cubicBezTo>
                    <a:cubicBezTo>
                      <a:pt x="649" y="1322"/>
                      <a:pt x="623" y="1314"/>
                      <a:pt x="584" y="1299"/>
                    </a:cubicBezTo>
                    <a:cubicBezTo>
                      <a:pt x="473" y="1257"/>
                      <a:pt x="194" y="1132"/>
                      <a:pt x="183" y="1346"/>
                    </a:cubicBezTo>
                    <a:cubicBezTo>
                      <a:pt x="180" y="1402"/>
                      <a:pt x="206" y="1458"/>
                      <a:pt x="222" y="1510"/>
                    </a:cubicBezTo>
                    <a:cubicBezTo>
                      <a:pt x="253" y="1611"/>
                      <a:pt x="320" y="1720"/>
                      <a:pt x="409" y="1779"/>
                    </a:cubicBezTo>
                    <a:cubicBezTo>
                      <a:pt x="458" y="1811"/>
                      <a:pt x="512" y="1813"/>
                      <a:pt x="569" y="1809"/>
                    </a:cubicBezTo>
                    <a:cubicBezTo>
                      <a:pt x="666" y="1800"/>
                      <a:pt x="729" y="1795"/>
                      <a:pt x="797" y="17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09740" tIns="54871" rIns="109740" bIns="5487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331" name="Donut 485">
                <a:extLst>
                  <a:ext uri="{FF2B5EF4-FFF2-40B4-BE49-F238E27FC236}">
                    <a16:creationId xmlns:a16="http://schemas.microsoft.com/office/drawing/2014/main" id="{8A51117B-8E46-4954-A1A8-54F50D95777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179295" y="3183652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28ABF538-D179-4F2B-9F5F-4B761E73E22D}"/>
                </a:ext>
              </a:extLst>
            </p:cNvPr>
            <p:cNvGrpSpPr/>
            <p:nvPr/>
          </p:nvGrpSpPr>
          <p:grpSpPr>
            <a:xfrm>
              <a:off x="4020703" y="1933362"/>
              <a:ext cx="618833" cy="618833"/>
              <a:chOff x="4179295" y="3183652"/>
              <a:chExt cx="392110" cy="392110"/>
            </a:xfrm>
            <a:solidFill>
              <a:schemeClr val="tx1"/>
            </a:solidFill>
          </p:grpSpPr>
          <p:sp>
            <p:nvSpPr>
              <p:cNvPr id="333" name="Freeform 15">
                <a:extLst>
                  <a:ext uri="{FF2B5EF4-FFF2-40B4-BE49-F238E27FC236}">
                    <a16:creationId xmlns:a16="http://schemas.microsoft.com/office/drawing/2014/main" id="{CF47162B-5026-411D-86CA-C3ECFD48FBE2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4254000" y="3269045"/>
                <a:ext cx="242700" cy="221324"/>
              </a:xfrm>
              <a:custGeom>
                <a:avLst/>
                <a:gdLst>
                  <a:gd name="T0" fmla="*/ 436 w 2416"/>
                  <a:gd name="T1" fmla="*/ 708 h 2209"/>
                  <a:gd name="T2" fmla="*/ 524 w 2416"/>
                  <a:gd name="T3" fmla="*/ 768 h 2209"/>
                  <a:gd name="T4" fmla="*/ 883 w 2416"/>
                  <a:gd name="T5" fmla="*/ 698 h 2209"/>
                  <a:gd name="T6" fmla="*/ 1293 w 2416"/>
                  <a:gd name="T7" fmla="*/ 707 h 2209"/>
                  <a:gd name="T8" fmla="*/ 1449 w 2416"/>
                  <a:gd name="T9" fmla="*/ 702 h 2209"/>
                  <a:gd name="T10" fmla="*/ 1429 w 2416"/>
                  <a:gd name="T11" fmla="*/ 399 h 2209"/>
                  <a:gd name="T12" fmla="*/ 1317 w 2416"/>
                  <a:gd name="T13" fmla="*/ 124 h 2209"/>
                  <a:gd name="T14" fmla="*/ 1101 w 2416"/>
                  <a:gd name="T15" fmla="*/ 21 h 2209"/>
                  <a:gd name="T16" fmla="*/ 536 w 2416"/>
                  <a:gd name="T17" fmla="*/ 250 h 2209"/>
                  <a:gd name="T18" fmla="*/ 353 w 2416"/>
                  <a:gd name="T19" fmla="*/ 433 h 2209"/>
                  <a:gd name="T20" fmla="*/ 387 w 2416"/>
                  <a:gd name="T21" fmla="*/ 530 h 2209"/>
                  <a:gd name="T22" fmla="*/ 450 w 2416"/>
                  <a:gd name="T23" fmla="*/ 1207 h 2209"/>
                  <a:gd name="T24" fmla="*/ 617 w 2416"/>
                  <a:gd name="T25" fmla="*/ 1272 h 2209"/>
                  <a:gd name="T26" fmla="*/ 689 w 2416"/>
                  <a:gd name="T27" fmla="*/ 1270 h 2209"/>
                  <a:gd name="T28" fmla="*/ 653 w 2416"/>
                  <a:gd name="T29" fmla="*/ 1190 h 2209"/>
                  <a:gd name="T30" fmla="*/ 626 w 2416"/>
                  <a:gd name="T31" fmla="*/ 1126 h 2209"/>
                  <a:gd name="T32" fmla="*/ 553 w 2416"/>
                  <a:gd name="T33" fmla="*/ 1010 h 2209"/>
                  <a:gd name="T34" fmla="*/ 386 w 2416"/>
                  <a:gd name="T35" fmla="*/ 755 h 2209"/>
                  <a:gd name="T36" fmla="*/ 209 w 2416"/>
                  <a:gd name="T37" fmla="*/ 573 h 2209"/>
                  <a:gd name="T38" fmla="*/ 48 w 2416"/>
                  <a:gd name="T39" fmla="*/ 787 h 2209"/>
                  <a:gd name="T40" fmla="*/ 121 w 2416"/>
                  <a:gd name="T41" fmla="*/ 1190 h 2209"/>
                  <a:gd name="T42" fmla="*/ 355 w 2416"/>
                  <a:gd name="T43" fmla="*/ 1178 h 2209"/>
                  <a:gd name="T44" fmla="*/ 2011 w 2416"/>
                  <a:gd name="T45" fmla="*/ 189 h 2209"/>
                  <a:gd name="T46" fmla="*/ 1470 w 2416"/>
                  <a:gd name="T47" fmla="*/ 25 h 2209"/>
                  <a:gd name="T48" fmla="*/ 1383 w 2416"/>
                  <a:gd name="T49" fmla="*/ 196 h 2209"/>
                  <a:gd name="T50" fmla="*/ 1533 w 2416"/>
                  <a:gd name="T51" fmla="*/ 610 h 2209"/>
                  <a:gd name="T52" fmla="*/ 1588 w 2416"/>
                  <a:gd name="T53" fmla="*/ 803 h 2209"/>
                  <a:gd name="T54" fmla="*/ 1722 w 2416"/>
                  <a:gd name="T55" fmla="*/ 938 h 2209"/>
                  <a:gd name="T56" fmla="*/ 1907 w 2416"/>
                  <a:gd name="T57" fmla="*/ 1240 h 2209"/>
                  <a:gd name="T58" fmla="*/ 2277 w 2416"/>
                  <a:gd name="T59" fmla="*/ 1135 h 2209"/>
                  <a:gd name="T60" fmla="*/ 2323 w 2416"/>
                  <a:gd name="T61" fmla="*/ 506 h 2209"/>
                  <a:gd name="T62" fmla="*/ 1781 w 2416"/>
                  <a:gd name="T63" fmla="*/ 1200 h 2209"/>
                  <a:gd name="T64" fmla="*/ 1773 w 2416"/>
                  <a:gd name="T65" fmla="*/ 1172 h 2209"/>
                  <a:gd name="T66" fmla="*/ 1585 w 2416"/>
                  <a:gd name="T67" fmla="*/ 862 h 2209"/>
                  <a:gd name="T68" fmla="*/ 1317 w 2416"/>
                  <a:gd name="T69" fmla="*/ 747 h 2209"/>
                  <a:gd name="T70" fmla="*/ 907 w 2416"/>
                  <a:gd name="T71" fmla="*/ 739 h 2209"/>
                  <a:gd name="T72" fmla="*/ 489 w 2416"/>
                  <a:gd name="T73" fmla="*/ 831 h 2209"/>
                  <a:gd name="T74" fmla="*/ 627 w 2416"/>
                  <a:gd name="T75" fmla="*/ 1004 h 2209"/>
                  <a:gd name="T76" fmla="*/ 704 w 2416"/>
                  <a:gd name="T77" fmla="*/ 1182 h 2209"/>
                  <a:gd name="T78" fmla="*/ 704 w 2416"/>
                  <a:gd name="T79" fmla="*/ 1183 h 2209"/>
                  <a:gd name="T80" fmla="*/ 871 w 2416"/>
                  <a:gd name="T81" fmla="*/ 1334 h 2209"/>
                  <a:gd name="T82" fmla="*/ 1184 w 2416"/>
                  <a:gd name="T83" fmla="*/ 1421 h 2209"/>
                  <a:gd name="T84" fmla="*/ 1422 w 2416"/>
                  <a:gd name="T85" fmla="*/ 1539 h 2209"/>
                  <a:gd name="T86" fmla="*/ 1716 w 2416"/>
                  <a:gd name="T87" fmla="*/ 1526 h 2209"/>
                  <a:gd name="T88" fmla="*/ 1811 w 2416"/>
                  <a:gd name="T89" fmla="*/ 1387 h 2209"/>
                  <a:gd name="T90" fmla="*/ 1809 w 2416"/>
                  <a:gd name="T91" fmla="*/ 1295 h 2209"/>
                  <a:gd name="T92" fmla="*/ 1173 w 2416"/>
                  <a:gd name="T93" fmla="*/ 1486 h 2209"/>
                  <a:gd name="T94" fmla="*/ 1044 w 2416"/>
                  <a:gd name="T95" fmla="*/ 1466 h 2209"/>
                  <a:gd name="T96" fmla="*/ 984 w 2416"/>
                  <a:gd name="T97" fmla="*/ 1573 h 2209"/>
                  <a:gd name="T98" fmla="*/ 809 w 2416"/>
                  <a:gd name="T99" fmla="*/ 1794 h 2209"/>
                  <a:gd name="T100" fmla="*/ 752 w 2416"/>
                  <a:gd name="T101" fmla="*/ 2011 h 2209"/>
                  <a:gd name="T102" fmla="*/ 778 w 2416"/>
                  <a:gd name="T103" fmla="*/ 2150 h 2209"/>
                  <a:gd name="T104" fmla="*/ 880 w 2416"/>
                  <a:gd name="T105" fmla="*/ 2177 h 2209"/>
                  <a:gd name="T106" fmla="*/ 1012 w 2416"/>
                  <a:gd name="T107" fmla="*/ 2005 h 2209"/>
                  <a:gd name="T108" fmla="*/ 1226 w 2416"/>
                  <a:gd name="T109" fmla="*/ 1733 h 2209"/>
                  <a:gd name="T110" fmla="*/ 1245 w 2416"/>
                  <a:gd name="T111" fmla="*/ 1541 h 2209"/>
                  <a:gd name="T112" fmla="*/ 797 w 2416"/>
                  <a:gd name="T113" fmla="*/ 1718 h 2209"/>
                  <a:gd name="T114" fmla="*/ 977 w 2416"/>
                  <a:gd name="T115" fmla="*/ 1520 h 2209"/>
                  <a:gd name="T116" fmla="*/ 831 w 2416"/>
                  <a:gd name="T117" fmla="*/ 1386 h 2209"/>
                  <a:gd name="T118" fmla="*/ 584 w 2416"/>
                  <a:gd name="T119" fmla="*/ 1299 h 2209"/>
                  <a:gd name="T120" fmla="*/ 222 w 2416"/>
                  <a:gd name="T121" fmla="*/ 1510 h 2209"/>
                  <a:gd name="T122" fmla="*/ 569 w 2416"/>
                  <a:gd name="T123" fmla="*/ 1809 h 2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16" h="2209">
                    <a:moveTo>
                      <a:pt x="387" y="530"/>
                    </a:moveTo>
                    <a:cubicBezTo>
                      <a:pt x="412" y="587"/>
                      <a:pt x="412" y="651"/>
                      <a:pt x="436" y="708"/>
                    </a:cubicBezTo>
                    <a:cubicBezTo>
                      <a:pt x="445" y="729"/>
                      <a:pt x="445" y="729"/>
                      <a:pt x="445" y="729"/>
                    </a:cubicBezTo>
                    <a:cubicBezTo>
                      <a:pt x="454" y="752"/>
                      <a:pt x="490" y="770"/>
                      <a:pt x="524" y="768"/>
                    </a:cubicBezTo>
                    <a:cubicBezTo>
                      <a:pt x="524" y="768"/>
                      <a:pt x="524" y="768"/>
                      <a:pt x="553" y="767"/>
                    </a:cubicBezTo>
                    <a:cubicBezTo>
                      <a:pt x="666" y="760"/>
                      <a:pt x="772" y="718"/>
                      <a:pt x="883" y="698"/>
                    </a:cubicBezTo>
                    <a:cubicBezTo>
                      <a:pt x="954" y="685"/>
                      <a:pt x="1003" y="722"/>
                      <a:pt x="1070" y="733"/>
                    </a:cubicBezTo>
                    <a:cubicBezTo>
                      <a:pt x="1146" y="746"/>
                      <a:pt x="1215" y="702"/>
                      <a:pt x="1293" y="707"/>
                    </a:cubicBezTo>
                    <a:cubicBezTo>
                      <a:pt x="1348" y="710"/>
                      <a:pt x="1362" y="715"/>
                      <a:pt x="1362" y="715"/>
                    </a:cubicBezTo>
                    <a:cubicBezTo>
                      <a:pt x="1391" y="726"/>
                      <a:pt x="1424" y="722"/>
                      <a:pt x="1449" y="702"/>
                    </a:cubicBezTo>
                    <a:cubicBezTo>
                      <a:pt x="1478" y="678"/>
                      <a:pt x="1478" y="646"/>
                      <a:pt x="1477" y="611"/>
                    </a:cubicBezTo>
                    <a:cubicBezTo>
                      <a:pt x="1474" y="540"/>
                      <a:pt x="1468" y="462"/>
                      <a:pt x="1429" y="399"/>
                    </a:cubicBezTo>
                    <a:cubicBezTo>
                      <a:pt x="1401" y="353"/>
                      <a:pt x="1374" y="306"/>
                      <a:pt x="1351" y="256"/>
                    </a:cubicBezTo>
                    <a:cubicBezTo>
                      <a:pt x="1332" y="215"/>
                      <a:pt x="1322" y="170"/>
                      <a:pt x="1317" y="124"/>
                    </a:cubicBezTo>
                    <a:cubicBezTo>
                      <a:pt x="1312" y="92"/>
                      <a:pt x="1317" y="40"/>
                      <a:pt x="1281" y="23"/>
                    </a:cubicBezTo>
                    <a:cubicBezTo>
                      <a:pt x="1229" y="0"/>
                      <a:pt x="1155" y="13"/>
                      <a:pt x="1101" y="21"/>
                    </a:cubicBezTo>
                    <a:cubicBezTo>
                      <a:pt x="972" y="38"/>
                      <a:pt x="844" y="76"/>
                      <a:pt x="727" y="134"/>
                    </a:cubicBezTo>
                    <a:cubicBezTo>
                      <a:pt x="660" y="167"/>
                      <a:pt x="596" y="206"/>
                      <a:pt x="536" y="250"/>
                    </a:cubicBezTo>
                    <a:cubicBezTo>
                      <a:pt x="488" y="285"/>
                      <a:pt x="440" y="319"/>
                      <a:pt x="399" y="362"/>
                    </a:cubicBezTo>
                    <a:cubicBezTo>
                      <a:pt x="380" y="382"/>
                      <a:pt x="359" y="405"/>
                      <a:pt x="353" y="433"/>
                    </a:cubicBezTo>
                    <a:cubicBezTo>
                      <a:pt x="346" y="467"/>
                      <a:pt x="367" y="492"/>
                      <a:pt x="381" y="520"/>
                    </a:cubicBezTo>
                    <a:cubicBezTo>
                      <a:pt x="383" y="523"/>
                      <a:pt x="385" y="527"/>
                      <a:pt x="387" y="530"/>
                    </a:cubicBezTo>
                    <a:close/>
                    <a:moveTo>
                      <a:pt x="355" y="1178"/>
                    </a:moveTo>
                    <a:cubicBezTo>
                      <a:pt x="385" y="1181"/>
                      <a:pt x="417" y="1193"/>
                      <a:pt x="450" y="1207"/>
                    </a:cubicBezTo>
                    <a:cubicBezTo>
                      <a:pt x="487" y="1223"/>
                      <a:pt x="524" y="1242"/>
                      <a:pt x="558" y="1255"/>
                    </a:cubicBezTo>
                    <a:cubicBezTo>
                      <a:pt x="577" y="1263"/>
                      <a:pt x="598" y="1267"/>
                      <a:pt x="617" y="1272"/>
                    </a:cubicBezTo>
                    <a:cubicBezTo>
                      <a:pt x="635" y="1276"/>
                      <a:pt x="647" y="1281"/>
                      <a:pt x="665" y="1278"/>
                    </a:cubicBezTo>
                    <a:cubicBezTo>
                      <a:pt x="673" y="1276"/>
                      <a:pt x="684" y="1277"/>
                      <a:pt x="689" y="1270"/>
                    </a:cubicBezTo>
                    <a:cubicBezTo>
                      <a:pt x="701" y="1256"/>
                      <a:pt x="690" y="1228"/>
                      <a:pt x="680" y="1218"/>
                    </a:cubicBezTo>
                    <a:cubicBezTo>
                      <a:pt x="670" y="1209"/>
                      <a:pt x="661" y="1200"/>
                      <a:pt x="653" y="1190"/>
                    </a:cubicBezTo>
                    <a:cubicBezTo>
                      <a:pt x="648" y="1184"/>
                      <a:pt x="643" y="1177"/>
                      <a:pt x="640" y="1169"/>
                    </a:cubicBezTo>
                    <a:cubicBezTo>
                      <a:pt x="634" y="1156"/>
                      <a:pt x="627" y="1141"/>
                      <a:pt x="626" y="1126"/>
                    </a:cubicBezTo>
                    <a:cubicBezTo>
                      <a:pt x="625" y="1110"/>
                      <a:pt x="624" y="1097"/>
                      <a:pt x="619" y="1082"/>
                    </a:cubicBezTo>
                    <a:cubicBezTo>
                      <a:pt x="607" y="1051"/>
                      <a:pt x="583" y="1023"/>
                      <a:pt x="553" y="1010"/>
                    </a:cubicBezTo>
                    <a:cubicBezTo>
                      <a:pt x="553" y="1010"/>
                      <a:pt x="521" y="997"/>
                      <a:pt x="479" y="944"/>
                    </a:cubicBezTo>
                    <a:cubicBezTo>
                      <a:pt x="450" y="907"/>
                      <a:pt x="395" y="775"/>
                      <a:pt x="386" y="755"/>
                    </a:cubicBezTo>
                    <a:cubicBezTo>
                      <a:pt x="364" y="704"/>
                      <a:pt x="374" y="643"/>
                      <a:pt x="356" y="592"/>
                    </a:cubicBezTo>
                    <a:cubicBezTo>
                      <a:pt x="333" y="526"/>
                      <a:pt x="256" y="534"/>
                      <a:pt x="209" y="573"/>
                    </a:cubicBezTo>
                    <a:cubicBezTo>
                      <a:pt x="209" y="573"/>
                      <a:pt x="194" y="586"/>
                      <a:pt x="138" y="637"/>
                    </a:cubicBezTo>
                    <a:cubicBezTo>
                      <a:pt x="94" y="677"/>
                      <a:pt x="73" y="735"/>
                      <a:pt x="48" y="787"/>
                    </a:cubicBezTo>
                    <a:cubicBezTo>
                      <a:pt x="6" y="879"/>
                      <a:pt x="0" y="959"/>
                      <a:pt x="1" y="1058"/>
                    </a:cubicBezTo>
                    <a:cubicBezTo>
                      <a:pt x="2" y="1136"/>
                      <a:pt x="54" y="1160"/>
                      <a:pt x="121" y="1190"/>
                    </a:cubicBezTo>
                    <a:cubicBezTo>
                      <a:pt x="121" y="1190"/>
                      <a:pt x="132" y="1194"/>
                      <a:pt x="176" y="1197"/>
                    </a:cubicBezTo>
                    <a:cubicBezTo>
                      <a:pt x="235" y="1201"/>
                      <a:pt x="297" y="1172"/>
                      <a:pt x="355" y="1178"/>
                    </a:cubicBezTo>
                    <a:close/>
                    <a:moveTo>
                      <a:pt x="2323" y="506"/>
                    </a:moveTo>
                    <a:cubicBezTo>
                      <a:pt x="2249" y="371"/>
                      <a:pt x="2134" y="255"/>
                      <a:pt x="2011" y="189"/>
                    </a:cubicBezTo>
                    <a:cubicBezTo>
                      <a:pt x="1900" y="130"/>
                      <a:pt x="1747" y="56"/>
                      <a:pt x="1622" y="40"/>
                    </a:cubicBezTo>
                    <a:cubicBezTo>
                      <a:pt x="1540" y="30"/>
                      <a:pt x="1470" y="25"/>
                      <a:pt x="1470" y="25"/>
                    </a:cubicBezTo>
                    <a:cubicBezTo>
                      <a:pt x="1417" y="21"/>
                      <a:pt x="1369" y="61"/>
                      <a:pt x="1364" y="114"/>
                    </a:cubicBezTo>
                    <a:cubicBezTo>
                      <a:pt x="1364" y="114"/>
                      <a:pt x="1362" y="137"/>
                      <a:pt x="1383" y="196"/>
                    </a:cubicBezTo>
                    <a:cubicBezTo>
                      <a:pt x="1409" y="267"/>
                      <a:pt x="1445" y="333"/>
                      <a:pt x="1485" y="398"/>
                    </a:cubicBezTo>
                    <a:cubicBezTo>
                      <a:pt x="1524" y="460"/>
                      <a:pt x="1530" y="538"/>
                      <a:pt x="1533" y="610"/>
                    </a:cubicBezTo>
                    <a:cubicBezTo>
                      <a:pt x="1535" y="657"/>
                      <a:pt x="1535" y="657"/>
                      <a:pt x="1535" y="657"/>
                    </a:cubicBezTo>
                    <a:cubicBezTo>
                      <a:pt x="1520" y="707"/>
                      <a:pt x="1544" y="773"/>
                      <a:pt x="1588" y="803"/>
                    </a:cubicBezTo>
                    <a:cubicBezTo>
                      <a:pt x="1588" y="803"/>
                      <a:pt x="1613" y="820"/>
                      <a:pt x="1644" y="848"/>
                    </a:cubicBezTo>
                    <a:cubicBezTo>
                      <a:pt x="1669" y="872"/>
                      <a:pt x="1698" y="902"/>
                      <a:pt x="1722" y="938"/>
                    </a:cubicBezTo>
                    <a:cubicBezTo>
                      <a:pt x="1755" y="989"/>
                      <a:pt x="1775" y="1050"/>
                      <a:pt x="1797" y="1107"/>
                    </a:cubicBezTo>
                    <a:cubicBezTo>
                      <a:pt x="1822" y="1173"/>
                      <a:pt x="1827" y="1230"/>
                      <a:pt x="1907" y="1240"/>
                    </a:cubicBezTo>
                    <a:cubicBezTo>
                      <a:pt x="1980" y="1250"/>
                      <a:pt x="2041" y="1287"/>
                      <a:pt x="2115" y="1256"/>
                    </a:cubicBezTo>
                    <a:cubicBezTo>
                      <a:pt x="2175" y="1230"/>
                      <a:pt x="2231" y="1180"/>
                      <a:pt x="2277" y="1135"/>
                    </a:cubicBezTo>
                    <a:cubicBezTo>
                      <a:pt x="2362" y="1050"/>
                      <a:pt x="2402" y="950"/>
                      <a:pt x="2409" y="847"/>
                    </a:cubicBezTo>
                    <a:cubicBezTo>
                      <a:pt x="2416" y="732"/>
                      <a:pt x="2383" y="613"/>
                      <a:pt x="2323" y="506"/>
                    </a:cubicBezTo>
                    <a:close/>
                    <a:moveTo>
                      <a:pt x="1809" y="1295"/>
                    </a:moveTo>
                    <a:cubicBezTo>
                      <a:pt x="1803" y="1263"/>
                      <a:pt x="1789" y="1231"/>
                      <a:pt x="1781" y="1200"/>
                    </a:cubicBezTo>
                    <a:cubicBezTo>
                      <a:pt x="1781" y="1200"/>
                      <a:pt x="1781" y="1200"/>
                      <a:pt x="1774" y="1177"/>
                    </a:cubicBezTo>
                    <a:cubicBezTo>
                      <a:pt x="1774" y="1176"/>
                      <a:pt x="1773" y="1174"/>
                      <a:pt x="1773" y="1172"/>
                    </a:cubicBezTo>
                    <a:cubicBezTo>
                      <a:pt x="1752" y="1100"/>
                      <a:pt x="1731" y="1044"/>
                      <a:pt x="1689" y="980"/>
                    </a:cubicBezTo>
                    <a:cubicBezTo>
                      <a:pt x="1661" y="936"/>
                      <a:pt x="1625" y="896"/>
                      <a:pt x="1585" y="862"/>
                    </a:cubicBezTo>
                    <a:cubicBezTo>
                      <a:pt x="1552" y="833"/>
                      <a:pt x="1515" y="809"/>
                      <a:pt x="1476" y="790"/>
                    </a:cubicBezTo>
                    <a:cubicBezTo>
                      <a:pt x="1426" y="766"/>
                      <a:pt x="1372" y="751"/>
                      <a:pt x="1317" y="747"/>
                    </a:cubicBezTo>
                    <a:cubicBezTo>
                      <a:pt x="1239" y="743"/>
                      <a:pt x="1170" y="787"/>
                      <a:pt x="1094" y="774"/>
                    </a:cubicBezTo>
                    <a:cubicBezTo>
                      <a:pt x="1027" y="762"/>
                      <a:pt x="978" y="726"/>
                      <a:pt x="907" y="739"/>
                    </a:cubicBezTo>
                    <a:cubicBezTo>
                      <a:pt x="796" y="758"/>
                      <a:pt x="690" y="801"/>
                      <a:pt x="577" y="807"/>
                    </a:cubicBezTo>
                    <a:cubicBezTo>
                      <a:pt x="548" y="809"/>
                      <a:pt x="488" y="788"/>
                      <a:pt x="489" y="831"/>
                    </a:cubicBezTo>
                    <a:cubicBezTo>
                      <a:pt x="489" y="859"/>
                      <a:pt x="535" y="915"/>
                      <a:pt x="553" y="938"/>
                    </a:cubicBezTo>
                    <a:cubicBezTo>
                      <a:pt x="595" y="991"/>
                      <a:pt x="627" y="1004"/>
                      <a:pt x="627" y="1004"/>
                    </a:cubicBezTo>
                    <a:cubicBezTo>
                      <a:pt x="676" y="1025"/>
                      <a:pt x="709" y="1085"/>
                      <a:pt x="700" y="1137"/>
                    </a:cubicBezTo>
                    <a:cubicBezTo>
                      <a:pt x="700" y="1137"/>
                      <a:pt x="699" y="1143"/>
                      <a:pt x="704" y="1182"/>
                    </a:cubicBezTo>
                    <a:cubicBezTo>
                      <a:pt x="704" y="1182"/>
                      <a:pt x="704" y="1183"/>
                      <a:pt x="704" y="1183"/>
                    </a:cubicBezTo>
                    <a:cubicBezTo>
                      <a:pt x="704" y="1183"/>
                      <a:pt x="704" y="1183"/>
                      <a:pt x="704" y="1183"/>
                    </a:cubicBezTo>
                    <a:cubicBezTo>
                      <a:pt x="707" y="1209"/>
                      <a:pt x="734" y="1224"/>
                      <a:pt x="753" y="1238"/>
                    </a:cubicBezTo>
                    <a:cubicBezTo>
                      <a:pt x="796" y="1269"/>
                      <a:pt x="821" y="1312"/>
                      <a:pt x="871" y="1334"/>
                    </a:cubicBezTo>
                    <a:cubicBezTo>
                      <a:pt x="921" y="1356"/>
                      <a:pt x="975" y="1374"/>
                      <a:pt x="1030" y="1384"/>
                    </a:cubicBezTo>
                    <a:cubicBezTo>
                      <a:pt x="1079" y="1393"/>
                      <a:pt x="1143" y="1388"/>
                      <a:pt x="1184" y="1421"/>
                    </a:cubicBezTo>
                    <a:cubicBezTo>
                      <a:pt x="1223" y="1453"/>
                      <a:pt x="1247" y="1484"/>
                      <a:pt x="1295" y="1503"/>
                    </a:cubicBezTo>
                    <a:cubicBezTo>
                      <a:pt x="1335" y="1518"/>
                      <a:pt x="1380" y="1527"/>
                      <a:pt x="1422" y="1539"/>
                    </a:cubicBezTo>
                    <a:cubicBezTo>
                      <a:pt x="1463" y="1552"/>
                      <a:pt x="1502" y="1574"/>
                      <a:pt x="1545" y="1579"/>
                    </a:cubicBezTo>
                    <a:cubicBezTo>
                      <a:pt x="1608" y="1586"/>
                      <a:pt x="1668" y="1566"/>
                      <a:pt x="1716" y="1526"/>
                    </a:cubicBezTo>
                    <a:cubicBezTo>
                      <a:pt x="1739" y="1506"/>
                      <a:pt x="1759" y="1483"/>
                      <a:pt x="1775" y="1458"/>
                    </a:cubicBezTo>
                    <a:cubicBezTo>
                      <a:pt x="1790" y="1436"/>
                      <a:pt x="1806" y="1413"/>
                      <a:pt x="1811" y="1387"/>
                    </a:cubicBezTo>
                    <a:cubicBezTo>
                      <a:pt x="1816" y="1367"/>
                      <a:pt x="1814" y="1341"/>
                      <a:pt x="1812" y="1320"/>
                    </a:cubicBezTo>
                    <a:cubicBezTo>
                      <a:pt x="1812" y="1312"/>
                      <a:pt x="1810" y="1304"/>
                      <a:pt x="1809" y="1295"/>
                    </a:cubicBezTo>
                    <a:close/>
                    <a:moveTo>
                      <a:pt x="1174" y="1487"/>
                    </a:moveTo>
                    <a:cubicBezTo>
                      <a:pt x="1173" y="1486"/>
                      <a:pt x="1173" y="1486"/>
                      <a:pt x="1173" y="1486"/>
                    </a:cubicBezTo>
                    <a:cubicBezTo>
                      <a:pt x="1149" y="1474"/>
                      <a:pt x="1132" y="1463"/>
                      <a:pt x="1105" y="1460"/>
                    </a:cubicBezTo>
                    <a:cubicBezTo>
                      <a:pt x="1086" y="1457"/>
                      <a:pt x="1058" y="1447"/>
                      <a:pt x="1044" y="1466"/>
                    </a:cubicBezTo>
                    <a:cubicBezTo>
                      <a:pt x="1035" y="1479"/>
                      <a:pt x="1028" y="1493"/>
                      <a:pt x="1021" y="1506"/>
                    </a:cubicBezTo>
                    <a:cubicBezTo>
                      <a:pt x="1009" y="1528"/>
                      <a:pt x="998" y="1552"/>
                      <a:pt x="984" y="1573"/>
                    </a:cubicBezTo>
                    <a:cubicBezTo>
                      <a:pt x="956" y="1616"/>
                      <a:pt x="925" y="1656"/>
                      <a:pt x="892" y="1695"/>
                    </a:cubicBezTo>
                    <a:cubicBezTo>
                      <a:pt x="866" y="1726"/>
                      <a:pt x="825" y="1756"/>
                      <a:pt x="809" y="1794"/>
                    </a:cubicBezTo>
                    <a:cubicBezTo>
                      <a:pt x="793" y="1830"/>
                      <a:pt x="802" y="1871"/>
                      <a:pt x="789" y="1907"/>
                    </a:cubicBezTo>
                    <a:cubicBezTo>
                      <a:pt x="776" y="1941"/>
                      <a:pt x="762" y="1975"/>
                      <a:pt x="752" y="2011"/>
                    </a:cubicBezTo>
                    <a:cubicBezTo>
                      <a:pt x="743" y="2043"/>
                      <a:pt x="720" y="2102"/>
                      <a:pt x="735" y="2135"/>
                    </a:cubicBezTo>
                    <a:cubicBezTo>
                      <a:pt x="746" y="2160"/>
                      <a:pt x="754" y="2153"/>
                      <a:pt x="778" y="2150"/>
                    </a:cubicBezTo>
                    <a:cubicBezTo>
                      <a:pt x="811" y="2145"/>
                      <a:pt x="847" y="2145"/>
                      <a:pt x="872" y="2170"/>
                    </a:cubicBezTo>
                    <a:cubicBezTo>
                      <a:pt x="880" y="2177"/>
                      <a:pt x="880" y="2177"/>
                      <a:pt x="880" y="2177"/>
                    </a:cubicBezTo>
                    <a:cubicBezTo>
                      <a:pt x="895" y="2209"/>
                      <a:pt x="926" y="2196"/>
                      <a:pt x="948" y="2148"/>
                    </a:cubicBezTo>
                    <a:cubicBezTo>
                      <a:pt x="948" y="2148"/>
                      <a:pt x="979" y="2082"/>
                      <a:pt x="1012" y="2005"/>
                    </a:cubicBezTo>
                    <a:cubicBezTo>
                      <a:pt x="1044" y="1930"/>
                      <a:pt x="1099" y="1861"/>
                      <a:pt x="1154" y="1801"/>
                    </a:cubicBezTo>
                    <a:cubicBezTo>
                      <a:pt x="1177" y="1776"/>
                      <a:pt x="1206" y="1761"/>
                      <a:pt x="1226" y="1733"/>
                    </a:cubicBezTo>
                    <a:cubicBezTo>
                      <a:pt x="1248" y="1702"/>
                      <a:pt x="1265" y="1664"/>
                      <a:pt x="1267" y="1625"/>
                    </a:cubicBezTo>
                    <a:cubicBezTo>
                      <a:pt x="1269" y="1596"/>
                      <a:pt x="1263" y="1564"/>
                      <a:pt x="1245" y="1541"/>
                    </a:cubicBezTo>
                    <a:cubicBezTo>
                      <a:pt x="1226" y="1515"/>
                      <a:pt x="1202" y="1501"/>
                      <a:pt x="1174" y="1487"/>
                    </a:cubicBezTo>
                    <a:close/>
                    <a:moveTo>
                      <a:pt x="797" y="1718"/>
                    </a:moveTo>
                    <a:cubicBezTo>
                      <a:pt x="838" y="1673"/>
                      <a:pt x="878" y="1628"/>
                      <a:pt x="919" y="1583"/>
                    </a:cubicBezTo>
                    <a:cubicBezTo>
                      <a:pt x="935" y="1566"/>
                      <a:pt x="962" y="1543"/>
                      <a:pt x="977" y="1520"/>
                    </a:cubicBezTo>
                    <a:cubicBezTo>
                      <a:pt x="981" y="1515"/>
                      <a:pt x="984" y="1510"/>
                      <a:pt x="986" y="1504"/>
                    </a:cubicBezTo>
                    <a:cubicBezTo>
                      <a:pt x="1012" y="1431"/>
                      <a:pt x="881" y="1406"/>
                      <a:pt x="831" y="1386"/>
                    </a:cubicBezTo>
                    <a:cubicBezTo>
                      <a:pt x="782" y="1366"/>
                      <a:pt x="699" y="1338"/>
                      <a:pt x="649" y="1322"/>
                    </a:cubicBezTo>
                    <a:cubicBezTo>
                      <a:pt x="649" y="1322"/>
                      <a:pt x="623" y="1314"/>
                      <a:pt x="584" y="1299"/>
                    </a:cubicBezTo>
                    <a:cubicBezTo>
                      <a:pt x="473" y="1257"/>
                      <a:pt x="194" y="1132"/>
                      <a:pt x="183" y="1346"/>
                    </a:cubicBezTo>
                    <a:cubicBezTo>
                      <a:pt x="180" y="1402"/>
                      <a:pt x="206" y="1458"/>
                      <a:pt x="222" y="1510"/>
                    </a:cubicBezTo>
                    <a:cubicBezTo>
                      <a:pt x="253" y="1611"/>
                      <a:pt x="320" y="1720"/>
                      <a:pt x="409" y="1779"/>
                    </a:cubicBezTo>
                    <a:cubicBezTo>
                      <a:pt x="458" y="1811"/>
                      <a:pt x="512" y="1813"/>
                      <a:pt x="569" y="1809"/>
                    </a:cubicBezTo>
                    <a:cubicBezTo>
                      <a:pt x="666" y="1800"/>
                      <a:pt x="729" y="1795"/>
                      <a:pt x="797" y="17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09740" tIns="54871" rIns="109740" bIns="5487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334" name="Donut 485">
                <a:extLst>
                  <a:ext uri="{FF2B5EF4-FFF2-40B4-BE49-F238E27FC236}">
                    <a16:creationId xmlns:a16="http://schemas.microsoft.com/office/drawing/2014/main" id="{03191542-AE85-4421-B646-6339E8ADFD5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179295" y="3183652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35" name="Freeform 14">
              <a:extLst>
                <a:ext uri="{FF2B5EF4-FFF2-40B4-BE49-F238E27FC236}">
                  <a16:creationId xmlns:a16="http://schemas.microsoft.com/office/drawing/2014/main" id="{6646B510-240A-40FE-8207-50D56C3742A9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424603" y="3344078"/>
              <a:ext cx="621339" cy="618833"/>
            </a:xfrm>
            <a:custGeom>
              <a:avLst/>
              <a:gdLst>
                <a:gd name="T0" fmla="*/ 109 w 150"/>
                <a:gd name="T1" fmla="*/ 58 h 149"/>
                <a:gd name="T2" fmla="*/ 115 w 150"/>
                <a:gd name="T3" fmla="*/ 58 h 149"/>
                <a:gd name="T4" fmla="*/ 104 w 150"/>
                <a:gd name="T5" fmla="*/ 54 h 149"/>
                <a:gd name="T6" fmla="*/ 104 w 150"/>
                <a:gd name="T7" fmla="*/ 48 h 149"/>
                <a:gd name="T8" fmla="*/ 104 w 150"/>
                <a:gd name="T9" fmla="*/ 54 h 149"/>
                <a:gd name="T10" fmla="*/ 101 w 150"/>
                <a:gd name="T11" fmla="*/ 66 h 149"/>
                <a:gd name="T12" fmla="*/ 107 w 150"/>
                <a:gd name="T13" fmla="*/ 66 h 149"/>
                <a:gd name="T14" fmla="*/ 96 w 150"/>
                <a:gd name="T15" fmla="*/ 61 h 149"/>
                <a:gd name="T16" fmla="*/ 96 w 150"/>
                <a:gd name="T17" fmla="*/ 55 h 149"/>
                <a:gd name="T18" fmla="*/ 96 w 150"/>
                <a:gd name="T19" fmla="*/ 61 h 149"/>
                <a:gd name="T20" fmla="*/ 83 w 150"/>
                <a:gd name="T21" fmla="*/ 76 h 149"/>
                <a:gd name="T22" fmla="*/ 96 w 150"/>
                <a:gd name="T23" fmla="*/ 76 h 149"/>
                <a:gd name="T24" fmla="*/ 75 w 150"/>
                <a:gd name="T25" fmla="*/ 65 h 149"/>
                <a:gd name="T26" fmla="*/ 75 w 150"/>
                <a:gd name="T27" fmla="*/ 53 h 149"/>
                <a:gd name="T28" fmla="*/ 75 w 150"/>
                <a:gd name="T29" fmla="*/ 65 h 149"/>
                <a:gd name="T30" fmla="*/ 52 w 150"/>
                <a:gd name="T31" fmla="*/ 76 h 149"/>
                <a:gd name="T32" fmla="*/ 69 w 150"/>
                <a:gd name="T33" fmla="*/ 76 h 149"/>
                <a:gd name="T34" fmla="*/ 46 w 150"/>
                <a:gd name="T35" fmla="*/ 65 h 149"/>
                <a:gd name="T36" fmla="*/ 46 w 150"/>
                <a:gd name="T37" fmla="*/ 51 h 149"/>
                <a:gd name="T38" fmla="*/ 46 w 150"/>
                <a:gd name="T39" fmla="*/ 65 h 149"/>
                <a:gd name="T40" fmla="*/ 109 w 150"/>
                <a:gd name="T41" fmla="*/ 45 h 149"/>
                <a:gd name="T42" fmla="*/ 97 w 150"/>
                <a:gd name="T43" fmla="*/ 41 h 149"/>
                <a:gd name="T44" fmla="*/ 75 w 150"/>
                <a:gd name="T45" fmla="*/ 49 h 149"/>
                <a:gd name="T46" fmla="*/ 54 w 150"/>
                <a:gd name="T47" fmla="*/ 41 h 149"/>
                <a:gd name="T48" fmla="*/ 41 w 150"/>
                <a:gd name="T49" fmla="*/ 45 h 149"/>
                <a:gd name="T50" fmla="*/ 28 w 150"/>
                <a:gd name="T51" fmla="*/ 94 h 149"/>
                <a:gd name="T52" fmla="*/ 55 w 150"/>
                <a:gd name="T53" fmla="*/ 93 h 149"/>
                <a:gd name="T54" fmla="*/ 114 w 150"/>
                <a:gd name="T55" fmla="*/ 107 h 149"/>
                <a:gd name="T56" fmla="*/ 116 w 150"/>
                <a:gd name="T57" fmla="*/ 54 h 149"/>
                <a:gd name="T58" fmla="*/ 10 w 150"/>
                <a:gd name="T59" fmla="*/ 75 h 149"/>
                <a:gd name="T60" fmla="*/ 141 w 150"/>
                <a:gd name="T61" fmla="*/ 75 h 149"/>
                <a:gd name="T62" fmla="*/ 75 w 150"/>
                <a:gd name="T63" fmla="*/ 0 h 149"/>
                <a:gd name="T64" fmla="*/ 75 w 150"/>
                <a:gd name="T65" fmla="*/ 149 h 149"/>
                <a:gd name="T66" fmla="*/ 75 w 150"/>
                <a:gd name="T6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0" h="149">
                  <a:moveTo>
                    <a:pt x="112" y="61"/>
                  </a:moveTo>
                  <a:cubicBezTo>
                    <a:pt x="110" y="61"/>
                    <a:pt x="109" y="60"/>
                    <a:pt x="109" y="58"/>
                  </a:cubicBezTo>
                  <a:cubicBezTo>
                    <a:pt x="109" y="57"/>
                    <a:pt x="110" y="55"/>
                    <a:pt x="112" y="55"/>
                  </a:cubicBezTo>
                  <a:cubicBezTo>
                    <a:pt x="114" y="55"/>
                    <a:pt x="115" y="57"/>
                    <a:pt x="115" y="58"/>
                  </a:cubicBezTo>
                  <a:cubicBezTo>
                    <a:pt x="115" y="60"/>
                    <a:pt x="114" y="61"/>
                    <a:pt x="112" y="61"/>
                  </a:cubicBezTo>
                  <a:moveTo>
                    <a:pt x="104" y="54"/>
                  </a:moveTo>
                  <a:cubicBezTo>
                    <a:pt x="103" y="54"/>
                    <a:pt x="101" y="52"/>
                    <a:pt x="101" y="51"/>
                  </a:cubicBezTo>
                  <a:cubicBezTo>
                    <a:pt x="101" y="49"/>
                    <a:pt x="103" y="48"/>
                    <a:pt x="104" y="48"/>
                  </a:cubicBezTo>
                  <a:cubicBezTo>
                    <a:pt x="106" y="48"/>
                    <a:pt x="107" y="49"/>
                    <a:pt x="107" y="51"/>
                  </a:cubicBezTo>
                  <a:cubicBezTo>
                    <a:pt x="107" y="52"/>
                    <a:pt x="106" y="54"/>
                    <a:pt x="104" y="54"/>
                  </a:cubicBezTo>
                  <a:moveTo>
                    <a:pt x="104" y="69"/>
                  </a:moveTo>
                  <a:cubicBezTo>
                    <a:pt x="102" y="69"/>
                    <a:pt x="101" y="68"/>
                    <a:pt x="101" y="66"/>
                  </a:cubicBezTo>
                  <a:cubicBezTo>
                    <a:pt x="101" y="64"/>
                    <a:pt x="102" y="63"/>
                    <a:pt x="104" y="63"/>
                  </a:cubicBezTo>
                  <a:cubicBezTo>
                    <a:pt x="106" y="63"/>
                    <a:pt x="107" y="64"/>
                    <a:pt x="107" y="66"/>
                  </a:cubicBezTo>
                  <a:cubicBezTo>
                    <a:pt x="107" y="68"/>
                    <a:pt x="106" y="69"/>
                    <a:pt x="104" y="69"/>
                  </a:cubicBezTo>
                  <a:moveTo>
                    <a:pt x="96" y="61"/>
                  </a:moveTo>
                  <a:cubicBezTo>
                    <a:pt x="95" y="61"/>
                    <a:pt x="93" y="60"/>
                    <a:pt x="93" y="58"/>
                  </a:cubicBezTo>
                  <a:cubicBezTo>
                    <a:pt x="93" y="57"/>
                    <a:pt x="95" y="55"/>
                    <a:pt x="96" y="55"/>
                  </a:cubicBezTo>
                  <a:cubicBezTo>
                    <a:pt x="98" y="55"/>
                    <a:pt x="99" y="57"/>
                    <a:pt x="99" y="58"/>
                  </a:cubicBezTo>
                  <a:cubicBezTo>
                    <a:pt x="99" y="60"/>
                    <a:pt x="98" y="61"/>
                    <a:pt x="96" y="61"/>
                  </a:cubicBezTo>
                  <a:moveTo>
                    <a:pt x="89" y="82"/>
                  </a:moveTo>
                  <a:cubicBezTo>
                    <a:pt x="85" y="82"/>
                    <a:pt x="83" y="79"/>
                    <a:pt x="83" y="76"/>
                  </a:cubicBezTo>
                  <a:cubicBezTo>
                    <a:pt x="83" y="72"/>
                    <a:pt x="85" y="69"/>
                    <a:pt x="89" y="69"/>
                  </a:cubicBezTo>
                  <a:cubicBezTo>
                    <a:pt x="93" y="69"/>
                    <a:pt x="96" y="72"/>
                    <a:pt x="96" y="76"/>
                  </a:cubicBezTo>
                  <a:cubicBezTo>
                    <a:pt x="96" y="79"/>
                    <a:pt x="93" y="82"/>
                    <a:pt x="89" y="82"/>
                  </a:cubicBezTo>
                  <a:moveTo>
                    <a:pt x="75" y="65"/>
                  </a:moveTo>
                  <a:cubicBezTo>
                    <a:pt x="72" y="65"/>
                    <a:pt x="69" y="62"/>
                    <a:pt x="69" y="59"/>
                  </a:cubicBezTo>
                  <a:cubicBezTo>
                    <a:pt x="69" y="55"/>
                    <a:pt x="72" y="53"/>
                    <a:pt x="75" y="53"/>
                  </a:cubicBezTo>
                  <a:cubicBezTo>
                    <a:pt x="79" y="53"/>
                    <a:pt x="82" y="55"/>
                    <a:pt x="82" y="59"/>
                  </a:cubicBezTo>
                  <a:cubicBezTo>
                    <a:pt x="82" y="62"/>
                    <a:pt x="79" y="65"/>
                    <a:pt x="75" y="65"/>
                  </a:cubicBezTo>
                  <a:moveTo>
                    <a:pt x="60" y="84"/>
                  </a:moveTo>
                  <a:cubicBezTo>
                    <a:pt x="56" y="84"/>
                    <a:pt x="52" y="80"/>
                    <a:pt x="52" y="76"/>
                  </a:cubicBezTo>
                  <a:cubicBezTo>
                    <a:pt x="52" y="71"/>
                    <a:pt x="56" y="67"/>
                    <a:pt x="60" y="67"/>
                  </a:cubicBezTo>
                  <a:cubicBezTo>
                    <a:pt x="65" y="67"/>
                    <a:pt x="69" y="71"/>
                    <a:pt x="69" y="76"/>
                  </a:cubicBezTo>
                  <a:cubicBezTo>
                    <a:pt x="69" y="80"/>
                    <a:pt x="65" y="84"/>
                    <a:pt x="60" y="84"/>
                  </a:cubicBezTo>
                  <a:moveTo>
                    <a:pt x="46" y="65"/>
                  </a:moveTo>
                  <a:cubicBezTo>
                    <a:pt x="42" y="65"/>
                    <a:pt x="39" y="62"/>
                    <a:pt x="39" y="58"/>
                  </a:cubicBezTo>
                  <a:cubicBezTo>
                    <a:pt x="39" y="54"/>
                    <a:pt x="42" y="51"/>
                    <a:pt x="46" y="51"/>
                  </a:cubicBezTo>
                  <a:cubicBezTo>
                    <a:pt x="50" y="51"/>
                    <a:pt x="53" y="54"/>
                    <a:pt x="53" y="58"/>
                  </a:cubicBezTo>
                  <a:cubicBezTo>
                    <a:pt x="53" y="62"/>
                    <a:pt x="50" y="65"/>
                    <a:pt x="46" y="65"/>
                  </a:cubicBezTo>
                  <a:moveTo>
                    <a:pt x="116" y="54"/>
                  </a:moveTo>
                  <a:cubicBezTo>
                    <a:pt x="114" y="51"/>
                    <a:pt x="112" y="47"/>
                    <a:pt x="109" y="45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105" y="40"/>
                    <a:pt x="97" y="41"/>
                    <a:pt x="97" y="41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0" y="44"/>
                    <a:pt x="90" y="49"/>
                    <a:pt x="75" y="49"/>
                  </a:cubicBezTo>
                  <a:cubicBezTo>
                    <a:pt x="60" y="49"/>
                    <a:pt x="61" y="44"/>
                    <a:pt x="55" y="4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1"/>
                    <a:pt x="46" y="40"/>
                    <a:pt x="41" y="44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38" y="47"/>
                    <a:pt x="37" y="51"/>
                    <a:pt x="35" y="54"/>
                  </a:cubicBezTo>
                  <a:cubicBezTo>
                    <a:pt x="32" y="61"/>
                    <a:pt x="27" y="80"/>
                    <a:pt x="28" y="94"/>
                  </a:cubicBezTo>
                  <a:cubicBezTo>
                    <a:pt x="29" y="105"/>
                    <a:pt x="31" y="107"/>
                    <a:pt x="36" y="107"/>
                  </a:cubicBezTo>
                  <a:cubicBezTo>
                    <a:pt x="41" y="108"/>
                    <a:pt x="49" y="98"/>
                    <a:pt x="55" y="93"/>
                  </a:cubicBezTo>
                  <a:cubicBezTo>
                    <a:pt x="62" y="88"/>
                    <a:pt x="89" y="88"/>
                    <a:pt x="96" y="93"/>
                  </a:cubicBezTo>
                  <a:cubicBezTo>
                    <a:pt x="102" y="98"/>
                    <a:pt x="109" y="108"/>
                    <a:pt x="114" y="107"/>
                  </a:cubicBezTo>
                  <a:cubicBezTo>
                    <a:pt x="120" y="107"/>
                    <a:pt x="121" y="105"/>
                    <a:pt x="122" y="94"/>
                  </a:cubicBezTo>
                  <a:cubicBezTo>
                    <a:pt x="124" y="80"/>
                    <a:pt x="119" y="61"/>
                    <a:pt x="116" y="54"/>
                  </a:cubicBezTo>
                  <a:moveTo>
                    <a:pt x="75" y="140"/>
                  </a:moveTo>
                  <a:cubicBezTo>
                    <a:pt x="39" y="140"/>
                    <a:pt x="10" y="111"/>
                    <a:pt x="10" y="75"/>
                  </a:cubicBezTo>
                  <a:cubicBezTo>
                    <a:pt x="10" y="39"/>
                    <a:pt x="39" y="9"/>
                    <a:pt x="75" y="9"/>
                  </a:cubicBezTo>
                  <a:cubicBezTo>
                    <a:pt x="111" y="9"/>
                    <a:pt x="141" y="39"/>
                    <a:pt x="141" y="75"/>
                  </a:cubicBezTo>
                  <a:cubicBezTo>
                    <a:pt x="141" y="111"/>
                    <a:pt x="111" y="140"/>
                    <a:pt x="75" y="140"/>
                  </a:cubicBezTo>
                  <a:moveTo>
                    <a:pt x="75" y="0"/>
                  </a:moveTo>
                  <a:cubicBezTo>
                    <a:pt x="34" y="0"/>
                    <a:pt x="0" y="33"/>
                    <a:pt x="0" y="75"/>
                  </a:cubicBezTo>
                  <a:cubicBezTo>
                    <a:pt x="0" y="116"/>
                    <a:pt x="34" y="149"/>
                    <a:pt x="75" y="149"/>
                  </a:cubicBezTo>
                  <a:cubicBezTo>
                    <a:pt x="117" y="149"/>
                    <a:pt x="150" y="116"/>
                    <a:pt x="150" y="75"/>
                  </a:cubicBezTo>
                  <a:cubicBezTo>
                    <a:pt x="150" y="33"/>
                    <a:pt x="117" y="0"/>
                    <a:pt x="7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25051"/>
                </a:solidFill>
                <a:effectLst/>
                <a:uLnTx/>
                <a:uFillTx/>
                <a:latin typeface="Blender Pro Book"/>
              </a:endParaRPr>
            </a:p>
          </p:txBody>
        </p:sp>
        <p:sp>
          <p:nvSpPr>
            <p:cNvPr id="336" name="Freeform 14">
              <a:extLst>
                <a:ext uri="{FF2B5EF4-FFF2-40B4-BE49-F238E27FC236}">
                  <a16:creationId xmlns:a16="http://schemas.microsoft.com/office/drawing/2014/main" id="{76D12951-F942-425F-A5BB-E87D188FA81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958826" y="2645696"/>
              <a:ext cx="621339" cy="618833"/>
            </a:xfrm>
            <a:custGeom>
              <a:avLst/>
              <a:gdLst>
                <a:gd name="T0" fmla="*/ 109 w 150"/>
                <a:gd name="T1" fmla="*/ 58 h 149"/>
                <a:gd name="T2" fmla="*/ 115 w 150"/>
                <a:gd name="T3" fmla="*/ 58 h 149"/>
                <a:gd name="T4" fmla="*/ 104 w 150"/>
                <a:gd name="T5" fmla="*/ 54 h 149"/>
                <a:gd name="T6" fmla="*/ 104 w 150"/>
                <a:gd name="T7" fmla="*/ 48 h 149"/>
                <a:gd name="T8" fmla="*/ 104 w 150"/>
                <a:gd name="T9" fmla="*/ 54 h 149"/>
                <a:gd name="T10" fmla="*/ 101 w 150"/>
                <a:gd name="T11" fmla="*/ 66 h 149"/>
                <a:gd name="T12" fmla="*/ 107 w 150"/>
                <a:gd name="T13" fmla="*/ 66 h 149"/>
                <a:gd name="T14" fmla="*/ 96 w 150"/>
                <a:gd name="T15" fmla="*/ 61 h 149"/>
                <a:gd name="T16" fmla="*/ 96 w 150"/>
                <a:gd name="T17" fmla="*/ 55 h 149"/>
                <a:gd name="T18" fmla="*/ 96 w 150"/>
                <a:gd name="T19" fmla="*/ 61 h 149"/>
                <a:gd name="T20" fmla="*/ 83 w 150"/>
                <a:gd name="T21" fmla="*/ 76 h 149"/>
                <a:gd name="T22" fmla="*/ 96 w 150"/>
                <a:gd name="T23" fmla="*/ 76 h 149"/>
                <a:gd name="T24" fmla="*/ 75 w 150"/>
                <a:gd name="T25" fmla="*/ 65 h 149"/>
                <a:gd name="T26" fmla="*/ 75 w 150"/>
                <a:gd name="T27" fmla="*/ 53 h 149"/>
                <a:gd name="T28" fmla="*/ 75 w 150"/>
                <a:gd name="T29" fmla="*/ 65 h 149"/>
                <a:gd name="T30" fmla="*/ 52 w 150"/>
                <a:gd name="T31" fmla="*/ 76 h 149"/>
                <a:gd name="T32" fmla="*/ 69 w 150"/>
                <a:gd name="T33" fmla="*/ 76 h 149"/>
                <a:gd name="T34" fmla="*/ 46 w 150"/>
                <a:gd name="T35" fmla="*/ 65 h 149"/>
                <a:gd name="T36" fmla="*/ 46 w 150"/>
                <a:gd name="T37" fmla="*/ 51 h 149"/>
                <a:gd name="T38" fmla="*/ 46 w 150"/>
                <a:gd name="T39" fmla="*/ 65 h 149"/>
                <a:gd name="T40" fmla="*/ 109 w 150"/>
                <a:gd name="T41" fmla="*/ 45 h 149"/>
                <a:gd name="T42" fmla="*/ 97 w 150"/>
                <a:gd name="T43" fmla="*/ 41 h 149"/>
                <a:gd name="T44" fmla="*/ 75 w 150"/>
                <a:gd name="T45" fmla="*/ 49 h 149"/>
                <a:gd name="T46" fmla="*/ 54 w 150"/>
                <a:gd name="T47" fmla="*/ 41 h 149"/>
                <a:gd name="T48" fmla="*/ 41 w 150"/>
                <a:gd name="T49" fmla="*/ 45 h 149"/>
                <a:gd name="T50" fmla="*/ 28 w 150"/>
                <a:gd name="T51" fmla="*/ 94 h 149"/>
                <a:gd name="T52" fmla="*/ 55 w 150"/>
                <a:gd name="T53" fmla="*/ 93 h 149"/>
                <a:gd name="T54" fmla="*/ 114 w 150"/>
                <a:gd name="T55" fmla="*/ 107 h 149"/>
                <a:gd name="T56" fmla="*/ 116 w 150"/>
                <a:gd name="T57" fmla="*/ 54 h 149"/>
                <a:gd name="T58" fmla="*/ 10 w 150"/>
                <a:gd name="T59" fmla="*/ 75 h 149"/>
                <a:gd name="T60" fmla="*/ 141 w 150"/>
                <a:gd name="T61" fmla="*/ 75 h 149"/>
                <a:gd name="T62" fmla="*/ 75 w 150"/>
                <a:gd name="T63" fmla="*/ 0 h 149"/>
                <a:gd name="T64" fmla="*/ 75 w 150"/>
                <a:gd name="T65" fmla="*/ 149 h 149"/>
                <a:gd name="T66" fmla="*/ 75 w 150"/>
                <a:gd name="T6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0" h="149">
                  <a:moveTo>
                    <a:pt x="112" y="61"/>
                  </a:moveTo>
                  <a:cubicBezTo>
                    <a:pt x="110" y="61"/>
                    <a:pt x="109" y="60"/>
                    <a:pt x="109" y="58"/>
                  </a:cubicBezTo>
                  <a:cubicBezTo>
                    <a:pt x="109" y="57"/>
                    <a:pt x="110" y="55"/>
                    <a:pt x="112" y="55"/>
                  </a:cubicBezTo>
                  <a:cubicBezTo>
                    <a:pt x="114" y="55"/>
                    <a:pt x="115" y="57"/>
                    <a:pt x="115" y="58"/>
                  </a:cubicBezTo>
                  <a:cubicBezTo>
                    <a:pt x="115" y="60"/>
                    <a:pt x="114" y="61"/>
                    <a:pt x="112" y="61"/>
                  </a:cubicBezTo>
                  <a:moveTo>
                    <a:pt x="104" y="54"/>
                  </a:moveTo>
                  <a:cubicBezTo>
                    <a:pt x="103" y="54"/>
                    <a:pt x="101" y="52"/>
                    <a:pt x="101" y="51"/>
                  </a:cubicBezTo>
                  <a:cubicBezTo>
                    <a:pt x="101" y="49"/>
                    <a:pt x="103" y="48"/>
                    <a:pt x="104" y="48"/>
                  </a:cubicBezTo>
                  <a:cubicBezTo>
                    <a:pt x="106" y="48"/>
                    <a:pt x="107" y="49"/>
                    <a:pt x="107" y="51"/>
                  </a:cubicBezTo>
                  <a:cubicBezTo>
                    <a:pt x="107" y="52"/>
                    <a:pt x="106" y="54"/>
                    <a:pt x="104" y="54"/>
                  </a:cubicBezTo>
                  <a:moveTo>
                    <a:pt x="104" y="69"/>
                  </a:moveTo>
                  <a:cubicBezTo>
                    <a:pt x="102" y="69"/>
                    <a:pt x="101" y="68"/>
                    <a:pt x="101" y="66"/>
                  </a:cubicBezTo>
                  <a:cubicBezTo>
                    <a:pt x="101" y="64"/>
                    <a:pt x="102" y="63"/>
                    <a:pt x="104" y="63"/>
                  </a:cubicBezTo>
                  <a:cubicBezTo>
                    <a:pt x="106" y="63"/>
                    <a:pt x="107" y="64"/>
                    <a:pt x="107" y="66"/>
                  </a:cubicBezTo>
                  <a:cubicBezTo>
                    <a:pt x="107" y="68"/>
                    <a:pt x="106" y="69"/>
                    <a:pt x="104" y="69"/>
                  </a:cubicBezTo>
                  <a:moveTo>
                    <a:pt x="96" y="61"/>
                  </a:moveTo>
                  <a:cubicBezTo>
                    <a:pt x="95" y="61"/>
                    <a:pt x="93" y="60"/>
                    <a:pt x="93" y="58"/>
                  </a:cubicBezTo>
                  <a:cubicBezTo>
                    <a:pt x="93" y="57"/>
                    <a:pt x="95" y="55"/>
                    <a:pt x="96" y="55"/>
                  </a:cubicBezTo>
                  <a:cubicBezTo>
                    <a:pt x="98" y="55"/>
                    <a:pt x="99" y="57"/>
                    <a:pt x="99" y="58"/>
                  </a:cubicBezTo>
                  <a:cubicBezTo>
                    <a:pt x="99" y="60"/>
                    <a:pt x="98" y="61"/>
                    <a:pt x="96" y="61"/>
                  </a:cubicBezTo>
                  <a:moveTo>
                    <a:pt x="89" y="82"/>
                  </a:moveTo>
                  <a:cubicBezTo>
                    <a:pt x="85" y="82"/>
                    <a:pt x="83" y="79"/>
                    <a:pt x="83" y="76"/>
                  </a:cubicBezTo>
                  <a:cubicBezTo>
                    <a:pt x="83" y="72"/>
                    <a:pt x="85" y="69"/>
                    <a:pt x="89" y="69"/>
                  </a:cubicBezTo>
                  <a:cubicBezTo>
                    <a:pt x="93" y="69"/>
                    <a:pt x="96" y="72"/>
                    <a:pt x="96" y="76"/>
                  </a:cubicBezTo>
                  <a:cubicBezTo>
                    <a:pt x="96" y="79"/>
                    <a:pt x="93" y="82"/>
                    <a:pt x="89" y="82"/>
                  </a:cubicBezTo>
                  <a:moveTo>
                    <a:pt x="75" y="65"/>
                  </a:moveTo>
                  <a:cubicBezTo>
                    <a:pt x="72" y="65"/>
                    <a:pt x="69" y="62"/>
                    <a:pt x="69" y="59"/>
                  </a:cubicBezTo>
                  <a:cubicBezTo>
                    <a:pt x="69" y="55"/>
                    <a:pt x="72" y="53"/>
                    <a:pt x="75" y="53"/>
                  </a:cubicBezTo>
                  <a:cubicBezTo>
                    <a:pt x="79" y="53"/>
                    <a:pt x="82" y="55"/>
                    <a:pt x="82" y="59"/>
                  </a:cubicBezTo>
                  <a:cubicBezTo>
                    <a:pt x="82" y="62"/>
                    <a:pt x="79" y="65"/>
                    <a:pt x="75" y="65"/>
                  </a:cubicBezTo>
                  <a:moveTo>
                    <a:pt x="60" y="84"/>
                  </a:moveTo>
                  <a:cubicBezTo>
                    <a:pt x="56" y="84"/>
                    <a:pt x="52" y="80"/>
                    <a:pt x="52" y="76"/>
                  </a:cubicBezTo>
                  <a:cubicBezTo>
                    <a:pt x="52" y="71"/>
                    <a:pt x="56" y="67"/>
                    <a:pt x="60" y="67"/>
                  </a:cubicBezTo>
                  <a:cubicBezTo>
                    <a:pt x="65" y="67"/>
                    <a:pt x="69" y="71"/>
                    <a:pt x="69" y="76"/>
                  </a:cubicBezTo>
                  <a:cubicBezTo>
                    <a:pt x="69" y="80"/>
                    <a:pt x="65" y="84"/>
                    <a:pt x="60" y="84"/>
                  </a:cubicBezTo>
                  <a:moveTo>
                    <a:pt x="46" y="65"/>
                  </a:moveTo>
                  <a:cubicBezTo>
                    <a:pt x="42" y="65"/>
                    <a:pt x="39" y="62"/>
                    <a:pt x="39" y="58"/>
                  </a:cubicBezTo>
                  <a:cubicBezTo>
                    <a:pt x="39" y="54"/>
                    <a:pt x="42" y="51"/>
                    <a:pt x="46" y="51"/>
                  </a:cubicBezTo>
                  <a:cubicBezTo>
                    <a:pt x="50" y="51"/>
                    <a:pt x="53" y="54"/>
                    <a:pt x="53" y="58"/>
                  </a:cubicBezTo>
                  <a:cubicBezTo>
                    <a:pt x="53" y="62"/>
                    <a:pt x="50" y="65"/>
                    <a:pt x="46" y="65"/>
                  </a:cubicBezTo>
                  <a:moveTo>
                    <a:pt x="116" y="54"/>
                  </a:moveTo>
                  <a:cubicBezTo>
                    <a:pt x="114" y="51"/>
                    <a:pt x="112" y="47"/>
                    <a:pt x="109" y="45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105" y="40"/>
                    <a:pt x="97" y="41"/>
                    <a:pt x="97" y="41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0" y="44"/>
                    <a:pt x="90" y="49"/>
                    <a:pt x="75" y="49"/>
                  </a:cubicBezTo>
                  <a:cubicBezTo>
                    <a:pt x="60" y="49"/>
                    <a:pt x="61" y="44"/>
                    <a:pt x="55" y="4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1"/>
                    <a:pt x="46" y="40"/>
                    <a:pt x="41" y="44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38" y="47"/>
                    <a:pt x="37" y="51"/>
                    <a:pt x="35" y="54"/>
                  </a:cubicBezTo>
                  <a:cubicBezTo>
                    <a:pt x="32" y="61"/>
                    <a:pt x="27" y="80"/>
                    <a:pt x="28" y="94"/>
                  </a:cubicBezTo>
                  <a:cubicBezTo>
                    <a:pt x="29" y="105"/>
                    <a:pt x="31" y="107"/>
                    <a:pt x="36" y="107"/>
                  </a:cubicBezTo>
                  <a:cubicBezTo>
                    <a:pt x="41" y="108"/>
                    <a:pt x="49" y="98"/>
                    <a:pt x="55" y="93"/>
                  </a:cubicBezTo>
                  <a:cubicBezTo>
                    <a:pt x="62" y="88"/>
                    <a:pt x="89" y="88"/>
                    <a:pt x="96" y="93"/>
                  </a:cubicBezTo>
                  <a:cubicBezTo>
                    <a:pt x="102" y="98"/>
                    <a:pt x="109" y="108"/>
                    <a:pt x="114" y="107"/>
                  </a:cubicBezTo>
                  <a:cubicBezTo>
                    <a:pt x="120" y="107"/>
                    <a:pt x="121" y="105"/>
                    <a:pt x="122" y="94"/>
                  </a:cubicBezTo>
                  <a:cubicBezTo>
                    <a:pt x="124" y="80"/>
                    <a:pt x="119" y="61"/>
                    <a:pt x="116" y="54"/>
                  </a:cubicBezTo>
                  <a:moveTo>
                    <a:pt x="75" y="140"/>
                  </a:moveTo>
                  <a:cubicBezTo>
                    <a:pt x="39" y="140"/>
                    <a:pt x="10" y="111"/>
                    <a:pt x="10" y="75"/>
                  </a:cubicBezTo>
                  <a:cubicBezTo>
                    <a:pt x="10" y="39"/>
                    <a:pt x="39" y="9"/>
                    <a:pt x="75" y="9"/>
                  </a:cubicBezTo>
                  <a:cubicBezTo>
                    <a:pt x="111" y="9"/>
                    <a:pt x="141" y="39"/>
                    <a:pt x="141" y="75"/>
                  </a:cubicBezTo>
                  <a:cubicBezTo>
                    <a:pt x="141" y="111"/>
                    <a:pt x="111" y="140"/>
                    <a:pt x="75" y="140"/>
                  </a:cubicBezTo>
                  <a:moveTo>
                    <a:pt x="75" y="0"/>
                  </a:moveTo>
                  <a:cubicBezTo>
                    <a:pt x="34" y="0"/>
                    <a:pt x="0" y="33"/>
                    <a:pt x="0" y="75"/>
                  </a:cubicBezTo>
                  <a:cubicBezTo>
                    <a:pt x="0" y="116"/>
                    <a:pt x="34" y="149"/>
                    <a:pt x="75" y="149"/>
                  </a:cubicBezTo>
                  <a:cubicBezTo>
                    <a:pt x="117" y="149"/>
                    <a:pt x="150" y="116"/>
                    <a:pt x="150" y="75"/>
                  </a:cubicBezTo>
                  <a:cubicBezTo>
                    <a:pt x="150" y="33"/>
                    <a:pt x="117" y="0"/>
                    <a:pt x="7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25051"/>
                </a:solidFill>
                <a:effectLst/>
                <a:uLnTx/>
                <a:uFillTx/>
                <a:latin typeface="Blender Pro Book"/>
              </a:endParaRPr>
            </a:p>
          </p:txBody>
        </p:sp>
        <p:sp>
          <p:nvSpPr>
            <p:cNvPr id="337" name="Freeform 14">
              <a:extLst>
                <a:ext uri="{FF2B5EF4-FFF2-40B4-BE49-F238E27FC236}">
                  <a16:creationId xmlns:a16="http://schemas.microsoft.com/office/drawing/2014/main" id="{4F7D9A84-44F0-4F6C-8199-74275AD7FC02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6181283" y="1879228"/>
              <a:ext cx="621339" cy="618833"/>
            </a:xfrm>
            <a:custGeom>
              <a:avLst/>
              <a:gdLst>
                <a:gd name="T0" fmla="*/ 109 w 150"/>
                <a:gd name="T1" fmla="*/ 58 h 149"/>
                <a:gd name="T2" fmla="*/ 115 w 150"/>
                <a:gd name="T3" fmla="*/ 58 h 149"/>
                <a:gd name="T4" fmla="*/ 104 w 150"/>
                <a:gd name="T5" fmla="*/ 54 h 149"/>
                <a:gd name="T6" fmla="*/ 104 w 150"/>
                <a:gd name="T7" fmla="*/ 48 h 149"/>
                <a:gd name="T8" fmla="*/ 104 w 150"/>
                <a:gd name="T9" fmla="*/ 54 h 149"/>
                <a:gd name="T10" fmla="*/ 101 w 150"/>
                <a:gd name="T11" fmla="*/ 66 h 149"/>
                <a:gd name="T12" fmla="*/ 107 w 150"/>
                <a:gd name="T13" fmla="*/ 66 h 149"/>
                <a:gd name="T14" fmla="*/ 96 w 150"/>
                <a:gd name="T15" fmla="*/ 61 h 149"/>
                <a:gd name="T16" fmla="*/ 96 w 150"/>
                <a:gd name="T17" fmla="*/ 55 h 149"/>
                <a:gd name="T18" fmla="*/ 96 w 150"/>
                <a:gd name="T19" fmla="*/ 61 h 149"/>
                <a:gd name="T20" fmla="*/ 83 w 150"/>
                <a:gd name="T21" fmla="*/ 76 h 149"/>
                <a:gd name="T22" fmla="*/ 96 w 150"/>
                <a:gd name="T23" fmla="*/ 76 h 149"/>
                <a:gd name="T24" fmla="*/ 75 w 150"/>
                <a:gd name="T25" fmla="*/ 65 h 149"/>
                <a:gd name="T26" fmla="*/ 75 w 150"/>
                <a:gd name="T27" fmla="*/ 53 h 149"/>
                <a:gd name="T28" fmla="*/ 75 w 150"/>
                <a:gd name="T29" fmla="*/ 65 h 149"/>
                <a:gd name="T30" fmla="*/ 52 w 150"/>
                <a:gd name="T31" fmla="*/ 76 h 149"/>
                <a:gd name="T32" fmla="*/ 69 w 150"/>
                <a:gd name="T33" fmla="*/ 76 h 149"/>
                <a:gd name="T34" fmla="*/ 46 w 150"/>
                <a:gd name="T35" fmla="*/ 65 h 149"/>
                <a:gd name="T36" fmla="*/ 46 w 150"/>
                <a:gd name="T37" fmla="*/ 51 h 149"/>
                <a:gd name="T38" fmla="*/ 46 w 150"/>
                <a:gd name="T39" fmla="*/ 65 h 149"/>
                <a:gd name="T40" fmla="*/ 109 w 150"/>
                <a:gd name="T41" fmla="*/ 45 h 149"/>
                <a:gd name="T42" fmla="*/ 97 w 150"/>
                <a:gd name="T43" fmla="*/ 41 h 149"/>
                <a:gd name="T44" fmla="*/ 75 w 150"/>
                <a:gd name="T45" fmla="*/ 49 h 149"/>
                <a:gd name="T46" fmla="*/ 54 w 150"/>
                <a:gd name="T47" fmla="*/ 41 h 149"/>
                <a:gd name="T48" fmla="*/ 41 w 150"/>
                <a:gd name="T49" fmla="*/ 45 h 149"/>
                <a:gd name="T50" fmla="*/ 28 w 150"/>
                <a:gd name="T51" fmla="*/ 94 h 149"/>
                <a:gd name="T52" fmla="*/ 55 w 150"/>
                <a:gd name="T53" fmla="*/ 93 h 149"/>
                <a:gd name="T54" fmla="*/ 114 w 150"/>
                <a:gd name="T55" fmla="*/ 107 h 149"/>
                <a:gd name="T56" fmla="*/ 116 w 150"/>
                <a:gd name="T57" fmla="*/ 54 h 149"/>
                <a:gd name="T58" fmla="*/ 10 w 150"/>
                <a:gd name="T59" fmla="*/ 75 h 149"/>
                <a:gd name="T60" fmla="*/ 141 w 150"/>
                <a:gd name="T61" fmla="*/ 75 h 149"/>
                <a:gd name="T62" fmla="*/ 75 w 150"/>
                <a:gd name="T63" fmla="*/ 0 h 149"/>
                <a:gd name="T64" fmla="*/ 75 w 150"/>
                <a:gd name="T65" fmla="*/ 149 h 149"/>
                <a:gd name="T66" fmla="*/ 75 w 150"/>
                <a:gd name="T6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0" h="149">
                  <a:moveTo>
                    <a:pt x="112" y="61"/>
                  </a:moveTo>
                  <a:cubicBezTo>
                    <a:pt x="110" y="61"/>
                    <a:pt x="109" y="60"/>
                    <a:pt x="109" y="58"/>
                  </a:cubicBezTo>
                  <a:cubicBezTo>
                    <a:pt x="109" y="57"/>
                    <a:pt x="110" y="55"/>
                    <a:pt x="112" y="55"/>
                  </a:cubicBezTo>
                  <a:cubicBezTo>
                    <a:pt x="114" y="55"/>
                    <a:pt x="115" y="57"/>
                    <a:pt x="115" y="58"/>
                  </a:cubicBezTo>
                  <a:cubicBezTo>
                    <a:pt x="115" y="60"/>
                    <a:pt x="114" y="61"/>
                    <a:pt x="112" y="61"/>
                  </a:cubicBezTo>
                  <a:moveTo>
                    <a:pt x="104" y="54"/>
                  </a:moveTo>
                  <a:cubicBezTo>
                    <a:pt x="103" y="54"/>
                    <a:pt x="101" y="52"/>
                    <a:pt x="101" y="51"/>
                  </a:cubicBezTo>
                  <a:cubicBezTo>
                    <a:pt x="101" y="49"/>
                    <a:pt x="103" y="48"/>
                    <a:pt x="104" y="48"/>
                  </a:cubicBezTo>
                  <a:cubicBezTo>
                    <a:pt x="106" y="48"/>
                    <a:pt x="107" y="49"/>
                    <a:pt x="107" y="51"/>
                  </a:cubicBezTo>
                  <a:cubicBezTo>
                    <a:pt x="107" y="52"/>
                    <a:pt x="106" y="54"/>
                    <a:pt x="104" y="54"/>
                  </a:cubicBezTo>
                  <a:moveTo>
                    <a:pt x="104" y="69"/>
                  </a:moveTo>
                  <a:cubicBezTo>
                    <a:pt x="102" y="69"/>
                    <a:pt x="101" y="68"/>
                    <a:pt x="101" y="66"/>
                  </a:cubicBezTo>
                  <a:cubicBezTo>
                    <a:pt x="101" y="64"/>
                    <a:pt x="102" y="63"/>
                    <a:pt x="104" y="63"/>
                  </a:cubicBezTo>
                  <a:cubicBezTo>
                    <a:pt x="106" y="63"/>
                    <a:pt x="107" y="64"/>
                    <a:pt x="107" y="66"/>
                  </a:cubicBezTo>
                  <a:cubicBezTo>
                    <a:pt x="107" y="68"/>
                    <a:pt x="106" y="69"/>
                    <a:pt x="104" y="69"/>
                  </a:cubicBezTo>
                  <a:moveTo>
                    <a:pt x="96" y="61"/>
                  </a:moveTo>
                  <a:cubicBezTo>
                    <a:pt x="95" y="61"/>
                    <a:pt x="93" y="60"/>
                    <a:pt x="93" y="58"/>
                  </a:cubicBezTo>
                  <a:cubicBezTo>
                    <a:pt x="93" y="57"/>
                    <a:pt x="95" y="55"/>
                    <a:pt x="96" y="55"/>
                  </a:cubicBezTo>
                  <a:cubicBezTo>
                    <a:pt x="98" y="55"/>
                    <a:pt x="99" y="57"/>
                    <a:pt x="99" y="58"/>
                  </a:cubicBezTo>
                  <a:cubicBezTo>
                    <a:pt x="99" y="60"/>
                    <a:pt x="98" y="61"/>
                    <a:pt x="96" y="61"/>
                  </a:cubicBezTo>
                  <a:moveTo>
                    <a:pt x="89" y="82"/>
                  </a:moveTo>
                  <a:cubicBezTo>
                    <a:pt x="85" y="82"/>
                    <a:pt x="83" y="79"/>
                    <a:pt x="83" y="76"/>
                  </a:cubicBezTo>
                  <a:cubicBezTo>
                    <a:pt x="83" y="72"/>
                    <a:pt x="85" y="69"/>
                    <a:pt x="89" y="69"/>
                  </a:cubicBezTo>
                  <a:cubicBezTo>
                    <a:pt x="93" y="69"/>
                    <a:pt x="96" y="72"/>
                    <a:pt x="96" y="76"/>
                  </a:cubicBezTo>
                  <a:cubicBezTo>
                    <a:pt x="96" y="79"/>
                    <a:pt x="93" y="82"/>
                    <a:pt x="89" y="82"/>
                  </a:cubicBezTo>
                  <a:moveTo>
                    <a:pt x="75" y="65"/>
                  </a:moveTo>
                  <a:cubicBezTo>
                    <a:pt x="72" y="65"/>
                    <a:pt x="69" y="62"/>
                    <a:pt x="69" y="59"/>
                  </a:cubicBezTo>
                  <a:cubicBezTo>
                    <a:pt x="69" y="55"/>
                    <a:pt x="72" y="53"/>
                    <a:pt x="75" y="53"/>
                  </a:cubicBezTo>
                  <a:cubicBezTo>
                    <a:pt x="79" y="53"/>
                    <a:pt x="82" y="55"/>
                    <a:pt x="82" y="59"/>
                  </a:cubicBezTo>
                  <a:cubicBezTo>
                    <a:pt x="82" y="62"/>
                    <a:pt x="79" y="65"/>
                    <a:pt x="75" y="65"/>
                  </a:cubicBezTo>
                  <a:moveTo>
                    <a:pt x="60" y="84"/>
                  </a:moveTo>
                  <a:cubicBezTo>
                    <a:pt x="56" y="84"/>
                    <a:pt x="52" y="80"/>
                    <a:pt x="52" y="76"/>
                  </a:cubicBezTo>
                  <a:cubicBezTo>
                    <a:pt x="52" y="71"/>
                    <a:pt x="56" y="67"/>
                    <a:pt x="60" y="67"/>
                  </a:cubicBezTo>
                  <a:cubicBezTo>
                    <a:pt x="65" y="67"/>
                    <a:pt x="69" y="71"/>
                    <a:pt x="69" y="76"/>
                  </a:cubicBezTo>
                  <a:cubicBezTo>
                    <a:pt x="69" y="80"/>
                    <a:pt x="65" y="84"/>
                    <a:pt x="60" y="84"/>
                  </a:cubicBezTo>
                  <a:moveTo>
                    <a:pt x="46" y="65"/>
                  </a:moveTo>
                  <a:cubicBezTo>
                    <a:pt x="42" y="65"/>
                    <a:pt x="39" y="62"/>
                    <a:pt x="39" y="58"/>
                  </a:cubicBezTo>
                  <a:cubicBezTo>
                    <a:pt x="39" y="54"/>
                    <a:pt x="42" y="51"/>
                    <a:pt x="46" y="51"/>
                  </a:cubicBezTo>
                  <a:cubicBezTo>
                    <a:pt x="50" y="51"/>
                    <a:pt x="53" y="54"/>
                    <a:pt x="53" y="58"/>
                  </a:cubicBezTo>
                  <a:cubicBezTo>
                    <a:pt x="53" y="62"/>
                    <a:pt x="50" y="65"/>
                    <a:pt x="46" y="65"/>
                  </a:cubicBezTo>
                  <a:moveTo>
                    <a:pt x="116" y="54"/>
                  </a:moveTo>
                  <a:cubicBezTo>
                    <a:pt x="114" y="51"/>
                    <a:pt x="112" y="47"/>
                    <a:pt x="109" y="45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105" y="40"/>
                    <a:pt x="97" y="41"/>
                    <a:pt x="97" y="41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0" y="44"/>
                    <a:pt x="90" y="49"/>
                    <a:pt x="75" y="49"/>
                  </a:cubicBezTo>
                  <a:cubicBezTo>
                    <a:pt x="60" y="49"/>
                    <a:pt x="61" y="44"/>
                    <a:pt x="55" y="4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1"/>
                    <a:pt x="46" y="40"/>
                    <a:pt x="41" y="44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38" y="47"/>
                    <a:pt x="37" y="51"/>
                    <a:pt x="35" y="54"/>
                  </a:cubicBezTo>
                  <a:cubicBezTo>
                    <a:pt x="32" y="61"/>
                    <a:pt x="27" y="80"/>
                    <a:pt x="28" y="94"/>
                  </a:cubicBezTo>
                  <a:cubicBezTo>
                    <a:pt x="29" y="105"/>
                    <a:pt x="31" y="107"/>
                    <a:pt x="36" y="107"/>
                  </a:cubicBezTo>
                  <a:cubicBezTo>
                    <a:pt x="41" y="108"/>
                    <a:pt x="49" y="98"/>
                    <a:pt x="55" y="93"/>
                  </a:cubicBezTo>
                  <a:cubicBezTo>
                    <a:pt x="62" y="88"/>
                    <a:pt x="89" y="88"/>
                    <a:pt x="96" y="93"/>
                  </a:cubicBezTo>
                  <a:cubicBezTo>
                    <a:pt x="102" y="98"/>
                    <a:pt x="109" y="108"/>
                    <a:pt x="114" y="107"/>
                  </a:cubicBezTo>
                  <a:cubicBezTo>
                    <a:pt x="120" y="107"/>
                    <a:pt x="121" y="105"/>
                    <a:pt x="122" y="94"/>
                  </a:cubicBezTo>
                  <a:cubicBezTo>
                    <a:pt x="124" y="80"/>
                    <a:pt x="119" y="61"/>
                    <a:pt x="116" y="54"/>
                  </a:cubicBezTo>
                  <a:moveTo>
                    <a:pt x="75" y="140"/>
                  </a:moveTo>
                  <a:cubicBezTo>
                    <a:pt x="39" y="140"/>
                    <a:pt x="10" y="111"/>
                    <a:pt x="10" y="75"/>
                  </a:cubicBezTo>
                  <a:cubicBezTo>
                    <a:pt x="10" y="39"/>
                    <a:pt x="39" y="9"/>
                    <a:pt x="75" y="9"/>
                  </a:cubicBezTo>
                  <a:cubicBezTo>
                    <a:pt x="111" y="9"/>
                    <a:pt x="141" y="39"/>
                    <a:pt x="141" y="75"/>
                  </a:cubicBezTo>
                  <a:cubicBezTo>
                    <a:pt x="141" y="111"/>
                    <a:pt x="111" y="140"/>
                    <a:pt x="75" y="140"/>
                  </a:cubicBezTo>
                  <a:moveTo>
                    <a:pt x="75" y="0"/>
                  </a:moveTo>
                  <a:cubicBezTo>
                    <a:pt x="34" y="0"/>
                    <a:pt x="0" y="33"/>
                    <a:pt x="0" y="75"/>
                  </a:cubicBezTo>
                  <a:cubicBezTo>
                    <a:pt x="0" y="116"/>
                    <a:pt x="34" y="149"/>
                    <a:pt x="75" y="149"/>
                  </a:cubicBezTo>
                  <a:cubicBezTo>
                    <a:pt x="117" y="149"/>
                    <a:pt x="150" y="116"/>
                    <a:pt x="150" y="75"/>
                  </a:cubicBezTo>
                  <a:cubicBezTo>
                    <a:pt x="150" y="33"/>
                    <a:pt x="117" y="0"/>
                    <a:pt x="7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25051"/>
                </a:solidFill>
                <a:effectLst/>
                <a:uLnTx/>
                <a:uFillTx/>
                <a:latin typeface="Blender Pro Book"/>
              </a:endParaRPr>
            </a:p>
          </p:txBody>
        </p:sp>
        <p:sp>
          <p:nvSpPr>
            <p:cNvPr id="338" name="Freeform 14">
              <a:extLst>
                <a:ext uri="{FF2B5EF4-FFF2-40B4-BE49-F238E27FC236}">
                  <a16:creationId xmlns:a16="http://schemas.microsoft.com/office/drawing/2014/main" id="{DE52D3C4-7C41-4FB1-9A76-AC252E0D0388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101717" y="3867603"/>
              <a:ext cx="621339" cy="618833"/>
            </a:xfrm>
            <a:custGeom>
              <a:avLst/>
              <a:gdLst>
                <a:gd name="T0" fmla="*/ 109 w 150"/>
                <a:gd name="T1" fmla="*/ 58 h 149"/>
                <a:gd name="T2" fmla="*/ 115 w 150"/>
                <a:gd name="T3" fmla="*/ 58 h 149"/>
                <a:gd name="T4" fmla="*/ 104 w 150"/>
                <a:gd name="T5" fmla="*/ 54 h 149"/>
                <a:gd name="T6" fmla="*/ 104 w 150"/>
                <a:gd name="T7" fmla="*/ 48 h 149"/>
                <a:gd name="T8" fmla="*/ 104 w 150"/>
                <a:gd name="T9" fmla="*/ 54 h 149"/>
                <a:gd name="T10" fmla="*/ 101 w 150"/>
                <a:gd name="T11" fmla="*/ 66 h 149"/>
                <a:gd name="T12" fmla="*/ 107 w 150"/>
                <a:gd name="T13" fmla="*/ 66 h 149"/>
                <a:gd name="T14" fmla="*/ 96 w 150"/>
                <a:gd name="T15" fmla="*/ 61 h 149"/>
                <a:gd name="T16" fmla="*/ 96 w 150"/>
                <a:gd name="T17" fmla="*/ 55 h 149"/>
                <a:gd name="T18" fmla="*/ 96 w 150"/>
                <a:gd name="T19" fmla="*/ 61 h 149"/>
                <a:gd name="T20" fmla="*/ 83 w 150"/>
                <a:gd name="T21" fmla="*/ 76 h 149"/>
                <a:gd name="T22" fmla="*/ 96 w 150"/>
                <a:gd name="T23" fmla="*/ 76 h 149"/>
                <a:gd name="T24" fmla="*/ 75 w 150"/>
                <a:gd name="T25" fmla="*/ 65 h 149"/>
                <a:gd name="T26" fmla="*/ 75 w 150"/>
                <a:gd name="T27" fmla="*/ 53 h 149"/>
                <a:gd name="T28" fmla="*/ 75 w 150"/>
                <a:gd name="T29" fmla="*/ 65 h 149"/>
                <a:gd name="T30" fmla="*/ 52 w 150"/>
                <a:gd name="T31" fmla="*/ 76 h 149"/>
                <a:gd name="T32" fmla="*/ 69 w 150"/>
                <a:gd name="T33" fmla="*/ 76 h 149"/>
                <a:gd name="T34" fmla="*/ 46 w 150"/>
                <a:gd name="T35" fmla="*/ 65 h 149"/>
                <a:gd name="T36" fmla="*/ 46 w 150"/>
                <a:gd name="T37" fmla="*/ 51 h 149"/>
                <a:gd name="T38" fmla="*/ 46 w 150"/>
                <a:gd name="T39" fmla="*/ 65 h 149"/>
                <a:gd name="T40" fmla="*/ 109 w 150"/>
                <a:gd name="T41" fmla="*/ 45 h 149"/>
                <a:gd name="T42" fmla="*/ 97 w 150"/>
                <a:gd name="T43" fmla="*/ 41 h 149"/>
                <a:gd name="T44" fmla="*/ 75 w 150"/>
                <a:gd name="T45" fmla="*/ 49 h 149"/>
                <a:gd name="T46" fmla="*/ 54 w 150"/>
                <a:gd name="T47" fmla="*/ 41 h 149"/>
                <a:gd name="T48" fmla="*/ 41 w 150"/>
                <a:gd name="T49" fmla="*/ 45 h 149"/>
                <a:gd name="T50" fmla="*/ 28 w 150"/>
                <a:gd name="T51" fmla="*/ 94 h 149"/>
                <a:gd name="T52" fmla="*/ 55 w 150"/>
                <a:gd name="T53" fmla="*/ 93 h 149"/>
                <a:gd name="T54" fmla="*/ 114 w 150"/>
                <a:gd name="T55" fmla="*/ 107 h 149"/>
                <a:gd name="T56" fmla="*/ 116 w 150"/>
                <a:gd name="T57" fmla="*/ 54 h 149"/>
                <a:gd name="T58" fmla="*/ 10 w 150"/>
                <a:gd name="T59" fmla="*/ 75 h 149"/>
                <a:gd name="T60" fmla="*/ 141 w 150"/>
                <a:gd name="T61" fmla="*/ 75 h 149"/>
                <a:gd name="T62" fmla="*/ 75 w 150"/>
                <a:gd name="T63" fmla="*/ 0 h 149"/>
                <a:gd name="T64" fmla="*/ 75 w 150"/>
                <a:gd name="T65" fmla="*/ 149 h 149"/>
                <a:gd name="T66" fmla="*/ 75 w 150"/>
                <a:gd name="T6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0" h="149">
                  <a:moveTo>
                    <a:pt x="112" y="61"/>
                  </a:moveTo>
                  <a:cubicBezTo>
                    <a:pt x="110" y="61"/>
                    <a:pt x="109" y="60"/>
                    <a:pt x="109" y="58"/>
                  </a:cubicBezTo>
                  <a:cubicBezTo>
                    <a:pt x="109" y="57"/>
                    <a:pt x="110" y="55"/>
                    <a:pt x="112" y="55"/>
                  </a:cubicBezTo>
                  <a:cubicBezTo>
                    <a:pt x="114" y="55"/>
                    <a:pt x="115" y="57"/>
                    <a:pt x="115" y="58"/>
                  </a:cubicBezTo>
                  <a:cubicBezTo>
                    <a:pt x="115" y="60"/>
                    <a:pt x="114" y="61"/>
                    <a:pt x="112" y="61"/>
                  </a:cubicBezTo>
                  <a:moveTo>
                    <a:pt x="104" y="54"/>
                  </a:moveTo>
                  <a:cubicBezTo>
                    <a:pt x="103" y="54"/>
                    <a:pt x="101" y="52"/>
                    <a:pt x="101" y="51"/>
                  </a:cubicBezTo>
                  <a:cubicBezTo>
                    <a:pt x="101" y="49"/>
                    <a:pt x="103" y="48"/>
                    <a:pt x="104" y="48"/>
                  </a:cubicBezTo>
                  <a:cubicBezTo>
                    <a:pt x="106" y="48"/>
                    <a:pt x="107" y="49"/>
                    <a:pt x="107" y="51"/>
                  </a:cubicBezTo>
                  <a:cubicBezTo>
                    <a:pt x="107" y="52"/>
                    <a:pt x="106" y="54"/>
                    <a:pt x="104" y="54"/>
                  </a:cubicBezTo>
                  <a:moveTo>
                    <a:pt x="104" y="69"/>
                  </a:moveTo>
                  <a:cubicBezTo>
                    <a:pt x="102" y="69"/>
                    <a:pt x="101" y="68"/>
                    <a:pt x="101" y="66"/>
                  </a:cubicBezTo>
                  <a:cubicBezTo>
                    <a:pt x="101" y="64"/>
                    <a:pt x="102" y="63"/>
                    <a:pt x="104" y="63"/>
                  </a:cubicBezTo>
                  <a:cubicBezTo>
                    <a:pt x="106" y="63"/>
                    <a:pt x="107" y="64"/>
                    <a:pt x="107" y="66"/>
                  </a:cubicBezTo>
                  <a:cubicBezTo>
                    <a:pt x="107" y="68"/>
                    <a:pt x="106" y="69"/>
                    <a:pt x="104" y="69"/>
                  </a:cubicBezTo>
                  <a:moveTo>
                    <a:pt x="96" y="61"/>
                  </a:moveTo>
                  <a:cubicBezTo>
                    <a:pt x="95" y="61"/>
                    <a:pt x="93" y="60"/>
                    <a:pt x="93" y="58"/>
                  </a:cubicBezTo>
                  <a:cubicBezTo>
                    <a:pt x="93" y="57"/>
                    <a:pt x="95" y="55"/>
                    <a:pt x="96" y="55"/>
                  </a:cubicBezTo>
                  <a:cubicBezTo>
                    <a:pt x="98" y="55"/>
                    <a:pt x="99" y="57"/>
                    <a:pt x="99" y="58"/>
                  </a:cubicBezTo>
                  <a:cubicBezTo>
                    <a:pt x="99" y="60"/>
                    <a:pt x="98" y="61"/>
                    <a:pt x="96" y="61"/>
                  </a:cubicBezTo>
                  <a:moveTo>
                    <a:pt x="89" y="82"/>
                  </a:moveTo>
                  <a:cubicBezTo>
                    <a:pt x="85" y="82"/>
                    <a:pt x="83" y="79"/>
                    <a:pt x="83" y="76"/>
                  </a:cubicBezTo>
                  <a:cubicBezTo>
                    <a:pt x="83" y="72"/>
                    <a:pt x="85" y="69"/>
                    <a:pt x="89" y="69"/>
                  </a:cubicBezTo>
                  <a:cubicBezTo>
                    <a:pt x="93" y="69"/>
                    <a:pt x="96" y="72"/>
                    <a:pt x="96" y="76"/>
                  </a:cubicBezTo>
                  <a:cubicBezTo>
                    <a:pt x="96" y="79"/>
                    <a:pt x="93" y="82"/>
                    <a:pt x="89" y="82"/>
                  </a:cubicBezTo>
                  <a:moveTo>
                    <a:pt x="75" y="65"/>
                  </a:moveTo>
                  <a:cubicBezTo>
                    <a:pt x="72" y="65"/>
                    <a:pt x="69" y="62"/>
                    <a:pt x="69" y="59"/>
                  </a:cubicBezTo>
                  <a:cubicBezTo>
                    <a:pt x="69" y="55"/>
                    <a:pt x="72" y="53"/>
                    <a:pt x="75" y="53"/>
                  </a:cubicBezTo>
                  <a:cubicBezTo>
                    <a:pt x="79" y="53"/>
                    <a:pt x="82" y="55"/>
                    <a:pt x="82" y="59"/>
                  </a:cubicBezTo>
                  <a:cubicBezTo>
                    <a:pt x="82" y="62"/>
                    <a:pt x="79" y="65"/>
                    <a:pt x="75" y="65"/>
                  </a:cubicBezTo>
                  <a:moveTo>
                    <a:pt x="60" y="84"/>
                  </a:moveTo>
                  <a:cubicBezTo>
                    <a:pt x="56" y="84"/>
                    <a:pt x="52" y="80"/>
                    <a:pt x="52" y="76"/>
                  </a:cubicBezTo>
                  <a:cubicBezTo>
                    <a:pt x="52" y="71"/>
                    <a:pt x="56" y="67"/>
                    <a:pt x="60" y="67"/>
                  </a:cubicBezTo>
                  <a:cubicBezTo>
                    <a:pt x="65" y="67"/>
                    <a:pt x="69" y="71"/>
                    <a:pt x="69" y="76"/>
                  </a:cubicBezTo>
                  <a:cubicBezTo>
                    <a:pt x="69" y="80"/>
                    <a:pt x="65" y="84"/>
                    <a:pt x="60" y="84"/>
                  </a:cubicBezTo>
                  <a:moveTo>
                    <a:pt x="46" y="65"/>
                  </a:moveTo>
                  <a:cubicBezTo>
                    <a:pt x="42" y="65"/>
                    <a:pt x="39" y="62"/>
                    <a:pt x="39" y="58"/>
                  </a:cubicBezTo>
                  <a:cubicBezTo>
                    <a:pt x="39" y="54"/>
                    <a:pt x="42" y="51"/>
                    <a:pt x="46" y="51"/>
                  </a:cubicBezTo>
                  <a:cubicBezTo>
                    <a:pt x="50" y="51"/>
                    <a:pt x="53" y="54"/>
                    <a:pt x="53" y="58"/>
                  </a:cubicBezTo>
                  <a:cubicBezTo>
                    <a:pt x="53" y="62"/>
                    <a:pt x="50" y="65"/>
                    <a:pt x="46" y="65"/>
                  </a:cubicBezTo>
                  <a:moveTo>
                    <a:pt x="116" y="54"/>
                  </a:moveTo>
                  <a:cubicBezTo>
                    <a:pt x="114" y="51"/>
                    <a:pt x="112" y="47"/>
                    <a:pt x="109" y="45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105" y="40"/>
                    <a:pt x="97" y="41"/>
                    <a:pt x="97" y="41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0" y="44"/>
                    <a:pt x="90" y="49"/>
                    <a:pt x="75" y="49"/>
                  </a:cubicBezTo>
                  <a:cubicBezTo>
                    <a:pt x="60" y="49"/>
                    <a:pt x="61" y="44"/>
                    <a:pt x="55" y="4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1"/>
                    <a:pt x="46" y="40"/>
                    <a:pt x="41" y="44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38" y="47"/>
                    <a:pt x="37" y="51"/>
                    <a:pt x="35" y="54"/>
                  </a:cubicBezTo>
                  <a:cubicBezTo>
                    <a:pt x="32" y="61"/>
                    <a:pt x="27" y="80"/>
                    <a:pt x="28" y="94"/>
                  </a:cubicBezTo>
                  <a:cubicBezTo>
                    <a:pt x="29" y="105"/>
                    <a:pt x="31" y="107"/>
                    <a:pt x="36" y="107"/>
                  </a:cubicBezTo>
                  <a:cubicBezTo>
                    <a:pt x="41" y="108"/>
                    <a:pt x="49" y="98"/>
                    <a:pt x="55" y="93"/>
                  </a:cubicBezTo>
                  <a:cubicBezTo>
                    <a:pt x="62" y="88"/>
                    <a:pt x="89" y="88"/>
                    <a:pt x="96" y="93"/>
                  </a:cubicBezTo>
                  <a:cubicBezTo>
                    <a:pt x="102" y="98"/>
                    <a:pt x="109" y="108"/>
                    <a:pt x="114" y="107"/>
                  </a:cubicBezTo>
                  <a:cubicBezTo>
                    <a:pt x="120" y="107"/>
                    <a:pt x="121" y="105"/>
                    <a:pt x="122" y="94"/>
                  </a:cubicBezTo>
                  <a:cubicBezTo>
                    <a:pt x="124" y="80"/>
                    <a:pt x="119" y="61"/>
                    <a:pt x="116" y="54"/>
                  </a:cubicBezTo>
                  <a:moveTo>
                    <a:pt x="75" y="140"/>
                  </a:moveTo>
                  <a:cubicBezTo>
                    <a:pt x="39" y="140"/>
                    <a:pt x="10" y="111"/>
                    <a:pt x="10" y="75"/>
                  </a:cubicBezTo>
                  <a:cubicBezTo>
                    <a:pt x="10" y="39"/>
                    <a:pt x="39" y="9"/>
                    <a:pt x="75" y="9"/>
                  </a:cubicBezTo>
                  <a:cubicBezTo>
                    <a:pt x="111" y="9"/>
                    <a:pt x="141" y="39"/>
                    <a:pt x="141" y="75"/>
                  </a:cubicBezTo>
                  <a:cubicBezTo>
                    <a:pt x="141" y="111"/>
                    <a:pt x="111" y="140"/>
                    <a:pt x="75" y="140"/>
                  </a:cubicBezTo>
                  <a:moveTo>
                    <a:pt x="75" y="0"/>
                  </a:moveTo>
                  <a:cubicBezTo>
                    <a:pt x="34" y="0"/>
                    <a:pt x="0" y="33"/>
                    <a:pt x="0" y="75"/>
                  </a:cubicBezTo>
                  <a:cubicBezTo>
                    <a:pt x="0" y="116"/>
                    <a:pt x="34" y="149"/>
                    <a:pt x="75" y="149"/>
                  </a:cubicBezTo>
                  <a:cubicBezTo>
                    <a:pt x="117" y="149"/>
                    <a:pt x="150" y="116"/>
                    <a:pt x="150" y="75"/>
                  </a:cubicBezTo>
                  <a:cubicBezTo>
                    <a:pt x="150" y="33"/>
                    <a:pt x="117" y="0"/>
                    <a:pt x="7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25051"/>
                </a:solidFill>
                <a:effectLst/>
                <a:uLnTx/>
                <a:uFillTx/>
                <a:latin typeface="Blender Pro Book"/>
              </a:endParaRPr>
            </a:p>
          </p:txBody>
        </p:sp>
        <p:sp>
          <p:nvSpPr>
            <p:cNvPr id="339" name="Freeform 14">
              <a:extLst>
                <a:ext uri="{FF2B5EF4-FFF2-40B4-BE49-F238E27FC236}">
                  <a16:creationId xmlns:a16="http://schemas.microsoft.com/office/drawing/2014/main" id="{AA5C0001-D25F-476D-8EAF-0A574DE01199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469858" y="4477915"/>
              <a:ext cx="621339" cy="618833"/>
            </a:xfrm>
            <a:custGeom>
              <a:avLst/>
              <a:gdLst>
                <a:gd name="T0" fmla="*/ 109 w 150"/>
                <a:gd name="T1" fmla="*/ 58 h 149"/>
                <a:gd name="T2" fmla="*/ 115 w 150"/>
                <a:gd name="T3" fmla="*/ 58 h 149"/>
                <a:gd name="T4" fmla="*/ 104 w 150"/>
                <a:gd name="T5" fmla="*/ 54 h 149"/>
                <a:gd name="T6" fmla="*/ 104 w 150"/>
                <a:gd name="T7" fmla="*/ 48 h 149"/>
                <a:gd name="T8" fmla="*/ 104 w 150"/>
                <a:gd name="T9" fmla="*/ 54 h 149"/>
                <a:gd name="T10" fmla="*/ 101 w 150"/>
                <a:gd name="T11" fmla="*/ 66 h 149"/>
                <a:gd name="T12" fmla="*/ 107 w 150"/>
                <a:gd name="T13" fmla="*/ 66 h 149"/>
                <a:gd name="T14" fmla="*/ 96 w 150"/>
                <a:gd name="T15" fmla="*/ 61 h 149"/>
                <a:gd name="T16" fmla="*/ 96 w 150"/>
                <a:gd name="T17" fmla="*/ 55 h 149"/>
                <a:gd name="T18" fmla="*/ 96 w 150"/>
                <a:gd name="T19" fmla="*/ 61 h 149"/>
                <a:gd name="T20" fmla="*/ 83 w 150"/>
                <a:gd name="T21" fmla="*/ 76 h 149"/>
                <a:gd name="T22" fmla="*/ 96 w 150"/>
                <a:gd name="T23" fmla="*/ 76 h 149"/>
                <a:gd name="T24" fmla="*/ 75 w 150"/>
                <a:gd name="T25" fmla="*/ 65 h 149"/>
                <a:gd name="T26" fmla="*/ 75 w 150"/>
                <a:gd name="T27" fmla="*/ 53 h 149"/>
                <a:gd name="T28" fmla="*/ 75 w 150"/>
                <a:gd name="T29" fmla="*/ 65 h 149"/>
                <a:gd name="T30" fmla="*/ 52 w 150"/>
                <a:gd name="T31" fmla="*/ 76 h 149"/>
                <a:gd name="T32" fmla="*/ 69 w 150"/>
                <a:gd name="T33" fmla="*/ 76 h 149"/>
                <a:gd name="T34" fmla="*/ 46 w 150"/>
                <a:gd name="T35" fmla="*/ 65 h 149"/>
                <a:gd name="T36" fmla="*/ 46 w 150"/>
                <a:gd name="T37" fmla="*/ 51 h 149"/>
                <a:gd name="T38" fmla="*/ 46 w 150"/>
                <a:gd name="T39" fmla="*/ 65 h 149"/>
                <a:gd name="T40" fmla="*/ 109 w 150"/>
                <a:gd name="T41" fmla="*/ 45 h 149"/>
                <a:gd name="T42" fmla="*/ 97 w 150"/>
                <a:gd name="T43" fmla="*/ 41 h 149"/>
                <a:gd name="T44" fmla="*/ 75 w 150"/>
                <a:gd name="T45" fmla="*/ 49 h 149"/>
                <a:gd name="T46" fmla="*/ 54 w 150"/>
                <a:gd name="T47" fmla="*/ 41 h 149"/>
                <a:gd name="T48" fmla="*/ 41 w 150"/>
                <a:gd name="T49" fmla="*/ 45 h 149"/>
                <a:gd name="T50" fmla="*/ 28 w 150"/>
                <a:gd name="T51" fmla="*/ 94 h 149"/>
                <a:gd name="T52" fmla="*/ 55 w 150"/>
                <a:gd name="T53" fmla="*/ 93 h 149"/>
                <a:gd name="T54" fmla="*/ 114 w 150"/>
                <a:gd name="T55" fmla="*/ 107 h 149"/>
                <a:gd name="T56" fmla="*/ 116 w 150"/>
                <a:gd name="T57" fmla="*/ 54 h 149"/>
                <a:gd name="T58" fmla="*/ 10 w 150"/>
                <a:gd name="T59" fmla="*/ 75 h 149"/>
                <a:gd name="T60" fmla="*/ 141 w 150"/>
                <a:gd name="T61" fmla="*/ 75 h 149"/>
                <a:gd name="T62" fmla="*/ 75 w 150"/>
                <a:gd name="T63" fmla="*/ 0 h 149"/>
                <a:gd name="T64" fmla="*/ 75 w 150"/>
                <a:gd name="T65" fmla="*/ 149 h 149"/>
                <a:gd name="T66" fmla="*/ 75 w 150"/>
                <a:gd name="T6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0" h="149">
                  <a:moveTo>
                    <a:pt x="112" y="61"/>
                  </a:moveTo>
                  <a:cubicBezTo>
                    <a:pt x="110" y="61"/>
                    <a:pt x="109" y="60"/>
                    <a:pt x="109" y="58"/>
                  </a:cubicBezTo>
                  <a:cubicBezTo>
                    <a:pt x="109" y="57"/>
                    <a:pt x="110" y="55"/>
                    <a:pt x="112" y="55"/>
                  </a:cubicBezTo>
                  <a:cubicBezTo>
                    <a:pt x="114" y="55"/>
                    <a:pt x="115" y="57"/>
                    <a:pt x="115" y="58"/>
                  </a:cubicBezTo>
                  <a:cubicBezTo>
                    <a:pt x="115" y="60"/>
                    <a:pt x="114" y="61"/>
                    <a:pt x="112" y="61"/>
                  </a:cubicBezTo>
                  <a:moveTo>
                    <a:pt x="104" y="54"/>
                  </a:moveTo>
                  <a:cubicBezTo>
                    <a:pt x="103" y="54"/>
                    <a:pt x="101" y="52"/>
                    <a:pt x="101" y="51"/>
                  </a:cubicBezTo>
                  <a:cubicBezTo>
                    <a:pt x="101" y="49"/>
                    <a:pt x="103" y="48"/>
                    <a:pt x="104" y="48"/>
                  </a:cubicBezTo>
                  <a:cubicBezTo>
                    <a:pt x="106" y="48"/>
                    <a:pt x="107" y="49"/>
                    <a:pt x="107" y="51"/>
                  </a:cubicBezTo>
                  <a:cubicBezTo>
                    <a:pt x="107" y="52"/>
                    <a:pt x="106" y="54"/>
                    <a:pt x="104" y="54"/>
                  </a:cubicBezTo>
                  <a:moveTo>
                    <a:pt x="104" y="69"/>
                  </a:moveTo>
                  <a:cubicBezTo>
                    <a:pt x="102" y="69"/>
                    <a:pt x="101" y="68"/>
                    <a:pt x="101" y="66"/>
                  </a:cubicBezTo>
                  <a:cubicBezTo>
                    <a:pt x="101" y="64"/>
                    <a:pt x="102" y="63"/>
                    <a:pt x="104" y="63"/>
                  </a:cubicBezTo>
                  <a:cubicBezTo>
                    <a:pt x="106" y="63"/>
                    <a:pt x="107" y="64"/>
                    <a:pt x="107" y="66"/>
                  </a:cubicBezTo>
                  <a:cubicBezTo>
                    <a:pt x="107" y="68"/>
                    <a:pt x="106" y="69"/>
                    <a:pt x="104" y="69"/>
                  </a:cubicBezTo>
                  <a:moveTo>
                    <a:pt x="96" y="61"/>
                  </a:moveTo>
                  <a:cubicBezTo>
                    <a:pt x="95" y="61"/>
                    <a:pt x="93" y="60"/>
                    <a:pt x="93" y="58"/>
                  </a:cubicBezTo>
                  <a:cubicBezTo>
                    <a:pt x="93" y="57"/>
                    <a:pt x="95" y="55"/>
                    <a:pt x="96" y="55"/>
                  </a:cubicBezTo>
                  <a:cubicBezTo>
                    <a:pt x="98" y="55"/>
                    <a:pt x="99" y="57"/>
                    <a:pt x="99" y="58"/>
                  </a:cubicBezTo>
                  <a:cubicBezTo>
                    <a:pt x="99" y="60"/>
                    <a:pt x="98" y="61"/>
                    <a:pt x="96" y="61"/>
                  </a:cubicBezTo>
                  <a:moveTo>
                    <a:pt x="89" y="82"/>
                  </a:moveTo>
                  <a:cubicBezTo>
                    <a:pt x="85" y="82"/>
                    <a:pt x="83" y="79"/>
                    <a:pt x="83" y="76"/>
                  </a:cubicBezTo>
                  <a:cubicBezTo>
                    <a:pt x="83" y="72"/>
                    <a:pt x="85" y="69"/>
                    <a:pt x="89" y="69"/>
                  </a:cubicBezTo>
                  <a:cubicBezTo>
                    <a:pt x="93" y="69"/>
                    <a:pt x="96" y="72"/>
                    <a:pt x="96" y="76"/>
                  </a:cubicBezTo>
                  <a:cubicBezTo>
                    <a:pt x="96" y="79"/>
                    <a:pt x="93" y="82"/>
                    <a:pt x="89" y="82"/>
                  </a:cubicBezTo>
                  <a:moveTo>
                    <a:pt x="75" y="65"/>
                  </a:moveTo>
                  <a:cubicBezTo>
                    <a:pt x="72" y="65"/>
                    <a:pt x="69" y="62"/>
                    <a:pt x="69" y="59"/>
                  </a:cubicBezTo>
                  <a:cubicBezTo>
                    <a:pt x="69" y="55"/>
                    <a:pt x="72" y="53"/>
                    <a:pt x="75" y="53"/>
                  </a:cubicBezTo>
                  <a:cubicBezTo>
                    <a:pt x="79" y="53"/>
                    <a:pt x="82" y="55"/>
                    <a:pt x="82" y="59"/>
                  </a:cubicBezTo>
                  <a:cubicBezTo>
                    <a:pt x="82" y="62"/>
                    <a:pt x="79" y="65"/>
                    <a:pt x="75" y="65"/>
                  </a:cubicBezTo>
                  <a:moveTo>
                    <a:pt x="60" y="84"/>
                  </a:moveTo>
                  <a:cubicBezTo>
                    <a:pt x="56" y="84"/>
                    <a:pt x="52" y="80"/>
                    <a:pt x="52" y="76"/>
                  </a:cubicBezTo>
                  <a:cubicBezTo>
                    <a:pt x="52" y="71"/>
                    <a:pt x="56" y="67"/>
                    <a:pt x="60" y="67"/>
                  </a:cubicBezTo>
                  <a:cubicBezTo>
                    <a:pt x="65" y="67"/>
                    <a:pt x="69" y="71"/>
                    <a:pt x="69" y="76"/>
                  </a:cubicBezTo>
                  <a:cubicBezTo>
                    <a:pt x="69" y="80"/>
                    <a:pt x="65" y="84"/>
                    <a:pt x="60" y="84"/>
                  </a:cubicBezTo>
                  <a:moveTo>
                    <a:pt x="46" y="65"/>
                  </a:moveTo>
                  <a:cubicBezTo>
                    <a:pt x="42" y="65"/>
                    <a:pt x="39" y="62"/>
                    <a:pt x="39" y="58"/>
                  </a:cubicBezTo>
                  <a:cubicBezTo>
                    <a:pt x="39" y="54"/>
                    <a:pt x="42" y="51"/>
                    <a:pt x="46" y="51"/>
                  </a:cubicBezTo>
                  <a:cubicBezTo>
                    <a:pt x="50" y="51"/>
                    <a:pt x="53" y="54"/>
                    <a:pt x="53" y="58"/>
                  </a:cubicBezTo>
                  <a:cubicBezTo>
                    <a:pt x="53" y="62"/>
                    <a:pt x="50" y="65"/>
                    <a:pt x="46" y="65"/>
                  </a:cubicBezTo>
                  <a:moveTo>
                    <a:pt x="116" y="54"/>
                  </a:moveTo>
                  <a:cubicBezTo>
                    <a:pt x="114" y="51"/>
                    <a:pt x="112" y="47"/>
                    <a:pt x="109" y="45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105" y="40"/>
                    <a:pt x="97" y="41"/>
                    <a:pt x="97" y="41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0" y="44"/>
                    <a:pt x="90" y="49"/>
                    <a:pt x="75" y="49"/>
                  </a:cubicBezTo>
                  <a:cubicBezTo>
                    <a:pt x="60" y="49"/>
                    <a:pt x="61" y="44"/>
                    <a:pt x="55" y="4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1"/>
                    <a:pt x="46" y="40"/>
                    <a:pt x="41" y="44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38" y="47"/>
                    <a:pt x="37" y="51"/>
                    <a:pt x="35" y="54"/>
                  </a:cubicBezTo>
                  <a:cubicBezTo>
                    <a:pt x="32" y="61"/>
                    <a:pt x="27" y="80"/>
                    <a:pt x="28" y="94"/>
                  </a:cubicBezTo>
                  <a:cubicBezTo>
                    <a:pt x="29" y="105"/>
                    <a:pt x="31" y="107"/>
                    <a:pt x="36" y="107"/>
                  </a:cubicBezTo>
                  <a:cubicBezTo>
                    <a:pt x="41" y="108"/>
                    <a:pt x="49" y="98"/>
                    <a:pt x="55" y="93"/>
                  </a:cubicBezTo>
                  <a:cubicBezTo>
                    <a:pt x="62" y="88"/>
                    <a:pt x="89" y="88"/>
                    <a:pt x="96" y="93"/>
                  </a:cubicBezTo>
                  <a:cubicBezTo>
                    <a:pt x="102" y="98"/>
                    <a:pt x="109" y="108"/>
                    <a:pt x="114" y="107"/>
                  </a:cubicBezTo>
                  <a:cubicBezTo>
                    <a:pt x="120" y="107"/>
                    <a:pt x="121" y="105"/>
                    <a:pt x="122" y="94"/>
                  </a:cubicBezTo>
                  <a:cubicBezTo>
                    <a:pt x="124" y="80"/>
                    <a:pt x="119" y="61"/>
                    <a:pt x="116" y="54"/>
                  </a:cubicBezTo>
                  <a:moveTo>
                    <a:pt x="75" y="140"/>
                  </a:moveTo>
                  <a:cubicBezTo>
                    <a:pt x="39" y="140"/>
                    <a:pt x="10" y="111"/>
                    <a:pt x="10" y="75"/>
                  </a:cubicBezTo>
                  <a:cubicBezTo>
                    <a:pt x="10" y="39"/>
                    <a:pt x="39" y="9"/>
                    <a:pt x="75" y="9"/>
                  </a:cubicBezTo>
                  <a:cubicBezTo>
                    <a:pt x="111" y="9"/>
                    <a:pt x="141" y="39"/>
                    <a:pt x="141" y="75"/>
                  </a:cubicBezTo>
                  <a:cubicBezTo>
                    <a:pt x="141" y="111"/>
                    <a:pt x="111" y="140"/>
                    <a:pt x="75" y="140"/>
                  </a:cubicBezTo>
                  <a:moveTo>
                    <a:pt x="75" y="0"/>
                  </a:moveTo>
                  <a:cubicBezTo>
                    <a:pt x="34" y="0"/>
                    <a:pt x="0" y="33"/>
                    <a:pt x="0" y="75"/>
                  </a:cubicBezTo>
                  <a:cubicBezTo>
                    <a:pt x="0" y="116"/>
                    <a:pt x="34" y="149"/>
                    <a:pt x="75" y="149"/>
                  </a:cubicBezTo>
                  <a:cubicBezTo>
                    <a:pt x="117" y="149"/>
                    <a:pt x="150" y="116"/>
                    <a:pt x="150" y="75"/>
                  </a:cubicBezTo>
                  <a:cubicBezTo>
                    <a:pt x="150" y="33"/>
                    <a:pt x="117" y="0"/>
                    <a:pt x="7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25051"/>
                </a:solidFill>
                <a:effectLst/>
                <a:uLnTx/>
                <a:uFillTx/>
                <a:latin typeface="Blender Pro Book"/>
              </a:endParaRPr>
            </a:p>
          </p:txBody>
        </p: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C7DCE011-1454-4628-A9EC-5D7E4420348E}"/>
                </a:ext>
              </a:extLst>
            </p:cNvPr>
            <p:cNvGrpSpPr/>
            <p:nvPr/>
          </p:nvGrpSpPr>
          <p:grpSpPr>
            <a:xfrm>
              <a:off x="6248542" y="2744141"/>
              <a:ext cx="618833" cy="618832"/>
              <a:chOff x="4604545" y="1640238"/>
              <a:chExt cx="392110" cy="392110"/>
            </a:xfrm>
            <a:solidFill>
              <a:schemeClr val="tx1"/>
            </a:solidFill>
          </p:grpSpPr>
          <p:grpSp>
            <p:nvGrpSpPr>
              <p:cNvPr id="341" name="Group 36">
                <a:extLst>
                  <a:ext uri="{FF2B5EF4-FFF2-40B4-BE49-F238E27FC236}">
                    <a16:creationId xmlns:a16="http://schemas.microsoft.com/office/drawing/2014/main" id="{6E7B0124-8508-45E1-BB64-90DFE07AF519}"/>
                  </a:ext>
                </a:extLst>
              </p:cNvPr>
              <p:cNvGrpSpPr/>
              <p:nvPr/>
            </p:nvGrpSpPr>
            <p:grpSpPr bwMode="black">
              <a:xfrm>
                <a:off x="4673640" y="1736214"/>
                <a:ext cx="253920" cy="200159"/>
                <a:chOff x="3358790" y="376388"/>
                <a:chExt cx="1516063" cy="1195388"/>
              </a:xfrm>
              <a:grpFill/>
            </p:grpSpPr>
            <p:sp>
              <p:nvSpPr>
                <p:cNvPr id="343" name="Freeform 26">
                  <a:extLst>
                    <a:ext uri="{FF2B5EF4-FFF2-40B4-BE49-F238E27FC236}">
                      <a16:creationId xmlns:a16="http://schemas.microsoft.com/office/drawing/2014/main" id="{348D2FC7-5B32-45E0-9A2E-592F4B82561D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703278" y="376388"/>
                  <a:ext cx="1171575" cy="1128713"/>
                </a:xfrm>
                <a:custGeom>
                  <a:avLst/>
                  <a:gdLst>
                    <a:gd name="T0" fmla="*/ 36 w 312"/>
                    <a:gd name="T1" fmla="*/ 0 h 301"/>
                    <a:gd name="T2" fmla="*/ 0 w 312"/>
                    <a:gd name="T3" fmla="*/ 94 h 301"/>
                    <a:gd name="T4" fmla="*/ 32 w 312"/>
                    <a:gd name="T5" fmla="*/ 94 h 301"/>
                    <a:gd name="T6" fmla="*/ 54 w 312"/>
                    <a:gd name="T7" fmla="*/ 39 h 301"/>
                    <a:gd name="T8" fmla="*/ 272 w 312"/>
                    <a:gd name="T9" fmla="*/ 124 h 301"/>
                    <a:gd name="T10" fmla="*/ 219 w 312"/>
                    <a:gd name="T11" fmla="*/ 262 h 301"/>
                    <a:gd name="T12" fmla="*/ 219 w 312"/>
                    <a:gd name="T13" fmla="*/ 295 h 301"/>
                    <a:gd name="T14" fmla="*/ 237 w 312"/>
                    <a:gd name="T15" fmla="*/ 301 h 301"/>
                    <a:gd name="T16" fmla="*/ 312 w 312"/>
                    <a:gd name="T17" fmla="*/ 106 h 301"/>
                    <a:gd name="T18" fmla="*/ 36 w 312"/>
                    <a:gd name="T19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2" h="301">
                      <a:moveTo>
                        <a:pt x="36" y="0"/>
                      </a:move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41" y="73"/>
                        <a:pt x="54" y="39"/>
                        <a:pt x="54" y="39"/>
                      </a:cubicBezTo>
                      <a:cubicBezTo>
                        <a:pt x="272" y="124"/>
                        <a:pt x="272" y="124"/>
                        <a:pt x="272" y="124"/>
                      </a:cubicBezTo>
                      <a:cubicBezTo>
                        <a:pt x="219" y="262"/>
                        <a:pt x="219" y="262"/>
                        <a:pt x="219" y="262"/>
                      </a:cubicBezTo>
                      <a:cubicBezTo>
                        <a:pt x="219" y="295"/>
                        <a:pt x="219" y="295"/>
                        <a:pt x="219" y="295"/>
                      </a:cubicBezTo>
                      <a:cubicBezTo>
                        <a:pt x="237" y="301"/>
                        <a:pt x="237" y="301"/>
                        <a:pt x="237" y="301"/>
                      </a:cubicBezTo>
                      <a:cubicBezTo>
                        <a:pt x="312" y="106"/>
                        <a:pt x="312" y="106"/>
                        <a:pt x="312" y="106"/>
                      </a:cubicBezTo>
                      <a:lnTo>
                        <a:pt x="36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44" name="Freeform 27">
                  <a:extLst>
                    <a:ext uri="{FF2B5EF4-FFF2-40B4-BE49-F238E27FC236}">
                      <a16:creationId xmlns:a16="http://schemas.microsoft.com/office/drawing/2014/main" id="{C85C2B8B-3B89-493B-A72D-DDB91A3F627B}"/>
                    </a:ext>
                  </a:extLst>
                </p:cNvPr>
                <p:cNvSpPr>
                  <a:spLocks noEditPoints="1"/>
                </p:cNvSpPr>
                <p:nvPr/>
              </p:nvSpPr>
              <p:spPr bwMode="black">
                <a:xfrm>
                  <a:off x="3358790" y="789138"/>
                  <a:ext cx="1106488" cy="782638"/>
                </a:xfrm>
                <a:custGeom>
                  <a:avLst/>
                  <a:gdLst>
                    <a:gd name="T0" fmla="*/ 0 w 697"/>
                    <a:gd name="T1" fmla="*/ 0 h 493"/>
                    <a:gd name="T2" fmla="*/ 0 w 697"/>
                    <a:gd name="T3" fmla="*/ 493 h 493"/>
                    <a:gd name="T4" fmla="*/ 697 w 697"/>
                    <a:gd name="T5" fmla="*/ 493 h 493"/>
                    <a:gd name="T6" fmla="*/ 697 w 697"/>
                    <a:gd name="T7" fmla="*/ 0 h 493"/>
                    <a:gd name="T8" fmla="*/ 0 w 697"/>
                    <a:gd name="T9" fmla="*/ 0 h 493"/>
                    <a:gd name="T10" fmla="*/ 626 w 697"/>
                    <a:gd name="T11" fmla="*/ 422 h 493"/>
                    <a:gd name="T12" fmla="*/ 71 w 697"/>
                    <a:gd name="T13" fmla="*/ 422 h 493"/>
                    <a:gd name="T14" fmla="*/ 71 w 697"/>
                    <a:gd name="T15" fmla="*/ 73 h 493"/>
                    <a:gd name="T16" fmla="*/ 626 w 697"/>
                    <a:gd name="T17" fmla="*/ 73 h 493"/>
                    <a:gd name="T18" fmla="*/ 626 w 697"/>
                    <a:gd name="T19" fmla="*/ 422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97" h="493">
                      <a:moveTo>
                        <a:pt x="0" y="0"/>
                      </a:moveTo>
                      <a:lnTo>
                        <a:pt x="0" y="493"/>
                      </a:lnTo>
                      <a:lnTo>
                        <a:pt x="697" y="493"/>
                      </a:lnTo>
                      <a:lnTo>
                        <a:pt x="697" y="0"/>
                      </a:lnTo>
                      <a:lnTo>
                        <a:pt x="0" y="0"/>
                      </a:lnTo>
                      <a:close/>
                      <a:moveTo>
                        <a:pt x="626" y="422"/>
                      </a:moveTo>
                      <a:lnTo>
                        <a:pt x="71" y="422"/>
                      </a:lnTo>
                      <a:lnTo>
                        <a:pt x="71" y="73"/>
                      </a:lnTo>
                      <a:lnTo>
                        <a:pt x="626" y="73"/>
                      </a:lnTo>
                      <a:lnTo>
                        <a:pt x="626" y="422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45" name="Freeform 28">
                  <a:extLst>
                    <a:ext uri="{FF2B5EF4-FFF2-40B4-BE49-F238E27FC236}">
                      <a16:creationId xmlns:a16="http://schemas.microsoft.com/office/drawing/2014/main" id="{AC137D3D-B911-4286-AA08-F6C6B7CEBEC6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565165" y="1189188"/>
                  <a:ext cx="401638" cy="338138"/>
                </a:xfrm>
                <a:custGeom>
                  <a:avLst/>
                  <a:gdLst>
                    <a:gd name="T0" fmla="*/ 0 w 107"/>
                    <a:gd name="T1" fmla="*/ 90 h 90"/>
                    <a:gd name="T2" fmla="*/ 54 w 107"/>
                    <a:gd name="T3" fmla="*/ 0 h 90"/>
                    <a:gd name="T4" fmla="*/ 107 w 107"/>
                    <a:gd name="T5" fmla="*/ 90 h 90"/>
                    <a:gd name="T6" fmla="*/ 0 w 107"/>
                    <a:gd name="T7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7" h="90">
                      <a:moveTo>
                        <a:pt x="0" y="90"/>
                      </a:moveTo>
                      <a:cubicBezTo>
                        <a:pt x="0" y="40"/>
                        <a:pt x="8" y="0"/>
                        <a:pt x="54" y="0"/>
                      </a:cubicBezTo>
                      <a:cubicBezTo>
                        <a:pt x="99" y="0"/>
                        <a:pt x="107" y="40"/>
                        <a:pt x="107" y="9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46" name="Freeform 29">
                  <a:extLst>
                    <a:ext uri="{FF2B5EF4-FFF2-40B4-BE49-F238E27FC236}">
                      <a16:creationId xmlns:a16="http://schemas.microsoft.com/office/drawing/2014/main" id="{4B9B8AE9-CEC9-44A0-87A3-4B6DFDCF74BF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958865" y="1230463"/>
                  <a:ext cx="225425" cy="244475"/>
                </a:xfrm>
                <a:custGeom>
                  <a:avLst/>
                  <a:gdLst>
                    <a:gd name="T0" fmla="*/ 0 w 60"/>
                    <a:gd name="T1" fmla="*/ 4 h 65"/>
                    <a:gd name="T2" fmla="*/ 14 w 60"/>
                    <a:gd name="T3" fmla="*/ 65 h 65"/>
                    <a:gd name="T4" fmla="*/ 60 w 60"/>
                    <a:gd name="T5" fmla="*/ 65 h 65"/>
                    <a:gd name="T6" fmla="*/ 18 w 60"/>
                    <a:gd name="T7" fmla="*/ 0 h 65"/>
                    <a:gd name="T8" fmla="*/ 0 w 60"/>
                    <a:gd name="T9" fmla="*/ 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65">
                      <a:moveTo>
                        <a:pt x="0" y="4"/>
                      </a:moveTo>
                      <a:cubicBezTo>
                        <a:pt x="11" y="22"/>
                        <a:pt x="14" y="46"/>
                        <a:pt x="14" y="65"/>
                      </a:cubicBezTo>
                      <a:cubicBezTo>
                        <a:pt x="20" y="65"/>
                        <a:pt x="53" y="65"/>
                        <a:pt x="60" y="65"/>
                      </a:cubicBezTo>
                      <a:cubicBezTo>
                        <a:pt x="59" y="19"/>
                        <a:pt x="46" y="0"/>
                        <a:pt x="18" y="0"/>
                      </a:cubicBezTo>
                      <a:cubicBezTo>
                        <a:pt x="11" y="0"/>
                        <a:pt x="5" y="1"/>
                        <a:pt x="0" y="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47" name="Oval 30">
                  <a:extLst>
                    <a:ext uri="{FF2B5EF4-FFF2-40B4-BE49-F238E27FC236}">
                      <a16:creationId xmlns:a16="http://schemas.microsoft.com/office/drawing/2014/main" id="{10885AD9-8B36-4C8D-8CB1-F6C930F6C0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647715" y="930426"/>
                  <a:ext cx="239713" cy="239713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48" name="Oval 31">
                  <a:extLst>
                    <a:ext uri="{FF2B5EF4-FFF2-40B4-BE49-F238E27FC236}">
                      <a16:creationId xmlns:a16="http://schemas.microsoft.com/office/drawing/2014/main" id="{C8FAF53D-9F5A-497D-BC60-55FCA4DE46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933465" y="1020913"/>
                  <a:ext cx="182563" cy="179388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</p:grpSp>
          <p:sp>
            <p:nvSpPr>
              <p:cNvPr id="342" name="Donut 443">
                <a:extLst>
                  <a:ext uri="{FF2B5EF4-FFF2-40B4-BE49-F238E27FC236}">
                    <a16:creationId xmlns:a16="http://schemas.microsoft.com/office/drawing/2014/main" id="{9072A560-9FD9-4087-9F87-389F916F0E5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04545" y="1640238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91963C04-4D19-4D2D-9938-9A487D24B43A}"/>
                </a:ext>
              </a:extLst>
            </p:cNvPr>
            <p:cNvGrpSpPr/>
            <p:nvPr/>
          </p:nvGrpSpPr>
          <p:grpSpPr>
            <a:xfrm>
              <a:off x="7488031" y="3585227"/>
              <a:ext cx="618833" cy="618833"/>
              <a:chOff x="4604545" y="1640238"/>
              <a:chExt cx="392110" cy="392110"/>
            </a:xfrm>
            <a:solidFill>
              <a:schemeClr val="tx1"/>
            </a:solidFill>
          </p:grpSpPr>
          <p:grpSp>
            <p:nvGrpSpPr>
              <p:cNvPr id="350" name="Group 36">
                <a:extLst>
                  <a:ext uri="{FF2B5EF4-FFF2-40B4-BE49-F238E27FC236}">
                    <a16:creationId xmlns:a16="http://schemas.microsoft.com/office/drawing/2014/main" id="{D1A99A14-6E5D-47E9-A977-D1678B2B029F}"/>
                  </a:ext>
                </a:extLst>
              </p:cNvPr>
              <p:cNvGrpSpPr/>
              <p:nvPr/>
            </p:nvGrpSpPr>
            <p:grpSpPr bwMode="black">
              <a:xfrm>
                <a:off x="4673640" y="1736214"/>
                <a:ext cx="253920" cy="200159"/>
                <a:chOff x="3358790" y="376388"/>
                <a:chExt cx="1516063" cy="1195388"/>
              </a:xfrm>
              <a:grpFill/>
            </p:grpSpPr>
            <p:sp>
              <p:nvSpPr>
                <p:cNvPr id="352" name="Freeform 26">
                  <a:extLst>
                    <a:ext uri="{FF2B5EF4-FFF2-40B4-BE49-F238E27FC236}">
                      <a16:creationId xmlns:a16="http://schemas.microsoft.com/office/drawing/2014/main" id="{8F87CC8C-230D-4176-86D0-5ACA76529FBE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703278" y="376388"/>
                  <a:ext cx="1171575" cy="1128713"/>
                </a:xfrm>
                <a:custGeom>
                  <a:avLst/>
                  <a:gdLst>
                    <a:gd name="T0" fmla="*/ 36 w 312"/>
                    <a:gd name="T1" fmla="*/ 0 h 301"/>
                    <a:gd name="T2" fmla="*/ 0 w 312"/>
                    <a:gd name="T3" fmla="*/ 94 h 301"/>
                    <a:gd name="T4" fmla="*/ 32 w 312"/>
                    <a:gd name="T5" fmla="*/ 94 h 301"/>
                    <a:gd name="T6" fmla="*/ 54 w 312"/>
                    <a:gd name="T7" fmla="*/ 39 h 301"/>
                    <a:gd name="T8" fmla="*/ 272 w 312"/>
                    <a:gd name="T9" fmla="*/ 124 h 301"/>
                    <a:gd name="T10" fmla="*/ 219 w 312"/>
                    <a:gd name="T11" fmla="*/ 262 h 301"/>
                    <a:gd name="T12" fmla="*/ 219 w 312"/>
                    <a:gd name="T13" fmla="*/ 295 h 301"/>
                    <a:gd name="T14" fmla="*/ 237 w 312"/>
                    <a:gd name="T15" fmla="*/ 301 h 301"/>
                    <a:gd name="T16" fmla="*/ 312 w 312"/>
                    <a:gd name="T17" fmla="*/ 106 h 301"/>
                    <a:gd name="T18" fmla="*/ 36 w 312"/>
                    <a:gd name="T19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2" h="301">
                      <a:moveTo>
                        <a:pt x="36" y="0"/>
                      </a:move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41" y="73"/>
                        <a:pt x="54" y="39"/>
                        <a:pt x="54" y="39"/>
                      </a:cubicBezTo>
                      <a:cubicBezTo>
                        <a:pt x="272" y="124"/>
                        <a:pt x="272" y="124"/>
                        <a:pt x="272" y="124"/>
                      </a:cubicBezTo>
                      <a:cubicBezTo>
                        <a:pt x="219" y="262"/>
                        <a:pt x="219" y="262"/>
                        <a:pt x="219" y="262"/>
                      </a:cubicBezTo>
                      <a:cubicBezTo>
                        <a:pt x="219" y="295"/>
                        <a:pt x="219" y="295"/>
                        <a:pt x="219" y="295"/>
                      </a:cubicBezTo>
                      <a:cubicBezTo>
                        <a:pt x="237" y="301"/>
                        <a:pt x="237" y="301"/>
                        <a:pt x="237" y="301"/>
                      </a:cubicBezTo>
                      <a:cubicBezTo>
                        <a:pt x="312" y="106"/>
                        <a:pt x="312" y="106"/>
                        <a:pt x="312" y="106"/>
                      </a:cubicBezTo>
                      <a:lnTo>
                        <a:pt x="36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53" name="Freeform 27">
                  <a:extLst>
                    <a:ext uri="{FF2B5EF4-FFF2-40B4-BE49-F238E27FC236}">
                      <a16:creationId xmlns:a16="http://schemas.microsoft.com/office/drawing/2014/main" id="{D3F0FECB-A27E-4EC2-92BC-687DEF58DED8}"/>
                    </a:ext>
                  </a:extLst>
                </p:cNvPr>
                <p:cNvSpPr>
                  <a:spLocks noEditPoints="1"/>
                </p:cNvSpPr>
                <p:nvPr/>
              </p:nvSpPr>
              <p:spPr bwMode="black">
                <a:xfrm>
                  <a:off x="3358790" y="789138"/>
                  <a:ext cx="1106488" cy="782638"/>
                </a:xfrm>
                <a:custGeom>
                  <a:avLst/>
                  <a:gdLst>
                    <a:gd name="T0" fmla="*/ 0 w 697"/>
                    <a:gd name="T1" fmla="*/ 0 h 493"/>
                    <a:gd name="T2" fmla="*/ 0 w 697"/>
                    <a:gd name="T3" fmla="*/ 493 h 493"/>
                    <a:gd name="T4" fmla="*/ 697 w 697"/>
                    <a:gd name="T5" fmla="*/ 493 h 493"/>
                    <a:gd name="T6" fmla="*/ 697 w 697"/>
                    <a:gd name="T7" fmla="*/ 0 h 493"/>
                    <a:gd name="T8" fmla="*/ 0 w 697"/>
                    <a:gd name="T9" fmla="*/ 0 h 493"/>
                    <a:gd name="T10" fmla="*/ 626 w 697"/>
                    <a:gd name="T11" fmla="*/ 422 h 493"/>
                    <a:gd name="T12" fmla="*/ 71 w 697"/>
                    <a:gd name="T13" fmla="*/ 422 h 493"/>
                    <a:gd name="T14" fmla="*/ 71 w 697"/>
                    <a:gd name="T15" fmla="*/ 73 h 493"/>
                    <a:gd name="T16" fmla="*/ 626 w 697"/>
                    <a:gd name="T17" fmla="*/ 73 h 493"/>
                    <a:gd name="T18" fmla="*/ 626 w 697"/>
                    <a:gd name="T19" fmla="*/ 422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97" h="493">
                      <a:moveTo>
                        <a:pt x="0" y="0"/>
                      </a:moveTo>
                      <a:lnTo>
                        <a:pt x="0" y="493"/>
                      </a:lnTo>
                      <a:lnTo>
                        <a:pt x="697" y="493"/>
                      </a:lnTo>
                      <a:lnTo>
                        <a:pt x="697" y="0"/>
                      </a:lnTo>
                      <a:lnTo>
                        <a:pt x="0" y="0"/>
                      </a:lnTo>
                      <a:close/>
                      <a:moveTo>
                        <a:pt x="626" y="422"/>
                      </a:moveTo>
                      <a:lnTo>
                        <a:pt x="71" y="422"/>
                      </a:lnTo>
                      <a:lnTo>
                        <a:pt x="71" y="73"/>
                      </a:lnTo>
                      <a:lnTo>
                        <a:pt x="626" y="73"/>
                      </a:lnTo>
                      <a:lnTo>
                        <a:pt x="626" y="422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54" name="Freeform 28">
                  <a:extLst>
                    <a:ext uri="{FF2B5EF4-FFF2-40B4-BE49-F238E27FC236}">
                      <a16:creationId xmlns:a16="http://schemas.microsoft.com/office/drawing/2014/main" id="{1A838C38-F2FE-4D94-8D64-D153B2335E24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565165" y="1189188"/>
                  <a:ext cx="401638" cy="338138"/>
                </a:xfrm>
                <a:custGeom>
                  <a:avLst/>
                  <a:gdLst>
                    <a:gd name="T0" fmla="*/ 0 w 107"/>
                    <a:gd name="T1" fmla="*/ 90 h 90"/>
                    <a:gd name="T2" fmla="*/ 54 w 107"/>
                    <a:gd name="T3" fmla="*/ 0 h 90"/>
                    <a:gd name="T4" fmla="*/ 107 w 107"/>
                    <a:gd name="T5" fmla="*/ 90 h 90"/>
                    <a:gd name="T6" fmla="*/ 0 w 107"/>
                    <a:gd name="T7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7" h="90">
                      <a:moveTo>
                        <a:pt x="0" y="90"/>
                      </a:moveTo>
                      <a:cubicBezTo>
                        <a:pt x="0" y="40"/>
                        <a:pt x="8" y="0"/>
                        <a:pt x="54" y="0"/>
                      </a:cubicBezTo>
                      <a:cubicBezTo>
                        <a:pt x="99" y="0"/>
                        <a:pt x="107" y="40"/>
                        <a:pt x="107" y="9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55" name="Freeform 29">
                  <a:extLst>
                    <a:ext uri="{FF2B5EF4-FFF2-40B4-BE49-F238E27FC236}">
                      <a16:creationId xmlns:a16="http://schemas.microsoft.com/office/drawing/2014/main" id="{F17A5963-8AD3-4E6A-8CEF-F2397C8614B1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958865" y="1230463"/>
                  <a:ext cx="225425" cy="244475"/>
                </a:xfrm>
                <a:custGeom>
                  <a:avLst/>
                  <a:gdLst>
                    <a:gd name="T0" fmla="*/ 0 w 60"/>
                    <a:gd name="T1" fmla="*/ 4 h 65"/>
                    <a:gd name="T2" fmla="*/ 14 w 60"/>
                    <a:gd name="T3" fmla="*/ 65 h 65"/>
                    <a:gd name="T4" fmla="*/ 60 w 60"/>
                    <a:gd name="T5" fmla="*/ 65 h 65"/>
                    <a:gd name="T6" fmla="*/ 18 w 60"/>
                    <a:gd name="T7" fmla="*/ 0 h 65"/>
                    <a:gd name="T8" fmla="*/ 0 w 60"/>
                    <a:gd name="T9" fmla="*/ 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65">
                      <a:moveTo>
                        <a:pt x="0" y="4"/>
                      </a:moveTo>
                      <a:cubicBezTo>
                        <a:pt x="11" y="22"/>
                        <a:pt x="14" y="46"/>
                        <a:pt x="14" y="65"/>
                      </a:cubicBezTo>
                      <a:cubicBezTo>
                        <a:pt x="20" y="65"/>
                        <a:pt x="53" y="65"/>
                        <a:pt x="60" y="65"/>
                      </a:cubicBezTo>
                      <a:cubicBezTo>
                        <a:pt x="59" y="19"/>
                        <a:pt x="46" y="0"/>
                        <a:pt x="18" y="0"/>
                      </a:cubicBezTo>
                      <a:cubicBezTo>
                        <a:pt x="11" y="0"/>
                        <a:pt x="5" y="1"/>
                        <a:pt x="0" y="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56" name="Oval 30">
                  <a:extLst>
                    <a:ext uri="{FF2B5EF4-FFF2-40B4-BE49-F238E27FC236}">
                      <a16:creationId xmlns:a16="http://schemas.microsoft.com/office/drawing/2014/main" id="{A5C1F78B-F3EA-444C-B184-A79739EEE4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647715" y="930426"/>
                  <a:ext cx="239713" cy="239713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57" name="Oval 31">
                  <a:extLst>
                    <a:ext uri="{FF2B5EF4-FFF2-40B4-BE49-F238E27FC236}">
                      <a16:creationId xmlns:a16="http://schemas.microsoft.com/office/drawing/2014/main" id="{997963D7-6238-40E2-B8FC-7BF78EA4FC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933465" y="1020913"/>
                  <a:ext cx="182563" cy="179388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</p:grpSp>
          <p:sp>
            <p:nvSpPr>
              <p:cNvPr id="351" name="Donut 443">
                <a:extLst>
                  <a:ext uri="{FF2B5EF4-FFF2-40B4-BE49-F238E27FC236}">
                    <a16:creationId xmlns:a16="http://schemas.microsoft.com/office/drawing/2014/main" id="{A7DE08C8-754A-429A-A8B1-FF628B08E6F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04545" y="1640238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3B38D013-3F7D-40CA-8C30-F425BD96AB5E}"/>
                </a:ext>
              </a:extLst>
            </p:cNvPr>
            <p:cNvGrpSpPr/>
            <p:nvPr/>
          </p:nvGrpSpPr>
          <p:grpSpPr>
            <a:xfrm>
              <a:off x="4153421" y="4703840"/>
              <a:ext cx="618833" cy="618833"/>
              <a:chOff x="4604545" y="1640238"/>
              <a:chExt cx="392110" cy="392110"/>
            </a:xfrm>
            <a:solidFill>
              <a:schemeClr val="tx1"/>
            </a:solidFill>
          </p:grpSpPr>
          <p:grpSp>
            <p:nvGrpSpPr>
              <p:cNvPr id="359" name="Group 36">
                <a:extLst>
                  <a:ext uri="{FF2B5EF4-FFF2-40B4-BE49-F238E27FC236}">
                    <a16:creationId xmlns:a16="http://schemas.microsoft.com/office/drawing/2014/main" id="{439C0462-2DBF-41C0-8289-AD47BBB59431}"/>
                  </a:ext>
                </a:extLst>
              </p:cNvPr>
              <p:cNvGrpSpPr/>
              <p:nvPr/>
            </p:nvGrpSpPr>
            <p:grpSpPr bwMode="black">
              <a:xfrm>
                <a:off x="4673640" y="1736214"/>
                <a:ext cx="253920" cy="200159"/>
                <a:chOff x="3358790" y="376388"/>
                <a:chExt cx="1516063" cy="1195388"/>
              </a:xfrm>
              <a:grpFill/>
            </p:grpSpPr>
            <p:sp>
              <p:nvSpPr>
                <p:cNvPr id="361" name="Freeform 26">
                  <a:extLst>
                    <a:ext uri="{FF2B5EF4-FFF2-40B4-BE49-F238E27FC236}">
                      <a16:creationId xmlns:a16="http://schemas.microsoft.com/office/drawing/2014/main" id="{F59DED25-C592-49D1-BDB8-192B82C2D04A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703278" y="376388"/>
                  <a:ext cx="1171575" cy="1128713"/>
                </a:xfrm>
                <a:custGeom>
                  <a:avLst/>
                  <a:gdLst>
                    <a:gd name="T0" fmla="*/ 36 w 312"/>
                    <a:gd name="T1" fmla="*/ 0 h 301"/>
                    <a:gd name="T2" fmla="*/ 0 w 312"/>
                    <a:gd name="T3" fmla="*/ 94 h 301"/>
                    <a:gd name="T4" fmla="*/ 32 w 312"/>
                    <a:gd name="T5" fmla="*/ 94 h 301"/>
                    <a:gd name="T6" fmla="*/ 54 w 312"/>
                    <a:gd name="T7" fmla="*/ 39 h 301"/>
                    <a:gd name="T8" fmla="*/ 272 w 312"/>
                    <a:gd name="T9" fmla="*/ 124 h 301"/>
                    <a:gd name="T10" fmla="*/ 219 w 312"/>
                    <a:gd name="T11" fmla="*/ 262 h 301"/>
                    <a:gd name="T12" fmla="*/ 219 w 312"/>
                    <a:gd name="T13" fmla="*/ 295 h 301"/>
                    <a:gd name="T14" fmla="*/ 237 w 312"/>
                    <a:gd name="T15" fmla="*/ 301 h 301"/>
                    <a:gd name="T16" fmla="*/ 312 w 312"/>
                    <a:gd name="T17" fmla="*/ 106 h 301"/>
                    <a:gd name="T18" fmla="*/ 36 w 312"/>
                    <a:gd name="T19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2" h="301">
                      <a:moveTo>
                        <a:pt x="36" y="0"/>
                      </a:move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41" y="73"/>
                        <a:pt x="54" y="39"/>
                        <a:pt x="54" y="39"/>
                      </a:cubicBezTo>
                      <a:cubicBezTo>
                        <a:pt x="272" y="124"/>
                        <a:pt x="272" y="124"/>
                        <a:pt x="272" y="124"/>
                      </a:cubicBezTo>
                      <a:cubicBezTo>
                        <a:pt x="219" y="262"/>
                        <a:pt x="219" y="262"/>
                        <a:pt x="219" y="262"/>
                      </a:cubicBezTo>
                      <a:cubicBezTo>
                        <a:pt x="219" y="295"/>
                        <a:pt x="219" y="295"/>
                        <a:pt x="219" y="295"/>
                      </a:cubicBezTo>
                      <a:cubicBezTo>
                        <a:pt x="237" y="301"/>
                        <a:pt x="237" y="301"/>
                        <a:pt x="237" y="301"/>
                      </a:cubicBezTo>
                      <a:cubicBezTo>
                        <a:pt x="312" y="106"/>
                        <a:pt x="312" y="106"/>
                        <a:pt x="312" y="106"/>
                      </a:cubicBezTo>
                      <a:lnTo>
                        <a:pt x="36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62" name="Freeform 27">
                  <a:extLst>
                    <a:ext uri="{FF2B5EF4-FFF2-40B4-BE49-F238E27FC236}">
                      <a16:creationId xmlns:a16="http://schemas.microsoft.com/office/drawing/2014/main" id="{B2A4AE11-8577-4E5F-827D-844DCDA7DE3C}"/>
                    </a:ext>
                  </a:extLst>
                </p:cNvPr>
                <p:cNvSpPr>
                  <a:spLocks noEditPoints="1"/>
                </p:cNvSpPr>
                <p:nvPr/>
              </p:nvSpPr>
              <p:spPr bwMode="black">
                <a:xfrm>
                  <a:off x="3358790" y="789138"/>
                  <a:ext cx="1106488" cy="782638"/>
                </a:xfrm>
                <a:custGeom>
                  <a:avLst/>
                  <a:gdLst>
                    <a:gd name="T0" fmla="*/ 0 w 697"/>
                    <a:gd name="T1" fmla="*/ 0 h 493"/>
                    <a:gd name="T2" fmla="*/ 0 w 697"/>
                    <a:gd name="T3" fmla="*/ 493 h 493"/>
                    <a:gd name="T4" fmla="*/ 697 w 697"/>
                    <a:gd name="T5" fmla="*/ 493 h 493"/>
                    <a:gd name="T6" fmla="*/ 697 w 697"/>
                    <a:gd name="T7" fmla="*/ 0 h 493"/>
                    <a:gd name="T8" fmla="*/ 0 w 697"/>
                    <a:gd name="T9" fmla="*/ 0 h 493"/>
                    <a:gd name="T10" fmla="*/ 626 w 697"/>
                    <a:gd name="T11" fmla="*/ 422 h 493"/>
                    <a:gd name="T12" fmla="*/ 71 w 697"/>
                    <a:gd name="T13" fmla="*/ 422 h 493"/>
                    <a:gd name="T14" fmla="*/ 71 w 697"/>
                    <a:gd name="T15" fmla="*/ 73 h 493"/>
                    <a:gd name="T16" fmla="*/ 626 w 697"/>
                    <a:gd name="T17" fmla="*/ 73 h 493"/>
                    <a:gd name="T18" fmla="*/ 626 w 697"/>
                    <a:gd name="T19" fmla="*/ 422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97" h="493">
                      <a:moveTo>
                        <a:pt x="0" y="0"/>
                      </a:moveTo>
                      <a:lnTo>
                        <a:pt x="0" y="493"/>
                      </a:lnTo>
                      <a:lnTo>
                        <a:pt x="697" y="493"/>
                      </a:lnTo>
                      <a:lnTo>
                        <a:pt x="697" y="0"/>
                      </a:lnTo>
                      <a:lnTo>
                        <a:pt x="0" y="0"/>
                      </a:lnTo>
                      <a:close/>
                      <a:moveTo>
                        <a:pt x="626" y="422"/>
                      </a:moveTo>
                      <a:lnTo>
                        <a:pt x="71" y="422"/>
                      </a:lnTo>
                      <a:lnTo>
                        <a:pt x="71" y="73"/>
                      </a:lnTo>
                      <a:lnTo>
                        <a:pt x="626" y="73"/>
                      </a:lnTo>
                      <a:lnTo>
                        <a:pt x="626" y="422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63" name="Freeform 28">
                  <a:extLst>
                    <a:ext uri="{FF2B5EF4-FFF2-40B4-BE49-F238E27FC236}">
                      <a16:creationId xmlns:a16="http://schemas.microsoft.com/office/drawing/2014/main" id="{8E75717B-8752-4964-A31F-64825279500F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565165" y="1189188"/>
                  <a:ext cx="401638" cy="338138"/>
                </a:xfrm>
                <a:custGeom>
                  <a:avLst/>
                  <a:gdLst>
                    <a:gd name="T0" fmla="*/ 0 w 107"/>
                    <a:gd name="T1" fmla="*/ 90 h 90"/>
                    <a:gd name="T2" fmla="*/ 54 w 107"/>
                    <a:gd name="T3" fmla="*/ 0 h 90"/>
                    <a:gd name="T4" fmla="*/ 107 w 107"/>
                    <a:gd name="T5" fmla="*/ 90 h 90"/>
                    <a:gd name="T6" fmla="*/ 0 w 107"/>
                    <a:gd name="T7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7" h="90">
                      <a:moveTo>
                        <a:pt x="0" y="90"/>
                      </a:moveTo>
                      <a:cubicBezTo>
                        <a:pt x="0" y="40"/>
                        <a:pt x="8" y="0"/>
                        <a:pt x="54" y="0"/>
                      </a:cubicBezTo>
                      <a:cubicBezTo>
                        <a:pt x="99" y="0"/>
                        <a:pt x="107" y="40"/>
                        <a:pt x="107" y="9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64" name="Freeform 29">
                  <a:extLst>
                    <a:ext uri="{FF2B5EF4-FFF2-40B4-BE49-F238E27FC236}">
                      <a16:creationId xmlns:a16="http://schemas.microsoft.com/office/drawing/2014/main" id="{3A1DE833-DA02-4CF4-954B-41C495DF244A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958865" y="1230463"/>
                  <a:ext cx="225425" cy="244475"/>
                </a:xfrm>
                <a:custGeom>
                  <a:avLst/>
                  <a:gdLst>
                    <a:gd name="T0" fmla="*/ 0 w 60"/>
                    <a:gd name="T1" fmla="*/ 4 h 65"/>
                    <a:gd name="T2" fmla="*/ 14 w 60"/>
                    <a:gd name="T3" fmla="*/ 65 h 65"/>
                    <a:gd name="T4" fmla="*/ 60 w 60"/>
                    <a:gd name="T5" fmla="*/ 65 h 65"/>
                    <a:gd name="T6" fmla="*/ 18 w 60"/>
                    <a:gd name="T7" fmla="*/ 0 h 65"/>
                    <a:gd name="T8" fmla="*/ 0 w 60"/>
                    <a:gd name="T9" fmla="*/ 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65">
                      <a:moveTo>
                        <a:pt x="0" y="4"/>
                      </a:moveTo>
                      <a:cubicBezTo>
                        <a:pt x="11" y="22"/>
                        <a:pt x="14" y="46"/>
                        <a:pt x="14" y="65"/>
                      </a:cubicBezTo>
                      <a:cubicBezTo>
                        <a:pt x="20" y="65"/>
                        <a:pt x="53" y="65"/>
                        <a:pt x="60" y="65"/>
                      </a:cubicBezTo>
                      <a:cubicBezTo>
                        <a:pt x="59" y="19"/>
                        <a:pt x="46" y="0"/>
                        <a:pt x="18" y="0"/>
                      </a:cubicBezTo>
                      <a:cubicBezTo>
                        <a:pt x="11" y="0"/>
                        <a:pt x="5" y="1"/>
                        <a:pt x="0" y="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65" name="Oval 30">
                  <a:extLst>
                    <a:ext uri="{FF2B5EF4-FFF2-40B4-BE49-F238E27FC236}">
                      <a16:creationId xmlns:a16="http://schemas.microsoft.com/office/drawing/2014/main" id="{34079868-7497-4C56-997D-0F735F1841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647715" y="930426"/>
                  <a:ext cx="239713" cy="239713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66" name="Oval 31">
                  <a:extLst>
                    <a:ext uri="{FF2B5EF4-FFF2-40B4-BE49-F238E27FC236}">
                      <a16:creationId xmlns:a16="http://schemas.microsoft.com/office/drawing/2014/main" id="{23643F37-8AF8-47EC-ACF0-5103086EFB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933465" y="1020913"/>
                  <a:ext cx="182563" cy="179388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</p:grpSp>
          <p:sp>
            <p:nvSpPr>
              <p:cNvPr id="360" name="Donut 443">
                <a:extLst>
                  <a:ext uri="{FF2B5EF4-FFF2-40B4-BE49-F238E27FC236}">
                    <a16:creationId xmlns:a16="http://schemas.microsoft.com/office/drawing/2014/main" id="{628F1A14-3752-4781-A780-0AD74E06166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04545" y="1640238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F848CDF7-FA94-48E2-B750-C2B0F06A6155}"/>
                </a:ext>
              </a:extLst>
            </p:cNvPr>
            <p:cNvGrpSpPr/>
            <p:nvPr/>
          </p:nvGrpSpPr>
          <p:grpSpPr>
            <a:xfrm>
              <a:off x="4781818" y="2626074"/>
              <a:ext cx="618833" cy="618833"/>
              <a:chOff x="4604545" y="1640238"/>
              <a:chExt cx="392110" cy="392110"/>
            </a:xfrm>
            <a:solidFill>
              <a:schemeClr val="tx1"/>
            </a:solidFill>
          </p:grpSpPr>
          <p:grpSp>
            <p:nvGrpSpPr>
              <p:cNvPr id="368" name="Group 36">
                <a:extLst>
                  <a:ext uri="{FF2B5EF4-FFF2-40B4-BE49-F238E27FC236}">
                    <a16:creationId xmlns:a16="http://schemas.microsoft.com/office/drawing/2014/main" id="{B1203774-982F-4B88-A6E5-85591947F5E3}"/>
                  </a:ext>
                </a:extLst>
              </p:cNvPr>
              <p:cNvGrpSpPr/>
              <p:nvPr/>
            </p:nvGrpSpPr>
            <p:grpSpPr bwMode="black">
              <a:xfrm>
                <a:off x="4673640" y="1736214"/>
                <a:ext cx="253920" cy="200159"/>
                <a:chOff x="3358790" y="376388"/>
                <a:chExt cx="1516063" cy="1195388"/>
              </a:xfrm>
              <a:grpFill/>
            </p:grpSpPr>
            <p:sp>
              <p:nvSpPr>
                <p:cNvPr id="370" name="Freeform 26">
                  <a:extLst>
                    <a:ext uri="{FF2B5EF4-FFF2-40B4-BE49-F238E27FC236}">
                      <a16:creationId xmlns:a16="http://schemas.microsoft.com/office/drawing/2014/main" id="{4FF192E5-738E-4A64-BA77-5BFB155EE0D2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703278" y="376388"/>
                  <a:ext cx="1171575" cy="1128713"/>
                </a:xfrm>
                <a:custGeom>
                  <a:avLst/>
                  <a:gdLst>
                    <a:gd name="T0" fmla="*/ 36 w 312"/>
                    <a:gd name="T1" fmla="*/ 0 h 301"/>
                    <a:gd name="T2" fmla="*/ 0 w 312"/>
                    <a:gd name="T3" fmla="*/ 94 h 301"/>
                    <a:gd name="T4" fmla="*/ 32 w 312"/>
                    <a:gd name="T5" fmla="*/ 94 h 301"/>
                    <a:gd name="T6" fmla="*/ 54 w 312"/>
                    <a:gd name="T7" fmla="*/ 39 h 301"/>
                    <a:gd name="T8" fmla="*/ 272 w 312"/>
                    <a:gd name="T9" fmla="*/ 124 h 301"/>
                    <a:gd name="T10" fmla="*/ 219 w 312"/>
                    <a:gd name="T11" fmla="*/ 262 h 301"/>
                    <a:gd name="T12" fmla="*/ 219 w 312"/>
                    <a:gd name="T13" fmla="*/ 295 h 301"/>
                    <a:gd name="T14" fmla="*/ 237 w 312"/>
                    <a:gd name="T15" fmla="*/ 301 h 301"/>
                    <a:gd name="T16" fmla="*/ 312 w 312"/>
                    <a:gd name="T17" fmla="*/ 106 h 301"/>
                    <a:gd name="T18" fmla="*/ 36 w 312"/>
                    <a:gd name="T19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2" h="301">
                      <a:moveTo>
                        <a:pt x="36" y="0"/>
                      </a:move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41" y="73"/>
                        <a:pt x="54" y="39"/>
                        <a:pt x="54" y="39"/>
                      </a:cubicBezTo>
                      <a:cubicBezTo>
                        <a:pt x="272" y="124"/>
                        <a:pt x="272" y="124"/>
                        <a:pt x="272" y="124"/>
                      </a:cubicBezTo>
                      <a:cubicBezTo>
                        <a:pt x="219" y="262"/>
                        <a:pt x="219" y="262"/>
                        <a:pt x="219" y="262"/>
                      </a:cubicBezTo>
                      <a:cubicBezTo>
                        <a:pt x="219" y="295"/>
                        <a:pt x="219" y="295"/>
                        <a:pt x="219" y="295"/>
                      </a:cubicBezTo>
                      <a:cubicBezTo>
                        <a:pt x="237" y="301"/>
                        <a:pt x="237" y="301"/>
                        <a:pt x="237" y="301"/>
                      </a:cubicBezTo>
                      <a:cubicBezTo>
                        <a:pt x="312" y="106"/>
                        <a:pt x="312" y="106"/>
                        <a:pt x="312" y="106"/>
                      </a:cubicBezTo>
                      <a:lnTo>
                        <a:pt x="36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71" name="Freeform 27">
                  <a:extLst>
                    <a:ext uri="{FF2B5EF4-FFF2-40B4-BE49-F238E27FC236}">
                      <a16:creationId xmlns:a16="http://schemas.microsoft.com/office/drawing/2014/main" id="{695C1929-6923-4E8F-9094-0D689CBCCA8D}"/>
                    </a:ext>
                  </a:extLst>
                </p:cNvPr>
                <p:cNvSpPr>
                  <a:spLocks noEditPoints="1"/>
                </p:cNvSpPr>
                <p:nvPr/>
              </p:nvSpPr>
              <p:spPr bwMode="black">
                <a:xfrm>
                  <a:off x="3358790" y="789138"/>
                  <a:ext cx="1106488" cy="782638"/>
                </a:xfrm>
                <a:custGeom>
                  <a:avLst/>
                  <a:gdLst>
                    <a:gd name="T0" fmla="*/ 0 w 697"/>
                    <a:gd name="T1" fmla="*/ 0 h 493"/>
                    <a:gd name="T2" fmla="*/ 0 w 697"/>
                    <a:gd name="T3" fmla="*/ 493 h 493"/>
                    <a:gd name="T4" fmla="*/ 697 w 697"/>
                    <a:gd name="T5" fmla="*/ 493 h 493"/>
                    <a:gd name="T6" fmla="*/ 697 w 697"/>
                    <a:gd name="T7" fmla="*/ 0 h 493"/>
                    <a:gd name="T8" fmla="*/ 0 w 697"/>
                    <a:gd name="T9" fmla="*/ 0 h 493"/>
                    <a:gd name="T10" fmla="*/ 626 w 697"/>
                    <a:gd name="T11" fmla="*/ 422 h 493"/>
                    <a:gd name="T12" fmla="*/ 71 w 697"/>
                    <a:gd name="T13" fmla="*/ 422 h 493"/>
                    <a:gd name="T14" fmla="*/ 71 w 697"/>
                    <a:gd name="T15" fmla="*/ 73 h 493"/>
                    <a:gd name="T16" fmla="*/ 626 w 697"/>
                    <a:gd name="T17" fmla="*/ 73 h 493"/>
                    <a:gd name="T18" fmla="*/ 626 w 697"/>
                    <a:gd name="T19" fmla="*/ 422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97" h="493">
                      <a:moveTo>
                        <a:pt x="0" y="0"/>
                      </a:moveTo>
                      <a:lnTo>
                        <a:pt x="0" y="493"/>
                      </a:lnTo>
                      <a:lnTo>
                        <a:pt x="697" y="493"/>
                      </a:lnTo>
                      <a:lnTo>
                        <a:pt x="697" y="0"/>
                      </a:lnTo>
                      <a:lnTo>
                        <a:pt x="0" y="0"/>
                      </a:lnTo>
                      <a:close/>
                      <a:moveTo>
                        <a:pt x="626" y="422"/>
                      </a:moveTo>
                      <a:lnTo>
                        <a:pt x="71" y="422"/>
                      </a:lnTo>
                      <a:lnTo>
                        <a:pt x="71" y="73"/>
                      </a:lnTo>
                      <a:lnTo>
                        <a:pt x="626" y="73"/>
                      </a:lnTo>
                      <a:lnTo>
                        <a:pt x="626" y="422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72" name="Freeform 28">
                  <a:extLst>
                    <a:ext uri="{FF2B5EF4-FFF2-40B4-BE49-F238E27FC236}">
                      <a16:creationId xmlns:a16="http://schemas.microsoft.com/office/drawing/2014/main" id="{52F31B3A-4FC7-4097-878E-E9B3301B4420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565165" y="1189188"/>
                  <a:ext cx="401638" cy="338138"/>
                </a:xfrm>
                <a:custGeom>
                  <a:avLst/>
                  <a:gdLst>
                    <a:gd name="T0" fmla="*/ 0 w 107"/>
                    <a:gd name="T1" fmla="*/ 90 h 90"/>
                    <a:gd name="T2" fmla="*/ 54 w 107"/>
                    <a:gd name="T3" fmla="*/ 0 h 90"/>
                    <a:gd name="T4" fmla="*/ 107 w 107"/>
                    <a:gd name="T5" fmla="*/ 90 h 90"/>
                    <a:gd name="T6" fmla="*/ 0 w 107"/>
                    <a:gd name="T7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7" h="90">
                      <a:moveTo>
                        <a:pt x="0" y="90"/>
                      </a:moveTo>
                      <a:cubicBezTo>
                        <a:pt x="0" y="40"/>
                        <a:pt x="8" y="0"/>
                        <a:pt x="54" y="0"/>
                      </a:cubicBezTo>
                      <a:cubicBezTo>
                        <a:pt x="99" y="0"/>
                        <a:pt x="107" y="40"/>
                        <a:pt x="107" y="9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73" name="Freeform 29">
                  <a:extLst>
                    <a:ext uri="{FF2B5EF4-FFF2-40B4-BE49-F238E27FC236}">
                      <a16:creationId xmlns:a16="http://schemas.microsoft.com/office/drawing/2014/main" id="{F32979E0-599D-4ACC-A594-0866EAF5AFB5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958865" y="1230463"/>
                  <a:ext cx="225425" cy="244475"/>
                </a:xfrm>
                <a:custGeom>
                  <a:avLst/>
                  <a:gdLst>
                    <a:gd name="T0" fmla="*/ 0 w 60"/>
                    <a:gd name="T1" fmla="*/ 4 h 65"/>
                    <a:gd name="T2" fmla="*/ 14 w 60"/>
                    <a:gd name="T3" fmla="*/ 65 h 65"/>
                    <a:gd name="T4" fmla="*/ 60 w 60"/>
                    <a:gd name="T5" fmla="*/ 65 h 65"/>
                    <a:gd name="T6" fmla="*/ 18 w 60"/>
                    <a:gd name="T7" fmla="*/ 0 h 65"/>
                    <a:gd name="T8" fmla="*/ 0 w 60"/>
                    <a:gd name="T9" fmla="*/ 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65">
                      <a:moveTo>
                        <a:pt x="0" y="4"/>
                      </a:moveTo>
                      <a:cubicBezTo>
                        <a:pt x="11" y="22"/>
                        <a:pt x="14" y="46"/>
                        <a:pt x="14" y="65"/>
                      </a:cubicBezTo>
                      <a:cubicBezTo>
                        <a:pt x="20" y="65"/>
                        <a:pt x="53" y="65"/>
                        <a:pt x="60" y="65"/>
                      </a:cubicBezTo>
                      <a:cubicBezTo>
                        <a:pt x="59" y="19"/>
                        <a:pt x="46" y="0"/>
                        <a:pt x="18" y="0"/>
                      </a:cubicBezTo>
                      <a:cubicBezTo>
                        <a:pt x="11" y="0"/>
                        <a:pt x="5" y="1"/>
                        <a:pt x="0" y="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74" name="Oval 30">
                  <a:extLst>
                    <a:ext uri="{FF2B5EF4-FFF2-40B4-BE49-F238E27FC236}">
                      <a16:creationId xmlns:a16="http://schemas.microsoft.com/office/drawing/2014/main" id="{A4B678D0-1AAF-4F30-94D5-622A2E5834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647715" y="930426"/>
                  <a:ext cx="239713" cy="239713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75" name="Oval 31">
                  <a:extLst>
                    <a:ext uri="{FF2B5EF4-FFF2-40B4-BE49-F238E27FC236}">
                      <a16:creationId xmlns:a16="http://schemas.microsoft.com/office/drawing/2014/main" id="{0A63E133-D909-4D6E-BB70-28DEED2B33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933465" y="1020913"/>
                  <a:ext cx="182563" cy="179388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</p:grpSp>
          <p:sp>
            <p:nvSpPr>
              <p:cNvPr id="369" name="Donut 443">
                <a:extLst>
                  <a:ext uri="{FF2B5EF4-FFF2-40B4-BE49-F238E27FC236}">
                    <a16:creationId xmlns:a16="http://schemas.microsoft.com/office/drawing/2014/main" id="{60A9AD56-2E50-4579-A294-035591C5067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04545" y="1640238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76" name="Group 375">
              <a:extLst>
                <a:ext uri="{FF2B5EF4-FFF2-40B4-BE49-F238E27FC236}">
                  <a16:creationId xmlns:a16="http://schemas.microsoft.com/office/drawing/2014/main" id="{CBAB8F10-65FB-41AF-80FE-404D1D2E3B51}"/>
                </a:ext>
              </a:extLst>
            </p:cNvPr>
            <p:cNvGrpSpPr/>
            <p:nvPr/>
          </p:nvGrpSpPr>
          <p:grpSpPr>
            <a:xfrm>
              <a:off x="4887313" y="1762573"/>
              <a:ext cx="618833" cy="618833"/>
              <a:chOff x="4604545" y="1640238"/>
              <a:chExt cx="392110" cy="392110"/>
            </a:xfrm>
            <a:solidFill>
              <a:schemeClr val="tx1"/>
            </a:solidFill>
          </p:grpSpPr>
          <p:grpSp>
            <p:nvGrpSpPr>
              <p:cNvPr id="377" name="Group 36">
                <a:extLst>
                  <a:ext uri="{FF2B5EF4-FFF2-40B4-BE49-F238E27FC236}">
                    <a16:creationId xmlns:a16="http://schemas.microsoft.com/office/drawing/2014/main" id="{E98ECC9A-FD7D-4DE2-8E0C-743AE0C10ED1}"/>
                  </a:ext>
                </a:extLst>
              </p:cNvPr>
              <p:cNvGrpSpPr/>
              <p:nvPr/>
            </p:nvGrpSpPr>
            <p:grpSpPr bwMode="black">
              <a:xfrm>
                <a:off x="4673640" y="1736214"/>
                <a:ext cx="253920" cy="200159"/>
                <a:chOff x="3358790" y="376388"/>
                <a:chExt cx="1516063" cy="1195388"/>
              </a:xfrm>
              <a:grpFill/>
            </p:grpSpPr>
            <p:sp>
              <p:nvSpPr>
                <p:cNvPr id="379" name="Freeform 26">
                  <a:extLst>
                    <a:ext uri="{FF2B5EF4-FFF2-40B4-BE49-F238E27FC236}">
                      <a16:creationId xmlns:a16="http://schemas.microsoft.com/office/drawing/2014/main" id="{1BA9C982-CC6E-46C6-B9E2-CDB722B357D6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703278" y="376388"/>
                  <a:ext cx="1171575" cy="1128713"/>
                </a:xfrm>
                <a:custGeom>
                  <a:avLst/>
                  <a:gdLst>
                    <a:gd name="T0" fmla="*/ 36 w 312"/>
                    <a:gd name="T1" fmla="*/ 0 h 301"/>
                    <a:gd name="T2" fmla="*/ 0 w 312"/>
                    <a:gd name="T3" fmla="*/ 94 h 301"/>
                    <a:gd name="T4" fmla="*/ 32 w 312"/>
                    <a:gd name="T5" fmla="*/ 94 h 301"/>
                    <a:gd name="T6" fmla="*/ 54 w 312"/>
                    <a:gd name="T7" fmla="*/ 39 h 301"/>
                    <a:gd name="T8" fmla="*/ 272 w 312"/>
                    <a:gd name="T9" fmla="*/ 124 h 301"/>
                    <a:gd name="T10" fmla="*/ 219 w 312"/>
                    <a:gd name="T11" fmla="*/ 262 h 301"/>
                    <a:gd name="T12" fmla="*/ 219 w 312"/>
                    <a:gd name="T13" fmla="*/ 295 h 301"/>
                    <a:gd name="T14" fmla="*/ 237 w 312"/>
                    <a:gd name="T15" fmla="*/ 301 h 301"/>
                    <a:gd name="T16" fmla="*/ 312 w 312"/>
                    <a:gd name="T17" fmla="*/ 106 h 301"/>
                    <a:gd name="T18" fmla="*/ 36 w 312"/>
                    <a:gd name="T19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2" h="301">
                      <a:moveTo>
                        <a:pt x="36" y="0"/>
                      </a:move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41" y="73"/>
                        <a:pt x="54" y="39"/>
                        <a:pt x="54" y="39"/>
                      </a:cubicBezTo>
                      <a:cubicBezTo>
                        <a:pt x="272" y="124"/>
                        <a:pt x="272" y="124"/>
                        <a:pt x="272" y="124"/>
                      </a:cubicBezTo>
                      <a:cubicBezTo>
                        <a:pt x="219" y="262"/>
                        <a:pt x="219" y="262"/>
                        <a:pt x="219" y="262"/>
                      </a:cubicBezTo>
                      <a:cubicBezTo>
                        <a:pt x="219" y="295"/>
                        <a:pt x="219" y="295"/>
                        <a:pt x="219" y="295"/>
                      </a:cubicBezTo>
                      <a:cubicBezTo>
                        <a:pt x="237" y="301"/>
                        <a:pt x="237" y="301"/>
                        <a:pt x="237" y="301"/>
                      </a:cubicBezTo>
                      <a:cubicBezTo>
                        <a:pt x="312" y="106"/>
                        <a:pt x="312" y="106"/>
                        <a:pt x="312" y="106"/>
                      </a:cubicBezTo>
                      <a:lnTo>
                        <a:pt x="36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80" name="Freeform 27">
                  <a:extLst>
                    <a:ext uri="{FF2B5EF4-FFF2-40B4-BE49-F238E27FC236}">
                      <a16:creationId xmlns:a16="http://schemas.microsoft.com/office/drawing/2014/main" id="{A4DC7E7D-4F67-4874-8D81-A929547B906C}"/>
                    </a:ext>
                  </a:extLst>
                </p:cNvPr>
                <p:cNvSpPr>
                  <a:spLocks noEditPoints="1"/>
                </p:cNvSpPr>
                <p:nvPr/>
              </p:nvSpPr>
              <p:spPr bwMode="black">
                <a:xfrm>
                  <a:off x="3358790" y="789138"/>
                  <a:ext cx="1106488" cy="782638"/>
                </a:xfrm>
                <a:custGeom>
                  <a:avLst/>
                  <a:gdLst>
                    <a:gd name="T0" fmla="*/ 0 w 697"/>
                    <a:gd name="T1" fmla="*/ 0 h 493"/>
                    <a:gd name="T2" fmla="*/ 0 w 697"/>
                    <a:gd name="T3" fmla="*/ 493 h 493"/>
                    <a:gd name="T4" fmla="*/ 697 w 697"/>
                    <a:gd name="T5" fmla="*/ 493 h 493"/>
                    <a:gd name="T6" fmla="*/ 697 w 697"/>
                    <a:gd name="T7" fmla="*/ 0 h 493"/>
                    <a:gd name="T8" fmla="*/ 0 w 697"/>
                    <a:gd name="T9" fmla="*/ 0 h 493"/>
                    <a:gd name="T10" fmla="*/ 626 w 697"/>
                    <a:gd name="T11" fmla="*/ 422 h 493"/>
                    <a:gd name="T12" fmla="*/ 71 w 697"/>
                    <a:gd name="T13" fmla="*/ 422 h 493"/>
                    <a:gd name="T14" fmla="*/ 71 w 697"/>
                    <a:gd name="T15" fmla="*/ 73 h 493"/>
                    <a:gd name="T16" fmla="*/ 626 w 697"/>
                    <a:gd name="T17" fmla="*/ 73 h 493"/>
                    <a:gd name="T18" fmla="*/ 626 w 697"/>
                    <a:gd name="T19" fmla="*/ 422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97" h="493">
                      <a:moveTo>
                        <a:pt x="0" y="0"/>
                      </a:moveTo>
                      <a:lnTo>
                        <a:pt x="0" y="493"/>
                      </a:lnTo>
                      <a:lnTo>
                        <a:pt x="697" y="493"/>
                      </a:lnTo>
                      <a:lnTo>
                        <a:pt x="697" y="0"/>
                      </a:lnTo>
                      <a:lnTo>
                        <a:pt x="0" y="0"/>
                      </a:lnTo>
                      <a:close/>
                      <a:moveTo>
                        <a:pt x="626" y="422"/>
                      </a:moveTo>
                      <a:lnTo>
                        <a:pt x="71" y="422"/>
                      </a:lnTo>
                      <a:lnTo>
                        <a:pt x="71" y="73"/>
                      </a:lnTo>
                      <a:lnTo>
                        <a:pt x="626" y="73"/>
                      </a:lnTo>
                      <a:lnTo>
                        <a:pt x="626" y="422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81" name="Freeform 28">
                  <a:extLst>
                    <a:ext uri="{FF2B5EF4-FFF2-40B4-BE49-F238E27FC236}">
                      <a16:creationId xmlns:a16="http://schemas.microsoft.com/office/drawing/2014/main" id="{B8B124D7-B3DD-4875-9C93-9F439D3ACF51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565165" y="1189188"/>
                  <a:ext cx="401638" cy="338138"/>
                </a:xfrm>
                <a:custGeom>
                  <a:avLst/>
                  <a:gdLst>
                    <a:gd name="T0" fmla="*/ 0 w 107"/>
                    <a:gd name="T1" fmla="*/ 90 h 90"/>
                    <a:gd name="T2" fmla="*/ 54 w 107"/>
                    <a:gd name="T3" fmla="*/ 0 h 90"/>
                    <a:gd name="T4" fmla="*/ 107 w 107"/>
                    <a:gd name="T5" fmla="*/ 90 h 90"/>
                    <a:gd name="T6" fmla="*/ 0 w 107"/>
                    <a:gd name="T7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7" h="90">
                      <a:moveTo>
                        <a:pt x="0" y="90"/>
                      </a:moveTo>
                      <a:cubicBezTo>
                        <a:pt x="0" y="40"/>
                        <a:pt x="8" y="0"/>
                        <a:pt x="54" y="0"/>
                      </a:cubicBezTo>
                      <a:cubicBezTo>
                        <a:pt x="99" y="0"/>
                        <a:pt x="107" y="40"/>
                        <a:pt x="107" y="9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82" name="Freeform 29">
                  <a:extLst>
                    <a:ext uri="{FF2B5EF4-FFF2-40B4-BE49-F238E27FC236}">
                      <a16:creationId xmlns:a16="http://schemas.microsoft.com/office/drawing/2014/main" id="{9529E3E9-C3EB-4873-BC03-14646FDDD209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958865" y="1230463"/>
                  <a:ext cx="225425" cy="244475"/>
                </a:xfrm>
                <a:custGeom>
                  <a:avLst/>
                  <a:gdLst>
                    <a:gd name="T0" fmla="*/ 0 w 60"/>
                    <a:gd name="T1" fmla="*/ 4 h 65"/>
                    <a:gd name="T2" fmla="*/ 14 w 60"/>
                    <a:gd name="T3" fmla="*/ 65 h 65"/>
                    <a:gd name="T4" fmla="*/ 60 w 60"/>
                    <a:gd name="T5" fmla="*/ 65 h 65"/>
                    <a:gd name="T6" fmla="*/ 18 w 60"/>
                    <a:gd name="T7" fmla="*/ 0 h 65"/>
                    <a:gd name="T8" fmla="*/ 0 w 60"/>
                    <a:gd name="T9" fmla="*/ 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65">
                      <a:moveTo>
                        <a:pt x="0" y="4"/>
                      </a:moveTo>
                      <a:cubicBezTo>
                        <a:pt x="11" y="22"/>
                        <a:pt x="14" y="46"/>
                        <a:pt x="14" y="65"/>
                      </a:cubicBezTo>
                      <a:cubicBezTo>
                        <a:pt x="20" y="65"/>
                        <a:pt x="53" y="65"/>
                        <a:pt x="60" y="65"/>
                      </a:cubicBezTo>
                      <a:cubicBezTo>
                        <a:pt x="59" y="19"/>
                        <a:pt x="46" y="0"/>
                        <a:pt x="18" y="0"/>
                      </a:cubicBezTo>
                      <a:cubicBezTo>
                        <a:pt x="11" y="0"/>
                        <a:pt x="5" y="1"/>
                        <a:pt x="0" y="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83" name="Oval 30">
                  <a:extLst>
                    <a:ext uri="{FF2B5EF4-FFF2-40B4-BE49-F238E27FC236}">
                      <a16:creationId xmlns:a16="http://schemas.microsoft.com/office/drawing/2014/main" id="{B0A890DD-8C0C-4A6C-A9F9-4176C4B370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647715" y="930426"/>
                  <a:ext cx="239713" cy="239713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84" name="Oval 31">
                  <a:extLst>
                    <a:ext uri="{FF2B5EF4-FFF2-40B4-BE49-F238E27FC236}">
                      <a16:creationId xmlns:a16="http://schemas.microsoft.com/office/drawing/2014/main" id="{B01A5BAD-285D-4B1B-9F81-F7BEA953AD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933465" y="1020913"/>
                  <a:ext cx="182563" cy="179388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</p:grpSp>
          <p:sp>
            <p:nvSpPr>
              <p:cNvPr id="378" name="Donut 443">
                <a:extLst>
                  <a:ext uri="{FF2B5EF4-FFF2-40B4-BE49-F238E27FC236}">
                    <a16:creationId xmlns:a16="http://schemas.microsoft.com/office/drawing/2014/main" id="{73E52F6B-7429-48AF-B7BC-A80FC36C229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04545" y="1640238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85" name="Group 384">
              <a:extLst>
                <a:ext uri="{FF2B5EF4-FFF2-40B4-BE49-F238E27FC236}">
                  <a16:creationId xmlns:a16="http://schemas.microsoft.com/office/drawing/2014/main" id="{5AABCD18-BFD3-4DD1-BACC-4DD8F031EBDF}"/>
                </a:ext>
              </a:extLst>
            </p:cNvPr>
            <p:cNvGrpSpPr/>
            <p:nvPr/>
          </p:nvGrpSpPr>
          <p:grpSpPr>
            <a:xfrm>
              <a:off x="4696513" y="4168833"/>
              <a:ext cx="618833" cy="618833"/>
              <a:chOff x="4046256" y="2408118"/>
              <a:chExt cx="392110" cy="392110"/>
            </a:xfrm>
            <a:solidFill>
              <a:schemeClr val="tx1"/>
            </a:solidFill>
          </p:grpSpPr>
          <p:grpSp>
            <p:nvGrpSpPr>
              <p:cNvPr id="386" name="Group 142">
                <a:extLst>
                  <a:ext uri="{FF2B5EF4-FFF2-40B4-BE49-F238E27FC236}">
                    <a16:creationId xmlns:a16="http://schemas.microsoft.com/office/drawing/2014/main" id="{FAF414C8-FE84-4E29-B41D-35F790B37F0D}"/>
                  </a:ext>
                </a:extLst>
              </p:cNvPr>
              <p:cNvGrpSpPr/>
              <p:nvPr/>
            </p:nvGrpSpPr>
            <p:grpSpPr bwMode="black">
              <a:xfrm>
                <a:off x="4134994" y="2521400"/>
                <a:ext cx="214635" cy="165546"/>
                <a:chOff x="6673850" y="4338638"/>
                <a:chExt cx="1403351" cy="1082675"/>
              </a:xfrm>
              <a:grpFill/>
            </p:grpSpPr>
            <p:sp>
              <p:nvSpPr>
                <p:cNvPr id="388" name="Freeform 247">
                  <a:extLst>
                    <a:ext uri="{FF2B5EF4-FFF2-40B4-BE49-F238E27FC236}">
                      <a16:creationId xmlns:a16="http://schemas.microsoft.com/office/drawing/2014/main" id="{384A2105-D800-4FC2-93F5-153C9F2B5C2A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572375" y="4525963"/>
                  <a:ext cx="160338" cy="249238"/>
                </a:xfrm>
                <a:custGeom>
                  <a:avLst/>
                  <a:gdLst>
                    <a:gd name="T0" fmla="*/ 14 w 30"/>
                    <a:gd name="T1" fmla="*/ 29 h 46"/>
                    <a:gd name="T2" fmla="*/ 14 w 30"/>
                    <a:gd name="T3" fmla="*/ 45 h 46"/>
                    <a:gd name="T4" fmla="*/ 22 w 30"/>
                    <a:gd name="T5" fmla="*/ 22 h 46"/>
                    <a:gd name="T6" fmla="*/ 0 w 30"/>
                    <a:gd name="T7" fmla="*/ 0 h 46"/>
                    <a:gd name="T8" fmla="*/ 0 w 30"/>
                    <a:gd name="T9" fmla="*/ 0 h 46"/>
                    <a:gd name="T10" fmla="*/ 14 w 30"/>
                    <a:gd name="T11" fmla="*/ 29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46">
                      <a:moveTo>
                        <a:pt x="14" y="29"/>
                      </a:moveTo>
                      <a:cubicBezTo>
                        <a:pt x="14" y="45"/>
                        <a:pt x="14" y="45"/>
                        <a:pt x="14" y="45"/>
                      </a:cubicBezTo>
                      <a:cubicBezTo>
                        <a:pt x="21" y="46"/>
                        <a:pt x="30" y="39"/>
                        <a:pt x="22" y="22"/>
                      </a:cubicBezTo>
                      <a:cubicBezTo>
                        <a:pt x="15" y="6"/>
                        <a:pt x="5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6"/>
                        <a:pt x="14" y="17"/>
                        <a:pt x="1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389" name="Freeform 248">
                  <a:extLst>
                    <a:ext uri="{FF2B5EF4-FFF2-40B4-BE49-F238E27FC236}">
                      <a16:creationId xmlns:a16="http://schemas.microsoft.com/office/drawing/2014/main" id="{A74D775C-C37D-4D33-AC4A-35D925538D52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239000" y="4525963"/>
                  <a:ext cx="101600" cy="103188"/>
                </a:xfrm>
                <a:custGeom>
                  <a:avLst/>
                  <a:gdLst>
                    <a:gd name="T0" fmla="*/ 19 w 19"/>
                    <a:gd name="T1" fmla="*/ 0 h 19"/>
                    <a:gd name="T2" fmla="*/ 19 w 19"/>
                    <a:gd name="T3" fmla="*/ 0 h 19"/>
                    <a:gd name="T4" fmla="*/ 0 w 19"/>
                    <a:gd name="T5" fmla="*/ 15 h 19"/>
                    <a:gd name="T6" fmla="*/ 6 w 19"/>
                    <a:gd name="T7" fmla="*/ 19 h 19"/>
                    <a:gd name="T8" fmla="*/ 19 w 19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9">
                      <a:moveTo>
                        <a:pt x="19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5" y="1"/>
                        <a:pt x="7" y="5"/>
                        <a:pt x="0" y="15"/>
                      </a:cubicBezTo>
                      <a:cubicBezTo>
                        <a:pt x="2" y="16"/>
                        <a:pt x="4" y="18"/>
                        <a:pt x="6" y="19"/>
                      </a:cubicBezTo>
                      <a:cubicBezTo>
                        <a:pt x="8" y="11"/>
                        <a:pt x="13" y="4"/>
                        <a:pt x="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390" name="Freeform 249">
                  <a:extLst>
                    <a:ext uri="{FF2B5EF4-FFF2-40B4-BE49-F238E27FC236}">
                      <a16:creationId xmlns:a16="http://schemas.microsoft.com/office/drawing/2014/main" id="{A61ECC2B-F858-4C65-A7A4-8C0D715C130E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297738" y="4537075"/>
                  <a:ext cx="317500" cy="227013"/>
                </a:xfrm>
                <a:custGeom>
                  <a:avLst/>
                  <a:gdLst>
                    <a:gd name="T0" fmla="*/ 13 w 59"/>
                    <a:gd name="T1" fmla="*/ 42 h 42"/>
                    <a:gd name="T2" fmla="*/ 59 w 59"/>
                    <a:gd name="T3" fmla="*/ 42 h 42"/>
                    <a:gd name="T4" fmla="*/ 59 w 59"/>
                    <a:gd name="T5" fmla="*/ 26 h 42"/>
                    <a:gd name="T6" fmla="*/ 49 w 59"/>
                    <a:gd name="T7" fmla="*/ 0 h 42"/>
                    <a:gd name="T8" fmla="*/ 29 w 59"/>
                    <a:gd name="T9" fmla="*/ 9 h 42"/>
                    <a:gd name="T10" fmla="*/ 10 w 59"/>
                    <a:gd name="T11" fmla="*/ 0 h 42"/>
                    <a:gd name="T12" fmla="*/ 0 w 59"/>
                    <a:gd name="T13" fmla="*/ 22 h 42"/>
                    <a:gd name="T14" fmla="*/ 12 w 59"/>
                    <a:gd name="T15" fmla="*/ 41 h 42"/>
                    <a:gd name="T16" fmla="*/ 12 w 59"/>
                    <a:gd name="T17" fmla="*/ 41 h 42"/>
                    <a:gd name="T18" fmla="*/ 13 w 59"/>
                    <a:gd name="T1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9" h="42">
                      <a:moveTo>
                        <a:pt x="13" y="42"/>
                      </a:moveTo>
                      <a:cubicBezTo>
                        <a:pt x="27" y="36"/>
                        <a:pt x="44" y="36"/>
                        <a:pt x="59" y="42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59" y="16"/>
                        <a:pt x="55" y="7"/>
                        <a:pt x="49" y="0"/>
                      </a:cubicBezTo>
                      <a:cubicBezTo>
                        <a:pt x="44" y="6"/>
                        <a:pt x="37" y="9"/>
                        <a:pt x="29" y="9"/>
                      </a:cubicBezTo>
                      <a:cubicBezTo>
                        <a:pt x="21" y="9"/>
                        <a:pt x="14" y="6"/>
                        <a:pt x="10" y="0"/>
                      </a:cubicBezTo>
                      <a:cubicBezTo>
                        <a:pt x="4" y="6"/>
                        <a:pt x="1" y="13"/>
                        <a:pt x="0" y="22"/>
                      </a:cubicBezTo>
                      <a:cubicBezTo>
                        <a:pt x="4" y="26"/>
                        <a:pt x="9" y="33"/>
                        <a:pt x="12" y="41"/>
                      </a:cubicBezTo>
                      <a:cubicBezTo>
                        <a:pt x="12" y="41"/>
                        <a:pt x="12" y="41"/>
                        <a:pt x="12" y="41"/>
                      </a:cubicBezTo>
                      <a:cubicBezTo>
                        <a:pt x="13" y="41"/>
                        <a:pt x="13" y="42"/>
                        <a:pt x="13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391" name="Oval 250">
                  <a:extLst>
                    <a:ext uri="{FF2B5EF4-FFF2-40B4-BE49-F238E27FC236}">
                      <a16:creationId xmlns:a16="http://schemas.microsoft.com/office/drawing/2014/main" id="{0C8042DF-F7D5-4A95-ACF2-76F4F156A5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7351713" y="4338638"/>
                  <a:ext cx="209550" cy="21431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392" name="Freeform 251">
                  <a:extLst>
                    <a:ext uri="{FF2B5EF4-FFF2-40B4-BE49-F238E27FC236}">
                      <a16:creationId xmlns:a16="http://schemas.microsoft.com/office/drawing/2014/main" id="{7515B726-616F-4FE4-AB66-9E09023DA420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173913" y="4624388"/>
                  <a:ext cx="155575" cy="198438"/>
                </a:xfrm>
                <a:custGeom>
                  <a:avLst/>
                  <a:gdLst>
                    <a:gd name="T0" fmla="*/ 18 w 29"/>
                    <a:gd name="T1" fmla="*/ 37 h 37"/>
                    <a:gd name="T2" fmla="*/ 29 w 29"/>
                    <a:gd name="T3" fmla="*/ 29 h 37"/>
                    <a:gd name="T4" fmla="*/ 28 w 29"/>
                    <a:gd name="T5" fmla="*/ 28 h 37"/>
                    <a:gd name="T6" fmla="*/ 0 w 29"/>
                    <a:gd name="T7" fmla="*/ 0 h 37"/>
                    <a:gd name="T8" fmla="*/ 0 w 29"/>
                    <a:gd name="T9" fmla="*/ 0 h 37"/>
                    <a:gd name="T10" fmla="*/ 18 w 29"/>
                    <a:gd name="T1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37">
                      <a:moveTo>
                        <a:pt x="18" y="37"/>
                      </a:moveTo>
                      <a:cubicBezTo>
                        <a:pt x="21" y="34"/>
                        <a:pt x="25" y="31"/>
                        <a:pt x="29" y="29"/>
                      </a:cubicBezTo>
                      <a:cubicBezTo>
                        <a:pt x="29" y="29"/>
                        <a:pt x="29" y="28"/>
                        <a:pt x="28" y="28"/>
                      </a:cubicBezTo>
                      <a:cubicBezTo>
                        <a:pt x="19" y="8"/>
                        <a:pt x="6" y="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8"/>
                        <a:pt x="18" y="21"/>
                        <a:pt x="18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393" name="Freeform 252">
                  <a:extLst>
                    <a:ext uri="{FF2B5EF4-FFF2-40B4-BE49-F238E27FC236}">
                      <a16:creationId xmlns:a16="http://schemas.microsoft.com/office/drawing/2014/main" id="{053D7F42-A2AC-4698-8DFE-CBB4E98D6C4C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6673850" y="4624388"/>
                  <a:ext cx="204788" cy="317500"/>
                </a:xfrm>
                <a:custGeom>
                  <a:avLst/>
                  <a:gdLst>
                    <a:gd name="T0" fmla="*/ 38 w 38"/>
                    <a:gd name="T1" fmla="*/ 0 h 59"/>
                    <a:gd name="T2" fmla="*/ 38 w 38"/>
                    <a:gd name="T3" fmla="*/ 0 h 59"/>
                    <a:gd name="T4" fmla="*/ 10 w 38"/>
                    <a:gd name="T5" fmla="*/ 28 h 59"/>
                    <a:gd name="T6" fmla="*/ 20 w 38"/>
                    <a:gd name="T7" fmla="*/ 58 h 59"/>
                    <a:gd name="T8" fmla="*/ 20 w 38"/>
                    <a:gd name="T9" fmla="*/ 37 h 59"/>
                    <a:gd name="T10" fmla="*/ 38 w 38"/>
                    <a:gd name="T11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59">
                      <a:moveTo>
                        <a:pt x="38" y="0"/>
                      </a:move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2" y="2"/>
                        <a:pt x="18" y="8"/>
                        <a:pt x="10" y="28"/>
                      </a:cubicBezTo>
                      <a:cubicBezTo>
                        <a:pt x="0" y="49"/>
                        <a:pt x="11" y="59"/>
                        <a:pt x="20" y="58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0" y="22"/>
                        <a:pt x="27" y="8"/>
                        <a:pt x="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394" name="Freeform 253">
                  <a:extLst>
                    <a:ext uri="{FF2B5EF4-FFF2-40B4-BE49-F238E27FC236}">
                      <a16:creationId xmlns:a16="http://schemas.microsoft.com/office/drawing/2014/main" id="{F9CF0E3D-1C63-4BDD-A068-198967333CB6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6818313" y="4640263"/>
                  <a:ext cx="409575" cy="446088"/>
                </a:xfrm>
                <a:custGeom>
                  <a:avLst/>
                  <a:gdLst>
                    <a:gd name="T0" fmla="*/ 76 w 76"/>
                    <a:gd name="T1" fmla="*/ 33 h 83"/>
                    <a:gd name="T2" fmla="*/ 63 w 76"/>
                    <a:gd name="T3" fmla="*/ 0 h 83"/>
                    <a:gd name="T4" fmla="*/ 38 w 76"/>
                    <a:gd name="T5" fmla="*/ 12 h 83"/>
                    <a:gd name="T6" fmla="*/ 14 w 76"/>
                    <a:gd name="T7" fmla="*/ 0 h 83"/>
                    <a:gd name="T8" fmla="*/ 0 w 76"/>
                    <a:gd name="T9" fmla="*/ 33 h 83"/>
                    <a:gd name="T10" fmla="*/ 0 w 76"/>
                    <a:gd name="T11" fmla="*/ 66 h 83"/>
                    <a:gd name="T12" fmla="*/ 15 w 76"/>
                    <a:gd name="T13" fmla="*/ 83 h 83"/>
                    <a:gd name="T14" fmla="*/ 62 w 76"/>
                    <a:gd name="T15" fmla="*/ 83 h 83"/>
                    <a:gd name="T16" fmla="*/ 62 w 76"/>
                    <a:gd name="T17" fmla="*/ 83 h 83"/>
                    <a:gd name="T18" fmla="*/ 68 w 76"/>
                    <a:gd name="T19" fmla="*/ 55 h 83"/>
                    <a:gd name="T20" fmla="*/ 76 w 76"/>
                    <a:gd name="T21" fmla="*/ 41 h 83"/>
                    <a:gd name="T22" fmla="*/ 76 w 76"/>
                    <a:gd name="T23" fmla="*/ 3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6" h="83">
                      <a:moveTo>
                        <a:pt x="76" y="33"/>
                      </a:moveTo>
                      <a:cubicBezTo>
                        <a:pt x="76" y="20"/>
                        <a:pt x="71" y="8"/>
                        <a:pt x="63" y="0"/>
                      </a:cubicBezTo>
                      <a:cubicBezTo>
                        <a:pt x="57" y="7"/>
                        <a:pt x="48" y="12"/>
                        <a:pt x="38" y="12"/>
                      </a:cubicBezTo>
                      <a:cubicBezTo>
                        <a:pt x="28" y="12"/>
                        <a:pt x="20" y="7"/>
                        <a:pt x="14" y="0"/>
                      </a:cubicBezTo>
                      <a:cubicBezTo>
                        <a:pt x="5" y="8"/>
                        <a:pt x="0" y="20"/>
                        <a:pt x="0" y="33"/>
                      </a:cubicBezTo>
                      <a:cubicBezTo>
                        <a:pt x="0" y="66"/>
                        <a:pt x="0" y="66"/>
                        <a:pt x="0" y="66"/>
                      </a:cubicBezTo>
                      <a:cubicBezTo>
                        <a:pt x="0" y="76"/>
                        <a:pt x="7" y="83"/>
                        <a:pt x="15" y="83"/>
                      </a:cubicBezTo>
                      <a:cubicBezTo>
                        <a:pt x="62" y="83"/>
                        <a:pt x="62" y="83"/>
                        <a:pt x="62" y="83"/>
                      </a:cubicBezTo>
                      <a:cubicBezTo>
                        <a:pt x="62" y="83"/>
                        <a:pt x="62" y="83"/>
                        <a:pt x="62" y="83"/>
                      </a:cubicBezTo>
                      <a:cubicBezTo>
                        <a:pt x="62" y="74"/>
                        <a:pt x="63" y="64"/>
                        <a:pt x="68" y="55"/>
                      </a:cubicBezTo>
                      <a:cubicBezTo>
                        <a:pt x="70" y="50"/>
                        <a:pt x="73" y="45"/>
                        <a:pt x="76" y="41"/>
                      </a:cubicBezTo>
                      <a:lnTo>
                        <a:pt x="76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395" name="Oval 254">
                  <a:extLst>
                    <a:ext uri="{FF2B5EF4-FFF2-40B4-BE49-F238E27FC236}">
                      <a16:creationId xmlns:a16="http://schemas.microsoft.com/office/drawing/2014/main" id="{91D1F9E6-B80C-4FEF-A454-AD657E2BE2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6888163" y="4386263"/>
                  <a:ext cx="274638" cy="26987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396" name="Freeform 255">
                  <a:extLst>
                    <a:ext uri="{FF2B5EF4-FFF2-40B4-BE49-F238E27FC236}">
                      <a16:creationId xmlns:a16="http://schemas.microsoft.com/office/drawing/2014/main" id="{12C248BA-7E98-47DF-B23F-CB5E2287A148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732713" y="5108575"/>
                  <a:ext cx="344488" cy="312738"/>
                </a:xfrm>
                <a:custGeom>
                  <a:avLst/>
                  <a:gdLst>
                    <a:gd name="T0" fmla="*/ 56 w 64"/>
                    <a:gd name="T1" fmla="*/ 24 h 58"/>
                    <a:gd name="T2" fmla="*/ 34 w 64"/>
                    <a:gd name="T3" fmla="*/ 14 h 58"/>
                    <a:gd name="T4" fmla="*/ 31 w 64"/>
                    <a:gd name="T5" fmla="*/ 6 h 58"/>
                    <a:gd name="T6" fmla="*/ 20 w 64"/>
                    <a:gd name="T7" fmla="*/ 0 h 58"/>
                    <a:gd name="T8" fmla="*/ 14 w 64"/>
                    <a:gd name="T9" fmla="*/ 23 h 58"/>
                    <a:gd name="T10" fmla="*/ 0 w 64"/>
                    <a:gd name="T11" fmla="*/ 42 h 58"/>
                    <a:gd name="T12" fmla="*/ 11 w 64"/>
                    <a:gd name="T13" fmla="*/ 47 h 58"/>
                    <a:gd name="T14" fmla="*/ 19 w 64"/>
                    <a:gd name="T15" fmla="*/ 44 h 58"/>
                    <a:gd name="T16" fmla="*/ 41 w 64"/>
                    <a:gd name="T17" fmla="*/ 55 h 58"/>
                    <a:gd name="T18" fmla="*/ 58 w 64"/>
                    <a:gd name="T19" fmla="*/ 47 h 58"/>
                    <a:gd name="T20" fmla="*/ 60 w 64"/>
                    <a:gd name="T21" fmla="*/ 42 h 58"/>
                    <a:gd name="T22" fmla="*/ 56 w 64"/>
                    <a:gd name="T23" fmla="*/ 24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4" h="58">
                      <a:moveTo>
                        <a:pt x="56" y="24"/>
                      </a:moveTo>
                      <a:cubicBezTo>
                        <a:pt x="34" y="14"/>
                        <a:pt x="34" y="14"/>
                        <a:pt x="34" y="14"/>
                      </a:cubicBezTo>
                      <a:cubicBezTo>
                        <a:pt x="35" y="11"/>
                        <a:pt x="34" y="7"/>
                        <a:pt x="31" y="6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8"/>
                        <a:pt x="17" y="16"/>
                        <a:pt x="14" y="23"/>
                      </a:cubicBezTo>
                      <a:cubicBezTo>
                        <a:pt x="10" y="30"/>
                        <a:pt x="5" y="37"/>
                        <a:pt x="0" y="42"/>
                      </a:cubicBezTo>
                      <a:cubicBezTo>
                        <a:pt x="11" y="47"/>
                        <a:pt x="11" y="47"/>
                        <a:pt x="11" y="47"/>
                      </a:cubicBezTo>
                      <a:cubicBezTo>
                        <a:pt x="14" y="49"/>
                        <a:pt x="18" y="47"/>
                        <a:pt x="19" y="44"/>
                      </a:cubicBezTo>
                      <a:cubicBezTo>
                        <a:pt x="41" y="55"/>
                        <a:pt x="41" y="55"/>
                        <a:pt x="41" y="55"/>
                      </a:cubicBezTo>
                      <a:cubicBezTo>
                        <a:pt x="47" y="58"/>
                        <a:pt x="54" y="54"/>
                        <a:pt x="58" y="47"/>
                      </a:cubicBezTo>
                      <a:cubicBezTo>
                        <a:pt x="60" y="42"/>
                        <a:pt x="60" y="42"/>
                        <a:pt x="60" y="42"/>
                      </a:cubicBezTo>
                      <a:cubicBezTo>
                        <a:pt x="64" y="35"/>
                        <a:pt x="62" y="27"/>
                        <a:pt x="56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397" name="Freeform 256">
                  <a:extLst>
                    <a:ext uri="{FF2B5EF4-FFF2-40B4-BE49-F238E27FC236}">
                      <a16:creationId xmlns:a16="http://schemas.microsoft.com/office/drawing/2014/main" id="{2F558FF0-8F9A-431B-A691-DBBFDEC4D351}"/>
                    </a:ext>
                  </a:extLst>
                </p:cNvPr>
                <p:cNvSpPr>
                  <a:spLocks noEditPoints="1"/>
                </p:cNvSpPr>
                <p:nvPr/>
              </p:nvSpPr>
              <p:spPr bwMode="black">
                <a:xfrm>
                  <a:off x="7158038" y="4748213"/>
                  <a:ext cx="671513" cy="673100"/>
                </a:xfrm>
                <a:custGeom>
                  <a:avLst/>
                  <a:gdLst>
                    <a:gd name="T0" fmla="*/ 86 w 125"/>
                    <a:gd name="T1" fmla="*/ 13 h 125"/>
                    <a:gd name="T2" fmla="*/ 13 w 125"/>
                    <a:gd name="T3" fmla="*/ 39 h 125"/>
                    <a:gd name="T4" fmla="*/ 39 w 125"/>
                    <a:gd name="T5" fmla="*/ 112 h 125"/>
                    <a:gd name="T6" fmla="*/ 112 w 125"/>
                    <a:gd name="T7" fmla="*/ 86 h 125"/>
                    <a:gd name="T8" fmla="*/ 86 w 125"/>
                    <a:gd name="T9" fmla="*/ 13 h 125"/>
                    <a:gd name="T10" fmla="*/ 97 w 125"/>
                    <a:gd name="T11" fmla="*/ 79 h 125"/>
                    <a:gd name="T12" fmla="*/ 47 w 125"/>
                    <a:gd name="T13" fmla="*/ 96 h 125"/>
                    <a:gd name="T14" fmla="*/ 29 w 125"/>
                    <a:gd name="T15" fmla="*/ 46 h 125"/>
                    <a:gd name="T16" fmla="*/ 79 w 125"/>
                    <a:gd name="T17" fmla="*/ 28 h 125"/>
                    <a:gd name="T18" fmla="*/ 97 w 125"/>
                    <a:gd name="T19" fmla="*/ 79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5" h="125">
                      <a:moveTo>
                        <a:pt x="86" y="13"/>
                      </a:moveTo>
                      <a:cubicBezTo>
                        <a:pt x="59" y="0"/>
                        <a:pt x="26" y="12"/>
                        <a:pt x="13" y="39"/>
                      </a:cubicBezTo>
                      <a:cubicBezTo>
                        <a:pt x="0" y="66"/>
                        <a:pt x="12" y="99"/>
                        <a:pt x="39" y="112"/>
                      </a:cubicBezTo>
                      <a:cubicBezTo>
                        <a:pt x="66" y="125"/>
                        <a:pt x="99" y="113"/>
                        <a:pt x="112" y="86"/>
                      </a:cubicBezTo>
                      <a:cubicBezTo>
                        <a:pt x="125" y="59"/>
                        <a:pt x="114" y="26"/>
                        <a:pt x="86" y="13"/>
                      </a:cubicBezTo>
                      <a:close/>
                      <a:moveTo>
                        <a:pt x="97" y="79"/>
                      </a:moveTo>
                      <a:cubicBezTo>
                        <a:pt x="88" y="97"/>
                        <a:pt x="65" y="105"/>
                        <a:pt x="47" y="96"/>
                      </a:cubicBezTo>
                      <a:cubicBezTo>
                        <a:pt x="28" y="87"/>
                        <a:pt x="20" y="65"/>
                        <a:pt x="29" y="46"/>
                      </a:cubicBezTo>
                      <a:cubicBezTo>
                        <a:pt x="38" y="27"/>
                        <a:pt x="60" y="19"/>
                        <a:pt x="79" y="28"/>
                      </a:cubicBezTo>
                      <a:cubicBezTo>
                        <a:pt x="98" y="37"/>
                        <a:pt x="106" y="60"/>
                        <a:pt x="97" y="7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398" name="Freeform 257">
                  <a:extLst>
                    <a:ext uri="{FF2B5EF4-FFF2-40B4-BE49-F238E27FC236}">
                      <a16:creationId xmlns:a16="http://schemas.microsoft.com/office/drawing/2014/main" id="{846CF7A6-4F50-4C03-9FEB-0A9593D11829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351713" y="4908550"/>
                  <a:ext cx="225425" cy="150813"/>
                </a:xfrm>
                <a:custGeom>
                  <a:avLst/>
                  <a:gdLst>
                    <a:gd name="T0" fmla="*/ 39 w 42"/>
                    <a:gd name="T1" fmla="*/ 7 h 28"/>
                    <a:gd name="T2" fmla="*/ 39 w 42"/>
                    <a:gd name="T3" fmla="*/ 7 h 28"/>
                    <a:gd name="T4" fmla="*/ 1 w 42"/>
                    <a:gd name="T5" fmla="*/ 20 h 28"/>
                    <a:gd name="T6" fmla="*/ 3 w 42"/>
                    <a:gd name="T7" fmla="*/ 27 h 28"/>
                    <a:gd name="T8" fmla="*/ 10 w 42"/>
                    <a:gd name="T9" fmla="*/ 24 h 28"/>
                    <a:gd name="T10" fmla="*/ 35 w 42"/>
                    <a:gd name="T11" fmla="*/ 15 h 28"/>
                    <a:gd name="T12" fmla="*/ 41 w 42"/>
                    <a:gd name="T13" fmla="*/ 13 h 28"/>
                    <a:gd name="T14" fmla="*/ 39 w 42"/>
                    <a:gd name="T15" fmla="*/ 7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2" h="28">
                      <a:moveTo>
                        <a:pt x="39" y="7"/>
                      </a:moveTo>
                      <a:cubicBezTo>
                        <a:pt x="39" y="7"/>
                        <a:pt x="39" y="7"/>
                        <a:pt x="39" y="7"/>
                      </a:cubicBezTo>
                      <a:cubicBezTo>
                        <a:pt x="25" y="0"/>
                        <a:pt x="8" y="6"/>
                        <a:pt x="1" y="20"/>
                      </a:cubicBezTo>
                      <a:cubicBezTo>
                        <a:pt x="0" y="23"/>
                        <a:pt x="1" y="25"/>
                        <a:pt x="3" y="27"/>
                      </a:cubicBezTo>
                      <a:cubicBezTo>
                        <a:pt x="6" y="28"/>
                        <a:pt x="8" y="27"/>
                        <a:pt x="10" y="24"/>
                      </a:cubicBezTo>
                      <a:cubicBezTo>
                        <a:pt x="14" y="15"/>
                        <a:pt x="25" y="11"/>
                        <a:pt x="35" y="15"/>
                      </a:cubicBezTo>
                      <a:cubicBezTo>
                        <a:pt x="37" y="16"/>
                        <a:pt x="40" y="15"/>
                        <a:pt x="41" y="13"/>
                      </a:cubicBezTo>
                      <a:cubicBezTo>
                        <a:pt x="42" y="11"/>
                        <a:pt x="41" y="8"/>
                        <a:pt x="39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</p:grpSp>
          <p:sp>
            <p:nvSpPr>
              <p:cNvPr id="387" name="Donut 497">
                <a:extLst>
                  <a:ext uri="{FF2B5EF4-FFF2-40B4-BE49-F238E27FC236}">
                    <a16:creationId xmlns:a16="http://schemas.microsoft.com/office/drawing/2014/main" id="{A0B63CA4-9880-4E56-B66B-38850234ED3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46256" y="2408118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A1923FA1-376E-410B-B45E-87330C4A7212}"/>
                </a:ext>
              </a:extLst>
            </p:cNvPr>
            <p:cNvGrpSpPr/>
            <p:nvPr/>
          </p:nvGrpSpPr>
          <p:grpSpPr>
            <a:xfrm>
              <a:off x="5998241" y="3424198"/>
              <a:ext cx="618833" cy="618833"/>
              <a:chOff x="4046256" y="2408118"/>
              <a:chExt cx="392110" cy="392110"/>
            </a:xfrm>
            <a:solidFill>
              <a:schemeClr val="tx1"/>
            </a:solidFill>
          </p:grpSpPr>
          <p:grpSp>
            <p:nvGrpSpPr>
              <p:cNvPr id="400" name="Group 142">
                <a:extLst>
                  <a:ext uri="{FF2B5EF4-FFF2-40B4-BE49-F238E27FC236}">
                    <a16:creationId xmlns:a16="http://schemas.microsoft.com/office/drawing/2014/main" id="{FB470B36-DE17-4882-B4CE-1363C444C0A1}"/>
                  </a:ext>
                </a:extLst>
              </p:cNvPr>
              <p:cNvGrpSpPr/>
              <p:nvPr/>
            </p:nvGrpSpPr>
            <p:grpSpPr bwMode="black">
              <a:xfrm>
                <a:off x="4134994" y="2521400"/>
                <a:ext cx="214635" cy="165546"/>
                <a:chOff x="6673850" y="4338638"/>
                <a:chExt cx="1403351" cy="1082675"/>
              </a:xfrm>
              <a:grpFill/>
            </p:grpSpPr>
            <p:sp>
              <p:nvSpPr>
                <p:cNvPr id="402" name="Freeform 247">
                  <a:extLst>
                    <a:ext uri="{FF2B5EF4-FFF2-40B4-BE49-F238E27FC236}">
                      <a16:creationId xmlns:a16="http://schemas.microsoft.com/office/drawing/2014/main" id="{EF274FF7-3D73-4D83-A2DB-D4B07AEB0596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572375" y="4525963"/>
                  <a:ext cx="160338" cy="249238"/>
                </a:xfrm>
                <a:custGeom>
                  <a:avLst/>
                  <a:gdLst>
                    <a:gd name="T0" fmla="*/ 14 w 30"/>
                    <a:gd name="T1" fmla="*/ 29 h 46"/>
                    <a:gd name="T2" fmla="*/ 14 w 30"/>
                    <a:gd name="T3" fmla="*/ 45 h 46"/>
                    <a:gd name="T4" fmla="*/ 22 w 30"/>
                    <a:gd name="T5" fmla="*/ 22 h 46"/>
                    <a:gd name="T6" fmla="*/ 0 w 30"/>
                    <a:gd name="T7" fmla="*/ 0 h 46"/>
                    <a:gd name="T8" fmla="*/ 0 w 30"/>
                    <a:gd name="T9" fmla="*/ 0 h 46"/>
                    <a:gd name="T10" fmla="*/ 14 w 30"/>
                    <a:gd name="T11" fmla="*/ 29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46">
                      <a:moveTo>
                        <a:pt x="14" y="29"/>
                      </a:moveTo>
                      <a:cubicBezTo>
                        <a:pt x="14" y="45"/>
                        <a:pt x="14" y="45"/>
                        <a:pt x="14" y="45"/>
                      </a:cubicBezTo>
                      <a:cubicBezTo>
                        <a:pt x="21" y="46"/>
                        <a:pt x="30" y="39"/>
                        <a:pt x="22" y="22"/>
                      </a:cubicBezTo>
                      <a:cubicBezTo>
                        <a:pt x="15" y="6"/>
                        <a:pt x="5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6"/>
                        <a:pt x="14" y="17"/>
                        <a:pt x="1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03" name="Freeform 248">
                  <a:extLst>
                    <a:ext uri="{FF2B5EF4-FFF2-40B4-BE49-F238E27FC236}">
                      <a16:creationId xmlns:a16="http://schemas.microsoft.com/office/drawing/2014/main" id="{412FAA21-97B1-4009-A31C-F5957DFC9CC2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239000" y="4525963"/>
                  <a:ext cx="101600" cy="103188"/>
                </a:xfrm>
                <a:custGeom>
                  <a:avLst/>
                  <a:gdLst>
                    <a:gd name="T0" fmla="*/ 19 w 19"/>
                    <a:gd name="T1" fmla="*/ 0 h 19"/>
                    <a:gd name="T2" fmla="*/ 19 w 19"/>
                    <a:gd name="T3" fmla="*/ 0 h 19"/>
                    <a:gd name="T4" fmla="*/ 0 w 19"/>
                    <a:gd name="T5" fmla="*/ 15 h 19"/>
                    <a:gd name="T6" fmla="*/ 6 w 19"/>
                    <a:gd name="T7" fmla="*/ 19 h 19"/>
                    <a:gd name="T8" fmla="*/ 19 w 19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9">
                      <a:moveTo>
                        <a:pt x="19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5" y="1"/>
                        <a:pt x="7" y="5"/>
                        <a:pt x="0" y="15"/>
                      </a:cubicBezTo>
                      <a:cubicBezTo>
                        <a:pt x="2" y="16"/>
                        <a:pt x="4" y="18"/>
                        <a:pt x="6" y="19"/>
                      </a:cubicBezTo>
                      <a:cubicBezTo>
                        <a:pt x="8" y="11"/>
                        <a:pt x="13" y="4"/>
                        <a:pt x="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04" name="Freeform 249">
                  <a:extLst>
                    <a:ext uri="{FF2B5EF4-FFF2-40B4-BE49-F238E27FC236}">
                      <a16:creationId xmlns:a16="http://schemas.microsoft.com/office/drawing/2014/main" id="{51235B8A-0228-4A6C-BE4D-B9DBBFE84A57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297738" y="4537075"/>
                  <a:ext cx="317500" cy="227013"/>
                </a:xfrm>
                <a:custGeom>
                  <a:avLst/>
                  <a:gdLst>
                    <a:gd name="T0" fmla="*/ 13 w 59"/>
                    <a:gd name="T1" fmla="*/ 42 h 42"/>
                    <a:gd name="T2" fmla="*/ 59 w 59"/>
                    <a:gd name="T3" fmla="*/ 42 h 42"/>
                    <a:gd name="T4" fmla="*/ 59 w 59"/>
                    <a:gd name="T5" fmla="*/ 26 h 42"/>
                    <a:gd name="T6" fmla="*/ 49 w 59"/>
                    <a:gd name="T7" fmla="*/ 0 h 42"/>
                    <a:gd name="T8" fmla="*/ 29 w 59"/>
                    <a:gd name="T9" fmla="*/ 9 h 42"/>
                    <a:gd name="T10" fmla="*/ 10 w 59"/>
                    <a:gd name="T11" fmla="*/ 0 h 42"/>
                    <a:gd name="T12" fmla="*/ 0 w 59"/>
                    <a:gd name="T13" fmla="*/ 22 h 42"/>
                    <a:gd name="T14" fmla="*/ 12 w 59"/>
                    <a:gd name="T15" fmla="*/ 41 h 42"/>
                    <a:gd name="T16" fmla="*/ 12 w 59"/>
                    <a:gd name="T17" fmla="*/ 41 h 42"/>
                    <a:gd name="T18" fmla="*/ 13 w 59"/>
                    <a:gd name="T1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9" h="42">
                      <a:moveTo>
                        <a:pt x="13" y="42"/>
                      </a:moveTo>
                      <a:cubicBezTo>
                        <a:pt x="27" y="36"/>
                        <a:pt x="44" y="36"/>
                        <a:pt x="59" y="42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59" y="16"/>
                        <a:pt x="55" y="7"/>
                        <a:pt x="49" y="0"/>
                      </a:cubicBezTo>
                      <a:cubicBezTo>
                        <a:pt x="44" y="6"/>
                        <a:pt x="37" y="9"/>
                        <a:pt x="29" y="9"/>
                      </a:cubicBezTo>
                      <a:cubicBezTo>
                        <a:pt x="21" y="9"/>
                        <a:pt x="14" y="6"/>
                        <a:pt x="10" y="0"/>
                      </a:cubicBezTo>
                      <a:cubicBezTo>
                        <a:pt x="4" y="6"/>
                        <a:pt x="1" y="13"/>
                        <a:pt x="0" y="22"/>
                      </a:cubicBezTo>
                      <a:cubicBezTo>
                        <a:pt x="4" y="26"/>
                        <a:pt x="9" y="33"/>
                        <a:pt x="12" y="41"/>
                      </a:cubicBezTo>
                      <a:cubicBezTo>
                        <a:pt x="12" y="41"/>
                        <a:pt x="12" y="41"/>
                        <a:pt x="12" y="41"/>
                      </a:cubicBezTo>
                      <a:cubicBezTo>
                        <a:pt x="13" y="41"/>
                        <a:pt x="13" y="42"/>
                        <a:pt x="13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05" name="Oval 250">
                  <a:extLst>
                    <a:ext uri="{FF2B5EF4-FFF2-40B4-BE49-F238E27FC236}">
                      <a16:creationId xmlns:a16="http://schemas.microsoft.com/office/drawing/2014/main" id="{1F41FA62-A997-452D-8ED4-3D327FA0B2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7351713" y="4338638"/>
                  <a:ext cx="209550" cy="21431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06" name="Freeform 251">
                  <a:extLst>
                    <a:ext uri="{FF2B5EF4-FFF2-40B4-BE49-F238E27FC236}">
                      <a16:creationId xmlns:a16="http://schemas.microsoft.com/office/drawing/2014/main" id="{2CD19638-7EF6-4E4E-A72D-1E3CD424C306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173913" y="4624388"/>
                  <a:ext cx="155575" cy="198438"/>
                </a:xfrm>
                <a:custGeom>
                  <a:avLst/>
                  <a:gdLst>
                    <a:gd name="T0" fmla="*/ 18 w 29"/>
                    <a:gd name="T1" fmla="*/ 37 h 37"/>
                    <a:gd name="T2" fmla="*/ 29 w 29"/>
                    <a:gd name="T3" fmla="*/ 29 h 37"/>
                    <a:gd name="T4" fmla="*/ 28 w 29"/>
                    <a:gd name="T5" fmla="*/ 28 h 37"/>
                    <a:gd name="T6" fmla="*/ 0 w 29"/>
                    <a:gd name="T7" fmla="*/ 0 h 37"/>
                    <a:gd name="T8" fmla="*/ 0 w 29"/>
                    <a:gd name="T9" fmla="*/ 0 h 37"/>
                    <a:gd name="T10" fmla="*/ 18 w 29"/>
                    <a:gd name="T1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37">
                      <a:moveTo>
                        <a:pt x="18" y="37"/>
                      </a:moveTo>
                      <a:cubicBezTo>
                        <a:pt x="21" y="34"/>
                        <a:pt x="25" y="31"/>
                        <a:pt x="29" y="29"/>
                      </a:cubicBezTo>
                      <a:cubicBezTo>
                        <a:pt x="29" y="29"/>
                        <a:pt x="29" y="28"/>
                        <a:pt x="28" y="28"/>
                      </a:cubicBezTo>
                      <a:cubicBezTo>
                        <a:pt x="19" y="8"/>
                        <a:pt x="6" y="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8"/>
                        <a:pt x="18" y="21"/>
                        <a:pt x="18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07" name="Freeform 252">
                  <a:extLst>
                    <a:ext uri="{FF2B5EF4-FFF2-40B4-BE49-F238E27FC236}">
                      <a16:creationId xmlns:a16="http://schemas.microsoft.com/office/drawing/2014/main" id="{62F2F498-A69C-4548-BC1D-B7CD495236C3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6673850" y="4624388"/>
                  <a:ext cx="204788" cy="317500"/>
                </a:xfrm>
                <a:custGeom>
                  <a:avLst/>
                  <a:gdLst>
                    <a:gd name="T0" fmla="*/ 38 w 38"/>
                    <a:gd name="T1" fmla="*/ 0 h 59"/>
                    <a:gd name="T2" fmla="*/ 38 w 38"/>
                    <a:gd name="T3" fmla="*/ 0 h 59"/>
                    <a:gd name="T4" fmla="*/ 10 w 38"/>
                    <a:gd name="T5" fmla="*/ 28 h 59"/>
                    <a:gd name="T6" fmla="*/ 20 w 38"/>
                    <a:gd name="T7" fmla="*/ 58 h 59"/>
                    <a:gd name="T8" fmla="*/ 20 w 38"/>
                    <a:gd name="T9" fmla="*/ 37 h 59"/>
                    <a:gd name="T10" fmla="*/ 38 w 38"/>
                    <a:gd name="T11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59">
                      <a:moveTo>
                        <a:pt x="38" y="0"/>
                      </a:move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2" y="2"/>
                        <a:pt x="18" y="8"/>
                        <a:pt x="10" y="28"/>
                      </a:cubicBezTo>
                      <a:cubicBezTo>
                        <a:pt x="0" y="49"/>
                        <a:pt x="11" y="59"/>
                        <a:pt x="20" y="58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0" y="22"/>
                        <a:pt x="27" y="8"/>
                        <a:pt x="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08" name="Freeform 253">
                  <a:extLst>
                    <a:ext uri="{FF2B5EF4-FFF2-40B4-BE49-F238E27FC236}">
                      <a16:creationId xmlns:a16="http://schemas.microsoft.com/office/drawing/2014/main" id="{46E244F0-5F66-4CC4-8ADD-364FED895488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6818313" y="4640263"/>
                  <a:ext cx="409575" cy="446088"/>
                </a:xfrm>
                <a:custGeom>
                  <a:avLst/>
                  <a:gdLst>
                    <a:gd name="T0" fmla="*/ 76 w 76"/>
                    <a:gd name="T1" fmla="*/ 33 h 83"/>
                    <a:gd name="T2" fmla="*/ 63 w 76"/>
                    <a:gd name="T3" fmla="*/ 0 h 83"/>
                    <a:gd name="T4" fmla="*/ 38 w 76"/>
                    <a:gd name="T5" fmla="*/ 12 h 83"/>
                    <a:gd name="T6" fmla="*/ 14 w 76"/>
                    <a:gd name="T7" fmla="*/ 0 h 83"/>
                    <a:gd name="T8" fmla="*/ 0 w 76"/>
                    <a:gd name="T9" fmla="*/ 33 h 83"/>
                    <a:gd name="T10" fmla="*/ 0 w 76"/>
                    <a:gd name="T11" fmla="*/ 66 h 83"/>
                    <a:gd name="T12" fmla="*/ 15 w 76"/>
                    <a:gd name="T13" fmla="*/ 83 h 83"/>
                    <a:gd name="T14" fmla="*/ 62 w 76"/>
                    <a:gd name="T15" fmla="*/ 83 h 83"/>
                    <a:gd name="T16" fmla="*/ 62 w 76"/>
                    <a:gd name="T17" fmla="*/ 83 h 83"/>
                    <a:gd name="T18" fmla="*/ 68 w 76"/>
                    <a:gd name="T19" fmla="*/ 55 h 83"/>
                    <a:gd name="T20" fmla="*/ 76 w 76"/>
                    <a:gd name="T21" fmla="*/ 41 h 83"/>
                    <a:gd name="T22" fmla="*/ 76 w 76"/>
                    <a:gd name="T23" fmla="*/ 3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6" h="83">
                      <a:moveTo>
                        <a:pt x="76" y="33"/>
                      </a:moveTo>
                      <a:cubicBezTo>
                        <a:pt x="76" y="20"/>
                        <a:pt x="71" y="8"/>
                        <a:pt x="63" y="0"/>
                      </a:cubicBezTo>
                      <a:cubicBezTo>
                        <a:pt x="57" y="7"/>
                        <a:pt x="48" y="12"/>
                        <a:pt x="38" y="12"/>
                      </a:cubicBezTo>
                      <a:cubicBezTo>
                        <a:pt x="28" y="12"/>
                        <a:pt x="20" y="7"/>
                        <a:pt x="14" y="0"/>
                      </a:cubicBezTo>
                      <a:cubicBezTo>
                        <a:pt x="5" y="8"/>
                        <a:pt x="0" y="20"/>
                        <a:pt x="0" y="33"/>
                      </a:cubicBezTo>
                      <a:cubicBezTo>
                        <a:pt x="0" y="66"/>
                        <a:pt x="0" y="66"/>
                        <a:pt x="0" y="66"/>
                      </a:cubicBezTo>
                      <a:cubicBezTo>
                        <a:pt x="0" y="76"/>
                        <a:pt x="7" y="83"/>
                        <a:pt x="15" y="83"/>
                      </a:cubicBezTo>
                      <a:cubicBezTo>
                        <a:pt x="62" y="83"/>
                        <a:pt x="62" y="83"/>
                        <a:pt x="62" y="83"/>
                      </a:cubicBezTo>
                      <a:cubicBezTo>
                        <a:pt x="62" y="83"/>
                        <a:pt x="62" y="83"/>
                        <a:pt x="62" y="83"/>
                      </a:cubicBezTo>
                      <a:cubicBezTo>
                        <a:pt x="62" y="74"/>
                        <a:pt x="63" y="64"/>
                        <a:pt x="68" y="55"/>
                      </a:cubicBezTo>
                      <a:cubicBezTo>
                        <a:pt x="70" y="50"/>
                        <a:pt x="73" y="45"/>
                        <a:pt x="76" y="41"/>
                      </a:cubicBezTo>
                      <a:lnTo>
                        <a:pt x="76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09" name="Oval 254">
                  <a:extLst>
                    <a:ext uri="{FF2B5EF4-FFF2-40B4-BE49-F238E27FC236}">
                      <a16:creationId xmlns:a16="http://schemas.microsoft.com/office/drawing/2014/main" id="{0C598CED-6591-4D7D-AD84-96A0EDF70D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6888163" y="4386263"/>
                  <a:ext cx="274638" cy="26987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10" name="Freeform 255">
                  <a:extLst>
                    <a:ext uri="{FF2B5EF4-FFF2-40B4-BE49-F238E27FC236}">
                      <a16:creationId xmlns:a16="http://schemas.microsoft.com/office/drawing/2014/main" id="{2A0FB8E8-EED7-4656-83AF-EEA7A8A16FC5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732713" y="5108575"/>
                  <a:ext cx="344488" cy="312738"/>
                </a:xfrm>
                <a:custGeom>
                  <a:avLst/>
                  <a:gdLst>
                    <a:gd name="T0" fmla="*/ 56 w 64"/>
                    <a:gd name="T1" fmla="*/ 24 h 58"/>
                    <a:gd name="T2" fmla="*/ 34 w 64"/>
                    <a:gd name="T3" fmla="*/ 14 h 58"/>
                    <a:gd name="T4" fmla="*/ 31 w 64"/>
                    <a:gd name="T5" fmla="*/ 6 h 58"/>
                    <a:gd name="T6" fmla="*/ 20 w 64"/>
                    <a:gd name="T7" fmla="*/ 0 h 58"/>
                    <a:gd name="T8" fmla="*/ 14 w 64"/>
                    <a:gd name="T9" fmla="*/ 23 h 58"/>
                    <a:gd name="T10" fmla="*/ 0 w 64"/>
                    <a:gd name="T11" fmla="*/ 42 h 58"/>
                    <a:gd name="T12" fmla="*/ 11 w 64"/>
                    <a:gd name="T13" fmla="*/ 47 h 58"/>
                    <a:gd name="T14" fmla="*/ 19 w 64"/>
                    <a:gd name="T15" fmla="*/ 44 h 58"/>
                    <a:gd name="T16" fmla="*/ 41 w 64"/>
                    <a:gd name="T17" fmla="*/ 55 h 58"/>
                    <a:gd name="T18" fmla="*/ 58 w 64"/>
                    <a:gd name="T19" fmla="*/ 47 h 58"/>
                    <a:gd name="T20" fmla="*/ 60 w 64"/>
                    <a:gd name="T21" fmla="*/ 42 h 58"/>
                    <a:gd name="T22" fmla="*/ 56 w 64"/>
                    <a:gd name="T23" fmla="*/ 24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4" h="58">
                      <a:moveTo>
                        <a:pt x="56" y="24"/>
                      </a:moveTo>
                      <a:cubicBezTo>
                        <a:pt x="34" y="14"/>
                        <a:pt x="34" y="14"/>
                        <a:pt x="34" y="14"/>
                      </a:cubicBezTo>
                      <a:cubicBezTo>
                        <a:pt x="35" y="11"/>
                        <a:pt x="34" y="7"/>
                        <a:pt x="31" y="6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8"/>
                        <a:pt x="17" y="16"/>
                        <a:pt x="14" y="23"/>
                      </a:cubicBezTo>
                      <a:cubicBezTo>
                        <a:pt x="10" y="30"/>
                        <a:pt x="5" y="37"/>
                        <a:pt x="0" y="42"/>
                      </a:cubicBezTo>
                      <a:cubicBezTo>
                        <a:pt x="11" y="47"/>
                        <a:pt x="11" y="47"/>
                        <a:pt x="11" y="47"/>
                      </a:cubicBezTo>
                      <a:cubicBezTo>
                        <a:pt x="14" y="49"/>
                        <a:pt x="18" y="47"/>
                        <a:pt x="19" y="44"/>
                      </a:cubicBezTo>
                      <a:cubicBezTo>
                        <a:pt x="41" y="55"/>
                        <a:pt x="41" y="55"/>
                        <a:pt x="41" y="55"/>
                      </a:cubicBezTo>
                      <a:cubicBezTo>
                        <a:pt x="47" y="58"/>
                        <a:pt x="54" y="54"/>
                        <a:pt x="58" y="47"/>
                      </a:cubicBezTo>
                      <a:cubicBezTo>
                        <a:pt x="60" y="42"/>
                        <a:pt x="60" y="42"/>
                        <a:pt x="60" y="42"/>
                      </a:cubicBezTo>
                      <a:cubicBezTo>
                        <a:pt x="64" y="35"/>
                        <a:pt x="62" y="27"/>
                        <a:pt x="56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11" name="Freeform 256">
                  <a:extLst>
                    <a:ext uri="{FF2B5EF4-FFF2-40B4-BE49-F238E27FC236}">
                      <a16:creationId xmlns:a16="http://schemas.microsoft.com/office/drawing/2014/main" id="{D565275B-56A7-4BF2-813D-E508CD9A86FF}"/>
                    </a:ext>
                  </a:extLst>
                </p:cNvPr>
                <p:cNvSpPr>
                  <a:spLocks noEditPoints="1"/>
                </p:cNvSpPr>
                <p:nvPr/>
              </p:nvSpPr>
              <p:spPr bwMode="black">
                <a:xfrm>
                  <a:off x="7158038" y="4748213"/>
                  <a:ext cx="671513" cy="673100"/>
                </a:xfrm>
                <a:custGeom>
                  <a:avLst/>
                  <a:gdLst>
                    <a:gd name="T0" fmla="*/ 86 w 125"/>
                    <a:gd name="T1" fmla="*/ 13 h 125"/>
                    <a:gd name="T2" fmla="*/ 13 w 125"/>
                    <a:gd name="T3" fmla="*/ 39 h 125"/>
                    <a:gd name="T4" fmla="*/ 39 w 125"/>
                    <a:gd name="T5" fmla="*/ 112 h 125"/>
                    <a:gd name="T6" fmla="*/ 112 w 125"/>
                    <a:gd name="T7" fmla="*/ 86 h 125"/>
                    <a:gd name="T8" fmla="*/ 86 w 125"/>
                    <a:gd name="T9" fmla="*/ 13 h 125"/>
                    <a:gd name="T10" fmla="*/ 97 w 125"/>
                    <a:gd name="T11" fmla="*/ 79 h 125"/>
                    <a:gd name="T12" fmla="*/ 47 w 125"/>
                    <a:gd name="T13" fmla="*/ 96 h 125"/>
                    <a:gd name="T14" fmla="*/ 29 w 125"/>
                    <a:gd name="T15" fmla="*/ 46 h 125"/>
                    <a:gd name="T16" fmla="*/ 79 w 125"/>
                    <a:gd name="T17" fmla="*/ 28 h 125"/>
                    <a:gd name="T18" fmla="*/ 97 w 125"/>
                    <a:gd name="T19" fmla="*/ 79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5" h="125">
                      <a:moveTo>
                        <a:pt x="86" y="13"/>
                      </a:moveTo>
                      <a:cubicBezTo>
                        <a:pt x="59" y="0"/>
                        <a:pt x="26" y="12"/>
                        <a:pt x="13" y="39"/>
                      </a:cubicBezTo>
                      <a:cubicBezTo>
                        <a:pt x="0" y="66"/>
                        <a:pt x="12" y="99"/>
                        <a:pt x="39" y="112"/>
                      </a:cubicBezTo>
                      <a:cubicBezTo>
                        <a:pt x="66" y="125"/>
                        <a:pt x="99" y="113"/>
                        <a:pt x="112" y="86"/>
                      </a:cubicBezTo>
                      <a:cubicBezTo>
                        <a:pt x="125" y="59"/>
                        <a:pt x="114" y="26"/>
                        <a:pt x="86" y="13"/>
                      </a:cubicBezTo>
                      <a:close/>
                      <a:moveTo>
                        <a:pt x="97" y="79"/>
                      </a:moveTo>
                      <a:cubicBezTo>
                        <a:pt x="88" y="97"/>
                        <a:pt x="65" y="105"/>
                        <a:pt x="47" y="96"/>
                      </a:cubicBezTo>
                      <a:cubicBezTo>
                        <a:pt x="28" y="87"/>
                        <a:pt x="20" y="65"/>
                        <a:pt x="29" y="46"/>
                      </a:cubicBezTo>
                      <a:cubicBezTo>
                        <a:pt x="38" y="27"/>
                        <a:pt x="60" y="19"/>
                        <a:pt x="79" y="28"/>
                      </a:cubicBezTo>
                      <a:cubicBezTo>
                        <a:pt x="98" y="37"/>
                        <a:pt x="106" y="60"/>
                        <a:pt x="97" y="7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12" name="Freeform 257">
                  <a:extLst>
                    <a:ext uri="{FF2B5EF4-FFF2-40B4-BE49-F238E27FC236}">
                      <a16:creationId xmlns:a16="http://schemas.microsoft.com/office/drawing/2014/main" id="{9496C26B-2AA3-4C84-8EC8-7F324BBF0403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351713" y="4908550"/>
                  <a:ext cx="225425" cy="150813"/>
                </a:xfrm>
                <a:custGeom>
                  <a:avLst/>
                  <a:gdLst>
                    <a:gd name="T0" fmla="*/ 39 w 42"/>
                    <a:gd name="T1" fmla="*/ 7 h 28"/>
                    <a:gd name="T2" fmla="*/ 39 w 42"/>
                    <a:gd name="T3" fmla="*/ 7 h 28"/>
                    <a:gd name="T4" fmla="*/ 1 w 42"/>
                    <a:gd name="T5" fmla="*/ 20 h 28"/>
                    <a:gd name="T6" fmla="*/ 3 w 42"/>
                    <a:gd name="T7" fmla="*/ 27 h 28"/>
                    <a:gd name="T8" fmla="*/ 10 w 42"/>
                    <a:gd name="T9" fmla="*/ 24 h 28"/>
                    <a:gd name="T10" fmla="*/ 35 w 42"/>
                    <a:gd name="T11" fmla="*/ 15 h 28"/>
                    <a:gd name="T12" fmla="*/ 41 w 42"/>
                    <a:gd name="T13" fmla="*/ 13 h 28"/>
                    <a:gd name="T14" fmla="*/ 39 w 42"/>
                    <a:gd name="T15" fmla="*/ 7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2" h="28">
                      <a:moveTo>
                        <a:pt x="39" y="7"/>
                      </a:moveTo>
                      <a:cubicBezTo>
                        <a:pt x="39" y="7"/>
                        <a:pt x="39" y="7"/>
                        <a:pt x="39" y="7"/>
                      </a:cubicBezTo>
                      <a:cubicBezTo>
                        <a:pt x="25" y="0"/>
                        <a:pt x="8" y="6"/>
                        <a:pt x="1" y="20"/>
                      </a:cubicBezTo>
                      <a:cubicBezTo>
                        <a:pt x="0" y="23"/>
                        <a:pt x="1" y="25"/>
                        <a:pt x="3" y="27"/>
                      </a:cubicBezTo>
                      <a:cubicBezTo>
                        <a:pt x="6" y="28"/>
                        <a:pt x="8" y="27"/>
                        <a:pt x="10" y="24"/>
                      </a:cubicBezTo>
                      <a:cubicBezTo>
                        <a:pt x="14" y="15"/>
                        <a:pt x="25" y="11"/>
                        <a:pt x="35" y="15"/>
                      </a:cubicBezTo>
                      <a:cubicBezTo>
                        <a:pt x="37" y="16"/>
                        <a:pt x="40" y="15"/>
                        <a:pt x="41" y="13"/>
                      </a:cubicBezTo>
                      <a:cubicBezTo>
                        <a:pt x="42" y="11"/>
                        <a:pt x="41" y="8"/>
                        <a:pt x="39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</p:grpSp>
          <p:sp>
            <p:nvSpPr>
              <p:cNvPr id="401" name="Donut 497">
                <a:extLst>
                  <a:ext uri="{FF2B5EF4-FFF2-40B4-BE49-F238E27FC236}">
                    <a16:creationId xmlns:a16="http://schemas.microsoft.com/office/drawing/2014/main" id="{BE4A7D24-564C-48D7-B811-44DD9DEFCE5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46256" y="2408118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9E19E609-90A8-4675-B060-A5DBF8CA9100}"/>
                </a:ext>
              </a:extLst>
            </p:cNvPr>
            <p:cNvGrpSpPr/>
            <p:nvPr/>
          </p:nvGrpSpPr>
          <p:grpSpPr>
            <a:xfrm>
              <a:off x="5353193" y="3021883"/>
              <a:ext cx="618833" cy="618833"/>
              <a:chOff x="4046256" y="2408118"/>
              <a:chExt cx="392110" cy="392110"/>
            </a:xfrm>
            <a:solidFill>
              <a:schemeClr val="tx1"/>
            </a:solidFill>
          </p:grpSpPr>
          <p:grpSp>
            <p:nvGrpSpPr>
              <p:cNvPr id="414" name="Group 142">
                <a:extLst>
                  <a:ext uri="{FF2B5EF4-FFF2-40B4-BE49-F238E27FC236}">
                    <a16:creationId xmlns:a16="http://schemas.microsoft.com/office/drawing/2014/main" id="{423D25E1-C305-4DCC-A66E-28B4A01A2F7D}"/>
                  </a:ext>
                </a:extLst>
              </p:cNvPr>
              <p:cNvGrpSpPr/>
              <p:nvPr/>
            </p:nvGrpSpPr>
            <p:grpSpPr bwMode="black">
              <a:xfrm>
                <a:off x="4134994" y="2521400"/>
                <a:ext cx="214635" cy="165546"/>
                <a:chOff x="6673850" y="4338638"/>
                <a:chExt cx="1403351" cy="1082675"/>
              </a:xfrm>
              <a:grpFill/>
            </p:grpSpPr>
            <p:sp>
              <p:nvSpPr>
                <p:cNvPr id="416" name="Freeform 247">
                  <a:extLst>
                    <a:ext uri="{FF2B5EF4-FFF2-40B4-BE49-F238E27FC236}">
                      <a16:creationId xmlns:a16="http://schemas.microsoft.com/office/drawing/2014/main" id="{3626069B-A3FA-4763-8189-4CCC6FA34142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572375" y="4525963"/>
                  <a:ext cx="160338" cy="249238"/>
                </a:xfrm>
                <a:custGeom>
                  <a:avLst/>
                  <a:gdLst>
                    <a:gd name="T0" fmla="*/ 14 w 30"/>
                    <a:gd name="T1" fmla="*/ 29 h 46"/>
                    <a:gd name="T2" fmla="*/ 14 w 30"/>
                    <a:gd name="T3" fmla="*/ 45 h 46"/>
                    <a:gd name="T4" fmla="*/ 22 w 30"/>
                    <a:gd name="T5" fmla="*/ 22 h 46"/>
                    <a:gd name="T6" fmla="*/ 0 w 30"/>
                    <a:gd name="T7" fmla="*/ 0 h 46"/>
                    <a:gd name="T8" fmla="*/ 0 w 30"/>
                    <a:gd name="T9" fmla="*/ 0 h 46"/>
                    <a:gd name="T10" fmla="*/ 14 w 30"/>
                    <a:gd name="T11" fmla="*/ 29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46">
                      <a:moveTo>
                        <a:pt x="14" y="29"/>
                      </a:moveTo>
                      <a:cubicBezTo>
                        <a:pt x="14" y="45"/>
                        <a:pt x="14" y="45"/>
                        <a:pt x="14" y="45"/>
                      </a:cubicBezTo>
                      <a:cubicBezTo>
                        <a:pt x="21" y="46"/>
                        <a:pt x="30" y="39"/>
                        <a:pt x="22" y="22"/>
                      </a:cubicBezTo>
                      <a:cubicBezTo>
                        <a:pt x="15" y="6"/>
                        <a:pt x="5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6"/>
                        <a:pt x="14" y="17"/>
                        <a:pt x="1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17" name="Freeform 248">
                  <a:extLst>
                    <a:ext uri="{FF2B5EF4-FFF2-40B4-BE49-F238E27FC236}">
                      <a16:creationId xmlns:a16="http://schemas.microsoft.com/office/drawing/2014/main" id="{F76644D6-644F-47DA-B5E3-F876B2F7401E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239000" y="4525963"/>
                  <a:ext cx="101600" cy="103188"/>
                </a:xfrm>
                <a:custGeom>
                  <a:avLst/>
                  <a:gdLst>
                    <a:gd name="T0" fmla="*/ 19 w 19"/>
                    <a:gd name="T1" fmla="*/ 0 h 19"/>
                    <a:gd name="T2" fmla="*/ 19 w 19"/>
                    <a:gd name="T3" fmla="*/ 0 h 19"/>
                    <a:gd name="T4" fmla="*/ 0 w 19"/>
                    <a:gd name="T5" fmla="*/ 15 h 19"/>
                    <a:gd name="T6" fmla="*/ 6 w 19"/>
                    <a:gd name="T7" fmla="*/ 19 h 19"/>
                    <a:gd name="T8" fmla="*/ 19 w 19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9">
                      <a:moveTo>
                        <a:pt x="19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5" y="1"/>
                        <a:pt x="7" y="5"/>
                        <a:pt x="0" y="15"/>
                      </a:cubicBezTo>
                      <a:cubicBezTo>
                        <a:pt x="2" y="16"/>
                        <a:pt x="4" y="18"/>
                        <a:pt x="6" y="19"/>
                      </a:cubicBezTo>
                      <a:cubicBezTo>
                        <a:pt x="8" y="11"/>
                        <a:pt x="13" y="4"/>
                        <a:pt x="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18" name="Freeform 249">
                  <a:extLst>
                    <a:ext uri="{FF2B5EF4-FFF2-40B4-BE49-F238E27FC236}">
                      <a16:creationId xmlns:a16="http://schemas.microsoft.com/office/drawing/2014/main" id="{B75B920C-61AF-4FF2-AF5E-08FD770AD86B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297738" y="4537075"/>
                  <a:ext cx="317500" cy="227013"/>
                </a:xfrm>
                <a:custGeom>
                  <a:avLst/>
                  <a:gdLst>
                    <a:gd name="T0" fmla="*/ 13 w 59"/>
                    <a:gd name="T1" fmla="*/ 42 h 42"/>
                    <a:gd name="T2" fmla="*/ 59 w 59"/>
                    <a:gd name="T3" fmla="*/ 42 h 42"/>
                    <a:gd name="T4" fmla="*/ 59 w 59"/>
                    <a:gd name="T5" fmla="*/ 26 h 42"/>
                    <a:gd name="T6" fmla="*/ 49 w 59"/>
                    <a:gd name="T7" fmla="*/ 0 h 42"/>
                    <a:gd name="T8" fmla="*/ 29 w 59"/>
                    <a:gd name="T9" fmla="*/ 9 h 42"/>
                    <a:gd name="T10" fmla="*/ 10 w 59"/>
                    <a:gd name="T11" fmla="*/ 0 h 42"/>
                    <a:gd name="T12" fmla="*/ 0 w 59"/>
                    <a:gd name="T13" fmla="*/ 22 h 42"/>
                    <a:gd name="T14" fmla="*/ 12 w 59"/>
                    <a:gd name="T15" fmla="*/ 41 h 42"/>
                    <a:gd name="T16" fmla="*/ 12 w 59"/>
                    <a:gd name="T17" fmla="*/ 41 h 42"/>
                    <a:gd name="T18" fmla="*/ 13 w 59"/>
                    <a:gd name="T1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9" h="42">
                      <a:moveTo>
                        <a:pt x="13" y="42"/>
                      </a:moveTo>
                      <a:cubicBezTo>
                        <a:pt x="27" y="36"/>
                        <a:pt x="44" y="36"/>
                        <a:pt x="59" y="42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59" y="16"/>
                        <a:pt x="55" y="7"/>
                        <a:pt x="49" y="0"/>
                      </a:cubicBezTo>
                      <a:cubicBezTo>
                        <a:pt x="44" y="6"/>
                        <a:pt x="37" y="9"/>
                        <a:pt x="29" y="9"/>
                      </a:cubicBezTo>
                      <a:cubicBezTo>
                        <a:pt x="21" y="9"/>
                        <a:pt x="14" y="6"/>
                        <a:pt x="10" y="0"/>
                      </a:cubicBezTo>
                      <a:cubicBezTo>
                        <a:pt x="4" y="6"/>
                        <a:pt x="1" y="13"/>
                        <a:pt x="0" y="22"/>
                      </a:cubicBezTo>
                      <a:cubicBezTo>
                        <a:pt x="4" y="26"/>
                        <a:pt x="9" y="33"/>
                        <a:pt x="12" y="41"/>
                      </a:cubicBezTo>
                      <a:cubicBezTo>
                        <a:pt x="12" y="41"/>
                        <a:pt x="12" y="41"/>
                        <a:pt x="12" y="41"/>
                      </a:cubicBezTo>
                      <a:cubicBezTo>
                        <a:pt x="13" y="41"/>
                        <a:pt x="13" y="42"/>
                        <a:pt x="13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19" name="Oval 250">
                  <a:extLst>
                    <a:ext uri="{FF2B5EF4-FFF2-40B4-BE49-F238E27FC236}">
                      <a16:creationId xmlns:a16="http://schemas.microsoft.com/office/drawing/2014/main" id="{BB6BF519-6600-42E1-8392-D95F6E8790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7351713" y="4338638"/>
                  <a:ext cx="209550" cy="21431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20" name="Freeform 251">
                  <a:extLst>
                    <a:ext uri="{FF2B5EF4-FFF2-40B4-BE49-F238E27FC236}">
                      <a16:creationId xmlns:a16="http://schemas.microsoft.com/office/drawing/2014/main" id="{A6AB714C-3E76-49A3-8ED6-C9D077E6338F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173913" y="4624388"/>
                  <a:ext cx="155575" cy="198438"/>
                </a:xfrm>
                <a:custGeom>
                  <a:avLst/>
                  <a:gdLst>
                    <a:gd name="T0" fmla="*/ 18 w 29"/>
                    <a:gd name="T1" fmla="*/ 37 h 37"/>
                    <a:gd name="T2" fmla="*/ 29 w 29"/>
                    <a:gd name="T3" fmla="*/ 29 h 37"/>
                    <a:gd name="T4" fmla="*/ 28 w 29"/>
                    <a:gd name="T5" fmla="*/ 28 h 37"/>
                    <a:gd name="T6" fmla="*/ 0 w 29"/>
                    <a:gd name="T7" fmla="*/ 0 h 37"/>
                    <a:gd name="T8" fmla="*/ 0 w 29"/>
                    <a:gd name="T9" fmla="*/ 0 h 37"/>
                    <a:gd name="T10" fmla="*/ 18 w 29"/>
                    <a:gd name="T1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37">
                      <a:moveTo>
                        <a:pt x="18" y="37"/>
                      </a:moveTo>
                      <a:cubicBezTo>
                        <a:pt x="21" y="34"/>
                        <a:pt x="25" y="31"/>
                        <a:pt x="29" y="29"/>
                      </a:cubicBezTo>
                      <a:cubicBezTo>
                        <a:pt x="29" y="29"/>
                        <a:pt x="29" y="28"/>
                        <a:pt x="28" y="28"/>
                      </a:cubicBezTo>
                      <a:cubicBezTo>
                        <a:pt x="19" y="8"/>
                        <a:pt x="6" y="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8"/>
                        <a:pt x="18" y="21"/>
                        <a:pt x="18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21" name="Freeform 252">
                  <a:extLst>
                    <a:ext uri="{FF2B5EF4-FFF2-40B4-BE49-F238E27FC236}">
                      <a16:creationId xmlns:a16="http://schemas.microsoft.com/office/drawing/2014/main" id="{8FC583FA-B566-4500-9A2E-BD169D553113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6673850" y="4624388"/>
                  <a:ext cx="204788" cy="317500"/>
                </a:xfrm>
                <a:custGeom>
                  <a:avLst/>
                  <a:gdLst>
                    <a:gd name="T0" fmla="*/ 38 w 38"/>
                    <a:gd name="T1" fmla="*/ 0 h 59"/>
                    <a:gd name="T2" fmla="*/ 38 w 38"/>
                    <a:gd name="T3" fmla="*/ 0 h 59"/>
                    <a:gd name="T4" fmla="*/ 10 w 38"/>
                    <a:gd name="T5" fmla="*/ 28 h 59"/>
                    <a:gd name="T6" fmla="*/ 20 w 38"/>
                    <a:gd name="T7" fmla="*/ 58 h 59"/>
                    <a:gd name="T8" fmla="*/ 20 w 38"/>
                    <a:gd name="T9" fmla="*/ 37 h 59"/>
                    <a:gd name="T10" fmla="*/ 38 w 38"/>
                    <a:gd name="T11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59">
                      <a:moveTo>
                        <a:pt x="38" y="0"/>
                      </a:move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2" y="2"/>
                        <a:pt x="18" y="8"/>
                        <a:pt x="10" y="28"/>
                      </a:cubicBezTo>
                      <a:cubicBezTo>
                        <a:pt x="0" y="49"/>
                        <a:pt x="11" y="59"/>
                        <a:pt x="20" y="58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0" y="22"/>
                        <a:pt x="27" y="8"/>
                        <a:pt x="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22" name="Freeform 253">
                  <a:extLst>
                    <a:ext uri="{FF2B5EF4-FFF2-40B4-BE49-F238E27FC236}">
                      <a16:creationId xmlns:a16="http://schemas.microsoft.com/office/drawing/2014/main" id="{64F782AC-A156-4A50-95E6-D6385AC609CD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6818313" y="4640263"/>
                  <a:ext cx="409575" cy="446088"/>
                </a:xfrm>
                <a:custGeom>
                  <a:avLst/>
                  <a:gdLst>
                    <a:gd name="T0" fmla="*/ 76 w 76"/>
                    <a:gd name="T1" fmla="*/ 33 h 83"/>
                    <a:gd name="T2" fmla="*/ 63 w 76"/>
                    <a:gd name="T3" fmla="*/ 0 h 83"/>
                    <a:gd name="T4" fmla="*/ 38 w 76"/>
                    <a:gd name="T5" fmla="*/ 12 h 83"/>
                    <a:gd name="T6" fmla="*/ 14 w 76"/>
                    <a:gd name="T7" fmla="*/ 0 h 83"/>
                    <a:gd name="T8" fmla="*/ 0 w 76"/>
                    <a:gd name="T9" fmla="*/ 33 h 83"/>
                    <a:gd name="T10" fmla="*/ 0 w 76"/>
                    <a:gd name="T11" fmla="*/ 66 h 83"/>
                    <a:gd name="T12" fmla="*/ 15 w 76"/>
                    <a:gd name="T13" fmla="*/ 83 h 83"/>
                    <a:gd name="T14" fmla="*/ 62 w 76"/>
                    <a:gd name="T15" fmla="*/ 83 h 83"/>
                    <a:gd name="T16" fmla="*/ 62 w 76"/>
                    <a:gd name="T17" fmla="*/ 83 h 83"/>
                    <a:gd name="T18" fmla="*/ 68 w 76"/>
                    <a:gd name="T19" fmla="*/ 55 h 83"/>
                    <a:gd name="T20" fmla="*/ 76 w 76"/>
                    <a:gd name="T21" fmla="*/ 41 h 83"/>
                    <a:gd name="T22" fmla="*/ 76 w 76"/>
                    <a:gd name="T23" fmla="*/ 3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6" h="83">
                      <a:moveTo>
                        <a:pt x="76" y="33"/>
                      </a:moveTo>
                      <a:cubicBezTo>
                        <a:pt x="76" y="20"/>
                        <a:pt x="71" y="8"/>
                        <a:pt x="63" y="0"/>
                      </a:cubicBezTo>
                      <a:cubicBezTo>
                        <a:pt x="57" y="7"/>
                        <a:pt x="48" y="12"/>
                        <a:pt x="38" y="12"/>
                      </a:cubicBezTo>
                      <a:cubicBezTo>
                        <a:pt x="28" y="12"/>
                        <a:pt x="20" y="7"/>
                        <a:pt x="14" y="0"/>
                      </a:cubicBezTo>
                      <a:cubicBezTo>
                        <a:pt x="5" y="8"/>
                        <a:pt x="0" y="20"/>
                        <a:pt x="0" y="33"/>
                      </a:cubicBezTo>
                      <a:cubicBezTo>
                        <a:pt x="0" y="66"/>
                        <a:pt x="0" y="66"/>
                        <a:pt x="0" y="66"/>
                      </a:cubicBezTo>
                      <a:cubicBezTo>
                        <a:pt x="0" y="76"/>
                        <a:pt x="7" y="83"/>
                        <a:pt x="15" y="83"/>
                      </a:cubicBezTo>
                      <a:cubicBezTo>
                        <a:pt x="62" y="83"/>
                        <a:pt x="62" y="83"/>
                        <a:pt x="62" y="83"/>
                      </a:cubicBezTo>
                      <a:cubicBezTo>
                        <a:pt x="62" y="83"/>
                        <a:pt x="62" y="83"/>
                        <a:pt x="62" y="83"/>
                      </a:cubicBezTo>
                      <a:cubicBezTo>
                        <a:pt x="62" y="74"/>
                        <a:pt x="63" y="64"/>
                        <a:pt x="68" y="55"/>
                      </a:cubicBezTo>
                      <a:cubicBezTo>
                        <a:pt x="70" y="50"/>
                        <a:pt x="73" y="45"/>
                        <a:pt x="76" y="41"/>
                      </a:cubicBezTo>
                      <a:lnTo>
                        <a:pt x="76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23" name="Oval 254">
                  <a:extLst>
                    <a:ext uri="{FF2B5EF4-FFF2-40B4-BE49-F238E27FC236}">
                      <a16:creationId xmlns:a16="http://schemas.microsoft.com/office/drawing/2014/main" id="{95064A1C-5CD8-44A4-959E-3D88F56C80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6888163" y="4386263"/>
                  <a:ext cx="274638" cy="26987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24" name="Freeform 255">
                  <a:extLst>
                    <a:ext uri="{FF2B5EF4-FFF2-40B4-BE49-F238E27FC236}">
                      <a16:creationId xmlns:a16="http://schemas.microsoft.com/office/drawing/2014/main" id="{9B8D526E-CDCF-4723-9A01-B24DC45F1C79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732713" y="5108575"/>
                  <a:ext cx="344488" cy="312738"/>
                </a:xfrm>
                <a:custGeom>
                  <a:avLst/>
                  <a:gdLst>
                    <a:gd name="T0" fmla="*/ 56 w 64"/>
                    <a:gd name="T1" fmla="*/ 24 h 58"/>
                    <a:gd name="T2" fmla="*/ 34 w 64"/>
                    <a:gd name="T3" fmla="*/ 14 h 58"/>
                    <a:gd name="T4" fmla="*/ 31 w 64"/>
                    <a:gd name="T5" fmla="*/ 6 h 58"/>
                    <a:gd name="T6" fmla="*/ 20 w 64"/>
                    <a:gd name="T7" fmla="*/ 0 h 58"/>
                    <a:gd name="T8" fmla="*/ 14 w 64"/>
                    <a:gd name="T9" fmla="*/ 23 h 58"/>
                    <a:gd name="T10" fmla="*/ 0 w 64"/>
                    <a:gd name="T11" fmla="*/ 42 h 58"/>
                    <a:gd name="T12" fmla="*/ 11 w 64"/>
                    <a:gd name="T13" fmla="*/ 47 h 58"/>
                    <a:gd name="T14" fmla="*/ 19 w 64"/>
                    <a:gd name="T15" fmla="*/ 44 h 58"/>
                    <a:gd name="T16" fmla="*/ 41 w 64"/>
                    <a:gd name="T17" fmla="*/ 55 h 58"/>
                    <a:gd name="T18" fmla="*/ 58 w 64"/>
                    <a:gd name="T19" fmla="*/ 47 h 58"/>
                    <a:gd name="T20" fmla="*/ 60 w 64"/>
                    <a:gd name="T21" fmla="*/ 42 h 58"/>
                    <a:gd name="T22" fmla="*/ 56 w 64"/>
                    <a:gd name="T23" fmla="*/ 24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4" h="58">
                      <a:moveTo>
                        <a:pt x="56" y="24"/>
                      </a:moveTo>
                      <a:cubicBezTo>
                        <a:pt x="34" y="14"/>
                        <a:pt x="34" y="14"/>
                        <a:pt x="34" y="14"/>
                      </a:cubicBezTo>
                      <a:cubicBezTo>
                        <a:pt x="35" y="11"/>
                        <a:pt x="34" y="7"/>
                        <a:pt x="31" y="6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8"/>
                        <a:pt x="17" y="16"/>
                        <a:pt x="14" y="23"/>
                      </a:cubicBezTo>
                      <a:cubicBezTo>
                        <a:pt x="10" y="30"/>
                        <a:pt x="5" y="37"/>
                        <a:pt x="0" y="42"/>
                      </a:cubicBezTo>
                      <a:cubicBezTo>
                        <a:pt x="11" y="47"/>
                        <a:pt x="11" y="47"/>
                        <a:pt x="11" y="47"/>
                      </a:cubicBezTo>
                      <a:cubicBezTo>
                        <a:pt x="14" y="49"/>
                        <a:pt x="18" y="47"/>
                        <a:pt x="19" y="44"/>
                      </a:cubicBezTo>
                      <a:cubicBezTo>
                        <a:pt x="41" y="55"/>
                        <a:pt x="41" y="55"/>
                        <a:pt x="41" y="55"/>
                      </a:cubicBezTo>
                      <a:cubicBezTo>
                        <a:pt x="47" y="58"/>
                        <a:pt x="54" y="54"/>
                        <a:pt x="58" y="47"/>
                      </a:cubicBezTo>
                      <a:cubicBezTo>
                        <a:pt x="60" y="42"/>
                        <a:pt x="60" y="42"/>
                        <a:pt x="60" y="42"/>
                      </a:cubicBezTo>
                      <a:cubicBezTo>
                        <a:pt x="64" y="35"/>
                        <a:pt x="62" y="27"/>
                        <a:pt x="56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25" name="Freeform 256">
                  <a:extLst>
                    <a:ext uri="{FF2B5EF4-FFF2-40B4-BE49-F238E27FC236}">
                      <a16:creationId xmlns:a16="http://schemas.microsoft.com/office/drawing/2014/main" id="{60B6F93B-7EC2-423C-A694-381A5A80CB00}"/>
                    </a:ext>
                  </a:extLst>
                </p:cNvPr>
                <p:cNvSpPr>
                  <a:spLocks noEditPoints="1"/>
                </p:cNvSpPr>
                <p:nvPr/>
              </p:nvSpPr>
              <p:spPr bwMode="black">
                <a:xfrm>
                  <a:off x="7158038" y="4748213"/>
                  <a:ext cx="671513" cy="673100"/>
                </a:xfrm>
                <a:custGeom>
                  <a:avLst/>
                  <a:gdLst>
                    <a:gd name="T0" fmla="*/ 86 w 125"/>
                    <a:gd name="T1" fmla="*/ 13 h 125"/>
                    <a:gd name="T2" fmla="*/ 13 w 125"/>
                    <a:gd name="T3" fmla="*/ 39 h 125"/>
                    <a:gd name="T4" fmla="*/ 39 w 125"/>
                    <a:gd name="T5" fmla="*/ 112 h 125"/>
                    <a:gd name="T6" fmla="*/ 112 w 125"/>
                    <a:gd name="T7" fmla="*/ 86 h 125"/>
                    <a:gd name="T8" fmla="*/ 86 w 125"/>
                    <a:gd name="T9" fmla="*/ 13 h 125"/>
                    <a:gd name="T10" fmla="*/ 97 w 125"/>
                    <a:gd name="T11" fmla="*/ 79 h 125"/>
                    <a:gd name="T12" fmla="*/ 47 w 125"/>
                    <a:gd name="T13" fmla="*/ 96 h 125"/>
                    <a:gd name="T14" fmla="*/ 29 w 125"/>
                    <a:gd name="T15" fmla="*/ 46 h 125"/>
                    <a:gd name="T16" fmla="*/ 79 w 125"/>
                    <a:gd name="T17" fmla="*/ 28 h 125"/>
                    <a:gd name="T18" fmla="*/ 97 w 125"/>
                    <a:gd name="T19" fmla="*/ 79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5" h="125">
                      <a:moveTo>
                        <a:pt x="86" y="13"/>
                      </a:moveTo>
                      <a:cubicBezTo>
                        <a:pt x="59" y="0"/>
                        <a:pt x="26" y="12"/>
                        <a:pt x="13" y="39"/>
                      </a:cubicBezTo>
                      <a:cubicBezTo>
                        <a:pt x="0" y="66"/>
                        <a:pt x="12" y="99"/>
                        <a:pt x="39" y="112"/>
                      </a:cubicBezTo>
                      <a:cubicBezTo>
                        <a:pt x="66" y="125"/>
                        <a:pt x="99" y="113"/>
                        <a:pt x="112" y="86"/>
                      </a:cubicBezTo>
                      <a:cubicBezTo>
                        <a:pt x="125" y="59"/>
                        <a:pt x="114" y="26"/>
                        <a:pt x="86" y="13"/>
                      </a:cubicBezTo>
                      <a:close/>
                      <a:moveTo>
                        <a:pt x="97" y="79"/>
                      </a:moveTo>
                      <a:cubicBezTo>
                        <a:pt x="88" y="97"/>
                        <a:pt x="65" y="105"/>
                        <a:pt x="47" y="96"/>
                      </a:cubicBezTo>
                      <a:cubicBezTo>
                        <a:pt x="28" y="87"/>
                        <a:pt x="20" y="65"/>
                        <a:pt x="29" y="46"/>
                      </a:cubicBezTo>
                      <a:cubicBezTo>
                        <a:pt x="38" y="27"/>
                        <a:pt x="60" y="19"/>
                        <a:pt x="79" y="28"/>
                      </a:cubicBezTo>
                      <a:cubicBezTo>
                        <a:pt x="98" y="37"/>
                        <a:pt x="106" y="60"/>
                        <a:pt x="97" y="7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26" name="Freeform 257">
                  <a:extLst>
                    <a:ext uri="{FF2B5EF4-FFF2-40B4-BE49-F238E27FC236}">
                      <a16:creationId xmlns:a16="http://schemas.microsoft.com/office/drawing/2014/main" id="{06D07120-41A7-4061-8D74-D091D56A7D6B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351713" y="4908550"/>
                  <a:ext cx="225425" cy="150813"/>
                </a:xfrm>
                <a:custGeom>
                  <a:avLst/>
                  <a:gdLst>
                    <a:gd name="T0" fmla="*/ 39 w 42"/>
                    <a:gd name="T1" fmla="*/ 7 h 28"/>
                    <a:gd name="T2" fmla="*/ 39 w 42"/>
                    <a:gd name="T3" fmla="*/ 7 h 28"/>
                    <a:gd name="T4" fmla="*/ 1 w 42"/>
                    <a:gd name="T5" fmla="*/ 20 h 28"/>
                    <a:gd name="T6" fmla="*/ 3 w 42"/>
                    <a:gd name="T7" fmla="*/ 27 h 28"/>
                    <a:gd name="T8" fmla="*/ 10 w 42"/>
                    <a:gd name="T9" fmla="*/ 24 h 28"/>
                    <a:gd name="T10" fmla="*/ 35 w 42"/>
                    <a:gd name="T11" fmla="*/ 15 h 28"/>
                    <a:gd name="T12" fmla="*/ 41 w 42"/>
                    <a:gd name="T13" fmla="*/ 13 h 28"/>
                    <a:gd name="T14" fmla="*/ 39 w 42"/>
                    <a:gd name="T15" fmla="*/ 7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2" h="28">
                      <a:moveTo>
                        <a:pt x="39" y="7"/>
                      </a:moveTo>
                      <a:cubicBezTo>
                        <a:pt x="39" y="7"/>
                        <a:pt x="39" y="7"/>
                        <a:pt x="39" y="7"/>
                      </a:cubicBezTo>
                      <a:cubicBezTo>
                        <a:pt x="25" y="0"/>
                        <a:pt x="8" y="6"/>
                        <a:pt x="1" y="20"/>
                      </a:cubicBezTo>
                      <a:cubicBezTo>
                        <a:pt x="0" y="23"/>
                        <a:pt x="1" y="25"/>
                        <a:pt x="3" y="27"/>
                      </a:cubicBezTo>
                      <a:cubicBezTo>
                        <a:pt x="6" y="28"/>
                        <a:pt x="8" y="27"/>
                        <a:pt x="10" y="24"/>
                      </a:cubicBezTo>
                      <a:cubicBezTo>
                        <a:pt x="14" y="15"/>
                        <a:pt x="25" y="11"/>
                        <a:pt x="35" y="15"/>
                      </a:cubicBezTo>
                      <a:cubicBezTo>
                        <a:pt x="37" y="16"/>
                        <a:pt x="40" y="15"/>
                        <a:pt x="41" y="13"/>
                      </a:cubicBezTo>
                      <a:cubicBezTo>
                        <a:pt x="42" y="11"/>
                        <a:pt x="41" y="8"/>
                        <a:pt x="39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</p:grpSp>
          <p:sp>
            <p:nvSpPr>
              <p:cNvPr id="415" name="Donut 497">
                <a:extLst>
                  <a:ext uri="{FF2B5EF4-FFF2-40B4-BE49-F238E27FC236}">
                    <a16:creationId xmlns:a16="http://schemas.microsoft.com/office/drawing/2014/main" id="{E7204766-B945-41BC-965B-5674F89BCF8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46256" y="2408118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648008E4-3599-4FAC-B715-3B8D351FD6F6}"/>
                </a:ext>
              </a:extLst>
            </p:cNvPr>
            <p:cNvGrpSpPr/>
            <p:nvPr/>
          </p:nvGrpSpPr>
          <p:grpSpPr>
            <a:xfrm>
              <a:off x="3422069" y="4506598"/>
              <a:ext cx="618833" cy="618833"/>
              <a:chOff x="4046256" y="2408118"/>
              <a:chExt cx="392110" cy="392110"/>
            </a:xfrm>
            <a:solidFill>
              <a:schemeClr val="tx1"/>
            </a:solidFill>
          </p:grpSpPr>
          <p:grpSp>
            <p:nvGrpSpPr>
              <p:cNvPr id="428" name="Group 142">
                <a:extLst>
                  <a:ext uri="{FF2B5EF4-FFF2-40B4-BE49-F238E27FC236}">
                    <a16:creationId xmlns:a16="http://schemas.microsoft.com/office/drawing/2014/main" id="{F4878AA0-6F64-442C-8BAB-AD45CA0B358E}"/>
                  </a:ext>
                </a:extLst>
              </p:cNvPr>
              <p:cNvGrpSpPr/>
              <p:nvPr/>
            </p:nvGrpSpPr>
            <p:grpSpPr bwMode="black">
              <a:xfrm>
                <a:off x="4134994" y="2521400"/>
                <a:ext cx="214635" cy="165546"/>
                <a:chOff x="6673850" y="4338638"/>
                <a:chExt cx="1403351" cy="1082675"/>
              </a:xfrm>
              <a:grpFill/>
            </p:grpSpPr>
            <p:sp>
              <p:nvSpPr>
                <p:cNvPr id="430" name="Freeform 247">
                  <a:extLst>
                    <a:ext uri="{FF2B5EF4-FFF2-40B4-BE49-F238E27FC236}">
                      <a16:creationId xmlns:a16="http://schemas.microsoft.com/office/drawing/2014/main" id="{1489069A-4F60-4F71-9DCF-1BB579808760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572375" y="4525963"/>
                  <a:ext cx="160338" cy="249238"/>
                </a:xfrm>
                <a:custGeom>
                  <a:avLst/>
                  <a:gdLst>
                    <a:gd name="T0" fmla="*/ 14 w 30"/>
                    <a:gd name="T1" fmla="*/ 29 h 46"/>
                    <a:gd name="T2" fmla="*/ 14 w 30"/>
                    <a:gd name="T3" fmla="*/ 45 h 46"/>
                    <a:gd name="T4" fmla="*/ 22 w 30"/>
                    <a:gd name="T5" fmla="*/ 22 h 46"/>
                    <a:gd name="T6" fmla="*/ 0 w 30"/>
                    <a:gd name="T7" fmla="*/ 0 h 46"/>
                    <a:gd name="T8" fmla="*/ 0 w 30"/>
                    <a:gd name="T9" fmla="*/ 0 h 46"/>
                    <a:gd name="T10" fmla="*/ 14 w 30"/>
                    <a:gd name="T11" fmla="*/ 29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46">
                      <a:moveTo>
                        <a:pt x="14" y="29"/>
                      </a:moveTo>
                      <a:cubicBezTo>
                        <a:pt x="14" y="45"/>
                        <a:pt x="14" y="45"/>
                        <a:pt x="14" y="45"/>
                      </a:cubicBezTo>
                      <a:cubicBezTo>
                        <a:pt x="21" y="46"/>
                        <a:pt x="30" y="39"/>
                        <a:pt x="22" y="22"/>
                      </a:cubicBezTo>
                      <a:cubicBezTo>
                        <a:pt x="15" y="6"/>
                        <a:pt x="5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6"/>
                        <a:pt x="14" y="17"/>
                        <a:pt x="1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31" name="Freeform 248">
                  <a:extLst>
                    <a:ext uri="{FF2B5EF4-FFF2-40B4-BE49-F238E27FC236}">
                      <a16:creationId xmlns:a16="http://schemas.microsoft.com/office/drawing/2014/main" id="{8F168667-B591-412D-ABDB-71F7DAB2AC9C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239000" y="4525963"/>
                  <a:ext cx="101600" cy="103188"/>
                </a:xfrm>
                <a:custGeom>
                  <a:avLst/>
                  <a:gdLst>
                    <a:gd name="T0" fmla="*/ 19 w 19"/>
                    <a:gd name="T1" fmla="*/ 0 h 19"/>
                    <a:gd name="T2" fmla="*/ 19 w 19"/>
                    <a:gd name="T3" fmla="*/ 0 h 19"/>
                    <a:gd name="T4" fmla="*/ 0 w 19"/>
                    <a:gd name="T5" fmla="*/ 15 h 19"/>
                    <a:gd name="T6" fmla="*/ 6 w 19"/>
                    <a:gd name="T7" fmla="*/ 19 h 19"/>
                    <a:gd name="T8" fmla="*/ 19 w 19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9">
                      <a:moveTo>
                        <a:pt x="19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5" y="1"/>
                        <a:pt x="7" y="5"/>
                        <a:pt x="0" y="15"/>
                      </a:cubicBezTo>
                      <a:cubicBezTo>
                        <a:pt x="2" y="16"/>
                        <a:pt x="4" y="18"/>
                        <a:pt x="6" y="19"/>
                      </a:cubicBezTo>
                      <a:cubicBezTo>
                        <a:pt x="8" y="11"/>
                        <a:pt x="13" y="4"/>
                        <a:pt x="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32" name="Freeform 249">
                  <a:extLst>
                    <a:ext uri="{FF2B5EF4-FFF2-40B4-BE49-F238E27FC236}">
                      <a16:creationId xmlns:a16="http://schemas.microsoft.com/office/drawing/2014/main" id="{510C4316-6DA7-45B0-A1C2-509DDFC695D4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297738" y="4537075"/>
                  <a:ext cx="317500" cy="227013"/>
                </a:xfrm>
                <a:custGeom>
                  <a:avLst/>
                  <a:gdLst>
                    <a:gd name="T0" fmla="*/ 13 w 59"/>
                    <a:gd name="T1" fmla="*/ 42 h 42"/>
                    <a:gd name="T2" fmla="*/ 59 w 59"/>
                    <a:gd name="T3" fmla="*/ 42 h 42"/>
                    <a:gd name="T4" fmla="*/ 59 w 59"/>
                    <a:gd name="T5" fmla="*/ 26 h 42"/>
                    <a:gd name="T6" fmla="*/ 49 w 59"/>
                    <a:gd name="T7" fmla="*/ 0 h 42"/>
                    <a:gd name="T8" fmla="*/ 29 w 59"/>
                    <a:gd name="T9" fmla="*/ 9 h 42"/>
                    <a:gd name="T10" fmla="*/ 10 w 59"/>
                    <a:gd name="T11" fmla="*/ 0 h 42"/>
                    <a:gd name="T12" fmla="*/ 0 w 59"/>
                    <a:gd name="T13" fmla="*/ 22 h 42"/>
                    <a:gd name="T14" fmla="*/ 12 w 59"/>
                    <a:gd name="T15" fmla="*/ 41 h 42"/>
                    <a:gd name="T16" fmla="*/ 12 w 59"/>
                    <a:gd name="T17" fmla="*/ 41 h 42"/>
                    <a:gd name="T18" fmla="*/ 13 w 59"/>
                    <a:gd name="T1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9" h="42">
                      <a:moveTo>
                        <a:pt x="13" y="42"/>
                      </a:moveTo>
                      <a:cubicBezTo>
                        <a:pt x="27" y="36"/>
                        <a:pt x="44" y="36"/>
                        <a:pt x="59" y="42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59" y="16"/>
                        <a:pt x="55" y="7"/>
                        <a:pt x="49" y="0"/>
                      </a:cubicBezTo>
                      <a:cubicBezTo>
                        <a:pt x="44" y="6"/>
                        <a:pt x="37" y="9"/>
                        <a:pt x="29" y="9"/>
                      </a:cubicBezTo>
                      <a:cubicBezTo>
                        <a:pt x="21" y="9"/>
                        <a:pt x="14" y="6"/>
                        <a:pt x="10" y="0"/>
                      </a:cubicBezTo>
                      <a:cubicBezTo>
                        <a:pt x="4" y="6"/>
                        <a:pt x="1" y="13"/>
                        <a:pt x="0" y="22"/>
                      </a:cubicBezTo>
                      <a:cubicBezTo>
                        <a:pt x="4" y="26"/>
                        <a:pt x="9" y="33"/>
                        <a:pt x="12" y="41"/>
                      </a:cubicBezTo>
                      <a:cubicBezTo>
                        <a:pt x="12" y="41"/>
                        <a:pt x="12" y="41"/>
                        <a:pt x="12" y="41"/>
                      </a:cubicBezTo>
                      <a:cubicBezTo>
                        <a:pt x="13" y="41"/>
                        <a:pt x="13" y="42"/>
                        <a:pt x="13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33" name="Oval 250">
                  <a:extLst>
                    <a:ext uri="{FF2B5EF4-FFF2-40B4-BE49-F238E27FC236}">
                      <a16:creationId xmlns:a16="http://schemas.microsoft.com/office/drawing/2014/main" id="{F7DC9F82-3FA5-431D-BE8C-0B1D942C06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7351713" y="4338638"/>
                  <a:ext cx="209550" cy="21431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34" name="Freeform 251">
                  <a:extLst>
                    <a:ext uri="{FF2B5EF4-FFF2-40B4-BE49-F238E27FC236}">
                      <a16:creationId xmlns:a16="http://schemas.microsoft.com/office/drawing/2014/main" id="{9C462D4A-E887-4457-A523-C0599B7F5EBA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173913" y="4624388"/>
                  <a:ext cx="155575" cy="198438"/>
                </a:xfrm>
                <a:custGeom>
                  <a:avLst/>
                  <a:gdLst>
                    <a:gd name="T0" fmla="*/ 18 w 29"/>
                    <a:gd name="T1" fmla="*/ 37 h 37"/>
                    <a:gd name="T2" fmla="*/ 29 w 29"/>
                    <a:gd name="T3" fmla="*/ 29 h 37"/>
                    <a:gd name="T4" fmla="*/ 28 w 29"/>
                    <a:gd name="T5" fmla="*/ 28 h 37"/>
                    <a:gd name="T6" fmla="*/ 0 w 29"/>
                    <a:gd name="T7" fmla="*/ 0 h 37"/>
                    <a:gd name="T8" fmla="*/ 0 w 29"/>
                    <a:gd name="T9" fmla="*/ 0 h 37"/>
                    <a:gd name="T10" fmla="*/ 18 w 29"/>
                    <a:gd name="T1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37">
                      <a:moveTo>
                        <a:pt x="18" y="37"/>
                      </a:moveTo>
                      <a:cubicBezTo>
                        <a:pt x="21" y="34"/>
                        <a:pt x="25" y="31"/>
                        <a:pt x="29" y="29"/>
                      </a:cubicBezTo>
                      <a:cubicBezTo>
                        <a:pt x="29" y="29"/>
                        <a:pt x="29" y="28"/>
                        <a:pt x="28" y="28"/>
                      </a:cubicBezTo>
                      <a:cubicBezTo>
                        <a:pt x="19" y="8"/>
                        <a:pt x="6" y="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8"/>
                        <a:pt x="18" y="21"/>
                        <a:pt x="18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35" name="Freeform 252">
                  <a:extLst>
                    <a:ext uri="{FF2B5EF4-FFF2-40B4-BE49-F238E27FC236}">
                      <a16:creationId xmlns:a16="http://schemas.microsoft.com/office/drawing/2014/main" id="{655DE840-AB72-48C5-90F9-78B7D45EDC83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6673850" y="4624388"/>
                  <a:ext cx="204788" cy="317500"/>
                </a:xfrm>
                <a:custGeom>
                  <a:avLst/>
                  <a:gdLst>
                    <a:gd name="T0" fmla="*/ 38 w 38"/>
                    <a:gd name="T1" fmla="*/ 0 h 59"/>
                    <a:gd name="T2" fmla="*/ 38 w 38"/>
                    <a:gd name="T3" fmla="*/ 0 h 59"/>
                    <a:gd name="T4" fmla="*/ 10 w 38"/>
                    <a:gd name="T5" fmla="*/ 28 h 59"/>
                    <a:gd name="T6" fmla="*/ 20 w 38"/>
                    <a:gd name="T7" fmla="*/ 58 h 59"/>
                    <a:gd name="T8" fmla="*/ 20 w 38"/>
                    <a:gd name="T9" fmla="*/ 37 h 59"/>
                    <a:gd name="T10" fmla="*/ 38 w 38"/>
                    <a:gd name="T11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59">
                      <a:moveTo>
                        <a:pt x="38" y="0"/>
                      </a:move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2" y="2"/>
                        <a:pt x="18" y="8"/>
                        <a:pt x="10" y="28"/>
                      </a:cubicBezTo>
                      <a:cubicBezTo>
                        <a:pt x="0" y="49"/>
                        <a:pt x="11" y="59"/>
                        <a:pt x="20" y="58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0" y="22"/>
                        <a:pt x="27" y="8"/>
                        <a:pt x="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36" name="Freeform 253">
                  <a:extLst>
                    <a:ext uri="{FF2B5EF4-FFF2-40B4-BE49-F238E27FC236}">
                      <a16:creationId xmlns:a16="http://schemas.microsoft.com/office/drawing/2014/main" id="{0F91FC8D-FC24-4F7C-80AA-1F0B6142C5C1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6818313" y="4640263"/>
                  <a:ext cx="409575" cy="446088"/>
                </a:xfrm>
                <a:custGeom>
                  <a:avLst/>
                  <a:gdLst>
                    <a:gd name="T0" fmla="*/ 76 w 76"/>
                    <a:gd name="T1" fmla="*/ 33 h 83"/>
                    <a:gd name="T2" fmla="*/ 63 w 76"/>
                    <a:gd name="T3" fmla="*/ 0 h 83"/>
                    <a:gd name="T4" fmla="*/ 38 w 76"/>
                    <a:gd name="T5" fmla="*/ 12 h 83"/>
                    <a:gd name="T6" fmla="*/ 14 w 76"/>
                    <a:gd name="T7" fmla="*/ 0 h 83"/>
                    <a:gd name="T8" fmla="*/ 0 w 76"/>
                    <a:gd name="T9" fmla="*/ 33 h 83"/>
                    <a:gd name="T10" fmla="*/ 0 w 76"/>
                    <a:gd name="T11" fmla="*/ 66 h 83"/>
                    <a:gd name="T12" fmla="*/ 15 w 76"/>
                    <a:gd name="T13" fmla="*/ 83 h 83"/>
                    <a:gd name="T14" fmla="*/ 62 w 76"/>
                    <a:gd name="T15" fmla="*/ 83 h 83"/>
                    <a:gd name="T16" fmla="*/ 62 w 76"/>
                    <a:gd name="T17" fmla="*/ 83 h 83"/>
                    <a:gd name="T18" fmla="*/ 68 w 76"/>
                    <a:gd name="T19" fmla="*/ 55 h 83"/>
                    <a:gd name="T20" fmla="*/ 76 w 76"/>
                    <a:gd name="T21" fmla="*/ 41 h 83"/>
                    <a:gd name="T22" fmla="*/ 76 w 76"/>
                    <a:gd name="T23" fmla="*/ 3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6" h="83">
                      <a:moveTo>
                        <a:pt x="76" y="33"/>
                      </a:moveTo>
                      <a:cubicBezTo>
                        <a:pt x="76" y="20"/>
                        <a:pt x="71" y="8"/>
                        <a:pt x="63" y="0"/>
                      </a:cubicBezTo>
                      <a:cubicBezTo>
                        <a:pt x="57" y="7"/>
                        <a:pt x="48" y="12"/>
                        <a:pt x="38" y="12"/>
                      </a:cubicBezTo>
                      <a:cubicBezTo>
                        <a:pt x="28" y="12"/>
                        <a:pt x="20" y="7"/>
                        <a:pt x="14" y="0"/>
                      </a:cubicBezTo>
                      <a:cubicBezTo>
                        <a:pt x="5" y="8"/>
                        <a:pt x="0" y="20"/>
                        <a:pt x="0" y="33"/>
                      </a:cubicBezTo>
                      <a:cubicBezTo>
                        <a:pt x="0" y="66"/>
                        <a:pt x="0" y="66"/>
                        <a:pt x="0" y="66"/>
                      </a:cubicBezTo>
                      <a:cubicBezTo>
                        <a:pt x="0" y="76"/>
                        <a:pt x="7" y="83"/>
                        <a:pt x="15" y="83"/>
                      </a:cubicBezTo>
                      <a:cubicBezTo>
                        <a:pt x="62" y="83"/>
                        <a:pt x="62" y="83"/>
                        <a:pt x="62" y="83"/>
                      </a:cubicBezTo>
                      <a:cubicBezTo>
                        <a:pt x="62" y="83"/>
                        <a:pt x="62" y="83"/>
                        <a:pt x="62" y="83"/>
                      </a:cubicBezTo>
                      <a:cubicBezTo>
                        <a:pt x="62" y="74"/>
                        <a:pt x="63" y="64"/>
                        <a:pt x="68" y="55"/>
                      </a:cubicBezTo>
                      <a:cubicBezTo>
                        <a:pt x="70" y="50"/>
                        <a:pt x="73" y="45"/>
                        <a:pt x="76" y="41"/>
                      </a:cubicBezTo>
                      <a:lnTo>
                        <a:pt x="76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37" name="Oval 254">
                  <a:extLst>
                    <a:ext uri="{FF2B5EF4-FFF2-40B4-BE49-F238E27FC236}">
                      <a16:creationId xmlns:a16="http://schemas.microsoft.com/office/drawing/2014/main" id="{AB58427C-3CA1-449B-82F9-7AE47FD881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6888163" y="4386263"/>
                  <a:ext cx="274638" cy="26987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38" name="Freeform 255">
                  <a:extLst>
                    <a:ext uri="{FF2B5EF4-FFF2-40B4-BE49-F238E27FC236}">
                      <a16:creationId xmlns:a16="http://schemas.microsoft.com/office/drawing/2014/main" id="{E883C0DD-A0B8-451F-9F12-BDA4D96E58A0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732713" y="5108575"/>
                  <a:ext cx="344488" cy="312738"/>
                </a:xfrm>
                <a:custGeom>
                  <a:avLst/>
                  <a:gdLst>
                    <a:gd name="T0" fmla="*/ 56 w 64"/>
                    <a:gd name="T1" fmla="*/ 24 h 58"/>
                    <a:gd name="T2" fmla="*/ 34 w 64"/>
                    <a:gd name="T3" fmla="*/ 14 h 58"/>
                    <a:gd name="T4" fmla="*/ 31 w 64"/>
                    <a:gd name="T5" fmla="*/ 6 h 58"/>
                    <a:gd name="T6" fmla="*/ 20 w 64"/>
                    <a:gd name="T7" fmla="*/ 0 h 58"/>
                    <a:gd name="T8" fmla="*/ 14 w 64"/>
                    <a:gd name="T9" fmla="*/ 23 h 58"/>
                    <a:gd name="T10" fmla="*/ 0 w 64"/>
                    <a:gd name="T11" fmla="*/ 42 h 58"/>
                    <a:gd name="T12" fmla="*/ 11 w 64"/>
                    <a:gd name="T13" fmla="*/ 47 h 58"/>
                    <a:gd name="T14" fmla="*/ 19 w 64"/>
                    <a:gd name="T15" fmla="*/ 44 h 58"/>
                    <a:gd name="T16" fmla="*/ 41 w 64"/>
                    <a:gd name="T17" fmla="*/ 55 h 58"/>
                    <a:gd name="T18" fmla="*/ 58 w 64"/>
                    <a:gd name="T19" fmla="*/ 47 h 58"/>
                    <a:gd name="T20" fmla="*/ 60 w 64"/>
                    <a:gd name="T21" fmla="*/ 42 h 58"/>
                    <a:gd name="T22" fmla="*/ 56 w 64"/>
                    <a:gd name="T23" fmla="*/ 24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4" h="58">
                      <a:moveTo>
                        <a:pt x="56" y="24"/>
                      </a:moveTo>
                      <a:cubicBezTo>
                        <a:pt x="34" y="14"/>
                        <a:pt x="34" y="14"/>
                        <a:pt x="34" y="14"/>
                      </a:cubicBezTo>
                      <a:cubicBezTo>
                        <a:pt x="35" y="11"/>
                        <a:pt x="34" y="7"/>
                        <a:pt x="31" y="6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8"/>
                        <a:pt x="17" y="16"/>
                        <a:pt x="14" y="23"/>
                      </a:cubicBezTo>
                      <a:cubicBezTo>
                        <a:pt x="10" y="30"/>
                        <a:pt x="5" y="37"/>
                        <a:pt x="0" y="42"/>
                      </a:cubicBezTo>
                      <a:cubicBezTo>
                        <a:pt x="11" y="47"/>
                        <a:pt x="11" y="47"/>
                        <a:pt x="11" y="47"/>
                      </a:cubicBezTo>
                      <a:cubicBezTo>
                        <a:pt x="14" y="49"/>
                        <a:pt x="18" y="47"/>
                        <a:pt x="19" y="44"/>
                      </a:cubicBezTo>
                      <a:cubicBezTo>
                        <a:pt x="41" y="55"/>
                        <a:pt x="41" y="55"/>
                        <a:pt x="41" y="55"/>
                      </a:cubicBezTo>
                      <a:cubicBezTo>
                        <a:pt x="47" y="58"/>
                        <a:pt x="54" y="54"/>
                        <a:pt x="58" y="47"/>
                      </a:cubicBezTo>
                      <a:cubicBezTo>
                        <a:pt x="60" y="42"/>
                        <a:pt x="60" y="42"/>
                        <a:pt x="60" y="42"/>
                      </a:cubicBezTo>
                      <a:cubicBezTo>
                        <a:pt x="64" y="35"/>
                        <a:pt x="62" y="27"/>
                        <a:pt x="56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39" name="Freeform 256">
                  <a:extLst>
                    <a:ext uri="{FF2B5EF4-FFF2-40B4-BE49-F238E27FC236}">
                      <a16:creationId xmlns:a16="http://schemas.microsoft.com/office/drawing/2014/main" id="{C80908E4-46CB-4690-96C1-CD03296C7951}"/>
                    </a:ext>
                  </a:extLst>
                </p:cNvPr>
                <p:cNvSpPr>
                  <a:spLocks noEditPoints="1"/>
                </p:cNvSpPr>
                <p:nvPr/>
              </p:nvSpPr>
              <p:spPr bwMode="black">
                <a:xfrm>
                  <a:off x="7158038" y="4748213"/>
                  <a:ext cx="671513" cy="673100"/>
                </a:xfrm>
                <a:custGeom>
                  <a:avLst/>
                  <a:gdLst>
                    <a:gd name="T0" fmla="*/ 86 w 125"/>
                    <a:gd name="T1" fmla="*/ 13 h 125"/>
                    <a:gd name="T2" fmla="*/ 13 w 125"/>
                    <a:gd name="T3" fmla="*/ 39 h 125"/>
                    <a:gd name="T4" fmla="*/ 39 w 125"/>
                    <a:gd name="T5" fmla="*/ 112 h 125"/>
                    <a:gd name="T6" fmla="*/ 112 w 125"/>
                    <a:gd name="T7" fmla="*/ 86 h 125"/>
                    <a:gd name="T8" fmla="*/ 86 w 125"/>
                    <a:gd name="T9" fmla="*/ 13 h 125"/>
                    <a:gd name="T10" fmla="*/ 97 w 125"/>
                    <a:gd name="T11" fmla="*/ 79 h 125"/>
                    <a:gd name="T12" fmla="*/ 47 w 125"/>
                    <a:gd name="T13" fmla="*/ 96 h 125"/>
                    <a:gd name="T14" fmla="*/ 29 w 125"/>
                    <a:gd name="T15" fmla="*/ 46 h 125"/>
                    <a:gd name="T16" fmla="*/ 79 w 125"/>
                    <a:gd name="T17" fmla="*/ 28 h 125"/>
                    <a:gd name="T18" fmla="*/ 97 w 125"/>
                    <a:gd name="T19" fmla="*/ 79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5" h="125">
                      <a:moveTo>
                        <a:pt x="86" y="13"/>
                      </a:moveTo>
                      <a:cubicBezTo>
                        <a:pt x="59" y="0"/>
                        <a:pt x="26" y="12"/>
                        <a:pt x="13" y="39"/>
                      </a:cubicBezTo>
                      <a:cubicBezTo>
                        <a:pt x="0" y="66"/>
                        <a:pt x="12" y="99"/>
                        <a:pt x="39" y="112"/>
                      </a:cubicBezTo>
                      <a:cubicBezTo>
                        <a:pt x="66" y="125"/>
                        <a:pt x="99" y="113"/>
                        <a:pt x="112" y="86"/>
                      </a:cubicBezTo>
                      <a:cubicBezTo>
                        <a:pt x="125" y="59"/>
                        <a:pt x="114" y="26"/>
                        <a:pt x="86" y="13"/>
                      </a:cubicBezTo>
                      <a:close/>
                      <a:moveTo>
                        <a:pt x="97" y="79"/>
                      </a:moveTo>
                      <a:cubicBezTo>
                        <a:pt x="88" y="97"/>
                        <a:pt x="65" y="105"/>
                        <a:pt x="47" y="96"/>
                      </a:cubicBezTo>
                      <a:cubicBezTo>
                        <a:pt x="28" y="87"/>
                        <a:pt x="20" y="65"/>
                        <a:pt x="29" y="46"/>
                      </a:cubicBezTo>
                      <a:cubicBezTo>
                        <a:pt x="38" y="27"/>
                        <a:pt x="60" y="19"/>
                        <a:pt x="79" y="28"/>
                      </a:cubicBezTo>
                      <a:cubicBezTo>
                        <a:pt x="98" y="37"/>
                        <a:pt x="106" y="60"/>
                        <a:pt x="97" y="7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40" name="Freeform 257">
                  <a:extLst>
                    <a:ext uri="{FF2B5EF4-FFF2-40B4-BE49-F238E27FC236}">
                      <a16:creationId xmlns:a16="http://schemas.microsoft.com/office/drawing/2014/main" id="{1787E9B3-8361-4735-8D6A-2853614527A7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351713" y="4908550"/>
                  <a:ext cx="225425" cy="150813"/>
                </a:xfrm>
                <a:custGeom>
                  <a:avLst/>
                  <a:gdLst>
                    <a:gd name="T0" fmla="*/ 39 w 42"/>
                    <a:gd name="T1" fmla="*/ 7 h 28"/>
                    <a:gd name="T2" fmla="*/ 39 w 42"/>
                    <a:gd name="T3" fmla="*/ 7 h 28"/>
                    <a:gd name="T4" fmla="*/ 1 w 42"/>
                    <a:gd name="T5" fmla="*/ 20 h 28"/>
                    <a:gd name="T6" fmla="*/ 3 w 42"/>
                    <a:gd name="T7" fmla="*/ 27 h 28"/>
                    <a:gd name="T8" fmla="*/ 10 w 42"/>
                    <a:gd name="T9" fmla="*/ 24 h 28"/>
                    <a:gd name="T10" fmla="*/ 35 w 42"/>
                    <a:gd name="T11" fmla="*/ 15 h 28"/>
                    <a:gd name="T12" fmla="*/ 41 w 42"/>
                    <a:gd name="T13" fmla="*/ 13 h 28"/>
                    <a:gd name="T14" fmla="*/ 39 w 42"/>
                    <a:gd name="T15" fmla="*/ 7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2" h="28">
                      <a:moveTo>
                        <a:pt x="39" y="7"/>
                      </a:moveTo>
                      <a:cubicBezTo>
                        <a:pt x="39" y="7"/>
                        <a:pt x="39" y="7"/>
                        <a:pt x="39" y="7"/>
                      </a:cubicBezTo>
                      <a:cubicBezTo>
                        <a:pt x="25" y="0"/>
                        <a:pt x="8" y="6"/>
                        <a:pt x="1" y="20"/>
                      </a:cubicBezTo>
                      <a:cubicBezTo>
                        <a:pt x="0" y="23"/>
                        <a:pt x="1" y="25"/>
                        <a:pt x="3" y="27"/>
                      </a:cubicBezTo>
                      <a:cubicBezTo>
                        <a:pt x="6" y="28"/>
                        <a:pt x="8" y="27"/>
                        <a:pt x="10" y="24"/>
                      </a:cubicBezTo>
                      <a:cubicBezTo>
                        <a:pt x="14" y="15"/>
                        <a:pt x="25" y="11"/>
                        <a:pt x="35" y="15"/>
                      </a:cubicBezTo>
                      <a:cubicBezTo>
                        <a:pt x="37" y="16"/>
                        <a:pt x="40" y="15"/>
                        <a:pt x="41" y="13"/>
                      </a:cubicBezTo>
                      <a:cubicBezTo>
                        <a:pt x="42" y="11"/>
                        <a:pt x="41" y="8"/>
                        <a:pt x="39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</p:grpSp>
          <p:sp>
            <p:nvSpPr>
              <p:cNvPr id="429" name="Donut 497">
                <a:extLst>
                  <a:ext uri="{FF2B5EF4-FFF2-40B4-BE49-F238E27FC236}">
                    <a16:creationId xmlns:a16="http://schemas.microsoft.com/office/drawing/2014/main" id="{E783048B-E949-4D53-82DF-8ED8EA3F5E0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46256" y="2408118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41" name="Group 440">
              <a:extLst>
                <a:ext uri="{FF2B5EF4-FFF2-40B4-BE49-F238E27FC236}">
                  <a16:creationId xmlns:a16="http://schemas.microsoft.com/office/drawing/2014/main" id="{C6CEA797-648E-41DA-8308-65DF45DDAC72}"/>
                </a:ext>
              </a:extLst>
            </p:cNvPr>
            <p:cNvGrpSpPr/>
            <p:nvPr/>
          </p:nvGrpSpPr>
          <p:grpSpPr>
            <a:xfrm>
              <a:off x="6112658" y="4164810"/>
              <a:ext cx="618833" cy="618833"/>
              <a:chOff x="4604545" y="1640238"/>
              <a:chExt cx="392110" cy="392110"/>
            </a:xfrm>
            <a:solidFill>
              <a:schemeClr val="tx1"/>
            </a:solidFill>
          </p:grpSpPr>
          <p:grpSp>
            <p:nvGrpSpPr>
              <p:cNvPr id="442" name="Group 36">
                <a:extLst>
                  <a:ext uri="{FF2B5EF4-FFF2-40B4-BE49-F238E27FC236}">
                    <a16:creationId xmlns:a16="http://schemas.microsoft.com/office/drawing/2014/main" id="{4805D561-256D-4B78-8AE5-A1F0E69AEC9F}"/>
                  </a:ext>
                </a:extLst>
              </p:cNvPr>
              <p:cNvGrpSpPr/>
              <p:nvPr/>
            </p:nvGrpSpPr>
            <p:grpSpPr bwMode="black">
              <a:xfrm>
                <a:off x="4673640" y="1736214"/>
                <a:ext cx="253920" cy="200159"/>
                <a:chOff x="3358790" y="376388"/>
                <a:chExt cx="1516063" cy="1195388"/>
              </a:xfrm>
              <a:grpFill/>
            </p:grpSpPr>
            <p:sp>
              <p:nvSpPr>
                <p:cNvPr id="444" name="Freeform 26">
                  <a:extLst>
                    <a:ext uri="{FF2B5EF4-FFF2-40B4-BE49-F238E27FC236}">
                      <a16:creationId xmlns:a16="http://schemas.microsoft.com/office/drawing/2014/main" id="{C1639156-23CB-499A-BB6B-A29E530A921C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703278" y="376388"/>
                  <a:ext cx="1171575" cy="1128713"/>
                </a:xfrm>
                <a:custGeom>
                  <a:avLst/>
                  <a:gdLst>
                    <a:gd name="T0" fmla="*/ 36 w 312"/>
                    <a:gd name="T1" fmla="*/ 0 h 301"/>
                    <a:gd name="T2" fmla="*/ 0 w 312"/>
                    <a:gd name="T3" fmla="*/ 94 h 301"/>
                    <a:gd name="T4" fmla="*/ 32 w 312"/>
                    <a:gd name="T5" fmla="*/ 94 h 301"/>
                    <a:gd name="T6" fmla="*/ 54 w 312"/>
                    <a:gd name="T7" fmla="*/ 39 h 301"/>
                    <a:gd name="T8" fmla="*/ 272 w 312"/>
                    <a:gd name="T9" fmla="*/ 124 h 301"/>
                    <a:gd name="T10" fmla="*/ 219 w 312"/>
                    <a:gd name="T11" fmla="*/ 262 h 301"/>
                    <a:gd name="T12" fmla="*/ 219 w 312"/>
                    <a:gd name="T13" fmla="*/ 295 h 301"/>
                    <a:gd name="T14" fmla="*/ 237 w 312"/>
                    <a:gd name="T15" fmla="*/ 301 h 301"/>
                    <a:gd name="T16" fmla="*/ 312 w 312"/>
                    <a:gd name="T17" fmla="*/ 106 h 301"/>
                    <a:gd name="T18" fmla="*/ 36 w 312"/>
                    <a:gd name="T19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2" h="301">
                      <a:moveTo>
                        <a:pt x="36" y="0"/>
                      </a:move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41" y="73"/>
                        <a:pt x="54" y="39"/>
                        <a:pt x="54" y="39"/>
                      </a:cubicBezTo>
                      <a:cubicBezTo>
                        <a:pt x="272" y="124"/>
                        <a:pt x="272" y="124"/>
                        <a:pt x="272" y="124"/>
                      </a:cubicBezTo>
                      <a:cubicBezTo>
                        <a:pt x="219" y="262"/>
                        <a:pt x="219" y="262"/>
                        <a:pt x="219" y="262"/>
                      </a:cubicBezTo>
                      <a:cubicBezTo>
                        <a:pt x="219" y="295"/>
                        <a:pt x="219" y="295"/>
                        <a:pt x="219" y="295"/>
                      </a:cubicBezTo>
                      <a:cubicBezTo>
                        <a:pt x="237" y="301"/>
                        <a:pt x="237" y="301"/>
                        <a:pt x="237" y="301"/>
                      </a:cubicBezTo>
                      <a:cubicBezTo>
                        <a:pt x="312" y="106"/>
                        <a:pt x="312" y="106"/>
                        <a:pt x="312" y="106"/>
                      </a:cubicBezTo>
                      <a:lnTo>
                        <a:pt x="36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445" name="Freeform 27">
                  <a:extLst>
                    <a:ext uri="{FF2B5EF4-FFF2-40B4-BE49-F238E27FC236}">
                      <a16:creationId xmlns:a16="http://schemas.microsoft.com/office/drawing/2014/main" id="{2D108740-394B-49D9-8E4C-BC16882D3D4A}"/>
                    </a:ext>
                  </a:extLst>
                </p:cNvPr>
                <p:cNvSpPr>
                  <a:spLocks noEditPoints="1"/>
                </p:cNvSpPr>
                <p:nvPr/>
              </p:nvSpPr>
              <p:spPr bwMode="black">
                <a:xfrm>
                  <a:off x="3358790" y="789138"/>
                  <a:ext cx="1106488" cy="782638"/>
                </a:xfrm>
                <a:custGeom>
                  <a:avLst/>
                  <a:gdLst>
                    <a:gd name="T0" fmla="*/ 0 w 697"/>
                    <a:gd name="T1" fmla="*/ 0 h 493"/>
                    <a:gd name="T2" fmla="*/ 0 w 697"/>
                    <a:gd name="T3" fmla="*/ 493 h 493"/>
                    <a:gd name="T4" fmla="*/ 697 w 697"/>
                    <a:gd name="T5" fmla="*/ 493 h 493"/>
                    <a:gd name="T6" fmla="*/ 697 w 697"/>
                    <a:gd name="T7" fmla="*/ 0 h 493"/>
                    <a:gd name="T8" fmla="*/ 0 w 697"/>
                    <a:gd name="T9" fmla="*/ 0 h 493"/>
                    <a:gd name="T10" fmla="*/ 626 w 697"/>
                    <a:gd name="T11" fmla="*/ 422 h 493"/>
                    <a:gd name="T12" fmla="*/ 71 w 697"/>
                    <a:gd name="T13" fmla="*/ 422 h 493"/>
                    <a:gd name="T14" fmla="*/ 71 w 697"/>
                    <a:gd name="T15" fmla="*/ 73 h 493"/>
                    <a:gd name="T16" fmla="*/ 626 w 697"/>
                    <a:gd name="T17" fmla="*/ 73 h 493"/>
                    <a:gd name="T18" fmla="*/ 626 w 697"/>
                    <a:gd name="T19" fmla="*/ 422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97" h="493">
                      <a:moveTo>
                        <a:pt x="0" y="0"/>
                      </a:moveTo>
                      <a:lnTo>
                        <a:pt x="0" y="493"/>
                      </a:lnTo>
                      <a:lnTo>
                        <a:pt x="697" y="493"/>
                      </a:lnTo>
                      <a:lnTo>
                        <a:pt x="697" y="0"/>
                      </a:lnTo>
                      <a:lnTo>
                        <a:pt x="0" y="0"/>
                      </a:lnTo>
                      <a:close/>
                      <a:moveTo>
                        <a:pt x="626" y="422"/>
                      </a:moveTo>
                      <a:lnTo>
                        <a:pt x="71" y="422"/>
                      </a:lnTo>
                      <a:lnTo>
                        <a:pt x="71" y="73"/>
                      </a:lnTo>
                      <a:lnTo>
                        <a:pt x="626" y="73"/>
                      </a:lnTo>
                      <a:lnTo>
                        <a:pt x="626" y="422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446" name="Freeform 28">
                  <a:extLst>
                    <a:ext uri="{FF2B5EF4-FFF2-40B4-BE49-F238E27FC236}">
                      <a16:creationId xmlns:a16="http://schemas.microsoft.com/office/drawing/2014/main" id="{85E51DFC-C25E-4FC4-8401-9B74C4B943DA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565165" y="1189188"/>
                  <a:ext cx="401638" cy="338138"/>
                </a:xfrm>
                <a:custGeom>
                  <a:avLst/>
                  <a:gdLst>
                    <a:gd name="T0" fmla="*/ 0 w 107"/>
                    <a:gd name="T1" fmla="*/ 90 h 90"/>
                    <a:gd name="T2" fmla="*/ 54 w 107"/>
                    <a:gd name="T3" fmla="*/ 0 h 90"/>
                    <a:gd name="T4" fmla="*/ 107 w 107"/>
                    <a:gd name="T5" fmla="*/ 90 h 90"/>
                    <a:gd name="T6" fmla="*/ 0 w 107"/>
                    <a:gd name="T7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7" h="90">
                      <a:moveTo>
                        <a:pt x="0" y="90"/>
                      </a:moveTo>
                      <a:cubicBezTo>
                        <a:pt x="0" y="40"/>
                        <a:pt x="8" y="0"/>
                        <a:pt x="54" y="0"/>
                      </a:cubicBezTo>
                      <a:cubicBezTo>
                        <a:pt x="99" y="0"/>
                        <a:pt x="107" y="40"/>
                        <a:pt x="107" y="9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447" name="Freeform 29">
                  <a:extLst>
                    <a:ext uri="{FF2B5EF4-FFF2-40B4-BE49-F238E27FC236}">
                      <a16:creationId xmlns:a16="http://schemas.microsoft.com/office/drawing/2014/main" id="{2DBB8E65-DFEE-4CA2-87EB-34D08CBD9D7F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958865" y="1230463"/>
                  <a:ext cx="225425" cy="244475"/>
                </a:xfrm>
                <a:custGeom>
                  <a:avLst/>
                  <a:gdLst>
                    <a:gd name="T0" fmla="*/ 0 w 60"/>
                    <a:gd name="T1" fmla="*/ 4 h 65"/>
                    <a:gd name="T2" fmla="*/ 14 w 60"/>
                    <a:gd name="T3" fmla="*/ 65 h 65"/>
                    <a:gd name="T4" fmla="*/ 60 w 60"/>
                    <a:gd name="T5" fmla="*/ 65 h 65"/>
                    <a:gd name="T6" fmla="*/ 18 w 60"/>
                    <a:gd name="T7" fmla="*/ 0 h 65"/>
                    <a:gd name="T8" fmla="*/ 0 w 60"/>
                    <a:gd name="T9" fmla="*/ 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65">
                      <a:moveTo>
                        <a:pt x="0" y="4"/>
                      </a:moveTo>
                      <a:cubicBezTo>
                        <a:pt x="11" y="22"/>
                        <a:pt x="14" y="46"/>
                        <a:pt x="14" y="65"/>
                      </a:cubicBezTo>
                      <a:cubicBezTo>
                        <a:pt x="20" y="65"/>
                        <a:pt x="53" y="65"/>
                        <a:pt x="60" y="65"/>
                      </a:cubicBezTo>
                      <a:cubicBezTo>
                        <a:pt x="59" y="19"/>
                        <a:pt x="46" y="0"/>
                        <a:pt x="18" y="0"/>
                      </a:cubicBezTo>
                      <a:cubicBezTo>
                        <a:pt x="11" y="0"/>
                        <a:pt x="5" y="1"/>
                        <a:pt x="0" y="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448" name="Oval 30">
                  <a:extLst>
                    <a:ext uri="{FF2B5EF4-FFF2-40B4-BE49-F238E27FC236}">
                      <a16:creationId xmlns:a16="http://schemas.microsoft.com/office/drawing/2014/main" id="{EDD9DCAE-255B-4232-8BD6-06D6C29F4F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647715" y="930426"/>
                  <a:ext cx="239713" cy="239713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449" name="Oval 31">
                  <a:extLst>
                    <a:ext uri="{FF2B5EF4-FFF2-40B4-BE49-F238E27FC236}">
                      <a16:creationId xmlns:a16="http://schemas.microsoft.com/office/drawing/2014/main" id="{704FF50D-EE4C-4C9F-A27E-436EC98042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933465" y="1020913"/>
                  <a:ext cx="182563" cy="179388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</p:grpSp>
          <p:sp>
            <p:nvSpPr>
              <p:cNvPr id="443" name="Donut 443">
                <a:extLst>
                  <a:ext uri="{FF2B5EF4-FFF2-40B4-BE49-F238E27FC236}">
                    <a16:creationId xmlns:a16="http://schemas.microsoft.com/office/drawing/2014/main" id="{E2BDBF46-C7F0-43FF-94D4-4DF696A5754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04545" y="1640238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A640D69B-2E7A-4ACD-AB02-BEB9402A0D91}"/>
                </a:ext>
              </a:extLst>
            </p:cNvPr>
            <p:cNvGrpSpPr/>
            <p:nvPr/>
          </p:nvGrpSpPr>
          <p:grpSpPr>
            <a:xfrm>
              <a:off x="7637823" y="2824587"/>
              <a:ext cx="618833" cy="618833"/>
              <a:chOff x="4046256" y="2408118"/>
              <a:chExt cx="392110" cy="392110"/>
            </a:xfrm>
            <a:solidFill>
              <a:schemeClr val="tx1"/>
            </a:solidFill>
          </p:grpSpPr>
          <p:grpSp>
            <p:nvGrpSpPr>
              <p:cNvPr id="451" name="Group 142">
                <a:extLst>
                  <a:ext uri="{FF2B5EF4-FFF2-40B4-BE49-F238E27FC236}">
                    <a16:creationId xmlns:a16="http://schemas.microsoft.com/office/drawing/2014/main" id="{FD16553D-9735-49D4-9DC2-53FA31766B58}"/>
                  </a:ext>
                </a:extLst>
              </p:cNvPr>
              <p:cNvGrpSpPr/>
              <p:nvPr/>
            </p:nvGrpSpPr>
            <p:grpSpPr bwMode="black">
              <a:xfrm>
                <a:off x="4134994" y="2521400"/>
                <a:ext cx="214635" cy="165546"/>
                <a:chOff x="6673850" y="4338638"/>
                <a:chExt cx="1403351" cy="1082675"/>
              </a:xfrm>
              <a:grpFill/>
            </p:grpSpPr>
            <p:sp>
              <p:nvSpPr>
                <p:cNvPr id="453" name="Freeform 247">
                  <a:extLst>
                    <a:ext uri="{FF2B5EF4-FFF2-40B4-BE49-F238E27FC236}">
                      <a16:creationId xmlns:a16="http://schemas.microsoft.com/office/drawing/2014/main" id="{B4142F20-7AB5-493C-951D-60BC662C1068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572375" y="4525963"/>
                  <a:ext cx="160338" cy="249238"/>
                </a:xfrm>
                <a:custGeom>
                  <a:avLst/>
                  <a:gdLst>
                    <a:gd name="T0" fmla="*/ 14 w 30"/>
                    <a:gd name="T1" fmla="*/ 29 h 46"/>
                    <a:gd name="T2" fmla="*/ 14 w 30"/>
                    <a:gd name="T3" fmla="*/ 45 h 46"/>
                    <a:gd name="T4" fmla="*/ 22 w 30"/>
                    <a:gd name="T5" fmla="*/ 22 h 46"/>
                    <a:gd name="T6" fmla="*/ 0 w 30"/>
                    <a:gd name="T7" fmla="*/ 0 h 46"/>
                    <a:gd name="T8" fmla="*/ 0 w 30"/>
                    <a:gd name="T9" fmla="*/ 0 h 46"/>
                    <a:gd name="T10" fmla="*/ 14 w 30"/>
                    <a:gd name="T11" fmla="*/ 29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46">
                      <a:moveTo>
                        <a:pt x="14" y="29"/>
                      </a:moveTo>
                      <a:cubicBezTo>
                        <a:pt x="14" y="45"/>
                        <a:pt x="14" y="45"/>
                        <a:pt x="14" y="45"/>
                      </a:cubicBezTo>
                      <a:cubicBezTo>
                        <a:pt x="21" y="46"/>
                        <a:pt x="30" y="39"/>
                        <a:pt x="22" y="22"/>
                      </a:cubicBezTo>
                      <a:cubicBezTo>
                        <a:pt x="15" y="6"/>
                        <a:pt x="5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6"/>
                        <a:pt x="14" y="17"/>
                        <a:pt x="1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54" name="Freeform 248">
                  <a:extLst>
                    <a:ext uri="{FF2B5EF4-FFF2-40B4-BE49-F238E27FC236}">
                      <a16:creationId xmlns:a16="http://schemas.microsoft.com/office/drawing/2014/main" id="{A9CE159B-860D-47EB-85F5-BDF2030B6A3E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239000" y="4525963"/>
                  <a:ext cx="101600" cy="103188"/>
                </a:xfrm>
                <a:custGeom>
                  <a:avLst/>
                  <a:gdLst>
                    <a:gd name="T0" fmla="*/ 19 w 19"/>
                    <a:gd name="T1" fmla="*/ 0 h 19"/>
                    <a:gd name="T2" fmla="*/ 19 w 19"/>
                    <a:gd name="T3" fmla="*/ 0 h 19"/>
                    <a:gd name="T4" fmla="*/ 0 w 19"/>
                    <a:gd name="T5" fmla="*/ 15 h 19"/>
                    <a:gd name="T6" fmla="*/ 6 w 19"/>
                    <a:gd name="T7" fmla="*/ 19 h 19"/>
                    <a:gd name="T8" fmla="*/ 19 w 19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9">
                      <a:moveTo>
                        <a:pt x="19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5" y="1"/>
                        <a:pt x="7" y="5"/>
                        <a:pt x="0" y="15"/>
                      </a:cubicBezTo>
                      <a:cubicBezTo>
                        <a:pt x="2" y="16"/>
                        <a:pt x="4" y="18"/>
                        <a:pt x="6" y="19"/>
                      </a:cubicBezTo>
                      <a:cubicBezTo>
                        <a:pt x="8" y="11"/>
                        <a:pt x="13" y="4"/>
                        <a:pt x="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55" name="Freeform 249">
                  <a:extLst>
                    <a:ext uri="{FF2B5EF4-FFF2-40B4-BE49-F238E27FC236}">
                      <a16:creationId xmlns:a16="http://schemas.microsoft.com/office/drawing/2014/main" id="{988F17D3-57E0-4CB1-93DE-B4C444A9B3D8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297738" y="4537075"/>
                  <a:ext cx="317500" cy="227013"/>
                </a:xfrm>
                <a:custGeom>
                  <a:avLst/>
                  <a:gdLst>
                    <a:gd name="T0" fmla="*/ 13 w 59"/>
                    <a:gd name="T1" fmla="*/ 42 h 42"/>
                    <a:gd name="T2" fmla="*/ 59 w 59"/>
                    <a:gd name="T3" fmla="*/ 42 h 42"/>
                    <a:gd name="T4" fmla="*/ 59 w 59"/>
                    <a:gd name="T5" fmla="*/ 26 h 42"/>
                    <a:gd name="T6" fmla="*/ 49 w 59"/>
                    <a:gd name="T7" fmla="*/ 0 h 42"/>
                    <a:gd name="T8" fmla="*/ 29 w 59"/>
                    <a:gd name="T9" fmla="*/ 9 h 42"/>
                    <a:gd name="T10" fmla="*/ 10 w 59"/>
                    <a:gd name="T11" fmla="*/ 0 h 42"/>
                    <a:gd name="T12" fmla="*/ 0 w 59"/>
                    <a:gd name="T13" fmla="*/ 22 h 42"/>
                    <a:gd name="T14" fmla="*/ 12 w 59"/>
                    <a:gd name="T15" fmla="*/ 41 h 42"/>
                    <a:gd name="T16" fmla="*/ 12 w 59"/>
                    <a:gd name="T17" fmla="*/ 41 h 42"/>
                    <a:gd name="T18" fmla="*/ 13 w 59"/>
                    <a:gd name="T1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9" h="42">
                      <a:moveTo>
                        <a:pt x="13" y="42"/>
                      </a:moveTo>
                      <a:cubicBezTo>
                        <a:pt x="27" y="36"/>
                        <a:pt x="44" y="36"/>
                        <a:pt x="59" y="42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59" y="16"/>
                        <a:pt x="55" y="7"/>
                        <a:pt x="49" y="0"/>
                      </a:cubicBezTo>
                      <a:cubicBezTo>
                        <a:pt x="44" y="6"/>
                        <a:pt x="37" y="9"/>
                        <a:pt x="29" y="9"/>
                      </a:cubicBezTo>
                      <a:cubicBezTo>
                        <a:pt x="21" y="9"/>
                        <a:pt x="14" y="6"/>
                        <a:pt x="10" y="0"/>
                      </a:cubicBezTo>
                      <a:cubicBezTo>
                        <a:pt x="4" y="6"/>
                        <a:pt x="1" y="13"/>
                        <a:pt x="0" y="22"/>
                      </a:cubicBezTo>
                      <a:cubicBezTo>
                        <a:pt x="4" y="26"/>
                        <a:pt x="9" y="33"/>
                        <a:pt x="12" y="41"/>
                      </a:cubicBezTo>
                      <a:cubicBezTo>
                        <a:pt x="12" y="41"/>
                        <a:pt x="12" y="41"/>
                        <a:pt x="12" y="41"/>
                      </a:cubicBezTo>
                      <a:cubicBezTo>
                        <a:pt x="13" y="41"/>
                        <a:pt x="13" y="42"/>
                        <a:pt x="13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56" name="Oval 250">
                  <a:extLst>
                    <a:ext uri="{FF2B5EF4-FFF2-40B4-BE49-F238E27FC236}">
                      <a16:creationId xmlns:a16="http://schemas.microsoft.com/office/drawing/2014/main" id="{5BB7E691-B40B-4B80-81FA-E71737230D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7351713" y="4338638"/>
                  <a:ext cx="209550" cy="21431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57" name="Freeform 251">
                  <a:extLst>
                    <a:ext uri="{FF2B5EF4-FFF2-40B4-BE49-F238E27FC236}">
                      <a16:creationId xmlns:a16="http://schemas.microsoft.com/office/drawing/2014/main" id="{5CF91C62-14E6-46B2-94C0-BFAE7B955474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173913" y="4624388"/>
                  <a:ext cx="155575" cy="198438"/>
                </a:xfrm>
                <a:custGeom>
                  <a:avLst/>
                  <a:gdLst>
                    <a:gd name="T0" fmla="*/ 18 w 29"/>
                    <a:gd name="T1" fmla="*/ 37 h 37"/>
                    <a:gd name="T2" fmla="*/ 29 w 29"/>
                    <a:gd name="T3" fmla="*/ 29 h 37"/>
                    <a:gd name="T4" fmla="*/ 28 w 29"/>
                    <a:gd name="T5" fmla="*/ 28 h 37"/>
                    <a:gd name="T6" fmla="*/ 0 w 29"/>
                    <a:gd name="T7" fmla="*/ 0 h 37"/>
                    <a:gd name="T8" fmla="*/ 0 w 29"/>
                    <a:gd name="T9" fmla="*/ 0 h 37"/>
                    <a:gd name="T10" fmla="*/ 18 w 29"/>
                    <a:gd name="T1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37">
                      <a:moveTo>
                        <a:pt x="18" y="37"/>
                      </a:moveTo>
                      <a:cubicBezTo>
                        <a:pt x="21" y="34"/>
                        <a:pt x="25" y="31"/>
                        <a:pt x="29" y="29"/>
                      </a:cubicBezTo>
                      <a:cubicBezTo>
                        <a:pt x="29" y="29"/>
                        <a:pt x="29" y="28"/>
                        <a:pt x="28" y="28"/>
                      </a:cubicBezTo>
                      <a:cubicBezTo>
                        <a:pt x="19" y="8"/>
                        <a:pt x="6" y="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8"/>
                        <a:pt x="18" y="21"/>
                        <a:pt x="18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58" name="Freeform 252">
                  <a:extLst>
                    <a:ext uri="{FF2B5EF4-FFF2-40B4-BE49-F238E27FC236}">
                      <a16:creationId xmlns:a16="http://schemas.microsoft.com/office/drawing/2014/main" id="{84AFC9F1-211D-4B12-9F54-DD508BB672C6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6673850" y="4624388"/>
                  <a:ext cx="204788" cy="317500"/>
                </a:xfrm>
                <a:custGeom>
                  <a:avLst/>
                  <a:gdLst>
                    <a:gd name="T0" fmla="*/ 38 w 38"/>
                    <a:gd name="T1" fmla="*/ 0 h 59"/>
                    <a:gd name="T2" fmla="*/ 38 w 38"/>
                    <a:gd name="T3" fmla="*/ 0 h 59"/>
                    <a:gd name="T4" fmla="*/ 10 w 38"/>
                    <a:gd name="T5" fmla="*/ 28 h 59"/>
                    <a:gd name="T6" fmla="*/ 20 w 38"/>
                    <a:gd name="T7" fmla="*/ 58 h 59"/>
                    <a:gd name="T8" fmla="*/ 20 w 38"/>
                    <a:gd name="T9" fmla="*/ 37 h 59"/>
                    <a:gd name="T10" fmla="*/ 38 w 38"/>
                    <a:gd name="T11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59">
                      <a:moveTo>
                        <a:pt x="38" y="0"/>
                      </a:move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2" y="2"/>
                        <a:pt x="18" y="8"/>
                        <a:pt x="10" y="28"/>
                      </a:cubicBezTo>
                      <a:cubicBezTo>
                        <a:pt x="0" y="49"/>
                        <a:pt x="11" y="59"/>
                        <a:pt x="20" y="58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0" y="22"/>
                        <a:pt x="27" y="8"/>
                        <a:pt x="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59" name="Freeform 253">
                  <a:extLst>
                    <a:ext uri="{FF2B5EF4-FFF2-40B4-BE49-F238E27FC236}">
                      <a16:creationId xmlns:a16="http://schemas.microsoft.com/office/drawing/2014/main" id="{279FEC13-1A76-421C-87E2-C7C6E50BF9F8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6818313" y="4640263"/>
                  <a:ext cx="409575" cy="446088"/>
                </a:xfrm>
                <a:custGeom>
                  <a:avLst/>
                  <a:gdLst>
                    <a:gd name="T0" fmla="*/ 76 w 76"/>
                    <a:gd name="T1" fmla="*/ 33 h 83"/>
                    <a:gd name="T2" fmla="*/ 63 w 76"/>
                    <a:gd name="T3" fmla="*/ 0 h 83"/>
                    <a:gd name="T4" fmla="*/ 38 w 76"/>
                    <a:gd name="T5" fmla="*/ 12 h 83"/>
                    <a:gd name="T6" fmla="*/ 14 w 76"/>
                    <a:gd name="T7" fmla="*/ 0 h 83"/>
                    <a:gd name="T8" fmla="*/ 0 w 76"/>
                    <a:gd name="T9" fmla="*/ 33 h 83"/>
                    <a:gd name="T10" fmla="*/ 0 w 76"/>
                    <a:gd name="T11" fmla="*/ 66 h 83"/>
                    <a:gd name="T12" fmla="*/ 15 w 76"/>
                    <a:gd name="T13" fmla="*/ 83 h 83"/>
                    <a:gd name="T14" fmla="*/ 62 w 76"/>
                    <a:gd name="T15" fmla="*/ 83 h 83"/>
                    <a:gd name="T16" fmla="*/ 62 w 76"/>
                    <a:gd name="T17" fmla="*/ 83 h 83"/>
                    <a:gd name="T18" fmla="*/ 68 w 76"/>
                    <a:gd name="T19" fmla="*/ 55 h 83"/>
                    <a:gd name="T20" fmla="*/ 76 w 76"/>
                    <a:gd name="T21" fmla="*/ 41 h 83"/>
                    <a:gd name="T22" fmla="*/ 76 w 76"/>
                    <a:gd name="T23" fmla="*/ 3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6" h="83">
                      <a:moveTo>
                        <a:pt x="76" y="33"/>
                      </a:moveTo>
                      <a:cubicBezTo>
                        <a:pt x="76" y="20"/>
                        <a:pt x="71" y="8"/>
                        <a:pt x="63" y="0"/>
                      </a:cubicBezTo>
                      <a:cubicBezTo>
                        <a:pt x="57" y="7"/>
                        <a:pt x="48" y="12"/>
                        <a:pt x="38" y="12"/>
                      </a:cubicBezTo>
                      <a:cubicBezTo>
                        <a:pt x="28" y="12"/>
                        <a:pt x="20" y="7"/>
                        <a:pt x="14" y="0"/>
                      </a:cubicBezTo>
                      <a:cubicBezTo>
                        <a:pt x="5" y="8"/>
                        <a:pt x="0" y="20"/>
                        <a:pt x="0" y="33"/>
                      </a:cubicBezTo>
                      <a:cubicBezTo>
                        <a:pt x="0" y="66"/>
                        <a:pt x="0" y="66"/>
                        <a:pt x="0" y="66"/>
                      </a:cubicBezTo>
                      <a:cubicBezTo>
                        <a:pt x="0" y="76"/>
                        <a:pt x="7" y="83"/>
                        <a:pt x="15" y="83"/>
                      </a:cubicBezTo>
                      <a:cubicBezTo>
                        <a:pt x="62" y="83"/>
                        <a:pt x="62" y="83"/>
                        <a:pt x="62" y="83"/>
                      </a:cubicBezTo>
                      <a:cubicBezTo>
                        <a:pt x="62" y="83"/>
                        <a:pt x="62" y="83"/>
                        <a:pt x="62" y="83"/>
                      </a:cubicBezTo>
                      <a:cubicBezTo>
                        <a:pt x="62" y="74"/>
                        <a:pt x="63" y="64"/>
                        <a:pt x="68" y="55"/>
                      </a:cubicBezTo>
                      <a:cubicBezTo>
                        <a:pt x="70" y="50"/>
                        <a:pt x="73" y="45"/>
                        <a:pt x="76" y="41"/>
                      </a:cubicBezTo>
                      <a:lnTo>
                        <a:pt x="76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60" name="Oval 254">
                  <a:extLst>
                    <a:ext uri="{FF2B5EF4-FFF2-40B4-BE49-F238E27FC236}">
                      <a16:creationId xmlns:a16="http://schemas.microsoft.com/office/drawing/2014/main" id="{4AD5F4B0-1E7B-4F7B-9FB8-36625604B7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6888163" y="4386263"/>
                  <a:ext cx="274638" cy="26987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61" name="Freeform 255">
                  <a:extLst>
                    <a:ext uri="{FF2B5EF4-FFF2-40B4-BE49-F238E27FC236}">
                      <a16:creationId xmlns:a16="http://schemas.microsoft.com/office/drawing/2014/main" id="{986A7C63-75D5-486B-A950-745302D9F94B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732713" y="5108575"/>
                  <a:ext cx="344488" cy="312738"/>
                </a:xfrm>
                <a:custGeom>
                  <a:avLst/>
                  <a:gdLst>
                    <a:gd name="T0" fmla="*/ 56 w 64"/>
                    <a:gd name="T1" fmla="*/ 24 h 58"/>
                    <a:gd name="T2" fmla="*/ 34 w 64"/>
                    <a:gd name="T3" fmla="*/ 14 h 58"/>
                    <a:gd name="T4" fmla="*/ 31 w 64"/>
                    <a:gd name="T5" fmla="*/ 6 h 58"/>
                    <a:gd name="T6" fmla="*/ 20 w 64"/>
                    <a:gd name="T7" fmla="*/ 0 h 58"/>
                    <a:gd name="T8" fmla="*/ 14 w 64"/>
                    <a:gd name="T9" fmla="*/ 23 h 58"/>
                    <a:gd name="T10" fmla="*/ 0 w 64"/>
                    <a:gd name="T11" fmla="*/ 42 h 58"/>
                    <a:gd name="T12" fmla="*/ 11 w 64"/>
                    <a:gd name="T13" fmla="*/ 47 h 58"/>
                    <a:gd name="T14" fmla="*/ 19 w 64"/>
                    <a:gd name="T15" fmla="*/ 44 h 58"/>
                    <a:gd name="T16" fmla="*/ 41 w 64"/>
                    <a:gd name="T17" fmla="*/ 55 h 58"/>
                    <a:gd name="T18" fmla="*/ 58 w 64"/>
                    <a:gd name="T19" fmla="*/ 47 h 58"/>
                    <a:gd name="T20" fmla="*/ 60 w 64"/>
                    <a:gd name="T21" fmla="*/ 42 h 58"/>
                    <a:gd name="T22" fmla="*/ 56 w 64"/>
                    <a:gd name="T23" fmla="*/ 24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4" h="58">
                      <a:moveTo>
                        <a:pt x="56" y="24"/>
                      </a:moveTo>
                      <a:cubicBezTo>
                        <a:pt x="34" y="14"/>
                        <a:pt x="34" y="14"/>
                        <a:pt x="34" y="14"/>
                      </a:cubicBezTo>
                      <a:cubicBezTo>
                        <a:pt x="35" y="11"/>
                        <a:pt x="34" y="7"/>
                        <a:pt x="31" y="6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8"/>
                        <a:pt x="17" y="16"/>
                        <a:pt x="14" y="23"/>
                      </a:cubicBezTo>
                      <a:cubicBezTo>
                        <a:pt x="10" y="30"/>
                        <a:pt x="5" y="37"/>
                        <a:pt x="0" y="42"/>
                      </a:cubicBezTo>
                      <a:cubicBezTo>
                        <a:pt x="11" y="47"/>
                        <a:pt x="11" y="47"/>
                        <a:pt x="11" y="47"/>
                      </a:cubicBezTo>
                      <a:cubicBezTo>
                        <a:pt x="14" y="49"/>
                        <a:pt x="18" y="47"/>
                        <a:pt x="19" y="44"/>
                      </a:cubicBezTo>
                      <a:cubicBezTo>
                        <a:pt x="41" y="55"/>
                        <a:pt x="41" y="55"/>
                        <a:pt x="41" y="55"/>
                      </a:cubicBezTo>
                      <a:cubicBezTo>
                        <a:pt x="47" y="58"/>
                        <a:pt x="54" y="54"/>
                        <a:pt x="58" y="47"/>
                      </a:cubicBezTo>
                      <a:cubicBezTo>
                        <a:pt x="60" y="42"/>
                        <a:pt x="60" y="42"/>
                        <a:pt x="60" y="42"/>
                      </a:cubicBezTo>
                      <a:cubicBezTo>
                        <a:pt x="64" y="35"/>
                        <a:pt x="62" y="27"/>
                        <a:pt x="56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62" name="Freeform 256">
                  <a:extLst>
                    <a:ext uri="{FF2B5EF4-FFF2-40B4-BE49-F238E27FC236}">
                      <a16:creationId xmlns:a16="http://schemas.microsoft.com/office/drawing/2014/main" id="{FCA11071-362D-4253-9B53-1D430976F397}"/>
                    </a:ext>
                  </a:extLst>
                </p:cNvPr>
                <p:cNvSpPr>
                  <a:spLocks noEditPoints="1"/>
                </p:cNvSpPr>
                <p:nvPr/>
              </p:nvSpPr>
              <p:spPr bwMode="black">
                <a:xfrm>
                  <a:off x="7158038" y="4748213"/>
                  <a:ext cx="671513" cy="673100"/>
                </a:xfrm>
                <a:custGeom>
                  <a:avLst/>
                  <a:gdLst>
                    <a:gd name="T0" fmla="*/ 86 w 125"/>
                    <a:gd name="T1" fmla="*/ 13 h 125"/>
                    <a:gd name="T2" fmla="*/ 13 w 125"/>
                    <a:gd name="T3" fmla="*/ 39 h 125"/>
                    <a:gd name="T4" fmla="*/ 39 w 125"/>
                    <a:gd name="T5" fmla="*/ 112 h 125"/>
                    <a:gd name="T6" fmla="*/ 112 w 125"/>
                    <a:gd name="T7" fmla="*/ 86 h 125"/>
                    <a:gd name="T8" fmla="*/ 86 w 125"/>
                    <a:gd name="T9" fmla="*/ 13 h 125"/>
                    <a:gd name="T10" fmla="*/ 97 w 125"/>
                    <a:gd name="T11" fmla="*/ 79 h 125"/>
                    <a:gd name="T12" fmla="*/ 47 w 125"/>
                    <a:gd name="T13" fmla="*/ 96 h 125"/>
                    <a:gd name="T14" fmla="*/ 29 w 125"/>
                    <a:gd name="T15" fmla="*/ 46 h 125"/>
                    <a:gd name="T16" fmla="*/ 79 w 125"/>
                    <a:gd name="T17" fmla="*/ 28 h 125"/>
                    <a:gd name="T18" fmla="*/ 97 w 125"/>
                    <a:gd name="T19" fmla="*/ 79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5" h="125">
                      <a:moveTo>
                        <a:pt x="86" y="13"/>
                      </a:moveTo>
                      <a:cubicBezTo>
                        <a:pt x="59" y="0"/>
                        <a:pt x="26" y="12"/>
                        <a:pt x="13" y="39"/>
                      </a:cubicBezTo>
                      <a:cubicBezTo>
                        <a:pt x="0" y="66"/>
                        <a:pt x="12" y="99"/>
                        <a:pt x="39" y="112"/>
                      </a:cubicBezTo>
                      <a:cubicBezTo>
                        <a:pt x="66" y="125"/>
                        <a:pt x="99" y="113"/>
                        <a:pt x="112" y="86"/>
                      </a:cubicBezTo>
                      <a:cubicBezTo>
                        <a:pt x="125" y="59"/>
                        <a:pt x="114" y="26"/>
                        <a:pt x="86" y="13"/>
                      </a:cubicBezTo>
                      <a:close/>
                      <a:moveTo>
                        <a:pt x="97" y="79"/>
                      </a:moveTo>
                      <a:cubicBezTo>
                        <a:pt x="88" y="97"/>
                        <a:pt x="65" y="105"/>
                        <a:pt x="47" y="96"/>
                      </a:cubicBezTo>
                      <a:cubicBezTo>
                        <a:pt x="28" y="87"/>
                        <a:pt x="20" y="65"/>
                        <a:pt x="29" y="46"/>
                      </a:cubicBezTo>
                      <a:cubicBezTo>
                        <a:pt x="38" y="27"/>
                        <a:pt x="60" y="19"/>
                        <a:pt x="79" y="28"/>
                      </a:cubicBezTo>
                      <a:cubicBezTo>
                        <a:pt x="98" y="37"/>
                        <a:pt x="106" y="60"/>
                        <a:pt x="97" y="7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63" name="Freeform 257">
                  <a:extLst>
                    <a:ext uri="{FF2B5EF4-FFF2-40B4-BE49-F238E27FC236}">
                      <a16:creationId xmlns:a16="http://schemas.microsoft.com/office/drawing/2014/main" id="{AE6767E0-9CB2-4B01-82D0-325A7934C9BE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351713" y="4908550"/>
                  <a:ext cx="225425" cy="150813"/>
                </a:xfrm>
                <a:custGeom>
                  <a:avLst/>
                  <a:gdLst>
                    <a:gd name="T0" fmla="*/ 39 w 42"/>
                    <a:gd name="T1" fmla="*/ 7 h 28"/>
                    <a:gd name="T2" fmla="*/ 39 w 42"/>
                    <a:gd name="T3" fmla="*/ 7 h 28"/>
                    <a:gd name="T4" fmla="*/ 1 w 42"/>
                    <a:gd name="T5" fmla="*/ 20 h 28"/>
                    <a:gd name="T6" fmla="*/ 3 w 42"/>
                    <a:gd name="T7" fmla="*/ 27 h 28"/>
                    <a:gd name="T8" fmla="*/ 10 w 42"/>
                    <a:gd name="T9" fmla="*/ 24 h 28"/>
                    <a:gd name="T10" fmla="*/ 35 w 42"/>
                    <a:gd name="T11" fmla="*/ 15 h 28"/>
                    <a:gd name="T12" fmla="*/ 41 w 42"/>
                    <a:gd name="T13" fmla="*/ 13 h 28"/>
                    <a:gd name="T14" fmla="*/ 39 w 42"/>
                    <a:gd name="T15" fmla="*/ 7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2" h="28">
                      <a:moveTo>
                        <a:pt x="39" y="7"/>
                      </a:moveTo>
                      <a:cubicBezTo>
                        <a:pt x="39" y="7"/>
                        <a:pt x="39" y="7"/>
                        <a:pt x="39" y="7"/>
                      </a:cubicBezTo>
                      <a:cubicBezTo>
                        <a:pt x="25" y="0"/>
                        <a:pt x="8" y="6"/>
                        <a:pt x="1" y="20"/>
                      </a:cubicBezTo>
                      <a:cubicBezTo>
                        <a:pt x="0" y="23"/>
                        <a:pt x="1" y="25"/>
                        <a:pt x="3" y="27"/>
                      </a:cubicBezTo>
                      <a:cubicBezTo>
                        <a:pt x="6" y="28"/>
                        <a:pt x="8" y="27"/>
                        <a:pt x="10" y="24"/>
                      </a:cubicBezTo>
                      <a:cubicBezTo>
                        <a:pt x="14" y="15"/>
                        <a:pt x="25" y="11"/>
                        <a:pt x="35" y="15"/>
                      </a:cubicBezTo>
                      <a:cubicBezTo>
                        <a:pt x="37" y="16"/>
                        <a:pt x="40" y="15"/>
                        <a:pt x="41" y="13"/>
                      </a:cubicBezTo>
                      <a:cubicBezTo>
                        <a:pt x="42" y="11"/>
                        <a:pt x="41" y="8"/>
                        <a:pt x="39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</p:grpSp>
          <p:sp>
            <p:nvSpPr>
              <p:cNvPr id="452" name="Donut 497">
                <a:extLst>
                  <a:ext uri="{FF2B5EF4-FFF2-40B4-BE49-F238E27FC236}">
                    <a16:creationId xmlns:a16="http://schemas.microsoft.com/office/drawing/2014/main" id="{AB682D23-3294-4628-B3AF-4E4C4E5FEBE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46256" y="2408118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64" name="Group 463">
              <a:extLst>
                <a:ext uri="{FF2B5EF4-FFF2-40B4-BE49-F238E27FC236}">
                  <a16:creationId xmlns:a16="http://schemas.microsoft.com/office/drawing/2014/main" id="{24CBE5AC-101B-464C-8F15-91FA254F0EED}"/>
                </a:ext>
              </a:extLst>
            </p:cNvPr>
            <p:cNvGrpSpPr/>
            <p:nvPr/>
          </p:nvGrpSpPr>
          <p:grpSpPr>
            <a:xfrm>
              <a:off x="6037998" y="4946648"/>
              <a:ext cx="618833" cy="618833"/>
              <a:chOff x="4179295" y="3183652"/>
              <a:chExt cx="392110" cy="392110"/>
            </a:xfrm>
            <a:solidFill>
              <a:schemeClr val="tx1"/>
            </a:solidFill>
          </p:grpSpPr>
          <p:sp>
            <p:nvSpPr>
              <p:cNvPr id="465" name="Freeform 15">
                <a:extLst>
                  <a:ext uri="{FF2B5EF4-FFF2-40B4-BE49-F238E27FC236}">
                    <a16:creationId xmlns:a16="http://schemas.microsoft.com/office/drawing/2014/main" id="{C6FE6D8F-CACA-49DE-A037-1195DC30C076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4254000" y="3269045"/>
                <a:ext cx="242700" cy="221324"/>
              </a:xfrm>
              <a:custGeom>
                <a:avLst/>
                <a:gdLst>
                  <a:gd name="T0" fmla="*/ 436 w 2416"/>
                  <a:gd name="T1" fmla="*/ 708 h 2209"/>
                  <a:gd name="T2" fmla="*/ 524 w 2416"/>
                  <a:gd name="T3" fmla="*/ 768 h 2209"/>
                  <a:gd name="T4" fmla="*/ 883 w 2416"/>
                  <a:gd name="T5" fmla="*/ 698 h 2209"/>
                  <a:gd name="T6" fmla="*/ 1293 w 2416"/>
                  <a:gd name="T7" fmla="*/ 707 h 2209"/>
                  <a:gd name="T8" fmla="*/ 1449 w 2416"/>
                  <a:gd name="T9" fmla="*/ 702 h 2209"/>
                  <a:gd name="T10" fmla="*/ 1429 w 2416"/>
                  <a:gd name="T11" fmla="*/ 399 h 2209"/>
                  <a:gd name="T12" fmla="*/ 1317 w 2416"/>
                  <a:gd name="T13" fmla="*/ 124 h 2209"/>
                  <a:gd name="T14" fmla="*/ 1101 w 2416"/>
                  <a:gd name="T15" fmla="*/ 21 h 2209"/>
                  <a:gd name="T16" fmla="*/ 536 w 2416"/>
                  <a:gd name="T17" fmla="*/ 250 h 2209"/>
                  <a:gd name="T18" fmla="*/ 353 w 2416"/>
                  <a:gd name="T19" fmla="*/ 433 h 2209"/>
                  <a:gd name="T20" fmla="*/ 387 w 2416"/>
                  <a:gd name="T21" fmla="*/ 530 h 2209"/>
                  <a:gd name="T22" fmla="*/ 450 w 2416"/>
                  <a:gd name="T23" fmla="*/ 1207 h 2209"/>
                  <a:gd name="T24" fmla="*/ 617 w 2416"/>
                  <a:gd name="T25" fmla="*/ 1272 h 2209"/>
                  <a:gd name="T26" fmla="*/ 689 w 2416"/>
                  <a:gd name="T27" fmla="*/ 1270 h 2209"/>
                  <a:gd name="T28" fmla="*/ 653 w 2416"/>
                  <a:gd name="T29" fmla="*/ 1190 h 2209"/>
                  <a:gd name="T30" fmla="*/ 626 w 2416"/>
                  <a:gd name="T31" fmla="*/ 1126 h 2209"/>
                  <a:gd name="T32" fmla="*/ 553 w 2416"/>
                  <a:gd name="T33" fmla="*/ 1010 h 2209"/>
                  <a:gd name="T34" fmla="*/ 386 w 2416"/>
                  <a:gd name="T35" fmla="*/ 755 h 2209"/>
                  <a:gd name="T36" fmla="*/ 209 w 2416"/>
                  <a:gd name="T37" fmla="*/ 573 h 2209"/>
                  <a:gd name="T38" fmla="*/ 48 w 2416"/>
                  <a:gd name="T39" fmla="*/ 787 h 2209"/>
                  <a:gd name="T40" fmla="*/ 121 w 2416"/>
                  <a:gd name="T41" fmla="*/ 1190 h 2209"/>
                  <a:gd name="T42" fmla="*/ 355 w 2416"/>
                  <a:gd name="T43" fmla="*/ 1178 h 2209"/>
                  <a:gd name="T44" fmla="*/ 2011 w 2416"/>
                  <a:gd name="T45" fmla="*/ 189 h 2209"/>
                  <a:gd name="T46" fmla="*/ 1470 w 2416"/>
                  <a:gd name="T47" fmla="*/ 25 h 2209"/>
                  <a:gd name="T48" fmla="*/ 1383 w 2416"/>
                  <a:gd name="T49" fmla="*/ 196 h 2209"/>
                  <a:gd name="T50" fmla="*/ 1533 w 2416"/>
                  <a:gd name="T51" fmla="*/ 610 h 2209"/>
                  <a:gd name="T52" fmla="*/ 1588 w 2416"/>
                  <a:gd name="T53" fmla="*/ 803 h 2209"/>
                  <a:gd name="T54" fmla="*/ 1722 w 2416"/>
                  <a:gd name="T55" fmla="*/ 938 h 2209"/>
                  <a:gd name="T56" fmla="*/ 1907 w 2416"/>
                  <a:gd name="T57" fmla="*/ 1240 h 2209"/>
                  <a:gd name="T58" fmla="*/ 2277 w 2416"/>
                  <a:gd name="T59" fmla="*/ 1135 h 2209"/>
                  <a:gd name="T60" fmla="*/ 2323 w 2416"/>
                  <a:gd name="T61" fmla="*/ 506 h 2209"/>
                  <a:gd name="T62" fmla="*/ 1781 w 2416"/>
                  <a:gd name="T63" fmla="*/ 1200 h 2209"/>
                  <a:gd name="T64" fmla="*/ 1773 w 2416"/>
                  <a:gd name="T65" fmla="*/ 1172 h 2209"/>
                  <a:gd name="T66" fmla="*/ 1585 w 2416"/>
                  <a:gd name="T67" fmla="*/ 862 h 2209"/>
                  <a:gd name="T68" fmla="*/ 1317 w 2416"/>
                  <a:gd name="T69" fmla="*/ 747 h 2209"/>
                  <a:gd name="T70" fmla="*/ 907 w 2416"/>
                  <a:gd name="T71" fmla="*/ 739 h 2209"/>
                  <a:gd name="T72" fmla="*/ 489 w 2416"/>
                  <a:gd name="T73" fmla="*/ 831 h 2209"/>
                  <a:gd name="T74" fmla="*/ 627 w 2416"/>
                  <a:gd name="T75" fmla="*/ 1004 h 2209"/>
                  <a:gd name="T76" fmla="*/ 704 w 2416"/>
                  <a:gd name="T77" fmla="*/ 1182 h 2209"/>
                  <a:gd name="T78" fmla="*/ 704 w 2416"/>
                  <a:gd name="T79" fmla="*/ 1183 h 2209"/>
                  <a:gd name="T80" fmla="*/ 871 w 2416"/>
                  <a:gd name="T81" fmla="*/ 1334 h 2209"/>
                  <a:gd name="T82" fmla="*/ 1184 w 2416"/>
                  <a:gd name="T83" fmla="*/ 1421 h 2209"/>
                  <a:gd name="T84" fmla="*/ 1422 w 2416"/>
                  <a:gd name="T85" fmla="*/ 1539 h 2209"/>
                  <a:gd name="T86" fmla="*/ 1716 w 2416"/>
                  <a:gd name="T87" fmla="*/ 1526 h 2209"/>
                  <a:gd name="T88" fmla="*/ 1811 w 2416"/>
                  <a:gd name="T89" fmla="*/ 1387 h 2209"/>
                  <a:gd name="T90" fmla="*/ 1809 w 2416"/>
                  <a:gd name="T91" fmla="*/ 1295 h 2209"/>
                  <a:gd name="T92" fmla="*/ 1173 w 2416"/>
                  <a:gd name="T93" fmla="*/ 1486 h 2209"/>
                  <a:gd name="T94" fmla="*/ 1044 w 2416"/>
                  <a:gd name="T95" fmla="*/ 1466 h 2209"/>
                  <a:gd name="T96" fmla="*/ 984 w 2416"/>
                  <a:gd name="T97" fmla="*/ 1573 h 2209"/>
                  <a:gd name="T98" fmla="*/ 809 w 2416"/>
                  <a:gd name="T99" fmla="*/ 1794 h 2209"/>
                  <a:gd name="T100" fmla="*/ 752 w 2416"/>
                  <a:gd name="T101" fmla="*/ 2011 h 2209"/>
                  <a:gd name="T102" fmla="*/ 778 w 2416"/>
                  <a:gd name="T103" fmla="*/ 2150 h 2209"/>
                  <a:gd name="T104" fmla="*/ 880 w 2416"/>
                  <a:gd name="T105" fmla="*/ 2177 h 2209"/>
                  <a:gd name="T106" fmla="*/ 1012 w 2416"/>
                  <a:gd name="T107" fmla="*/ 2005 h 2209"/>
                  <a:gd name="T108" fmla="*/ 1226 w 2416"/>
                  <a:gd name="T109" fmla="*/ 1733 h 2209"/>
                  <a:gd name="T110" fmla="*/ 1245 w 2416"/>
                  <a:gd name="T111" fmla="*/ 1541 h 2209"/>
                  <a:gd name="T112" fmla="*/ 797 w 2416"/>
                  <a:gd name="T113" fmla="*/ 1718 h 2209"/>
                  <a:gd name="T114" fmla="*/ 977 w 2416"/>
                  <a:gd name="T115" fmla="*/ 1520 h 2209"/>
                  <a:gd name="T116" fmla="*/ 831 w 2416"/>
                  <a:gd name="T117" fmla="*/ 1386 h 2209"/>
                  <a:gd name="T118" fmla="*/ 584 w 2416"/>
                  <a:gd name="T119" fmla="*/ 1299 h 2209"/>
                  <a:gd name="T120" fmla="*/ 222 w 2416"/>
                  <a:gd name="T121" fmla="*/ 1510 h 2209"/>
                  <a:gd name="T122" fmla="*/ 569 w 2416"/>
                  <a:gd name="T123" fmla="*/ 1809 h 2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16" h="2209">
                    <a:moveTo>
                      <a:pt x="387" y="530"/>
                    </a:moveTo>
                    <a:cubicBezTo>
                      <a:pt x="412" y="587"/>
                      <a:pt x="412" y="651"/>
                      <a:pt x="436" y="708"/>
                    </a:cubicBezTo>
                    <a:cubicBezTo>
                      <a:pt x="445" y="729"/>
                      <a:pt x="445" y="729"/>
                      <a:pt x="445" y="729"/>
                    </a:cubicBezTo>
                    <a:cubicBezTo>
                      <a:pt x="454" y="752"/>
                      <a:pt x="490" y="770"/>
                      <a:pt x="524" y="768"/>
                    </a:cubicBezTo>
                    <a:cubicBezTo>
                      <a:pt x="524" y="768"/>
                      <a:pt x="524" y="768"/>
                      <a:pt x="553" y="767"/>
                    </a:cubicBezTo>
                    <a:cubicBezTo>
                      <a:pt x="666" y="760"/>
                      <a:pt x="772" y="718"/>
                      <a:pt x="883" y="698"/>
                    </a:cubicBezTo>
                    <a:cubicBezTo>
                      <a:pt x="954" y="685"/>
                      <a:pt x="1003" y="722"/>
                      <a:pt x="1070" y="733"/>
                    </a:cubicBezTo>
                    <a:cubicBezTo>
                      <a:pt x="1146" y="746"/>
                      <a:pt x="1215" y="702"/>
                      <a:pt x="1293" y="707"/>
                    </a:cubicBezTo>
                    <a:cubicBezTo>
                      <a:pt x="1348" y="710"/>
                      <a:pt x="1362" y="715"/>
                      <a:pt x="1362" y="715"/>
                    </a:cubicBezTo>
                    <a:cubicBezTo>
                      <a:pt x="1391" y="726"/>
                      <a:pt x="1424" y="722"/>
                      <a:pt x="1449" y="702"/>
                    </a:cubicBezTo>
                    <a:cubicBezTo>
                      <a:pt x="1478" y="678"/>
                      <a:pt x="1478" y="646"/>
                      <a:pt x="1477" y="611"/>
                    </a:cubicBezTo>
                    <a:cubicBezTo>
                      <a:pt x="1474" y="540"/>
                      <a:pt x="1468" y="462"/>
                      <a:pt x="1429" y="399"/>
                    </a:cubicBezTo>
                    <a:cubicBezTo>
                      <a:pt x="1401" y="353"/>
                      <a:pt x="1374" y="306"/>
                      <a:pt x="1351" y="256"/>
                    </a:cubicBezTo>
                    <a:cubicBezTo>
                      <a:pt x="1332" y="215"/>
                      <a:pt x="1322" y="170"/>
                      <a:pt x="1317" y="124"/>
                    </a:cubicBezTo>
                    <a:cubicBezTo>
                      <a:pt x="1312" y="92"/>
                      <a:pt x="1317" y="40"/>
                      <a:pt x="1281" y="23"/>
                    </a:cubicBezTo>
                    <a:cubicBezTo>
                      <a:pt x="1229" y="0"/>
                      <a:pt x="1155" y="13"/>
                      <a:pt x="1101" y="21"/>
                    </a:cubicBezTo>
                    <a:cubicBezTo>
                      <a:pt x="972" y="38"/>
                      <a:pt x="844" y="76"/>
                      <a:pt x="727" y="134"/>
                    </a:cubicBezTo>
                    <a:cubicBezTo>
                      <a:pt x="660" y="167"/>
                      <a:pt x="596" y="206"/>
                      <a:pt x="536" y="250"/>
                    </a:cubicBezTo>
                    <a:cubicBezTo>
                      <a:pt x="488" y="285"/>
                      <a:pt x="440" y="319"/>
                      <a:pt x="399" y="362"/>
                    </a:cubicBezTo>
                    <a:cubicBezTo>
                      <a:pt x="380" y="382"/>
                      <a:pt x="359" y="405"/>
                      <a:pt x="353" y="433"/>
                    </a:cubicBezTo>
                    <a:cubicBezTo>
                      <a:pt x="346" y="467"/>
                      <a:pt x="367" y="492"/>
                      <a:pt x="381" y="520"/>
                    </a:cubicBezTo>
                    <a:cubicBezTo>
                      <a:pt x="383" y="523"/>
                      <a:pt x="385" y="527"/>
                      <a:pt x="387" y="530"/>
                    </a:cubicBezTo>
                    <a:close/>
                    <a:moveTo>
                      <a:pt x="355" y="1178"/>
                    </a:moveTo>
                    <a:cubicBezTo>
                      <a:pt x="385" y="1181"/>
                      <a:pt x="417" y="1193"/>
                      <a:pt x="450" y="1207"/>
                    </a:cubicBezTo>
                    <a:cubicBezTo>
                      <a:pt x="487" y="1223"/>
                      <a:pt x="524" y="1242"/>
                      <a:pt x="558" y="1255"/>
                    </a:cubicBezTo>
                    <a:cubicBezTo>
                      <a:pt x="577" y="1263"/>
                      <a:pt x="598" y="1267"/>
                      <a:pt x="617" y="1272"/>
                    </a:cubicBezTo>
                    <a:cubicBezTo>
                      <a:pt x="635" y="1276"/>
                      <a:pt x="647" y="1281"/>
                      <a:pt x="665" y="1278"/>
                    </a:cubicBezTo>
                    <a:cubicBezTo>
                      <a:pt x="673" y="1276"/>
                      <a:pt x="684" y="1277"/>
                      <a:pt x="689" y="1270"/>
                    </a:cubicBezTo>
                    <a:cubicBezTo>
                      <a:pt x="701" y="1256"/>
                      <a:pt x="690" y="1228"/>
                      <a:pt x="680" y="1218"/>
                    </a:cubicBezTo>
                    <a:cubicBezTo>
                      <a:pt x="670" y="1209"/>
                      <a:pt x="661" y="1200"/>
                      <a:pt x="653" y="1190"/>
                    </a:cubicBezTo>
                    <a:cubicBezTo>
                      <a:pt x="648" y="1184"/>
                      <a:pt x="643" y="1177"/>
                      <a:pt x="640" y="1169"/>
                    </a:cubicBezTo>
                    <a:cubicBezTo>
                      <a:pt x="634" y="1156"/>
                      <a:pt x="627" y="1141"/>
                      <a:pt x="626" y="1126"/>
                    </a:cubicBezTo>
                    <a:cubicBezTo>
                      <a:pt x="625" y="1110"/>
                      <a:pt x="624" y="1097"/>
                      <a:pt x="619" y="1082"/>
                    </a:cubicBezTo>
                    <a:cubicBezTo>
                      <a:pt x="607" y="1051"/>
                      <a:pt x="583" y="1023"/>
                      <a:pt x="553" y="1010"/>
                    </a:cubicBezTo>
                    <a:cubicBezTo>
                      <a:pt x="553" y="1010"/>
                      <a:pt x="521" y="997"/>
                      <a:pt x="479" y="944"/>
                    </a:cubicBezTo>
                    <a:cubicBezTo>
                      <a:pt x="450" y="907"/>
                      <a:pt x="395" y="775"/>
                      <a:pt x="386" y="755"/>
                    </a:cubicBezTo>
                    <a:cubicBezTo>
                      <a:pt x="364" y="704"/>
                      <a:pt x="374" y="643"/>
                      <a:pt x="356" y="592"/>
                    </a:cubicBezTo>
                    <a:cubicBezTo>
                      <a:pt x="333" y="526"/>
                      <a:pt x="256" y="534"/>
                      <a:pt x="209" y="573"/>
                    </a:cubicBezTo>
                    <a:cubicBezTo>
                      <a:pt x="209" y="573"/>
                      <a:pt x="194" y="586"/>
                      <a:pt x="138" y="637"/>
                    </a:cubicBezTo>
                    <a:cubicBezTo>
                      <a:pt x="94" y="677"/>
                      <a:pt x="73" y="735"/>
                      <a:pt x="48" y="787"/>
                    </a:cubicBezTo>
                    <a:cubicBezTo>
                      <a:pt x="6" y="879"/>
                      <a:pt x="0" y="959"/>
                      <a:pt x="1" y="1058"/>
                    </a:cubicBezTo>
                    <a:cubicBezTo>
                      <a:pt x="2" y="1136"/>
                      <a:pt x="54" y="1160"/>
                      <a:pt x="121" y="1190"/>
                    </a:cubicBezTo>
                    <a:cubicBezTo>
                      <a:pt x="121" y="1190"/>
                      <a:pt x="132" y="1194"/>
                      <a:pt x="176" y="1197"/>
                    </a:cubicBezTo>
                    <a:cubicBezTo>
                      <a:pt x="235" y="1201"/>
                      <a:pt x="297" y="1172"/>
                      <a:pt x="355" y="1178"/>
                    </a:cubicBezTo>
                    <a:close/>
                    <a:moveTo>
                      <a:pt x="2323" y="506"/>
                    </a:moveTo>
                    <a:cubicBezTo>
                      <a:pt x="2249" y="371"/>
                      <a:pt x="2134" y="255"/>
                      <a:pt x="2011" y="189"/>
                    </a:cubicBezTo>
                    <a:cubicBezTo>
                      <a:pt x="1900" y="130"/>
                      <a:pt x="1747" y="56"/>
                      <a:pt x="1622" y="40"/>
                    </a:cubicBezTo>
                    <a:cubicBezTo>
                      <a:pt x="1540" y="30"/>
                      <a:pt x="1470" y="25"/>
                      <a:pt x="1470" y="25"/>
                    </a:cubicBezTo>
                    <a:cubicBezTo>
                      <a:pt x="1417" y="21"/>
                      <a:pt x="1369" y="61"/>
                      <a:pt x="1364" y="114"/>
                    </a:cubicBezTo>
                    <a:cubicBezTo>
                      <a:pt x="1364" y="114"/>
                      <a:pt x="1362" y="137"/>
                      <a:pt x="1383" y="196"/>
                    </a:cubicBezTo>
                    <a:cubicBezTo>
                      <a:pt x="1409" y="267"/>
                      <a:pt x="1445" y="333"/>
                      <a:pt x="1485" y="398"/>
                    </a:cubicBezTo>
                    <a:cubicBezTo>
                      <a:pt x="1524" y="460"/>
                      <a:pt x="1530" y="538"/>
                      <a:pt x="1533" y="610"/>
                    </a:cubicBezTo>
                    <a:cubicBezTo>
                      <a:pt x="1535" y="657"/>
                      <a:pt x="1535" y="657"/>
                      <a:pt x="1535" y="657"/>
                    </a:cubicBezTo>
                    <a:cubicBezTo>
                      <a:pt x="1520" y="707"/>
                      <a:pt x="1544" y="773"/>
                      <a:pt x="1588" y="803"/>
                    </a:cubicBezTo>
                    <a:cubicBezTo>
                      <a:pt x="1588" y="803"/>
                      <a:pt x="1613" y="820"/>
                      <a:pt x="1644" y="848"/>
                    </a:cubicBezTo>
                    <a:cubicBezTo>
                      <a:pt x="1669" y="872"/>
                      <a:pt x="1698" y="902"/>
                      <a:pt x="1722" y="938"/>
                    </a:cubicBezTo>
                    <a:cubicBezTo>
                      <a:pt x="1755" y="989"/>
                      <a:pt x="1775" y="1050"/>
                      <a:pt x="1797" y="1107"/>
                    </a:cubicBezTo>
                    <a:cubicBezTo>
                      <a:pt x="1822" y="1173"/>
                      <a:pt x="1827" y="1230"/>
                      <a:pt x="1907" y="1240"/>
                    </a:cubicBezTo>
                    <a:cubicBezTo>
                      <a:pt x="1980" y="1250"/>
                      <a:pt x="2041" y="1287"/>
                      <a:pt x="2115" y="1256"/>
                    </a:cubicBezTo>
                    <a:cubicBezTo>
                      <a:pt x="2175" y="1230"/>
                      <a:pt x="2231" y="1180"/>
                      <a:pt x="2277" y="1135"/>
                    </a:cubicBezTo>
                    <a:cubicBezTo>
                      <a:pt x="2362" y="1050"/>
                      <a:pt x="2402" y="950"/>
                      <a:pt x="2409" y="847"/>
                    </a:cubicBezTo>
                    <a:cubicBezTo>
                      <a:pt x="2416" y="732"/>
                      <a:pt x="2383" y="613"/>
                      <a:pt x="2323" y="506"/>
                    </a:cubicBezTo>
                    <a:close/>
                    <a:moveTo>
                      <a:pt x="1809" y="1295"/>
                    </a:moveTo>
                    <a:cubicBezTo>
                      <a:pt x="1803" y="1263"/>
                      <a:pt x="1789" y="1231"/>
                      <a:pt x="1781" y="1200"/>
                    </a:cubicBezTo>
                    <a:cubicBezTo>
                      <a:pt x="1781" y="1200"/>
                      <a:pt x="1781" y="1200"/>
                      <a:pt x="1774" y="1177"/>
                    </a:cubicBezTo>
                    <a:cubicBezTo>
                      <a:pt x="1774" y="1176"/>
                      <a:pt x="1773" y="1174"/>
                      <a:pt x="1773" y="1172"/>
                    </a:cubicBezTo>
                    <a:cubicBezTo>
                      <a:pt x="1752" y="1100"/>
                      <a:pt x="1731" y="1044"/>
                      <a:pt x="1689" y="980"/>
                    </a:cubicBezTo>
                    <a:cubicBezTo>
                      <a:pt x="1661" y="936"/>
                      <a:pt x="1625" y="896"/>
                      <a:pt x="1585" y="862"/>
                    </a:cubicBezTo>
                    <a:cubicBezTo>
                      <a:pt x="1552" y="833"/>
                      <a:pt x="1515" y="809"/>
                      <a:pt x="1476" y="790"/>
                    </a:cubicBezTo>
                    <a:cubicBezTo>
                      <a:pt x="1426" y="766"/>
                      <a:pt x="1372" y="751"/>
                      <a:pt x="1317" y="747"/>
                    </a:cubicBezTo>
                    <a:cubicBezTo>
                      <a:pt x="1239" y="743"/>
                      <a:pt x="1170" y="787"/>
                      <a:pt x="1094" y="774"/>
                    </a:cubicBezTo>
                    <a:cubicBezTo>
                      <a:pt x="1027" y="762"/>
                      <a:pt x="978" y="726"/>
                      <a:pt x="907" y="739"/>
                    </a:cubicBezTo>
                    <a:cubicBezTo>
                      <a:pt x="796" y="758"/>
                      <a:pt x="690" y="801"/>
                      <a:pt x="577" y="807"/>
                    </a:cubicBezTo>
                    <a:cubicBezTo>
                      <a:pt x="548" y="809"/>
                      <a:pt x="488" y="788"/>
                      <a:pt x="489" y="831"/>
                    </a:cubicBezTo>
                    <a:cubicBezTo>
                      <a:pt x="489" y="859"/>
                      <a:pt x="535" y="915"/>
                      <a:pt x="553" y="938"/>
                    </a:cubicBezTo>
                    <a:cubicBezTo>
                      <a:pt x="595" y="991"/>
                      <a:pt x="627" y="1004"/>
                      <a:pt x="627" y="1004"/>
                    </a:cubicBezTo>
                    <a:cubicBezTo>
                      <a:pt x="676" y="1025"/>
                      <a:pt x="709" y="1085"/>
                      <a:pt x="700" y="1137"/>
                    </a:cubicBezTo>
                    <a:cubicBezTo>
                      <a:pt x="700" y="1137"/>
                      <a:pt x="699" y="1143"/>
                      <a:pt x="704" y="1182"/>
                    </a:cubicBezTo>
                    <a:cubicBezTo>
                      <a:pt x="704" y="1182"/>
                      <a:pt x="704" y="1183"/>
                      <a:pt x="704" y="1183"/>
                    </a:cubicBezTo>
                    <a:cubicBezTo>
                      <a:pt x="704" y="1183"/>
                      <a:pt x="704" y="1183"/>
                      <a:pt x="704" y="1183"/>
                    </a:cubicBezTo>
                    <a:cubicBezTo>
                      <a:pt x="707" y="1209"/>
                      <a:pt x="734" y="1224"/>
                      <a:pt x="753" y="1238"/>
                    </a:cubicBezTo>
                    <a:cubicBezTo>
                      <a:pt x="796" y="1269"/>
                      <a:pt x="821" y="1312"/>
                      <a:pt x="871" y="1334"/>
                    </a:cubicBezTo>
                    <a:cubicBezTo>
                      <a:pt x="921" y="1356"/>
                      <a:pt x="975" y="1374"/>
                      <a:pt x="1030" y="1384"/>
                    </a:cubicBezTo>
                    <a:cubicBezTo>
                      <a:pt x="1079" y="1393"/>
                      <a:pt x="1143" y="1388"/>
                      <a:pt x="1184" y="1421"/>
                    </a:cubicBezTo>
                    <a:cubicBezTo>
                      <a:pt x="1223" y="1453"/>
                      <a:pt x="1247" y="1484"/>
                      <a:pt x="1295" y="1503"/>
                    </a:cubicBezTo>
                    <a:cubicBezTo>
                      <a:pt x="1335" y="1518"/>
                      <a:pt x="1380" y="1527"/>
                      <a:pt x="1422" y="1539"/>
                    </a:cubicBezTo>
                    <a:cubicBezTo>
                      <a:pt x="1463" y="1552"/>
                      <a:pt x="1502" y="1574"/>
                      <a:pt x="1545" y="1579"/>
                    </a:cubicBezTo>
                    <a:cubicBezTo>
                      <a:pt x="1608" y="1586"/>
                      <a:pt x="1668" y="1566"/>
                      <a:pt x="1716" y="1526"/>
                    </a:cubicBezTo>
                    <a:cubicBezTo>
                      <a:pt x="1739" y="1506"/>
                      <a:pt x="1759" y="1483"/>
                      <a:pt x="1775" y="1458"/>
                    </a:cubicBezTo>
                    <a:cubicBezTo>
                      <a:pt x="1790" y="1436"/>
                      <a:pt x="1806" y="1413"/>
                      <a:pt x="1811" y="1387"/>
                    </a:cubicBezTo>
                    <a:cubicBezTo>
                      <a:pt x="1816" y="1367"/>
                      <a:pt x="1814" y="1341"/>
                      <a:pt x="1812" y="1320"/>
                    </a:cubicBezTo>
                    <a:cubicBezTo>
                      <a:pt x="1812" y="1312"/>
                      <a:pt x="1810" y="1304"/>
                      <a:pt x="1809" y="1295"/>
                    </a:cubicBezTo>
                    <a:close/>
                    <a:moveTo>
                      <a:pt x="1174" y="1487"/>
                    </a:moveTo>
                    <a:cubicBezTo>
                      <a:pt x="1173" y="1486"/>
                      <a:pt x="1173" y="1486"/>
                      <a:pt x="1173" y="1486"/>
                    </a:cubicBezTo>
                    <a:cubicBezTo>
                      <a:pt x="1149" y="1474"/>
                      <a:pt x="1132" y="1463"/>
                      <a:pt x="1105" y="1460"/>
                    </a:cubicBezTo>
                    <a:cubicBezTo>
                      <a:pt x="1086" y="1457"/>
                      <a:pt x="1058" y="1447"/>
                      <a:pt x="1044" y="1466"/>
                    </a:cubicBezTo>
                    <a:cubicBezTo>
                      <a:pt x="1035" y="1479"/>
                      <a:pt x="1028" y="1493"/>
                      <a:pt x="1021" y="1506"/>
                    </a:cubicBezTo>
                    <a:cubicBezTo>
                      <a:pt x="1009" y="1528"/>
                      <a:pt x="998" y="1552"/>
                      <a:pt x="984" y="1573"/>
                    </a:cubicBezTo>
                    <a:cubicBezTo>
                      <a:pt x="956" y="1616"/>
                      <a:pt x="925" y="1656"/>
                      <a:pt x="892" y="1695"/>
                    </a:cubicBezTo>
                    <a:cubicBezTo>
                      <a:pt x="866" y="1726"/>
                      <a:pt x="825" y="1756"/>
                      <a:pt x="809" y="1794"/>
                    </a:cubicBezTo>
                    <a:cubicBezTo>
                      <a:pt x="793" y="1830"/>
                      <a:pt x="802" y="1871"/>
                      <a:pt x="789" y="1907"/>
                    </a:cubicBezTo>
                    <a:cubicBezTo>
                      <a:pt x="776" y="1941"/>
                      <a:pt x="762" y="1975"/>
                      <a:pt x="752" y="2011"/>
                    </a:cubicBezTo>
                    <a:cubicBezTo>
                      <a:pt x="743" y="2043"/>
                      <a:pt x="720" y="2102"/>
                      <a:pt x="735" y="2135"/>
                    </a:cubicBezTo>
                    <a:cubicBezTo>
                      <a:pt x="746" y="2160"/>
                      <a:pt x="754" y="2153"/>
                      <a:pt x="778" y="2150"/>
                    </a:cubicBezTo>
                    <a:cubicBezTo>
                      <a:pt x="811" y="2145"/>
                      <a:pt x="847" y="2145"/>
                      <a:pt x="872" y="2170"/>
                    </a:cubicBezTo>
                    <a:cubicBezTo>
                      <a:pt x="880" y="2177"/>
                      <a:pt x="880" y="2177"/>
                      <a:pt x="880" y="2177"/>
                    </a:cubicBezTo>
                    <a:cubicBezTo>
                      <a:pt x="895" y="2209"/>
                      <a:pt x="926" y="2196"/>
                      <a:pt x="948" y="2148"/>
                    </a:cubicBezTo>
                    <a:cubicBezTo>
                      <a:pt x="948" y="2148"/>
                      <a:pt x="979" y="2082"/>
                      <a:pt x="1012" y="2005"/>
                    </a:cubicBezTo>
                    <a:cubicBezTo>
                      <a:pt x="1044" y="1930"/>
                      <a:pt x="1099" y="1861"/>
                      <a:pt x="1154" y="1801"/>
                    </a:cubicBezTo>
                    <a:cubicBezTo>
                      <a:pt x="1177" y="1776"/>
                      <a:pt x="1206" y="1761"/>
                      <a:pt x="1226" y="1733"/>
                    </a:cubicBezTo>
                    <a:cubicBezTo>
                      <a:pt x="1248" y="1702"/>
                      <a:pt x="1265" y="1664"/>
                      <a:pt x="1267" y="1625"/>
                    </a:cubicBezTo>
                    <a:cubicBezTo>
                      <a:pt x="1269" y="1596"/>
                      <a:pt x="1263" y="1564"/>
                      <a:pt x="1245" y="1541"/>
                    </a:cubicBezTo>
                    <a:cubicBezTo>
                      <a:pt x="1226" y="1515"/>
                      <a:pt x="1202" y="1501"/>
                      <a:pt x="1174" y="1487"/>
                    </a:cubicBezTo>
                    <a:close/>
                    <a:moveTo>
                      <a:pt x="797" y="1718"/>
                    </a:moveTo>
                    <a:cubicBezTo>
                      <a:pt x="838" y="1673"/>
                      <a:pt x="878" y="1628"/>
                      <a:pt x="919" y="1583"/>
                    </a:cubicBezTo>
                    <a:cubicBezTo>
                      <a:pt x="935" y="1566"/>
                      <a:pt x="962" y="1543"/>
                      <a:pt x="977" y="1520"/>
                    </a:cubicBezTo>
                    <a:cubicBezTo>
                      <a:pt x="981" y="1515"/>
                      <a:pt x="984" y="1510"/>
                      <a:pt x="986" y="1504"/>
                    </a:cubicBezTo>
                    <a:cubicBezTo>
                      <a:pt x="1012" y="1431"/>
                      <a:pt x="881" y="1406"/>
                      <a:pt x="831" y="1386"/>
                    </a:cubicBezTo>
                    <a:cubicBezTo>
                      <a:pt x="782" y="1366"/>
                      <a:pt x="699" y="1338"/>
                      <a:pt x="649" y="1322"/>
                    </a:cubicBezTo>
                    <a:cubicBezTo>
                      <a:pt x="649" y="1322"/>
                      <a:pt x="623" y="1314"/>
                      <a:pt x="584" y="1299"/>
                    </a:cubicBezTo>
                    <a:cubicBezTo>
                      <a:pt x="473" y="1257"/>
                      <a:pt x="194" y="1132"/>
                      <a:pt x="183" y="1346"/>
                    </a:cubicBezTo>
                    <a:cubicBezTo>
                      <a:pt x="180" y="1402"/>
                      <a:pt x="206" y="1458"/>
                      <a:pt x="222" y="1510"/>
                    </a:cubicBezTo>
                    <a:cubicBezTo>
                      <a:pt x="253" y="1611"/>
                      <a:pt x="320" y="1720"/>
                      <a:pt x="409" y="1779"/>
                    </a:cubicBezTo>
                    <a:cubicBezTo>
                      <a:pt x="458" y="1811"/>
                      <a:pt x="512" y="1813"/>
                      <a:pt x="569" y="1809"/>
                    </a:cubicBezTo>
                    <a:cubicBezTo>
                      <a:pt x="666" y="1800"/>
                      <a:pt x="729" y="1795"/>
                      <a:pt x="797" y="17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09740" tIns="54871" rIns="109740" bIns="5487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466" name="Donut 485">
                <a:extLst>
                  <a:ext uri="{FF2B5EF4-FFF2-40B4-BE49-F238E27FC236}">
                    <a16:creationId xmlns:a16="http://schemas.microsoft.com/office/drawing/2014/main" id="{CD40E61B-7CBB-40FA-AE06-00A42FB1E8B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179295" y="3183652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168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CC2ADE5-4D3F-466F-BD7E-BEC856CC00D3}"/>
              </a:ext>
            </a:extLst>
          </p:cNvPr>
          <p:cNvGrpSpPr/>
          <p:nvPr/>
        </p:nvGrpSpPr>
        <p:grpSpPr>
          <a:xfrm>
            <a:off x="837414" y="1092953"/>
            <a:ext cx="10517171" cy="4672094"/>
            <a:chOff x="384421" y="1104940"/>
            <a:chExt cx="10517171" cy="467209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BCB6C28-561F-40C5-B285-D57DC1B299F4}"/>
                </a:ext>
              </a:extLst>
            </p:cNvPr>
            <p:cNvGrpSpPr/>
            <p:nvPr/>
          </p:nvGrpSpPr>
          <p:grpSpPr>
            <a:xfrm>
              <a:off x="384421" y="1104940"/>
              <a:ext cx="1587762" cy="4672094"/>
              <a:chOff x="756457" y="1482807"/>
              <a:chExt cx="1296786" cy="346977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F785965-AC6E-4BCE-A6EF-4F6D8707D0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4031" y="1929917"/>
                <a:ext cx="861638" cy="682000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5C87A45D-7DCB-4F92-AC8D-8994AFE7A3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4031" y="2981476"/>
                <a:ext cx="861638" cy="682000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6963BC0A-4956-41B4-BFC3-9E44D56998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4031" y="4033035"/>
                <a:ext cx="861638" cy="682000"/>
              </a:xfrm>
              <a:prstGeom prst="rect">
                <a:avLst/>
              </a:prstGeom>
            </p:spPr>
          </p:pic>
          <p:sp>
            <p:nvSpPr>
              <p:cNvPr id="8" name="Rounded Rectangle 9">
                <a:extLst>
                  <a:ext uri="{FF2B5EF4-FFF2-40B4-BE49-F238E27FC236}">
                    <a16:creationId xmlns:a16="http://schemas.microsoft.com/office/drawing/2014/main" id="{3D0440A5-C7E4-490E-8A20-65E37707023B}"/>
                  </a:ext>
                </a:extLst>
              </p:cNvPr>
              <p:cNvSpPr/>
              <p:nvPr/>
            </p:nvSpPr>
            <p:spPr>
              <a:xfrm>
                <a:off x="756457" y="1482807"/>
                <a:ext cx="1296786" cy="3469777"/>
              </a:xfrm>
              <a:prstGeom prst="round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t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Frontends</a:t>
                </a:r>
              </a:p>
            </p:txBody>
          </p:sp>
        </p:grpSp>
        <p:sp>
          <p:nvSpPr>
            <p:cNvPr id="9" name="Rounded Rectangle 10">
              <a:extLst>
                <a:ext uri="{FF2B5EF4-FFF2-40B4-BE49-F238E27FC236}">
                  <a16:creationId xmlns:a16="http://schemas.microsoft.com/office/drawing/2014/main" id="{6274B900-C166-436B-8E5A-F8E4830A736E}"/>
                </a:ext>
              </a:extLst>
            </p:cNvPr>
            <p:cNvSpPr/>
            <p:nvPr/>
          </p:nvSpPr>
          <p:spPr>
            <a:xfrm>
              <a:off x="2882871" y="1104940"/>
              <a:ext cx="5584307" cy="4672091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tIns="0" bIns="0" rtlCol="0" anchor="t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Actor-based Middle Tier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ECFF608-A21B-4CEE-A5C6-C5838FDE3DF1}"/>
                </a:ext>
              </a:extLst>
            </p:cNvPr>
            <p:cNvGrpSpPr/>
            <p:nvPr/>
          </p:nvGrpSpPr>
          <p:grpSpPr>
            <a:xfrm>
              <a:off x="9377866" y="1104941"/>
              <a:ext cx="1523726" cy="4672092"/>
              <a:chOff x="4605251" y="1481980"/>
              <a:chExt cx="1296786" cy="3469777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F31004A-CC0F-4904-A80F-5B1C9CCD55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22825" y="2981476"/>
                <a:ext cx="861638" cy="682000"/>
              </a:xfrm>
              <a:prstGeom prst="rect">
                <a:avLst/>
              </a:prstGeom>
            </p:spPr>
          </p:pic>
          <p:sp>
            <p:nvSpPr>
              <p:cNvPr id="12" name="Rounded Rectangle 19">
                <a:extLst>
                  <a:ext uri="{FF2B5EF4-FFF2-40B4-BE49-F238E27FC236}">
                    <a16:creationId xmlns:a16="http://schemas.microsoft.com/office/drawing/2014/main" id="{AD3EB081-548C-40E7-A910-DE055C806B13}"/>
                  </a:ext>
                </a:extLst>
              </p:cNvPr>
              <p:cNvSpPr/>
              <p:nvPr/>
            </p:nvSpPr>
            <p:spPr>
              <a:xfrm>
                <a:off x="4605251" y="1481980"/>
                <a:ext cx="1296786" cy="3469777"/>
              </a:xfrm>
              <a:prstGeom prst="round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t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Storage</a:t>
                </a:r>
              </a:p>
            </p:txBody>
          </p:sp>
        </p:grpSp>
        <p:sp>
          <p:nvSpPr>
            <p:cNvPr id="13" name="Striped Right Arrow 28">
              <a:extLst>
                <a:ext uri="{FF2B5EF4-FFF2-40B4-BE49-F238E27FC236}">
                  <a16:creationId xmlns:a16="http://schemas.microsoft.com/office/drawing/2014/main" id="{E8496982-7C45-4506-A379-D838E2D94010}"/>
                </a:ext>
              </a:extLst>
            </p:cNvPr>
            <p:cNvSpPr/>
            <p:nvPr/>
          </p:nvSpPr>
          <p:spPr>
            <a:xfrm>
              <a:off x="2229819" y="3125361"/>
              <a:ext cx="395416" cy="560104"/>
            </a:xfrm>
            <a:prstGeom prst="striped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16200000" scaled="0"/>
                </a:gradFill>
              </a:endParaRPr>
            </a:p>
          </p:txBody>
        </p:sp>
        <p:sp>
          <p:nvSpPr>
            <p:cNvPr id="14" name="Striped Right Arrow 30">
              <a:extLst>
                <a:ext uri="{FF2B5EF4-FFF2-40B4-BE49-F238E27FC236}">
                  <a16:creationId xmlns:a16="http://schemas.microsoft.com/office/drawing/2014/main" id="{012D85D5-F0EF-41AA-B5CA-CA5A0A5461D2}"/>
                </a:ext>
              </a:extLst>
            </p:cNvPr>
            <p:cNvSpPr/>
            <p:nvPr/>
          </p:nvSpPr>
          <p:spPr>
            <a:xfrm>
              <a:off x="8724814" y="3208109"/>
              <a:ext cx="395416" cy="560104"/>
            </a:xfrm>
            <a:prstGeom prst="striped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16200000" scaled="0"/>
                </a:gradFill>
              </a:endParaRPr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9D922DA1-CFC7-4CA8-95AF-A911F17398BB}"/>
                </a:ext>
              </a:extLst>
            </p:cNvPr>
            <p:cNvGrpSpPr/>
            <p:nvPr/>
          </p:nvGrpSpPr>
          <p:grpSpPr>
            <a:xfrm>
              <a:off x="6924431" y="1664488"/>
              <a:ext cx="618833" cy="618833"/>
              <a:chOff x="4604545" y="1640238"/>
              <a:chExt cx="392110" cy="392110"/>
            </a:xfrm>
            <a:solidFill>
              <a:schemeClr val="tx1"/>
            </a:solidFill>
          </p:grpSpPr>
          <p:grpSp>
            <p:nvGrpSpPr>
              <p:cNvPr id="239" name="Group 36">
                <a:extLst>
                  <a:ext uri="{FF2B5EF4-FFF2-40B4-BE49-F238E27FC236}">
                    <a16:creationId xmlns:a16="http://schemas.microsoft.com/office/drawing/2014/main" id="{C14F692D-4562-421E-AAD5-58295F012B84}"/>
                  </a:ext>
                </a:extLst>
              </p:cNvPr>
              <p:cNvGrpSpPr/>
              <p:nvPr/>
            </p:nvGrpSpPr>
            <p:grpSpPr bwMode="black">
              <a:xfrm>
                <a:off x="4673640" y="1736214"/>
                <a:ext cx="253920" cy="200159"/>
                <a:chOff x="3358790" y="376388"/>
                <a:chExt cx="1516063" cy="1195388"/>
              </a:xfrm>
              <a:grpFill/>
            </p:grpSpPr>
            <p:sp>
              <p:nvSpPr>
                <p:cNvPr id="241" name="Freeform 26">
                  <a:extLst>
                    <a:ext uri="{FF2B5EF4-FFF2-40B4-BE49-F238E27FC236}">
                      <a16:creationId xmlns:a16="http://schemas.microsoft.com/office/drawing/2014/main" id="{7349C735-8CFF-4D0D-95A6-3E6856C93341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703278" y="376388"/>
                  <a:ext cx="1171575" cy="1128713"/>
                </a:xfrm>
                <a:custGeom>
                  <a:avLst/>
                  <a:gdLst>
                    <a:gd name="T0" fmla="*/ 36 w 312"/>
                    <a:gd name="T1" fmla="*/ 0 h 301"/>
                    <a:gd name="T2" fmla="*/ 0 w 312"/>
                    <a:gd name="T3" fmla="*/ 94 h 301"/>
                    <a:gd name="T4" fmla="*/ 32 w 312"/>
                    <a:gd name="T5" fmla="*/ 94 h 301"/>
                    <a:gd name="T6" fmla="*/ 54 w 312"/>
                    <a:gd name="T7" fmla="*/ 39 h 301"/>
                    <a:gd name="T8" fmla="*/ 272 w 312"/>
                    <a:gd name="T9" fmla="*/ 124 h 301"/>
                    <a:gd name="T10" fmla="*/ 219 w 312"/>
                    <a:gd name="T11" fmla="*/ 262 h 301"/>
                    <a:gd name="T12" fmla="*/ 219 w 312"/>
                    <a:gd name="T13" fmla="*/ 295 h 301"/>
                    <a:gd name="T14" fmla="*/ 237 w 312"/>
                    <a:gd name="T15" fmla="*/ 301 h 301"/>
                    <a:gd name="T16" fmla="*/ 312 w 312"/>
                    <a:gd name="T17" fmla="*/ 106 h 301"/>
                    <a:gd name="T18" fmla="*/ 36 w 312"/>
                    <a:gd name="T19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2" h="301">
                      <a:moveTo>
                        <a:pt x="36" y="0"/>
                      </a:move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41" y="73"/>
                        <a:pt x="54" y="39"/>
                        <a:pt x="54" y="39"/>
                      </a:cubicBezTo>
                      <a:cubicBezTo>
                        <a:pt x="272" y="124"/>
                        <a:pt x="272" y="124"/>
                        <a:pt x="272" y="124"/>
                      </a:cubicBezTo>
                      <a:cubicBezTo>
                        <a:pt x="219" y="262"/>
                        <a:pt x="219" y="262"/>
                        <a:pt x="219" y="262"/>
                      </a:cubicBezTo>
                      <a:cubicBezTo>
                        <a:pt x="219" y="295"/>
                        <a:pt x="219" y="295"/>
                        <a:pt x="219" y="295"/>
                      </a:cubicBezTo>
                      <a:cubicBezTo>
                        <a:pt x="237" y="301"/>
                        <a:pt x="237" y="301"/>
                        <a:pt x="237" y="301"/>
                      </a:cubicBezTo>
                      <a:cubicBezTo>
                        <a:pt x="312" y="106"/>
                        <a:pt x="312" y="106"/>
                        <a:pt x="312" y="106"/>
                      </a:cubicBezTo>
                      <a:lnTo>
                        <a:pt x="36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242" name="Freeform 27">
                  <a:extLst>
                    <a:ext uri="{FF2B5EF4-FFF2-40B4-BE49-F238E27FC236}">
                      <a16:creationId xmlns:a16="http://schemas.microsoft.com/office/drawing/2014/main" id="{A5DD8529-BAB6-41CF-B187-97A71FDE6A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black">
                <a:xfrm>
                  <a:off x="3358790" y="789138"/>
                  <a:ext cx="1106488" cy="782638"/>
                </a:xfrm>
                <a:custGeom>
                  <a:avLst/>
                  <a:gdLst>
                    <a:gd name="T0" fmla="*/ 0 w 697"/>
                    <a:gd name="T1" fmla="*/ 0 h 493"/>
                    <a:gd name="T2" fmla="*/ 0 w 697"/>
                    <a:gd name="T3" fmla="*/ 493 h 493"/>
                    <a:gd name="T4" fmla="*/ 697 w 697"/>
                    <a:gd name="T5" fmla="*/ 493 h 493"/>
                    <a:gd name="T6" fmla="*/ 697 w 697"/>
                    <a:gd name="T7" fmla="*/ 0 h 493"/>
                    <a:gd name="T8" fmla="*/ 0 w 697"/>
                    <a:gd name="T9" fmla="*/ 0 h 493"/>
                    <a:gd name="T10" fmla="*/ 626 w 697"/>
                    <a:gd name="T11" fmla="*/ 422 h 493"/>
                    <a:gd name="T12" fmla="*/ 71 w 697"/>
                    <a:gd name="T13" fmla="*/ 422 h 493"/>
                    <a:gd name="T14" fmla="*/ 71 w 697"/>
                    <a:gd name="T15" fmla="*/ 73 h 493"/>
                    <a:gd name="T16" fmla="*/ 626 w 697"/>
                    <a:gd name="T17" fmla="*/ 73 h 493"/>
                    <a:gd name="T18" fmla="*/ 626 w 697"/>
                    <a:gd name="T19" fmla="*/ 422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97" h="493">
                      <a:moveTo>
                        <a:pt x="0" y="0"/>
                      </a:moveTo>
                      <a:lnTo>
                        <a:pt x="0" y="493"/>
                      </a:lnTo>
                      <a:lnTo>
                        <a:pt x="697" y="493"/>
                      </a:lnTo>
                      <a:lnTo>
                        <a:pt x="697" y="0"/>
                      </a:lnTo>
                      <a:lnTo>
                        <a:pt x="0" y="0"/>
                      </a:lnTo>
                      <a:close/>
                      <a:moveTo>
                        <a:pt x="626" y="422"/>
                      </a:moveTo>
                      <a:lnTo>
                        <a:pt x="71" y="422"/>
                      </a:lnTo>
                      <a:lnTo>
                        <a:pt x="71" y="73"/>
                      </a:lnTo>
                      <a:lnTo>
                        <a:pt x="626" y="73"/>
                      </a:lnTo>
                      <a:lnTo>
                        <a:pt x="626" y="422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243" name="Freeform 28">
                  <a:extLst>
                    <a:ext uri="{FF2B5EF4-FFF2-40B4-BE49-F238E27FC236}">
                      <a16:creationId xmlns:a16="http://schemas.microsoft.com/office/drawing/2014/main" id="{86B4CB01-B3C4-4706-BD12-9B218F661B9C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565165" y="1189188"/>
                  <a:ext cx="401638" cy="338138"/>
                </a:xfrm>
                <a:custGeom>
                  <a:avLst/>
                  <a:gdLst>
                    <a:gd name="T0" fmla="*/ 0 w 107"/>
                    <a:gd name="T1" fmla="*/ 90 h 90"/>
                    <a:gd name="T2" fmla="*/ 54 w 107"/>
                    <a:gd name="T3" fmla="*/ 0 h 90"/>
                    <a:gd name="T4" fmla="*/ 107 w 107"/>
                    <a:gd name="T5" fmla="*/ 90 h 90"/>
                    <a:gd name="T6" fmla="*/ 0 w 107"/>
                    <a:gd name="T7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7" h="90">
                      <a:moveTo>
                        <a:pt x="0" y="90"/>
                      </a:moveTo>
                      <a:cubicBezTo>
                        <a:pt x="0" y="40"/>
                        <a:pt x="8" y="0"/>
                        <a:pt x="54" y="0"/>
                      </a:cubicBezTo>
                      <a:cubicBezTo>
                        <a:pt x="99" y="0"/>
                        <a:pt x="107" y="40"/>
                        <a:pt x="107" y="9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244" name="Freeform 29">
                  <a:extLst>
                    <a:ext uri="{FF2B5EF4-FFF2-40B4-BE49-F238E27FC236}">
                      <a16:creationId xmlns:a16="http://schemas.microsoft.com/office/drawing/2014/main" id="{10D89AB6-1DC8-4CA2-90FF-7A6747FC411F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958865" y="1230463"/>
                  <a:ext cx="225425" cy="244475"/>
                </a:xfrm>
                <a:custGeom>
                  <a:avLst/>
                  <a:gdLst>
                    <a:gd name="T0" fmla="*/ 0 w 60"/>
                    <a:gd name="T1" fmla="*/ 4 h 65"/>
                    <a:gd name="T2" fmla="*/ 14 w 60"/>
                    <a:gd name="T3" fmla="*/ 65 h 65"/>
                    <a:gd name="T4" fmla="*/ 60 w 60"/>
                    <a:gd name="T5" fmla="*/ 65 h 65"/>
                    <a:gd name="T6" fmla="*/ 18 w 60"/>
                    <a:gd name="T7" fmla="*/ 0 h 65"/>
                    <a:gd name="T8" fmla="*/ 0 w 60"/>
                    <a:gd name="T9" fmla="*/ 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65">
                      <a:moveTo>
                        <a:pt x="0" y="4"/>
                      </a:moveTo>
                      <a:cubicBezTo>
                        <a:pt x="11" y="22"/>
                        <a:pt x="14" y="46"/>
                        <a:pt x="14" y="65"/>
                      </a:cubicBezTo>
                      <a:cubicBezTo>
                        <a:pt x="20" y="65"/>
                        <a:pt x="53" y="65"/>
                        <a:pt x="60" y="65"/>
                      </a:cubicBezTo>
                      <a:cubicBezTo>
                        <a:pt x="59" y="19"/>
                        <a:pt x="46" y="0"/>
                        <a:pt x="18" y="0"/>
                      </a:cubicBezTo>
                      <a:cubicBezTo>
                        <a:pt x="11" y="0"/>
                        <a:pt x="5" y="1"/>
                        <a:pt x="0" y="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245" name="Oval 30">
                  <a:extLst>
                    <a:ext uri="{FF2B5EF4-FFF2-40B4-BE49-F238E27FC236}">
                      <a16:creationId xmlns:a16="http://schemas.microsoft.com/office/drawing/2014/main" id="{6A575F4D-E7D3-4536-934C-BD810250B9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647715" y="930426"/>
                  <a:ext cx="239713" cy="239713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246" name="Oval 31">
                  <a:extLst>
                    <a:ext uri="{FF2B5EF4-FFF2-40B4-BE49-F238E27FC236}">
                      <a16:creationId xmlns:a16="http://schemas.microsoft.com/office/drawing/2014/main" id="{2208B318-D27E-4F05-A294-40AAF1B5BB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933465" y="1020913"/>
                  <a:ext cx="182563" cy="179388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</p:grpSp>
          <p:sp>
            <p:nvSpPr>
              <p:cNvPr id="240" name="Donut 443">
                <a:extLst>
                  <a:ext uri="{FF2B5EF4-FFF2-40B4-BE49-F238E27FC236}">
                    <a16:creationId xmlns:a16="http://schemas.microsoft.com/office/drawing/2014/main" id="{8F55CA5E-83D4-4FE3-B569-450B85A86A5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04545" y="1640238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26758628-4790-474E-ADFB-B8164D5CCC69}"/>
                </a:ext>
              </a:extLst>
            </p:cNvPr>
            <p:cNvGrpSpPr/>
            <p:nvPr/>
          </p:nvGrpSpPr>
          <p:grpSpPr>
            <a:xfrm>
              <a:off x="6976422" y="2414457"/>
              <a:ext cx="618833" cy="618833"/>
              <a:chOff x="3233165" y="1874357"/>
              <a:chExt cx="392110" cy="392110"/>
            </a:xfrm>
            <a:solidFill>
              <a:schemeClr val="tx1"/>
            </a:solidFill>
          </p:grpSpPr>
          <p:sp>
            <p:nvSpPr>
              <p:cNvPr id="262" name="Freeform 7">
                <a:extLst>
                  <a:ext uri="{FF2B5EF4-FFF2-40B4-BE49-F238E27FC236}">
                    <a16:creationId xmlns:a16="http://schemas.microsoft.com/office/drawing/2014/main" id="{7AC1B760-2939-466D-AD97-E59AA2039057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3349320" y="1989867"/>
                <a:ext cx="159800" cy="161090"/>
              </a:xfrm>
              <a:custGeom>
                <a:avLst/>
                <a:gdLst>
                  <a:gd name="T0" fmla="*/ 278 w 306"/>
                  <a:gd name="T1" fmla="*/ 15 h 329"/>
                  <a:gd name="T2" fmla="*/ 256 w 306"/>
                  <a:gd name="T3" fmla="*/ 22 h 329"/>
                  <a:gd name="T4" fmla="*/ 248 w 306"/>
                  <a:gd name="T5" fmla="*/ 0 h 329"/>
                  <a:gd name="T6" fmla="*/ 56 w 306"/>
                  <a:gd name="T7" fmla="*/ 15 h 329"/>
                  <a:gd name="T8" fmla="*/ 34 w 306"/>
                  <a:gd name="T9" fmla="*/ 22 h 329"/>
                  <a:gd name="T10" fmla="*/ 26 w 306"/>
                  <a:gd name="T11" fmla="*/ 0 h 329"/>
                  <a:gd name="T12" fmla="*/ 0 w 306"/>
                  <a:gd name="T13" fmla="*/ 329 h 329"/>
                  <a:gd name="T14" fmla="*/ 25 w 306"/>
                  <a:gd name="T15" fmla="*/ 314 h 329"/>
                  <a:gd name="T16" fmla="*/ 48 w 306"/>
                  <a:gd name="T17" fmla="*/ 306 h 329"/>
                  <a:gd name="T18" fmla="*/ 55 w 306"/>
                  <a:gd name="T19" fmla="*/ 329 h 329"/>
                  <a:gd name="T20" fmla="*/ 249 w 306"/>
                  <a:gd name="T21" fmla="*/ 314 h 329"/>
                  <a:gd name="T22" fmla="*/ 271 w 306"/>
                  <a:gd name="T23" fmla="*/ 306 h 329"/>
                  <a:gd name="T24" fmla="*/ 279 w 306"/>
                  <a:gd name="T25" fmla="*/ 329 h 329"/>
                  <a:gd name="T26" fmla="*/ 306 w 306"/>
                  <a:gd name="T27" fmla="*/ 0 h 329"/>
                  <a:gd name="T28" fmla="*/ 56 w 306"/>
                  <a:gd name="T29" fmla="*/ 250 h 329"/>
                  <a:gd name="T30" fmla="*/ 34 w 306"/>
                  <a:gd name="T31" fmla="*/ 258 h 329"/>
                  <a:gd name="T32" fmla="*/ 26 w 306"/>
                  <a:gd name="T33" fmla="*/ 236 h 329"/>
                  <a:gd name="T34" fmla="*/ 49 w 306"/>
                  <a:gd name="T35" fmla="*/ 228 h 329"/>
                  <a:gd name="T36" fmla="*/ 56 w 306"/>
                  <a:gd name="T37" fmla="*/ 250 h 329"/>
                  <a:gd name="T38" fmla="*/ 49 w 306"/>
                  <a:gd name="T39" fmla="*/ 179 h 329"/>
                  <a:gd name="T40" fmla="*/ 26 w 306"/>
                  <a:gd name="T41" fmla="*/ 172 h 329"/>
                  <a:gd name="T42" fmla="*/ 34 w 306"/>
                  <a:gd name="T43" fmla="*/ 150 h 329"/>
                  <a:gd name="T44" fmla="*/ 56 w 306"/>
                  <a:gd name="T45" fmla="*/ 157 h 329"/>
                  <a:gd name="T46" fmla="*/ 56 w 306"/>
                  <a:gd name="T47" fmla="*/ 93 h 329"/>
                  <a:gd name="T48" fmla="*/ 34 w 306"/>
                  <a:gd name="T49" fmla="*/ 101 h 329"/>
                  <a:gd name="T50" fmla="*/ 26 w 306"/>
                  <a:gd name="T51" fmla="*/ 79 h 329"/>
                  <a:gd name="T52" fmla="*/ 49 w 306"/>
                  <a:gd name="T53" fmla="*/ 71 h 329"/>
                  <a:gd name="T54" fmla="*/ 56 w 306"/>
                  <a:gd name="T55" fmla="*/ 93 h 329"/>
                  <a:gd name="T56" fmla="*/ 83 w 306"/>
                  <a:gd name="T57" fmla="*/ 295 h 329"/>
                  <a:gd name="T58" fmla="*/ 222 w 306"/>
                  <a:gd name="T59" fmla="*/ 183 h 329"/>
                  <a:gd name="T60" fmla="*/ 222 w 306"/>
                  <a:gd name="T61" fmla="*/ 146 h 329"/>
                  <a:gd name="T62" fmla="*/ 83 w 306"/>
                  <a:gd name="T63" fmla="*/ 34 h 329"/>
                  <a:gd name="T64" fmla="*/ 222 w 306"/>
                  <a:gd name="T65" fmla="*/ 146 h 329"/>
                  <a:gd name="T66" fmla="*/ 270 w 306"/>
                  <a:gd name="T67" fmla="*/ 258 h 329"/>
                  <a:gd name="T68" fmla="*/ 248 w 306"/>
                  <a:gd name="T69" fmla="*/ 250 h 329"/>
                  <a:gd name="T70" fmla="*/ 256 w 306"/>
                  <a:gd name="T71" fmla="*/ 228 h 329"/>
                  <a:gd name="T72" fmla="*/ 278 w 306"/>
                  <a:gd name="T73" fmla="*/ 236 h 329"/>
                  <a:gd name="T74" fmla="*/ 278 w 306"/>
                  <a:gd name="T75" fmla="*/ 172 h 329"/>
                  <a:gd name="T76" fmla="*/ 256 w 306"/>
                  <a:gd name="T77" fmla="*/ 179 h 329"/>
                  <a:gd name="T78" fmla="*/ 248 w 306"/>
                  <a:gd name="T79" fmla="*/ 157 h 329"/>
                  <a:gd name="T80" fmla="*/ 270 w 306"/>
                  <a:gd name="T81" fmla="*/ 150 h 329"/>
                  <a:gd name="T82" fmla="*/ 278 w 306"/>
                  <a:gd name="T83" fmla="*/ 172 h 329"/>
                  <a:gd name="T84" fmla="*/ 270 w 306"/>
                  <a:gd name="T85" fmla="*/ 101 h 329"/>
                  <a:gd name="T86" fmla="*/ 248 w 306"/>
                  <a:gd name="T87" fmla="*/ 93 h 329"/>
                  <a:gd name="T88" fmla="*/ 256 w 306"/>
                  <a:gd name="T89" fmla="*/ 71 h 329"/>
                  <a:gd name="T90" fmla="*/ 278 w 306"/>
                  <a:gd name="T91" fmla="*/ 7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06" h="329">
                    <a:moveTo>
                      <a:pt x="278" y="0"/>
                    </a:moveTo>
                    <a:cubicBezTo>
                      <a:pt x="278" y="15"/>
                      <a:pt x="278" y="15"/>
                      <a:pt x="278" y="15"/>
                    </a:cubicBezTo>
                    <a:cubicBezTo>
                      <a:pt x="278" y="19"/>
                      <a:pt x="275" y="22"/>
                      <a:pt x="270" y="22"/>
                    </a:cubicBezTo>
                    <a:cubicBezTo>
                      <a:pt x="256" y="22"/>
                      <a:pt x="256" y="22"/>
                      <a:pt x="256" y="22"/>
                    </a:cubicBezTo>
                    <a:cubicBezTo>
                      <a:pt x="252" y="22"/>
                      <a:pt x="248" y="19"/>
                      <a:pt x="248" y="15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6" y="19"/>
                      <a:pt x="53" y="22"/>
                      <a:pt x="49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0" y="22"/>
                      <a:pt x="26" y="19"/>
                      <a:pt x="26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25" y="329"/>
                      <a:pt x="25" y="329"/>
                      <a:pt x="25" y="329"/>
                    </a:cubicBezTo>
                    <a:cubicBezTo>
                      <a:pt x="25" y="314"/>
                      <a:pt x="25" y="314"/>
                      <a:pt x="25" y="314"/>
                    </a:cubicBezTo>
                    <a:cubicBezTo>
                      <a:pt x="25" y="310"/>
                      <a:pt x="29" y="306"/>
                      <a:pt x="33" y="306"/>
                    </a:cubicBezTo>
                    <a:cubicBezTo>
                      <a:pt x="48" y="306"/>
                      <a:pt x="48" y="306"/>
                      <a:pt x="48" y="306"/>
                    </a:cubicBezTo>
                    <a:cubicBezTo>
                      <a:pt x="52" y="306"/>
                      <a:pt x="55" y="310"/>
                      <a:pt x="55" y="314"/>
                    </a:cubicBezTo>
                    <a:cubicBezTo>
                      <a:pt x="55" y="329"/>
                      <a:pt x="55" y="329"/>
                      <a:pt x="55" y="329"/>
                    </a:cubicBezTo>
                    <a:cubicBezTo>
                      <a:pt x="249" y="329"/>
                      <a:pt x="249" y="329"/>
                      <a:pt x="249" y="329"/>
                    </a:cubicBezTo>
                    <a:cubicBezTo>
                      <a:pt x="249" y="314"/>
                      <a:pt x="249" y="314"/>
                      <a:pt x="249" y="314"/>
                    </a:cubicBezTo>
                    <a:cubicBezTo>
                      <a:pt x="249" y="310"/>
                      <a:pt x="253" y="306"/>
                      <a:pt x="257" y="306"/>
                    </a:cubicBezTo>
                    <a:cubicBezTo>
                      <a:pt x="271" y="306"/>
                      <a:pt x="271" y="306"/>
                      <a:pt x="271" y="306"/>
                    </a:cubicBezTo>
                    <a:cubicBezTo>
                      <a:pt x="276" y="306"/>
                      <a:pt x="279" y="310"/>
                      <a:pt x="279" y="314"/>
                    </a:cubicBezTo>
                    <a:cubicBezTo>
                      <a:pt x="279" y="329"/>
                      <a:pt x="279" y="329"/>
                      <a:pt x="279" y="329"/>
                    </a:cubicBezTo>
                    <a:cubicBezTo>
                      <a:pt x="306" y="329"/>
                      <a:pt x="306" y="329"/>
                      <a:pt x="306" y="329"/>
                    </a:cubicBezTo>
                    <a:cubicBezTo>
                      <a:pt x="306" y="0"/>
                      <a:pt x="306" y="0"/>
                      <a:pt x="306" y="0"/>
                    </a:cubicBezTo>
                    <a:lnTo>
                      <a:pt x="278" y="0"/>
                    </a:lnTo>
                    <a:close/>
                    <a:moveTo>
                      <a:pt x="56" y="250"/>
                    </a:moveTo>
                    <a:cubicBezTo>
                      <a:pt x="56" y="254"/>
                      <a:pt x="53" y="258"/>
                      <a:pt x="49" y="258"/>
                    </a:cubicBezTo>
                    <a:cubicBezTo>
                      <a:pt x="34" y="258"/>
                      <a:pt x="34" y="258"/>
                      <a:pt x="34" y="258"/>
                    </a:cubicBezTo>
                    <a:cubicBezTo>
                      <a:pt x="30" y="258"/>
                      <a:pt x="26" y="254"/>
                      <a:pt x="26" y="250"/>
                    </a:cubicBezTo>
                    <a:cubicBezTo>
                      <a:pt x="26" y="236"/>
                      <a:pt x="26" y="236"/>
                      <a:pt x="26" y="236"/>
                    </a:cubicBezTo>
                    <a:cubicBezTo>
                      <a:pt x="26" y="231"/>
                      <a:pt x="30" y="228"/>
                      <a:pt x="34" y="228"/>
                    </a:cubicBezTo>
                    <a:cubicBezTo>
                      <a:pt x="49" y="228"/>
                      <a:pt x="49" y="228"/>
                      <a:pt x="49" y="228"/>
                    </a:cubicBezTo>
                    <a:cubicBezTo>
                      <a:pt x="53" y="228"/>
                      <a:pt x="56" y="231"/>
                      <a:pt x="56" y="236"/>
                    </a:cubicBezTo>
                    <a:lnTo>
                      <a:pt x="56" y="250"/>
                    </a:lnTo>
                    <a:close/>
                    <a:moveTo>
                      <a:pt x="56" y="172"/>
                    </a:moveTo>
                    <a:cubicBezTo>
                      <a:pt x="56" y="176"/>
                      <a:pt x="53" y="179"/>
                      <a:pt x="49" y="179"/>
                    </a:cubicBezTo>
                    <a:cubicBezTo>
                      <a:pt x="34" y="179"/>
                      <a:pt x="34" y="179"/>
                      <a:pt x="34" y="179"/>
                    </a:cubicBezTo>
                    <a:cubicBezTo>
                      <a:pt x="30" y="179"/>
                      <a:pt x="26" y="176"/>
                      <a:pt x="26" y="172"/>
                    </a:cubicBezTo>
                    <a:cubicBezTo>
                      <a:pt x="26" y="157"/>
                      <a:pt x="26" y="157"/>
                      <a:pt x="26" y="157"/>
                    </a:cubicBezTo>
                    <a:cubicBezTo>
                      <a:pt x="26" y="153"/>
                      <a:pt x="30" y="150"/>
                      <a:pt x="34" y="150"/>
                    </a:cubicBezTo>
                    <a:cubicBezTo>
                      <a:pt x="49" y="150"/>
                      <a:pt x="49" y="150"/>
                      <a:pt x="49" y="150"/>
                    </a:cubicBezTo>
                    <a:cubicBezTo>
                      <a:pt x="53" y="150"/>
                      <a:pt x="56" y="153"/>
                      <a:pt x="56" y="157"/>
                    </a:cubicBezTo>
                    <a:lnTo>
                      <a:pt x="56" y="172"/>
                    </a:lnTo>
                    <a:close/>
                    <a:moveTo>
                      <a:pt x="56" y="93"/>
                    </a:moveTo>
                    <a:cubicBezTo>
                      <a:pt x="56" y="97"/>
                      <a:pt x="53" y="101"/>
                      <a:pt x="49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0" y="101"/>
                      <a:pt x="26" y="97"/>
                      <a:pt x="26" y="93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74"/>
                      <a:pt x="30" y="71"/>
                      <a:pt x="34" y="71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53" y="71"/>
                      <a:pt x="56" y="74"/>
                      <a:pt x="56" y="79"/>
                    </a:cubicBezTo>
                    <a:lnTo>
                      <a:pt x="56" y="93"/>
                    </a:lnTo>
                    <a:close/>
                    <a:moveTo>
                      <a:pt x="222" y="295"/>
                    </a:moveTo>
                    <a:cubicBezTo>
                      <a:pt x="83" y="295"/>
                      <a:pt x="83" y="295"/>
                      <a:pt x="83" y="295"/>
                    </a:cubicBezTo>
                    <a:cubicBezTo>
                      <a:pt x="83" y="183"/>
                      <a:pt x="83" y="183"/>
                      <a:pt x="83" y="183"/>
                    </a:cubicBezTo>
                    <a:cubicBezTo>
                      <a:pt x="222" y="183"/>
                      <a:pt x="222" y="183"/>
                      <a:pt x="222" y="183"/>
                    </a:cubicBezTo>
                    <a:lnTo>
                      <a:pt x="222" y="295"/>
                    </a:lnTo>
                    <a:close/>
                    <a:moveTo>
                      <a:pt x="222" y="146"/>
                    </a:moveTo>
                    <a:cubicBezTo>
                      <a:pt x="83" y="146"/>
                      <a:pt x="83" y="146"/>
                      <a:pt x="83" y="146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222" y="34"/>
                      <a:pt x="222" y="34"/>
                      <a:pt x="222" y="34"/>
                    </a:cubicBezTo>
                    <a:lnTo>
                      <a:pt x="222" y="146"/>
                    </a:lnTo>
                    <a:close/>
                    <a:moveTo>
                      <a:pt x="278" y="250"/>
                    </a:moveTo>
                    <a:cubicBezTo>
                      <a:pt x="278" y="254"/>
                      <a:pt x="275" y="258"/>
                      <a:pt x="270" y="258"/>
                    </a:cubicBezTo>
                    <a:cubicBezTo>
                      <a:pt x="256" y="258"/>
                      <a:pt x="256" y="258"/>
                      <a:pt x="256" y="258"/>
                    </a:cubicBezTo>
                    <a:cubicBezTo>
                      <a:pt x="252" y="258"/>
                      <a:pt x="248" y="254"/>
                      <a:pt x="248" y="250"/>
                    </a:cubicBezTo>
                    <a:cubicBezTo>
                      <a:pt x="248" y="236"/>
                      <a:pt x="248" y="236"/>
                      <a:pt x="248" y="236"/>
                    </a:cubicBezTo>
                    <a:cubicBezTo>
                      <a:pt x="248" y="231"/>
                      <a:pt x="252" y="228"/>
                      <a:pt x="256" y="228"/>
                    </a:cubicBezTo>
                    <a:cubicBezTo>
                      <a:pt x="270" y="228"/>
                      <a:pt x="270" y="228"/>
                      <a:pt x="270" y="228"/>
                    </a:cubicBezTo>
                    <a:cubicBezTo>
                      <a:pt x="275" y="228"/>
                      <a:pt x="278" y="231"/>
                      <a:pt x="278" y="236"/>
                    </a:cubicBezTo>
                    <a:lnTo>
                      <a:pt x="278" y="250"/>
                    </a:lnTo>
                    <a:close/>
                    <a:moveTo>
                      <a:pt x="278" y="172"/>
                    </a:moveTo>
                    <a:cubicBezTo>
                      <a:pt x="278" y="176"/>
                      <a:pt x="275" y="179"/>
                      <a:pt x="270" y="179"/>
                    </a:cubicBezTo>
                    <a:cubicBezTo>
                      <a:pt x="256" y="179"/>
                      <a:pt x="256" y="179"/>
                      <a:pt x="256" y="179"/>
                    </a:cubicBezTo>
                    <a:cubicBezTo>
                      <a:pt x="252" y="179"/>
                      <a:pt x="248" y="176"/>
                      <a:pt x="248" y="172"/>
                    </a:cubicBezTo>
                    <a:cubicBezTo>
                      <a:pt x="248" y="157"/>
                      <a:pt x="248" y="157"/>
                      <a:pt x="248" y="157"/>
                    </a:cubicBezTo>
                    <a:cubicBezTo>
                      <a:pt x="248" y="153"/>
                      <a:pt x="252" y="150"/>
                      <a:pt x="256" y="150"/>
                    </a:cubicBezTo>
                    <a:cubicBezTo>
                      <a:pt x="270" y="150"/>
                      <a:pt x="270" y="150"/>
                      <a:pt x="270" y="150"/>
                    </a:cubicBezTo>
                    <a:cubicBezTo>
                      <a:pt x="275" y="150"/>
                      <a:pt x="278" y="153"/>
                      <a:pt x="278" y="157"/>
                    </a:cubicBezTo>
                    <a:lnTo>
                      <a:pt x="278" y="172"/>
                    </a:lnTo>
                    <a:close/>
                    <a:moveTo>
                      <a:pt x="278" y="93"/>
                    </a:moveTo>
                    <a:cubicBezTo>
                      <a:pt x="278" y="97"/>
                      <a:pt x="275" y="101"/>
                      <a:pt x="270" y="101"/>
                    </a:cubicBezTo>
                    <a:cubicBezTo>
                      <a:pt x="256" y="101"/>
                      <a:pt x="256" y="101"/>
                      <a:pt x="256" y="101"/>
                    </a:cubicBezTo>
                    <a:cubicBezTo>
                      <a:pt x="252" y="101"/>
                      <a:pt x="248" y="97"/>
                      <a:pt x="248" y="93"/>
                    </a:cubicBezTo>
                    <a:cubicBezTo>
                      <a:pt x="248" y="79"/>
                      <a:pt x="248" y="79"/>
                      <a:pt x="248" y="79"/>
                    </a:cubicBezTo>
                    <a:cubicBezTo>
                      <a:pt x="248" y="74"/>
                      <a:pt x="252" y="71"/>
                      <a:pt x="256" y="71"/>
                    </a:cubicBezTo>
                    <a:cubicBezTo>
                      <a:pt x="270" y="71"/>
                      <a:pt x="270" y="71"/>
                      <a:pt x="270" y="71"/>
                    </a:cubicBezTo>
                    <a:cubicBezTo>
                      <a:pt x="275" y="71"/>
                      <a:pt x="278" y="74"/>
                      <a:pt x="278" y="79"/>
                    </a:cubicBezTo>
                    <a:lnTo>
                      <a:pt x="278" y="93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109736" tIns="54868" rIns="109736" bIns="5486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263" name="Donut 480">
                <a:extLst>
                  <a:ext uri="{FF2B5EF4-FFF2-40B4-BE49-F238E27FC236}">
                    <a16:creationId xmlns:a16="http://schemas.microsoft.com/office/drawing/2014/main" id="{C60CD4AF-25AF-4611-9093-85DF6840A8B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33165" y="1874357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BAF3AFD6-C12B-465B-A1E7-F84024D969C1}"/>
                </a:ext>
              </a:extLst>
            </p:cNvPr>
            <p:cNvGrpSpPr/>
            <p:nvPr/>
          </p:nvGrpSpPr>
          <p:grpSpPr>
            <a:xfrm>
              <a:off x="6871514" y="3176028"/>
              <a:ext cx="618833" cy="618833"/>
              <a:chOff x="4179295" y="3183652"/>
              <a:chExt cx="392110" cy="392110"/>
            </a:xfrm>
            <a:solidFill>
              <a:schemeClr val="tx1"/>
            </a:solidFill>
          </p:grpSpPr>
          <p:sp>
            <p:nvSpPr>
              <p:cNvPr id="267" name="Freeform 15">
                <a:extLst>
                  <a:ext uri="{FF2B5EF4-FFF2-40B4-BE49-F238E27FC236}">
                    <a16:creationId xmlns:a16="http://schemas.microsoft.com/office/drawing/2014/main" id="{E9B0FE1E-986D-43FA-98DD-45FF761F1E44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4254000" y="3269045"/>
                <a:ext cx="242700" cy="221324"/>
              </a:xfrm>
              <a:custGeom>
                <a:avLst/>
                <a:gdLst>
                  <a:gd name="T0" fmla="*/ 436 w 2416"/>
                  <a:gd name="T1" fmla="*/ 708 h 2209"/>
                  <a:gd name="T2" fmla="*/ 524 w 2416"/>
                  <a:gd name="T3" fmla="*/ 768 h 2209"/>
                  <a:gd name="T4" fmla="*/ 883 w 2416"/>
                  <a:gd name="T5" fmla="*/ 698 h 2209"/>
                  <a:gd name="T6" fmla="*/ 1293 w 2416"/>
                  <a:gd name="T7" fmla="*/ 707 h 2209"/>
                  <a:gd name="T8" fmla="*/ 1449 w 2416"/>
                  <a:gd name="T9" fmla="*/ 702 h 2209"/>
                  <a:gd name="T10" fmla="*/ 1429 w 2416"/>
                  <a:gd name="T11" fmla="*/ 399 h 2209"/>
                  <a:gd name="T12" fmla="*/ 1317 w 2416"/>
                  <a:gd name="T13" fmla="*/ 124 h 2209"/>
                  <a:gd name="T14" fmla="*/ 1101 w 2416"/>
                  <a:gd name="T15" fmla="*/ 21 h 2209"/>
                  <a:gd name="T16" fmla="*/ 536 w 2416"/>
                  <a:gd name="T17" fmla="*/ 250 h 2209"/>
                  <a:gd name="T18" fmla="*/ 353 w 2416"/>
                  <a:gd name="T19" fmla="*/ 433 h 2209"/>
                  <a:gd name="T20" fmla="*/ 387 w 2416"/>
                  <a:gd name="T21" fmla="*/ 530 h 2209"/>
                  <a:gd name="T22" fmla="*/ 450 w 2416"/>
                  <a:gd name="T23" fmla="*/ 1207 h 2209"/>
                  <a:gd name="T24" fmla="*/ 617 w 2416"/>
                  <a:gd name="T25" fmla="*/ 1272 h 2209"/>
                  <a:gd name="T26" fmla="*/ 689 w 2416"/>
                  <a:gd name="T27" fmla="*/ 1270 h 2209"/>
                  <a:gd name="T28" fmla="*/ 653 w 2416"/>
                  <a:gd name="T29" fmla="*/ 1190 h 2209"/>
                  <a:gd name="T30" fmla="*/ 626 w 2416"/>
                  <a:gd name="T31" fmla="*/ 1126 h 2209"/>
                  <a:gd name="T32" fmla="*/ 553 w 2416"/>
                  <a:gd name="T33" fmla="*/ 1010 h 2209"/>
                  <a:gd name="T34" fmla="*/ 386 w 2416"/>
                  <a:gd name="T35" fmla="*/ 755 h 2209"/>
                  <a:gd name="T36" fmla="*/ 209 w 2416"/>
                  <a:gd name="T37" fmla="*/ 573 h 2209"/>
                  <a:gd name="T38" fmla="*/ 48 w 2416"/>
                  <a:gd name="T39" fmla="*/ 787 h 2209"/>
                  <a:gd name="T40" fmla="*/ 121 w 2416"/>
                  <a:gd name="T41" fmla="*/ 1190 h 2209"/>
                  <a:gd name="T42" fmla="*/ 355 w 2416"/>
                  <a:gd name="T43" fmla="*/ 1178 h 2209"/>
                  <a:gd name="T44" fmla="*/ 2011 w 2416"/>
                  <a:gd name="T45" fmla="*/ 189 h 2209"/>
                  <a:gd name="T46" fmla="*/ 1470 w 2416"/>
                  <a:gd name="T47" fmla="*/ 25 h 2209"/>
                  <a:gd name="T48" fmla="*/ 1383 w 2416"/>
                  <a:gd name="T49" fmla="*/ 196 h 2209"/>
                  <a:gd name="T50" fmla="*/ 1533 w 2416"/>
                  <a:gd name="T51" fmla="*/ 610 h 2209"/>
                  <a:gd name="T52" fmla="*/ 1588 w 2416"/>
                  <a:gd name="T53" fmla="*/ 803 h 2209"/>
                  <a:gd name="T54" fmla="*/ 1722 w 2416"/>
                  <a:gd name="T55" fmla="*/ 938 h 2209"/>
                  <a:gd name="T56" fmla="*/ 1907 w 2416"/>
                  <a:gd name="T57" fmla="*/ 1240 h 2209"/>
                  <a:gd name="T58" fmla="*/ 2277 w 2416"/>
                  <a:gd name="T59" fmla="*/ 1135 h 2209"/>
                  <a:gd name="T60" fmla="*/ 2323 w 2416"/>
                  <a:gd name="T61" fmla="*/ 506 h 2209"/>
                  <a:gd name="T62" fmla="*/ 1781 w 2416"/>
                  <a:gd name="T63" fmla="*/ 1200 h 2209"/>
                  <a:gd name="T64" fmla="*/ 1773 w 2416"/>
                  <a:gd name="T65" fmla="*/ 1172 h 2209"/>
                  <a:gd name="T66" fmla="*/ 1585 w 2416"/>
                  <a:gd name="T67" fmla="*/ 862 h 2209"/>
                  <a:gd name="T68" fmla="*/ 1317 w 2416"/>
                  <a:gd name="T69" fmla="*/ 747 h 2209"/>
                  <a:gd name="T70" fmla="*/ 907 w 2416"/>
                  <a:gd name="T71" fmla="*/ 739 h 2209"/>
                  <a:gd name="T72" fmla="*/ 489 w 2416"/>
                  <a:gd name="T73" fmla="*/ 831 h 2209"/>
                  <a:gd name="T74" fmla="*/ 627 w 2416"/>
                  <a:gd name="T75" fmla="*/ 1004 h 2209"/>
                  <a:gd name="T76" fmla="*/ 704 w 2416"/>
                  <a:gd name="T77" fmla="*/ 1182 h 2209"/>
                  <a:gd name="T78" fmla="*/ 704 w 2416"/>
                  <a:gd name="T79" fmla="*/ 1183 h 2209"/>
                  <a:gd name="T80" fmla="*/ 871 w 2416"/>
                  <a:gd name="T81" fmla="*/ 1334 h 2209"/>
                  <a:gd name="T82" fmla="*/ 1184 w 2416"/>
                  <a:gd name="T83" fmla="*/ 1421 h 2209"/>
                  <a:gd name="T84" fmla="*/ 1422 w 2416"/>
                  <a:gd name="T85" fmla="*/ 1539 h 2209"/>
                  <a:gd name="T86" fmla="*/ 1716 w 2416"/>
                  <a:gd name="T87" fmla="*/ 1526 h 2209"/>
                  <a:gd name="T88" fmla="*/ 1811 w 2416"/>
                  <a:gd name="T89" fmla="*/ 1387 h 2209"/>
                  <a:gd name="T90" fmla="*/ 1809 w 2416"/>
                  <a:gd name="T91" fmla="*/ 1295 h 2209"/>
                  <a:gd name="T92" fmla="*/ 1173 w 2416"/>
                  <a:gd name="T93" fmla="*/ 1486 h 2209"/>
                  <a:gd name="T94" fmla="*/ 1044 w 2416"/>
                  <a:gd name="T95" fmla="*/ 1466 h 2209"/>
                  <a:gd name="T96" fmla="*/ 984 w 2416"/>
                  <a:gd name="T97" fmla="*/ 1573 h 2209"/>
                  <a:gd name="T98" fmla="*/ 809 w 2416"/>
                  <a:gd name="T99" fmla="*/ 1794 h 2209"/>
                  <a:gd name="T100" fmla="*/ 752 w 2416"/>
                  <a:gd name="T101" fmla="*/ 2011 h 2209"/>
                  <a:gd name="T102" fmla="*/ 778 w 2416"/>
                  <a:gd name="T103" fmla="*/ 2150 h 2209"/>
                  <a:gd name="T104" fmla="*/ 880 w 2416"/>
                  <a:gd name="T105" fmla="*/ 2177 h 2209"/>
                  <a:gd name="T106" fmla="*/ 1012 w 2416"/>
                  <a:gd name="T107" fmla="*/ 2005 h 2209"/>
                  <a:gd name="T108" fmla="*/ 1226 w 2416"/>
                  <a:gd name="T109" fmla="*/ 1733 h 2209"/>
                  <a:gd name="T110" fmla="*/ 1245 w 2416"/>
                  <a:gd name="T111" fmla="*/ 1541 h 2209"/>
                  <a:gd name="T112" fmla="*/ 797 w 2416"/>
                  <a:gd name="T113" fmla="*/ 1718 h 2209"/>
                  <a:gd name="T114" fmla="*/ 977 w 2416"/>
                  <a:gd name="T115" fmla="*/ 1520 h 2209"/>
                  <a:gd name="T116" fmla="*/ 831 w 2416"/>
                  <a:gd name="T117" fmla="*/ 1386 h 2209"/>
                  <a:gd name="T118" fmla="*/ 584 w 2416"/>
                  <a:gd name="T119" fmla="*/ 1299 h 2209"/>
                  <a:gd name="T120" fmla="*/ 222 w 2416"/>
                  <a:gd name="T121" fmla="*/ 1510 h 2209"/>
                  <a:gd name="T122" fmla="*/ 569 w 2416"/>
                  <a:gd name="T123" fmla="*/ 1809 h 2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16" h="2209">
                    <a:moveTo>
                      <a:pt x="387" y="530"/>
                    </a:moveTo>
                    <a:cubicBezTo>
                      <a:pt x="412" y="587"/>
                      <a:pt x="412" y="651"/>
                      <a:pt x="436" y="708"/>
                    </a:cubicBezTo>
                    <a:cubicBezTo>
                      <a:pt x="445" y="729"/>
                      <a:pt x="445" y="729"/>
                      <a:pt x="445" y="729"/>
                    </a:cubicBezTo>
                    <a:cubicBezTo>
                      <a:pt x="454" y="752"/>
                      <a:pt x="490" y="770"/>
                      <a:pt x="524" y="768"/>
                    </a:cubicBezTo>
                    <a:cubicBezTo>
                      <a:pt x="524" y="768"/>
                      <a:pt x="524" y="768"/>
                      <a:pt x="553" y="767"/>
                    </a:cubicBezTo>
                    <a:cubicBezTo>
                      <a:pt x="666" y="760"/>
                      <a:pt x="772" y="718"/>
                      <a:pt x="883" y="698"/>
                    </a:cubicBezTo>
                    <a:cubicBezTo>
                      <a:pt x="954" y="685"/>
                      <a:pt x="1003" y="722"/>
                      <a:pt x="1070" y="733"/>
                    </a:cubicBezTo>
                    <a:cubicBezTo>
                      <a:pt x="1146" y="746"/>
                      <a:pt x="1215" y="702"/>
                      <a:pt x="1293" y="707"/>
                    </a:cubicBezTo>
                    <a:cubicBezTo>
                      <a:pt x="1348" y="710"/>
                      <a:pt x="1362" y="715"/>
                      <a:pt x="1362" y="715"/>
                    </a:cubicBezTo>
                    <a:cubicBezTo>
                      <a:pt x="1391" y="726"/>
                      <a:pt x="1424" y="722"/>
                      <a:pt x="1449" y="702"/>
                    </a:cubicBezTo>
                    <a:cubicBezTo>
                      <a:pt x="1478" y="678"/>
                      <a:pt x="1478" y="646"/>
                      <a:pt x="1477" y="611"/>
                    </a:cubicBezTo>
                    <a:cubicBezTo>
                      <a:pt x="1474" y="540"/>
                      <a:pt x="1468" y="462"/>
                      <a:pt x="1429" y="399"/>
                    </a:cubicBezTo>
                    <a:cubicBezTo>
                      <a:pt x="1401" y="353"/>
                      <a:pt x="1374" y="306"/>
                      <a:pt x="1351" y="256"/>
                    </a:cubicBezTo>
                    <a:cubicBezTo>
                      <a:pt x="1332" y="215"/>
                      <a:pt x="1322" y="170"/>
                      <a:pt x="1317" y="124"/>
                    </a:cubicBezTo>
                    <a:cubicBezTo>
                      <a:pt x="1312" y="92"/>
                      <a:pt x="1317" y="40"/>
                      <a:pt x="1281" y="23"/>
                    </a:cubicBezTo>
                    <a:cubicBezTo>
                      <a:pt x="1229" y="0"/>
                      <a:pt x="1155" y="13"/>
                      <a:pt x="1101" y="21"/>
                    </a:cubicBezTo>
                    <a:cubicBezTo>
                      <a:pt x="972" y="38"/>
                      <a:pt x="844" y="76"/>
                      <a:pt x="727" y="134"/>
                    </a:cubicBezTo>
                    <a:cubicBezTo>
                      <a:pt x="660" y="167"/>
                      <a:pt x="596" y="206"/>
                      <a:pt x="536" y="250"/>
                    </a:cubicBezTo>
                    <a:cubicBezTo>
                      <a:pt x="488" y="285"/>
                      <a:pt x="440" y="319"/>
                      <a:pt x="399" y="362"/>
                    </a:cubicBezTo>
                    <a:cubicBezTo>
                      <a:pt x="380" y="382"/>
                      <a:pt x="359" y="405"/>
                      <a:pt x="353" y="433"/>
                    </a:cubicBezTo>
                    <a:cubicBezTo>
                      <a:pt x="346" y="467"/>
                      <a:pt x="367" y="492"/>
                      <a:pt x="381" y="520"/>
                    </a:cubicBezTo>
                    <a:cubicBezTo>
                      <a:pt x="383" y="523"/>
                      <a:pt x="385" y="527"/>
                      <a:pt x="387" y="530"/>
                    </a:cubicBezTo>
                    <a:close/>
                    <a:moveTo>
                      <a:pt x="355" y="1178"/>
                    </a:moveTo>
                    <a:cubicBezTo>
                      <a:pt x="385" y="1181"/>
                      <a:pt x="417" y="1193"/>
                      <a:pt x="450" y="1207"/>
                    </a:cubicBezTo>
                    <a:cubicBezTo>
                      <a:pt x="487" y="1223"/>
                      <a:pt x="524" y="1242"/>
                      <a:pt x="558" y="1255"/>
                    </a:cubicBezTo>
                    <a:cubicBezTo>
                      <a:pt x="577" y="1263"/>
                      <a:pt x="598" y="1267"/>
                      <a:pt x="617" y="1272"/>
                    </a:cubicBezTo>
                    <a:cubicBezTo>
                      <a:pt x="635" y="1276"/>
                      <a:pt x="647" y="1281"/>
                      <a:pt x="665" y="1278"/>
                    </a:cubicBezTo>
                    <a:cubicBezTo>
                      <a:pt x="673" y="1276"/>
                      <a:pt x="684" y="1277"/>
                      <a:pt x="689" y="1270"/>
                    </a:cubicBezTo>
                    <a:cubicBezTo>
                      <a:pt x="701" y="1256"/>
                      <a:pt x="690" y="1228"/>
                      <a:pt x="680" y="1218"/>
                    </a:cubicBezTo>
                    <a:cubicBezTo>
                      <a:pt x="670" y="1209"/>
                      <a:pt x="661" y="1200"/>
                      <a:pt x="653" y="1190"/>
                    </a:cubicBezTo>
                    <a:cubicBezTo>
                      <a:pt x="648" y="1184"/>
                      <a:pt x="643" y="1177"/>
                      <a:pt x="640" y="1169"/>
                    </a:cubicBezTo>
                    <a:cubicBezTo>
                      <a:pt x="634" y="1156"/>
                      <a:pt x="627" y="1141"/>
                      <a:pt x="626" y="1126"/>
                    </a:cubicBezTo>
                    <a:cubicBezTo>
                      <a:pt x="625" y="1110"/>
                      <a:pt x="624" y="1097"/>
                      <a:pt x="619" y="1082"/>
                    </a:cubicBezTo>
                    <a:cubicBezTo>
                      <a:pt x="607" y="1051"/>
                      <a:pt x="583" y="1023"/>
                      <a:pt x="553" y="1010"/>
                    </a:cubicBezTo>
                    <a:cubicBezTo>
                      <a:pt x="553" y="1010"/>
                      <a:pt x="521" y="997"/>
                      <a:pt x="479" y="944"/>
                    </a:cubicBezTo>
                    <a:cubicBezTo>
                      <a:pt x="450" y="907"/>
                      <a:pt x="395" y="775"/>
                      <a:pt x="386" y="755"/>
                    </a:cubicBezTo>
                    <a:cubicBezTo>
                      <a:pt x="364" y="704"/>
                      <a:pt x="374" y="643"/>
                      <a:pt x="356" y="592"/>
                    </a:cubicBezTo>
                    <a:cubicBezTo>
                      <a:pt x="333" y="526"/>
                      <a:pt x="256" y="534"/>
                      <a:pt x="209" y="573"/>
                    </a:cubicBezTo>
                    <a:cubicBezTo>
                      <a:pt x="209" y="573"/>
                      <a:pt x="194" y="586"/>
                      <a:pt x="138" y="637"/>
                    </a:cubicBezTo>
                    <a:cubicBezTo>
                      <a:pt x="94" y="677"/>
                      <a:pt x="73" y="735"/>
                      <a:pt x="48" y="787"/>
                    </a:cubicBezTo>
                    <a:cubicBezTo>
                      <a:pt x="6" y="879"/>
                      <a:pt x="0" y="959"/>
                      <a:pt x="1" y="1058"/>
                    </a:cubicBezTo>
                    <a:cubicBezTo>
                      <a:pt x="2" y="1136"/>
                      <a:pt x="54" y="1160"/>
                      <a:pt x="121" y="1190"/>
                    </a:cubicBezTo>
                    <a:cubicBezTo>
                      <a:pt x="121" y="1190"/>
                      <a:pt x="132" y="1194"/>
                      <a:pt x="176" y="1197"/>
                    </a:cubicBezTo>
                    <a:cubicBezTo>
                      <a:pt x="235" y="1201"/>
                      <a:pt x="297" y="1172"/>
                      <a:pt x="355" y="1178"/>
                    </a:cubicBezTo>
                    <a:close/>
                    <a:moveTo>
                      <a:pt x="2323" y="506"/>
                    </a:moveTo>
                    <a:cubicBezTo>
                      <a:pt x="2249" y="371"/>
                      <a:pt x="2134" y="255"/>
                      <a:pt x="2011" y="189"/>
                    </a:cubicBezTo>
                    <a:cubicBezTo>
                      <a:pt x="1900" y="130"/>
                      <a:pt x="1747" y="56"/>
                      <a:pt x="1622" y="40"/>
                    </a:cubicBezTo>
                    <a:cubicBezTo>
                      <a:pt x="1540" y="30"/>
                      <a:pt x="1470" y="25"/>
                      <a:pt x="1470" y="25"/>
                    </a:cubicBezTo>
                    <a:cubicBezTo>
                      <a:pt x="1417" y="21"/>
                      <a:pt x="1369" y="61"/>
                      <a:pt x="1364" y="114"/>
                    </a:cubicBezTo>
                    <a:cubicBezTo>
                      <a:pt x="1364" y="114"/>
                      <a:pt x="1362" y="137"/>
                      <a:pt x="1383" y="196"/>
                    </a:cubicBezTo>
                    <a:cubicBezTo>
                      <a:pt x="1409" y="267"/>
                      <a:pt x="1445" y="333"/>
                      <a:pt x="1485" y="398"/>
                    </a:cubicBezTo>
                    <a:cubicBezTo>
                      <a:pt x="1524" y="460"/>
                      <a:pt x="1530" y="538"/>
                      <a:pt x="1533" y="610"/>
                    </a:cubicBezTo>
                    <a:cubicBezTo>
                      <a:pt x="1535" y="657"/>
                      <a:pt x="1535" y="657"/>
                      <a:pt x="1535" y="657"/>
                    </a:cubicBezTo>
                    <a:cubicBezTo>
                      <a:pt x="1520" y="707"/>
                      <a:pt x="1544" y="773"/>
                      <a:pt x="1588" y="803"/>
                    </a:cubicBezTo>
                    <a:cubicBezTo>
                      <a:pt x="1588" y="803"/>
                      <a:pt x="1613" y="820"/>
                      <a:pt x="1644" y="848"/>
                    </a:cubicBezTo>
                    <a:cubicBezTo>
                      <a:pt x="1669" y="872"/>
                      <a:pt x="1698" y="902"/>
                      <a:pt x="1722" y="938"/>
                    </a:cubicBezTo>
                    <a:cubicBezTo>
                      <a:pt x="1755" y="989"/>
                      <a:pt x="1775" y="1050"/>
                      <a:pt x="1797" y="1107"/>
                    </a:cubicBezTo>
                    <a:cubicBezTo>
                      <a:pt x="1822" y="1173"/>
                      <a:pt x="1827" y="1230"/>
                      <a:pt x="1907" y="1240"/>
                    </a:cubicBezTo>
                    <a:cubicBezTo>
                      <a:pt x="1980" y="1250"/>
                      <a:pt x="2041" y="1287"/>
                      <a:pt x="2115" y="1256"/>
                    </a:cubicBezTo>
                    <a:cubicBezTo>
                      <a:pt x="2175" y="1230"/>
                      <a:pt x="2231" y="1180"/>
                      <a:pt x="2277" y="1135"/>
                    </a:cubicBezTo>
                    <a:cubicBezTo>
                      <a:pt x="2362" y="1050"/>
                      <a:pt x="2402" y="950"/>
                      <a:pt x="2409" y="847"/>
                    </a:cubicBezTo>
                    <a:cubicBezTo>
                      <a:pt x="2416" y="732"/>
                      <a:pt x="2383" y="613"/>
                      <a:pt x="2323" y="506"/>
                    </a:cubicBezTo>
                    <a:close/>
                    <a:moveTo>
                      <a:pt x="1809" y="1295"/>
                    </a:moveTo>
                    <a:cubicBezTo>
                      <a:pt x="1803" y="1263"/>
                      <a:pt x="1789" y="1231"/>
                      <a:pt x="1781" y="1200"/>
                    </a:cubicBezTo>
                    <a:cubicBezTo>
                      <a:pt x="1781" y="1200"/>
                      <a:pt x="1781" y="1200"/>
                      <a:pt x="1774" y="1177"/>
                    </a:cubicBezTo>
                    <a:cubicBezTo>
                      <a:pt x="1774" y="1176"/>
                      <a:pt x="1773" y="1174"/>
                      <a:pt x="1773" y="1172"/>
                    </a:cubicBezTo>
                    <a:cubicBezTo>
                      <a:pt x="1752" y="1100"/>
                      <a:pt x="1731" y="1044"/>
                      <a:pt x="1689" y="980"/>
                    </a:cubicBezTo>
                    <a:cubicBezTo>
                      <a:pt x="1661" y="936"/>
                      <a:pt x="1625" y="896"/>
                      <a:pt x="1585" y="862"/>
                    </a:cubicBezTo>
                    <a:cubicBezTo>
                      <a:pt x="1552" y="833"/>
                      <a:pt x="1515" y="809"/>
                      <a:pt x="1476" y="790"/>
                    </a:cubicBezTo>
                    <a:cubicBezTo>
                      <a:pt x="1426" y="766"/>
                      <a:pt x="1372" y="751"/>
                      <a:pt x="1317" y="747"/>
                    </a:cubicBezTo>
                    <a:cubicBezTo>
                      <a:pt x="1239" y="743"/>
                      <a:pt x="1170" y="787"/>
                      <a:pt x="1094" y="774"/>
                    </a:cubicBezTo>
                    <a:cubicBezTo>
                      <a:pt x="1027" y="762"/>
                      <a:pt x="978" y="726"/>
                      <a:pt x="907" y="739"/>
                    </a:cubicBezTo>
                    <a:cubicBezTo>
                      <a:pt x="796" y="758"/>
                      <a:pt x="690" y="801"/>
                      <a:pt x="577" y="807"/>
                    </a:cubicBezTo>
                    <a:cubicBezTo>
                      <a:pt x="548" y="809"/>
                      <a:pt x="488" y="788"/>
                      <a:pt x="489" y="831"/>
                    </a:cubicBezTo>
                    <a:cubicBezTo>
                      <a:pt x="489" y="859"/>
                      <a:pt x="535" y="915"/>
                      <a:pt x="553" y="938"/>
                    </a:cubicBezTo>
                    <a:cubicBezTo>
                      <a:pt x="595" y="991"/>
                      <a:pt x="627" y="1004"/>
                      <a:pt x="627" y="1004"/>
                    </a:cubicBezTo>
                    <a:cubicBezTo>
                      <a:pt x="676" y="1025"/>
                      <a:pt x="709" y="1085"/>
                      <a:pt x="700" y="1137"/>
                    </a:cubicBezTo>
                    <a:cubicBezTo>
                      <a:pt x="700" y="1137"/>
                      <a:pt x="699" y="1143"/>
                      <a:pt x="704" y="1182"/>
                    </a:cubicBezTo>
                    <a:cubicBezTo>
                      <a:pt x="704" y="1182"/>
                      <a:pt x="704" y="1183"/>
                      <a:pt x="704" y="1183"/>
                    </a:cubicBezTo>
                    <a:cubicBezTo>
                      <a:pt x="704" y="1183"/>
                      <a:pt x="704" y="1183"/>
                      <a:pt x="704" y="1183"/>
                    </a:cubicBezTo>
                    <a:cubicBezTo>
                      <a:pt x="707" y="1209"/>
                      <a:pt x="734" y="1224"/>
                      <a:pt x="753" y="1238"/>
                    </a:cubicBezTo>
                    <a:cubicBezTo>
                      <a:pt x="796" y="1269"/>
                      <a:pt x="821" y="1312"/>
                      <a:pt x="871" y="1334"/>
                    </a:cubicBezTo>
                    <a:cubicBezTo>
                      <a:pt x="921" y="1356"/>
                      <a:pt x="975" y="1374"/>
                      <a:pt x="1030" y="1384"/>
                    </a:cubicBezTo>
                    <a:cubicBezTo>
                      <a:pt x="1079" y="1393"/>
                      <a:pt x="1143" y="1388"/>
                      <a:pt x="1184" y="1421"/>
                    </a:cubicBezTo>
                    <a:cubicBezTo>
                      <a:pt x="1223" y="1453"/>
                      <a:pt x="1247" y="1484"/>
                      <a:pt x="1295" y="1503"/>
                    </a:cubicBezTo>
                    <a:cubicBezTo>
                      <a:pt x="1335" y="1518"/>
                      <a:pt x="1380" y="1527"/>
                      <a:pt x="1422" y="1539"/>
                    </a:cubicBezTo>
                    <a:cubicBezTo>
                      <a:pt x="1463" y="1552"/>
                      <a:pt x="1502" y="1574"/>
                      <a:pt x="1545" y="1579"/>
                    </a:cubicBezTo>
                    <a:cubicBezTo>
                      <a:pt x="1608" y="1586"/>
                      <a:pt x="1668" y="1566"/>
                      <a:pt x="1716" y="1526"/>
                    </a:cubicBezTo>
                    <a:cubicBezTo>
                      <a:pt x="1739" y="1506"/>
                      <a:pt x="1759" y="1483"/>
                      <a:pt x="1775" y="1458"/>
                    </a:cubicBezTo>
                    <a:cubicBezTo>
                      <a:pt x="1790" y="1436"/>
                      <a:pt x="1806" y="1413"/>
                      <a:pt x="1811" y="1387"/>
                    </a:cubicBezTo>
                    <a:cubicBezTo>
                      <a:pt x="1816" y="1367"/>
                      <a:pt x="1814" y="1341"/>
                      <a:pt x="1812" y="1320"/>
                    </a:cubicBezTo>
                    <a:cubicBezTo>
                      <a:pt x="1812" y="1312"/>
                      <a:pt x="1810" y="1304"/>
                      <a:pt x="1809" y="1295"/>
                    </a:cubicBezTo>
                    <a:close/>
                    <a:moveTo>
                      <a:pt x="1174" y="1487"/>
                    </a:moveTo>
                    <a:cubicBezTo>
                      <a:pt x="1173" y="1486"/>
                      <a:pt x="1173" y="1486"/>
                      <a:pt x="1173" y="1486"/>
                    </a:cubicBezTo>
                    <a:cubicBezTo>
                      <a:pt x="1149" y="1474"/>
                      <a:pt x="1132" y="1463"/>
                      <a:pt x="1105" y="1460"/>
                    </a:cubicBezTo>
                    <a:cubicBezTo>
                      <a:pt x="1086" y="1457"/>
                      <a:pt x="1058" y="1447"/>
                      <a:pt x="1044" y="1466"/>
                    </a:cubicBezTo>
                    <a:cubicBezTo>
                      <a:pt x="1035" y="1479"/>
                      <a:pt x="1028" y="1493"/>
                      <a:pt x="1021" y="1506"/>
                    </a:cubicBezTo>
                    <a:cubicBezTo>
                      <a:pt x="1009" y="1528"/>
                      <a:pt x="998" y="1552"/>
                      <a:pt x="984" y="1573"/>
                    </a:cubicBezTo>
                    <a:cubicBezTo>
                      <a:pt x="956" y="1616"/>
                      <a:pt x="925" y="1656"/>
                      <a:pt x="892" y="1695"/>
                    </a:cubicBezTo>
                    <a:cubicBezTo>
                      <a:pt x="866" y="1726"/>
                      <a:pt x="825" y="1756"/>
                      <a:pt x="809" y="1794"/>
                    </a:cubicBezTo>
                    <a:cubicBezTo>
                      <a:pt x="793" y="1830"/>
                      <a:pt x="802" y="1871"/>
                      <a:pt x="789" y="1907"/>
                    </a:cubicBezTo>
                    <a:cubicBezTo>
                      <a:pt x="776" y="1941"/>
                      <a:pt x="762" y="1975"/>
                      <a:pt x="752" y="2011"/>
                    </a:cubicBezTo>
                    <a:cubicBezTo>
                      <a:pt x="743" y="2043"/>
                      <a:pt x="720" y="2102"/>
                      <a:pt x="735" y="2135"/>
                    </a:cubicBezTo>
                    <a:cubicBezTo>
                      <a:pt x="746" y="2160"/>
                      <a:pt x="754" y="2153"/>
                      <a:pt x="778" y="2150"/>
                    </a:cubicBezTo>
                    <a:cubicBezTo>
                      <a:pt x="811" y="2145"/>
                      <a:pt x="847" y="2145"/>
                      <a:pt x="872" y="2170"/>
                    </a:cubicBezTo>
                    <a:cubicBezTo>
                      <a:pt x="880" y="2177"/>
                      <a:pt x="880" y="2177"/>
                      <a:pt x="880" y="2177"/>
                    </a:cubicBezTo>
                    <a:cubicBezTo>
                      <a:pt x="895" y="2209"/>
                      <a:pt x="926" y="2196"/>
                      <a:pt x="948" y="2148"/>
                    </a:cubicBezTo>
                    <a:cubicBezTo>
                      <a:pt x="948" y="2148"/>
                      <a:pt x="979" y="2082"/>
                      <a:pt x="1012" y="2005"/>
                    </a:cubicBezTo>
                    <a:cubicBezTo>
                      <a:pt x="1044" y="1930"/>
                      <a:pt x="1099" y="1861"/>
                      <a:pt x="1154" y="1801"/>
                    </a:cubicBezTo>
                    <a:cubicBezTo>
                      <a:pt x="1177" y="1776"/>
                      <a:pt x="1206" y="1761"/>
                      <a:pt x="1226" y="1733"/>
                    </a:cubicBezTo>
                    <a:cubicBezTo>
                      <a:pt x="1248" y="1702"/>
                      <a:pt x="1265" y="1664"/>
                      <a:pt x="1267" y="1625"/>
                    </a:cubicBezTo>
                    <a:cubicBezTo>
                      <a:pt x="1269" y="1596"/>
                      <a:pt x="1263" y="1564"/>
                      <a:pt x="1245" y="1541"/>
                    </a:cubicBezTo>
                    <a:cubicBezTo>
                      <a:pt x="1226" y="1515"/>
                      <a:pt x="1202" y="1501"/>
                      <a:pt x="1174" y="1487"/>
                    </a:cubicBezTo>
                    <a:close/>
                    <a:moveTo>
                      <a:pt x="797" y="1718"/>
                    </a:moveTo>
                    <a:cubicBezTo>
                      <a:pt x="838" y="1673"/>
                      <a:pt x="878" y="1628"/>
                      <a:pt x="919" y="1583"/>
                    </a:cubicBezTo>
                    <a:cubicBezTo>
                      <a:pt x="935" y="1566"/>
                      <a:pt x="962" y="1543"/>
                      <a:pt x="977" y="1520"/>
                    </a:cubicBezTo>
                    <a:cubicBezTo>
                      <a:pt x="981" y="1515"/>
                      <a:pt x="984" y="1510"/>
                      <a:pt x="986" y="1504"/>
                    </a:cubicBezTo>
                    <a:cubicBezTo>
                      <a:pt x="1012" y="1431"/>
                      <a:pt x="881" y="1406"/>
                      <a:pt x="831" y="1386"/>
                    </a:cubicBezTo>
                    <a:cubicBezTo>
                      <a:pt x="782" y="1366"/>
                      <a:pt x="699" y="1338"/>
                      <a:pt x="649" y="1322"/>
                    </a:cubicBezTo>
                    <a:cubicBezTo>
                      <a:pt x="649" y="1322"/>
                      <a:pt x="623" y="1314"/>
                      <a:pt x="584" y="1299"/>
                    </a:cubicBezTo>
                    <a:cubicBezTo>
                      <a:pt x="473" y="1257"/>
                      <a:pt x="194" y="1132"/>
                      <a:pt x="183" y="1346"/>
                    </a:cubicBezTo>
                    <a:cubicBezTo>
                      <a:pt x="180" y="1402"/>
                      <a:pt x="206" y="1458"/>
                      <a:pt x="222" y="1510"/>
                    </a:cubicBezTo>
                    <a:cubicBezTo>
                      <a:pt x="253" y="1611"/>
                      <a:pt x="320" y="1720"/>
                      <a:pt x="409" y="1779"/>
                    </a:cubicBezTo>
                    <a:cubicBezTo>
                      <a:pt x="458" y="1811"/>
                      <a:pt x="512" y="1813"/>
                      <a:pt x="569" y="1809"/>
                    </a:cubicBezTo>
                    <a:cubicBezTo>
                      <a:pt x="666" y="1800"/>
                      <a:pt x="729" y="1795"/>
                      <a:pt x="797" y="17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09740" tIns="54871" rIns="109740" bIns="5487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268" name="Donut 485">
                <a:extLst>
                  <a:ext uri="{FF2B5EF4-FFF2-40B4-BE49-F238E27FC236}">
                    <a16:creationId xmlns:a16="http://schemas.microsoft.com/office/drawing/2014/main" id="{5C9D71FE-A543-45B4-91BC-1DAAAD44635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179295" y="3183652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78A5713F-4590-42EC-9F8E-CA4D363AAF54}"/>
                </a:ext>
              </a:extLst>
            </p:cNvPr>
            <p:cNvGrpSpPr/>
            <p:nvPr/>
          </p:nvGrpSpPr>
          <p:grpSpPr>
            <a:xfrm>
              <a:off x="6692468" y="4654967"/>
              <a:ext cx="618833" cy="618833"/>
              <a:chOff x="4046256" y="2408118"/>
              <a:chExt cx="392110" cy="392110"/>
            </a:xfrm>
            <a:solidFill>
              <a:schemeClr val="tx1"/>
            </a:solidFill>
          </p:grpSpPr>
          <p:grpSp>
            <p:nvGrpSpPr>
              <p:cNvPr id="279" name="Group 142">
                <a:extLst>
                  <a:ext uri="{FF2B5EF4-FFF2-40B4-BE49-F238E27FC236}">
                    <a16:creationId xmlns:a16="http://schemas.microsoft.com/office/drawing/2014/main" id="{FE00EFCF-C0B8-423E-BD2F-DE9ECA22FDE8}"/>
                  </a:ext>
                </a:extLst>
              </p:cNvPr>
              <p:cNvGrpSpPr/>
              <p:nvPr/>
            </p:nvGrpSpPr>
            <p:grpSpPr bwMode="black">
              <a:xfrm>
                <a:off x="4134994" y="2521400"/>
                <a:ext cx="214635" cy="165546"/>
                <a:chOff x="6673850" y="4338638"/>
                <a:chExt cx="1403351" cy="1082675"/>
              </a:xfrm>
              <a:grpFill/>
            </p:grpSpPr>
            <p:sp>
              <p:nvSpPr>
                <p:cNvPr id="281" name="Freeform 247">
                  <a:extLst>
                    <a:ext uri="{FF2B5EF4-FFF2-40B4-BE49-F238E27FC236}">
                      <a16:creationId xmlns:a16="http://schemas.microsoft.com/office/drawing/2014/main" id="{FE69395A-2A1A-4F8E-B906-66BF3DB4FF18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572375" y="4525963"/>
                  <a:ext cx="160338" cy="249238"/>
                </a:xfrm>
                <a:custGeom>
                  <a:avLst/>
                  <a:gdLst>
                    <a:gd name="T0" fmla="*/ 14 w 30"/>
                    <a:gd name="T1" fmla="*/ 29 h 46"/>
                    <a:gd name="T2" fmla="*/ 14 w 30"/>
                    <a:gd name="T3" fmla="*/ 45 h 46"/>
                    <a:gd name="T4" fmla="*/ 22 w 30"/>
                    <a:gd name="T5" fmla="*/ 22 h 46"/>
                    <a:gd name="T6" fmla="*/ 0 w 30"/>
                    <a:gd name="T7" fmla="*/ 0 h 46"/>
                    <a:gd name="T8" fmla="*/ 0 w 30"/>
                    <a:gd name="T9" fmla="*/ 0 h 46"/>
                    <a:gd name="T10" fmla="*/ 14 w 30"/>
                    <a:gd name="T11" fmla="*/ 29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46">
                      <a:moveTo>
                        <a:pt x="14" y="29"/>
                      </a:moveTo>
                      <a:cubicBezTo>
                        <a:pt x="14" y="45"/>
                        <a:pt x="14" y="45"/>
                        <a:pt x="14" y="45"/>
                      </a:cubicBezTo>
                      <a:cubicBezTo>
                        <a:pt x="21" y="46"/>
                        <a:pt x="30" y="39"/>
                        <a:pt x="22" y="22"/>
                      </a:cubicBezTo>
                      <a:cubicBezTo>
                        <a:pt x="15" y="6"/>
                        <a:pt x="5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6"/>
                        <a:pt x="14" y="17"/>
                        <a:pt x="1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282" name="Freeform 248">
                  <a:extLst>
                    <a:ext uri="{FF2B5EF4-FFF2-40B4-BE49-F238E27FC236}">
                      <a16:creationId xmlns:a16="http://schemas.microsoft.com/office/drawing/2014/main" id="{B58121B0-C390-4CB2-96B5-325CA8A89337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239000" y="4525963"/>
                  <a:ext cx="101600" cy="103188"/>
                </a:xfrm>
                <a:custGeom>
                  <a:avLst/>
                  <a:gdLst>
                    <a:gd name="T0" fmla="*/ 19 w 19"/>
                    <a:gd name="T1" fmla="*/ 0 h 19"/>
                    <a:gd name="T2" fmla="*/ 19 w 19"/>
                    <a:gd name="T3" fmla="*/ 0 h 19"/>
                    <a:gd name="T4" fmla="*/ 0 w 19"/>
                    <a:gd name="T5" fmla="*/ 15 h 19"/>
                    <a:gd name="T6" fmla="*/ 6 w 19"/>
                    <a:gd name="T7" fmla="*/ 19 h 19"/>
                    <a:gd name="T8" fmla="*/ 19 w 19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9">
                      <a:moveTo>
                        <a:pt x="19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5" y="1"/>
                        <a:pt x="7" y="5"/>
                        <a:pt x="0" y="15"/>
                      </a:cubicBezTo>
                      <a:cubicBezTo>
                        <a:pt x="2" y="16"/>
                        <a:pt x="4" y="18"/>
                        <a:pt x="6" y="19"/>
                      </a:cubicBezTo>
                      <a:cubicBezTo>
                        <a:pt x="8" y="11"/>
                        <a:pt x="13" y="4"/>
                        <a:pt x="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283" name="Freeform 249">
                  <a:extLst>
                    <a:ext uri="{FF2B5EF4-FFF2-40B4-BE49-F238E27FC236}">
                      <a16:creationId xmlns:a16="http://schemas.microsoft.com/office/drawing/2014/main" id="{F4A01A81-D70B-412D-9F27-C7F8B2373A19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297738" y="4537075"/>
                  <a:ext cx="317500" cy="227013"/>
                </a:xfrm>
                <a:custGeom>
                  <a:avLst/>
                  <a:gdLst>
                    <a:gd name="T0" fmla="*/ 13 w 59"/>
                    <a:gd name="T1" fmla="*/ 42 h 42"/>
                    <a:gd name="T2" fmla="*/ 59 w 59"/>
                    <a:gd name="T3" fmla="*/ 42 h 42"/>
                    <a:gd name="T4" fmla="*/ 59 w 59"/>
                    <a:gd name="T5" fmla="*/ 26 h 42"/>
                    <a:gd name="T6" fmla="*/ 49 w 59"/>
                    <a:gd name="T7" fmla="*/ 0 h 42"/>
                    <a:gd name="T8" fmla="*/ 29 w 59"/>
                    <a:gd name="T9" fmla="*/ 9 h 42"/>
                    <a:gd name="T10" fmla="*/ 10 w 59"/>
                    <a:gd name="T11" fmla="*/ 0 h 42"/>
                    <a:gd name="T12" fmla="*/ 0 w 59"/>
                    <a:gd name="T13" fmla="*/ 22 h 42"/>
                    <a:gd name="T14" fmla="*/ 12 w 59"/>
                    <a:gd name="T15" fmla="*/ 41 h 42"/>
                    <a:gd name="T16" fmla="*/ 12 w 59"/>
                    <a:gd name="T17" fmla="*/ 41 h 42"/>
                    <a:gd name="T18" fmla="*/ 13 w 59"/>
                    <a:gd name="T1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9" h="42">
                      <a:moveTo>
                        <a:pt x="13" y="42"/>
                      </a:moveTo>
                      <a:cubicBezTo>
                        <a:pt x="27" y="36"/>
                        <a:pt x="44" y="36"/>
                        <a:pt x="59" y="42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59" y="16"/>
                        <a:pt x="55" y="7"/>
                        <a:pt x="49" y="0"/>
                      </a:cubicBezTo>
                      <a:cubicBezTo>
                        <a:pt x="44" y="6"/>
                        <a:pt x="37" y="9"/>
                        <a:pt x="29" y="9"/>
                      </a:cubicBezTo>
                      <a:cubicBezTo>
                        <a:pt x="21" y="9"/>
                        <a:pt x="14" y="6"/>
                        <a:pt x="10" y="0"/>
                      </a:cubicBezTo>
                      <a:cubicBezTo>
                        <a:pt x="4" y="6"/>
                        <a:pt x="1" y="13"/>
                        <a:pt x="0" y="22"/>
                      </a:cubicBezTo>
                      <a:cubicBezTo>
                        <a:pt x="4" y="26"/>
                        <a:pt x="9" y="33"/>
                        <a:pt x="12" y="41"/>
                      </a:cubicBezTo>
                      <a:cubicBezTo>
                        <a:pt x="12" y="41"/>
                        <a:pt x="12" y="41"/>
                        <a:pt x="12" y="41"/>
                      </a:cubicBezTo>
                      <a:cubicBezTo>
                        <a:pt x="13" y="41"/>
                        <a:pt x="13" y="42"/>
                        <a:pt x="13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284" name="Oval 250">
                  <a:extLst>
                    <a:ext uri="{FF2B5EF4-FFF2-40B4-BE49-F238E27FC236}">
                      <a16:creationId xmlns:a16="http://schemas.microsoft.com/office/drawing/2014/main" id="{0F5DDD7F-3CBD-4880-B7A3-2920394B6A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7351713" y="4338638"/>
                  <a:ext cx="209550" cy="21431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285" name="Freeform 251">
                  <a:extLst>
                    <a:ext uri="{FF2B5EF4-FFF2-40B4-BE49-F238E27FC236}">
                      <a16:creationId xmlns:a16="http://schemas.microsoft.com/office/drawing/2014/main" id="{C71E2D9F-0D3B-4AC6-9147-4CF0D868723E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173913" y="4624388"/>
                  <a:ext cx="155575" cy="198438"/>
                </a:xfrm>
                <a:custGeom>
                  <a:avLst/>
                  <a:gdLst>
                    <a:gd name="T0" fmla="*/ 18 w 29"/>
                    <a:gd name="T1" fmla="*/ 37 h 37"/>
                    <a:gd name="T2" fmla="*/ 29 w 29"/>
                    <a:gd name="T3" fmla="*/ 29 h 37"/>
                    <a:gd name="T4" fmla="*/ 28 w 29"/>
                    <a:gd name="T5" fmla="*/ 28 h 37"/>
                    <a:gd name="T6" fmla="*/ 0 w 29"/>
                    <a:gd name="T7" fmla="*/ 0 h 37"/>
                    <a:gd name="T8" fmla="*/ 0 w 29"/>
                    <a:gd name="T9" fmla="*/ 0 h 37"/>
                    <a:gd name="T10" fmla="*/ 18 w 29"/>
                    <a:gd name="T1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37">
                      <a:moveTo>
                        <a:pt x="18" y="37"/>
                      </a:moveTo>
                      <a:cubicBezTo>
                        <a:pt x="21" y="34"/>
                        <a:pt x="25" y="31"/>
                        <a:pt x="29" y="29"/>
                      </a:cubicBezTo>
                      <a:cubicBezTo>
                        <a:pt x="29" y="29"/>
                        <a:pt x="29" y="28"/>
                        <a:pt x="28" y="28"/>
                      </a:cubicBezTo>
                      <a:cubicBezTo>
                        <a:pt x="19" y="8"/>
                        <a:pt x="6" y="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8"/>
                        <a:pt x="18" y="21"/>
                        <a:pt x="18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286" name="Freeform 252">
                  <a:extLst>
                    <a:ext uri="{FF2B5EF4-FFF2-40B4-BE49-F238E27FC236}">
                      <a16:creationId xmlns:a16="http://schemas.microsoft.com/office/drawing/2014/main" id="{0D814AB4-F8BB-432D-8C02-284E76449A99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6673850" y="4624388"/>
                  <a:ext cx="204788" cy="317500"/>
                </a:xfrm>
                <a:custGeom>
                  <a:avLst/>
                  <a:gdLst>
                    <a:gd name="T0" fmla="*/ 38 w 38"/>
                    <a:gd name="T1" fmla="*/ 0 h 59"/>
                    <a:gd name="T2" fmla="*/ 38 w 38"/>
                    <a:gd name="T3" fmla="*/ 0 h 59"/>
                    <a:gd name="T4" fmla="*/ 10 w 38"/>
                    <a:gd name="T5" fmla="*/ 28 h 59"/>
                    <a:gd name="T6" fmla="*/ 20 w 38"/>
                    <a:gd name="T7" fmla="*/ 58 h 59"/>
                    <a:gd name="T8" fmla="*/ 20 w 38"/>
                    <a:gd name="T9" fmla="*/ 37 h 59"/>
                    <a:gd name="T10" fmla="*/ 38 w 38"/>
                    <a:gd name="T11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59">
                      <a:moveTo>
                        <a:pt x="38" y="0"/>
                      </a:move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2" y="2"/>
                        <a:pt x="18" y="8"/>
                        <a:pt x="10" y="28"/>
                      </a:cubicBezTo>
                      <a:cubicBezTo>
                        <a:pt x="0" y="49"/>
                        <a:pt x="11" y="59"/>
                        <a:pt x="20" y="58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0" y="22"/>
                        <a:pt x="27" y="8"/>
                        <a:pt x="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287" name="Freeform 253">
                  <a:extLst>
                    <a:ext uri="{FF2B5EF4-FFF2-40B4-BE49-F238E27FC236}">
                      <a16:creationId xmlns:a16="http://schemas.microsoft.com/office/drawing/2014/main" id="{D52941DE-5C27-43DB-961D-9EF29C935BAB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6818313" y="4640263"/>
                  <a:ext cx="409575" cy="446088"/>
                </a:xfrm>
                <a:custGeom>
                  <a:avLst/>
                  <a:gdLst>
                    <a:gd name="T0" fmla="*/ 76 w 76"/>
                    <a:gd name="T1" fmla="*/ 33 h 83"/>
                    <a:gd name="T2" fmla="*/ 63 w 76"/>
                    <a:gd name="T3" fmla="*/ 0 h 83"/>
                    <a:gd name="T4" fmla="*/ 38 w 76"/>
                    <a:gd name="T5" fmla="*/ 12 h 83"/>
                    <a:gd name="T6" fmla="*/ 14 w 76"/>
                    <a:gd name="T7" fmla="*/ 0 h 83"/>
                    <a:gd name="T8" fmla="*/ 0 w 76"/>
                    <a:gd name="T9" fmla="*/ 33 h 83"/>
                    <a:gd name="T10" fmla="*/ 0 w 76"/>
                    <a:gd name="T11" fmla="*/ 66 h 83"/>
                    <a:gd name="T12" fmla="*/ 15 w 76"/>
                    <a:gd name="T13" fmla="*/ 83 h 83"/>
                    <a:gd name="T14" fmla="*/ 62 w 76"/>
                    <a:gd name="T15" fmla="*/ 83 h 83"/>
                    <a:gd name="T16" fmla="*/ 62 w 76"/>
                    <a:gd name="T17" fmla="*/ 83 h 83"/>
                    <a:gd name="T18" fmla="*/ 68 w 76"/>
                    <a:gd name="T19" fmla="*/ 55 h 83"/>
                    <a:gd name="T20" fmla="*/ 76 w 76"/>
                    <a:gd name="T21" fmla="*/ 41 h 83"/>
                    <a:gd name="T22" fmla="*/ 76 w 76"/>
                    <a:gd name="T23" fmla="*/ 3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6" h="83">
                      <a:moveTo>
                        <a:pt x="76" y="33"/>
                      </a:moveTo>
                      <a:cubicBezTo>
                        <a:pt x="76" y="20"/>
                        <a:pt x="71" y="8"/>
                        <a:pt x="63" y="0"/>
                      </a:cubicBezTo>
                      <a:cubicBezTo>
                        <a:pt x="57" y="7"/>
                        <a:pt x="48" y="12"/>
                        <a:pt x="38" y="12"/>
                      </a:cubicBezTo>
                      <a:cubicBezTo>
                        <a:pt x="28" y="12"/>
                        <a:pt x="20" y="7"/>
                        <a:pt x="14" y="0"/>
                      </a:cubicBezTo>
                      <a:cubicBezTo>
                        <a:pt x="5" y="8"/>
                        <a:pt x="0" y="20"/>
                        <a:pt x="0" y="33"/>
                      </a:cubicBezTo>
                      <a:cubicBezTo>
                        <a:pt x="0" y="66"/>
                        <a:pt x="0" y="66"/>
                        <a:pt x="0" y="66"/>
                      </a:cubicBezTo>
                      <a:cubicBezTo>
                        <a:pt x="0" y="76"/>
                        <a:pt x="7" y="83"/>
                        <a:pt x="15" y="83"/>
                      </a:cubicBezTo>
                      <a:cubicBezTo>
                        <a:pt x="62" y="83"/>
                        <a:pt x="62" y="83"/>
                        <a:pt x="62" y="83"/>
                      </a:cubicBezTo>
                      <a:cubicBezTo>
                        <a:pt x="62" y="83"/>
                        <a:pt x="62" y="83"/>
                        <a:pt x="62" y="83"/>
                      </a:cubicBezTo>
                      <a:cubicBezTo>
                        <a:pt x="62" y="74"/>
                        <a:pt x="63" y="64"/>
                        <a:pt x="68" y="55"/>
                      </a:cubicBezTo>
                      <a:cubicBezTo>
                        <a:pt x="70" y="50"/>
                        <a:pt x="73" y="45"/>
                        <a:pt x="76" y="41"/>
                      </a:cubicBezTo>
                      <a:lnTo>
                        <a:pt x="76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288" name="Oval 254">
                  <a:extLst>
                    <a:ext uri="{FF2B5EF4-FFF2-40B4-BE49-F238E27FC236}">
                      <a16:creationId xmlns:a16="http://schemas.microsoft.com/office/drawing/2014/main" id="{6BF0E7FB-EA0A-432C-9D32-B1654D4DB7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6888163" y="4386263"/>
                  <a:ext cx="274638" cy="26987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289" name="Freeform 255">
                  <a:extLst>
                    <a:ext uri="{FF2B5EF4-FFF2-40B4-BE49-F238E27FC236}">
                      <a16:creationId xmlns:a16="http://schemas.microsoft.com/office/drawing/2014/main" id="{052BE8FE-E770-4ABB-A46A-C150B5613468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732713" y="5108575"/>
                  <a:ext cx="344488" cy="312738"/>
                </a:xfrm>
                <a:custGeom>
                  <a:avLst/>
                  <a:gdLst>
                    <a:gd name="T0" fmla="*/ 56 w 64"/>
                    <a:gd name="T1" fmla="*/ 24 h 58"/>
                    <a:gd name="T2" fmla="*/ 34 w 64"/>
                    <a:gd name="T3" fmla="*/ 14 h 58"/>
                    <a:gd name="T4" fmla="*/ 31 w 64"/>
                    <a:gd name="T5" fmla="*/ 6 h 58"/>
                    <a:gd name="T6" fmla="*/ 20 w 64"/>
                    <a:gd name="T7" fmla="*/ 0 h 58"/>
                    <a:gd name="T8" fmla="*/ 14 w 64"/>
                    <a:gd name="T9" fmla="*/ 23 h 58"/>
                    <a:gd name="T10" fmla="*/ 0 w 64"/>
                    <a:gd name="T11" fmla="*/ 42 h 58"/>
                    <a:gd name="T12" fmla="*/ 11 w 64"/>
                    <a:gd name="T13" fmla="*/ 47 h 58"/>
                    <a:gd name="T14" fmla="*/ 19 w 64"/>
                    <a:gd name="T15" fmla="*/ 44 h 58"/>
                    <a:gd name="T16" fmla="*/ 41 w 64"/>
                    <a:gd name="T17" fmla="*/ 55 h 58"/>
                    <a:gd name="T18" fmla="*/ 58 w 64"/>
                    <a:gd name="T19" fmla="*/ 47 h 58"/>
                    <a:gd name="T20" fmla="*/ 60 w 64"/>
                    <a:gd name="T21" fmla="*/ 42 h 58"/>
                    <a:gd name="T22" fmla="*/ 56 w 64"/>
                    <a:gd name="T23" fmla="*/ 24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4" h="58">
                      <a:moveTo>
                        <a:pt x="56" y="24"/>
                      </a:moveTo>
                      <a:cubicBezTo>
                        <a:pt x="34" y="14"/>
                        <a:pt x="34" y="14"/>
                        <a:pt x="34" y="14"/>
                      </a:cubicBezTo>
                      <a:cubicBezTo>
                        <a:pt x="35" y="11"/>
                        <a:pt x="34" y="7"/>
                        <a:pt x="31" y="6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8"/>
                        <a:pt x="17" y="16"/>
                        <a:pt x="14" y="23"/>
                      </a:cubicBezTo>
                      <a:cubicBezTo>
                        <a:pt x="10" y="30"/>
                        <a:pt x="5" y="37"/>
                        <a:pt x="0" y="42"/>
                      </a:cubicBezTo>
                      <a:cubicBezTo>
                        <a:pt x="11" y="47"/>
                        <a:pt x="11" y="47"/>
                        <a:pt x="11" y="47"/>
                      </a:cubicBezTo>
                      <a:cubicBezTo>
                        <a:pt x="14" y="49"/>
                        <a:pt x="18" y="47"/>
                        <a:pt x="19" y="44"/>
                      </a:cubicBezTo>
                      <a:cubicBezTo>
                        <a:pt x="41" y="55"/>
                        <a:pt x="41" y="55"/>
                        <a:pt x="41" y="55"/>
                      </a:cubicBezTo>
                      <a:cubicBezTo>
                        <a:pt x="47" y="58"/>
                        <a:pt x="54" y="54"/>
                        <a:pt x="58" y="47"/>
                      </a:cubicBezTo>
                      <a:cubicBezTo>
                        <a:pt x="60" y="42"/>
                        <a:pt x="60" y="42"/>
                        <a:pt x="60" y="42"/>
                      </a:cubicBezTo>
                      <a:cubicBezTo>
                        <a:pt x="64" y="35"/>
                        <a:pt x="62" y="27"/>
                        <a:pt x="56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290" name="Freeform 256">
                  <a:extLst>
                    <a:ext uri="{FF2B5EF4-FFF2-40B4-BE49-F238E27FC236}">
                      <a16:creationId xmlns:a16="http://schemas.microsoft.com/office/drawing/2014/main" id="{3E8C538D-284C-47A0-8539-4547E9582EF7}"/>
                    </a:ext>
                  </a:extLst>
                </p:cNvPr>
                <p:cNvSpPr>
                  <a:spLocks noEditPoints="1"/>
                </p:cNvSpPr>
                <p:nvPr/>
              </p:nvSpPr>
              <p:spPr bwMode="black">
                <a:xfrm>
                  <a:off x="7158038" y="4748213"/>
                  <a:ext cx="671513" cy="673100"/>
                </a:xfrm>
                <a:custGeom>
                  <a:avLst/>
                  <a:gdLst>
                    <a:gd name="T0" fmla="*/ 86 w 125"/>
                    <a:gd name="T1" fmla="*/ 13 h 125"/>
                    <a:gd name="T2" fmla="*/ 13 w 125"/>
                    <a:gd name="T3" fmla="*/ 39 h 125"/>
                    <a:gd name="T4" fmla="*/ 39 w 125"/>
                    <a:gd name="T5" fmla="*/ 112 h 125"/>
                    <a:gd name="T6" fmla="*/ 112 w 125"/>
                    <a:gd name="T7" fmla="*/ 86 h 125"/>
                    <a:gd name="T8" fmla="*/ 86 w 125"/>
                    <a:gd name="T9" fmla="*/ 13 h 125"/>
                    <a:gd name="T10" fmla="*/ 97 w 125"/>
                    <a:gd name="T11" fmla="*/ 79 h 125"/>
                    <a:gd name="T12" fmla="*/ 47 w 125"/>
                    <a:gd name="T13" fmla="*/ 96 h 125"/>
                    <a:gd name="T14" fmla="*/ 29 w 125"/>
                    <a:gd name="T15" fmla="*/ 46 h 125"/>
                    <a:gd name="T16" fmla="*/ 79 w 125"/>
                    <a:gd name="T17" fmla="*/ 28 h 125"/>
                    <a:gd name="T18" fmla="*/ 97 w 125"/>
                    <a:gd name="T19" fmla="*/ 79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5" h="125">
                      <a:moveTo>
                        <a:pt x="86" y="13"/>
                      </a:moveTo>
                      <a:cubicBezTo>
                        <a:pt x="59" y="0"/>
                        <a:pt x="26" y="12"/>
                        <a:pt x="13" y="39"/>
                      </a:cubicBezTo>
                      <a:cubicBezTo>
                        <a:pt x="0" y="66"/>
                        <a:pt x="12" y="99"/>
                        <a:pt x="39" y="112"/>
                      </a:cubicBezTo>
                      <a:cubicBezTo>
                        <a:pt x="66" y="125"/>
                        <a:pt x="99" y="113"/>
                        <a:pt x="112" y="86"/>
                      </a:cubicBezTo>
                      <a:cubicBezTo>
                        <a:pt x="125" y="59"/>
                        <a:pt x="114" y="26"/>
                        <a:pt x="86" y="13"/>
                      </a:cubicBezTo>
                      <a:close/>
                      <a:moveTo>
                        <a:pt x="97" y="79"/>
                      </a:moveTo>
                      <a:cubicBezTo>
                        <a:pt x="88" y="97"/>
                        <a:pt x="65" y="105"/>
                        <a:pt x="47" y="96"/>
                      </a:cubicBezTo>
                      <a:cubicBezTo>
                        <a:pt x="28" y="87"/>
                        <a:pt x="20" y="65"/>
                        <a:pt x="29" y="46"/>
                      </a:cubicBezTo>
                      <a:cubicBezTo>
                        <a:pt x="38" y="27"/>
                        <a:pt x="60" y="19"/>
                        <a:pt x="79" y="28"/>
                      </a:cubicBezTo>
                      <a:cubicBezTo>
                        <a:pt x="98" y="37"/>
                        <a:pt x="106" y="60"/>
                        <a:pt x="97" y="7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291" name="Freeform 257">
                  <a:extLst>
                    <a:ext uri="{FF2B5EF4-FFF2-40B4-BE49-F238E27FC236}">
                      <a16:creationId xmlns:a16="http://schemas.microsoft.com/office/drawing/2014/main" id="{0A1A903D-C116-46F1-ADEF-E2A5F8422DB2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351713" y="4908550"/>
                  <a:ext cx="225425" cy="150813"/>
                </a:xfrm>
                <a:custGeom>
                  <a:avLst/>
                  <a:gdLst>
                    <a:gd name="T0" fmla="*/ 39 w 42"/>
                    <a:gd name="T1" fmla="*/ 7 h 28"/>
                    <a:gd name="T2" fmla="*/ 39 w 42"/>
                    <a:gd name="T3" fmla="*/ 7 h 28"/>
                    <a:gd name="T4" fmla="*/ 1 w 42"/>
                    <a:gd name="T5" fmla="*/ 20 h 28"/>
                    <a:gd name="T6" fmla="*/ 3 w 42"/>
                    <a:gd name="T7" fmla="*/ 27 h 28"/>
                    <a:gd name="T8" fmla="*/ 10 w 42"/>
                    <a:gd name="T9" fmla="*/ 24 h 28"/>
                    <a:gd name="T10" fmla="*/ 35 w 42"/>
                    <a:gd name="T11" fmla="*/ 15 h 28"/>
                    <a:gd name="T12" fmla="*/ 41 w 42"/>
                    <a:gd name="T13" fmla="*/ 13 h 28"/>
                    <a:gd name="T14" fmla="*/ 39 w 42"/>
                    <a:gd name="T15" fmla="*/ 7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2" h="28">
                      <a:moveTo>
                        <a:pt x="39" y="7"/>
                      </a:moveTo>
                      <a:cubicBezTo>
                        <a:pt x="39" y="7"/>
                        <a:pt x="39" y="7"/>
                        <a:pt x="39" y="7"/>
                      </a:cubicBezTo>
                      <a:cubicBezTo>
                        <a:pt x="25" y="0"/>
                        <a:pt x="8" y="6"/>
                        <a:pt x="1" y="20"/>
                      </a:cubicBezTo>
                      <a:cubicBezTo>
                        <a:pt x="0" y="23"/>
                        <a:pt x="1" y="25"/>
                        <a:pt x="3" y="27"/>
                      </a:cubicBezTo>
                      <a:cubicBezTo>
                        <a:pt x="6" y="28"/>
                        <a:pt x="8" y="27"/>
                        <a:pt x="10" y="24"/>
                      </a:cubicBezTo>
                      <a:cubicBezTo>
                        <a:pt x="14" y="15"/>
                        <a:pt x="25" y="11"/>
                        <a:pt x="35" y="15"/>
                      </a:cubicBezTo>
                      <a:cubicBezTo>
                        <a:pt x="37" y="16"/>
                        <a:pt x="40" y="15"/>
                        <a:pt x="41" y="13"/>
                      </a:cubicBezTo>
                      <a:cubicBezTo>
                        <a:pt x="42" y="11"/>
                        <a:pt x="41" y="8"/>
                        <a:pt x="39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</p:grpSp>
          <p:sp>
            <p:nvSpPr>
              <p:cNvPr id="280" name="Donut 497">
                <a:extLst>
                  <a:ext uri="{FF2B5EF4-FFF2-40B4-BE49-F238E27FC236}">
                    <a16:creationId xmlns:a16="http://schemas.microsoft.com/office/drawing/2014/main" id="{1B204E64-322E-4C6C-B565-430D96FD3EA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46256" y="2408118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93" name="Freeform 14">
              <a:extLst>
                <a:ext uri="{FF2B5EF4-FFF2-40B4-BE49-F238E27FC236}">
                  <a16:creationId xmlns:a16="http://schemas.microsoft.com/office/drawing/2014/main" id="{532A95E3-BA65-447F-9D6F-0FA035D03ACF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6796291" y="3925592"/>
              <a:ext cx="621339" cy="618833"/>
            </a:xfrm>
            <a:custGeom>
              <a:avLst/>
              <a:gdLst>
                <a:gd name="T0" fmla="*/ 109 w 150"/>
                <a:gd name="T1" fmla="*/ 58 h 149"/>
                <a:gd name="T2" fmla="*/ 115 w 150"/>
                <a:gd name="T3" fmla="*/ 58 h 149"/>
                <a:gd name="T4" fmla="*/ 104 w 150"/>
                <a:gd name="T5" fmla="*/ 54 h 149"/>
                <a:gd name="T6" fmla="*/ 104 w 150"/>
                <a:gd name="T7" fmla="*/ 48 h 149"/>
                <a:gd name="T8" fmla="*/ 104 w 150"/>
                <a:gd name="T9" fmla="*/ 54 h 149"/>
                <a:gd name="T10" fmla="*/ 101 w 150"/>
                <a:gd name="T11" fmla="*/ 66 h 149"/>
                <a:gd name="T12" fmla="*/ 107 w 150"/>
                <a:gd name="T13" fmla="*/ 66 h 149"/>
                <a:gd name="T14" fmla="*/ 96 w 150"/>
                <a:gd name="T15" fmla="*/ 61 h 149"/>
                <a:gd name="T16" fmla="*/ 96 w 150"/>
                <a:gd name="T17" fmla="*/ 55 h 149"/>
                <a:gd name="T18" fmla="*/ 96 w 150"/>
                <a:gd name="T19" fmla="*/ 61 h 149"/>
                <a:gd name="T20" fmla="*/ 83 w 150"/>
                <a:gd name="T21" fmla="*/ 76 h 149"/>
                <a:gd name="T22" fmla="*/ 96 w 150"/>
                <a:gd name="T23" fmla="*/ 76 h 149"/>
                <a:gd name="T24" fmla="*/ 75 w 150"/>
                <a:gd name="T25" fmla="*/ 65 h 149"/>
                <a:gd name="T26" fmla="*/ 75 w 150"/>
                <a:gd name="T27" fmla="*/ 53 h 149"/>
                <a:gd name="T28" fmla="*/ 75 w 150"/>
                <a:gd name="T29" fmla="*/ 65 h 149"/>
                <a:gd name="T30" fmla="*/ 52 w 150"/>
                <a:gd name="T31" fmla="*/ 76 h 149"/>
                <a:gd name="T32" fmla="*/ 69 w 150"/>
                <a:gd name="T33" fmla="*/ 76 h 149"/>
                <a:gd name="T34" fmla="*/ 46 w 150"/>
                <a:gd name="T35" fmla="*/ 65 h 149"/>
                <a:gd name="T36" fmla="*/ 46 w 150"/>
                <a:gd name="T37" fmla="*/ 51 h 149"/>
                <a:gd name="T38" fmla="*/ 46 w 150"/>
                <a:gd name="T39" fmla="*/ 65 h 149"/>
                <a:gd name="T40" fmla="*/ 109 w 150"/>
                <a:gd name="T41" fmla="*/ 45 h 149"/>
                <a:gd name="T42" fmla="*/ 97 w 150"/>
                <a:gd name="T43" fmla="*/ 41 h 149"/>
                <a:gd name="T44" fmla="*/ 75 w 150"/>
                <a:gd name="T45" fmla="*/ 49 h 149"/>
                <a:gd name="T46" fmla="*/ 54 w 150"/>
                <a:gd name="T47" fmla="*/ 41 h 149"/>
                <a:gd name="T48" fmla="*/ 41 w 150"/>
                <a:gd name="T49" fmla="*/ 45 h 149"/>
                <a:gd name="T50" fmla="*/ 28 w 150"/>
                <a:gd name="T51" fmla="*/ 94 h 149"/>
                <a:gd name="T52" fmla="*/ 55 w 150"/>
                <a:gd name="T53" fmla="*/ 93 h 149"/>
                <a:gd name="T54" fmla="*/ 114 w 150"/>
                <a:gd name="T55" fmla="*/ 107 h 149"/>
                <a:gd name="T56" fmla="*/ 116 w 150"/>
                <a:gd name="T57" fmla="*/ 54 h 149"/>
                <a:gd name="T58" fmla="*/ 10 w 150"/>
                <a:gd name="T59" fmla="*/ 75 h 149"/>
                <a:gd name="T60" fmla="*/ 141 w 150"/>
                <a:gd name="T61" fmla="*/ 75 h 149"/>
                <a:gd name="T62" fmla="*/ 75 w 150"/>
                <a:gd name="T63" fmla="*/ 0 h 149"/>
                <a:gd name="T64" fmla="*/ 75 w 150"/>
                <a:gd name="T65" fmla="*/ 149 h 149"/>
                <a:gd name="T66" fmla="*/ 75 w 150"/>
                <a:gd name="T6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0" h="149">
                  <a:moveTo>
                    <a:pt x="112" y="61"/>
                  </a:moveTo>
                  <a:cubicBezTo>
                    <a:pt x="110" y="61"/>
                    <a:pt x="109" y="60"/>
                    <a:pt x="109" y="58"/>
                  </a:cubicBezTo>
                  <a:cubicBezTo>
                    <a:pt x="109" y="57"/>
                    <a:pt x="110" y="55"/>
                    <a:pt x="112" y="55"/>
                  </a:cubicBezTo>
                  <a:cubicBezTo>
                    <a:pt x="114" y="55"/>
                    <a:pt x="115" y="57"/>
                    <a:pt x="115" y="58"/>
                  </a:cubicBezTo>
                  <a:cubicBezTo>
                    <a:pt x="115" y="60"/>
                    <a:pt x="114" y="61"/>
                    <a:pt x="112" y="61"/>
                  </a:cubicBezTo>
                  <a:moveTo>
                    <a:pt x="104" y="54"/>
                  </a:moveTo>
                  <a:cubicBezTo>
                    <a:pt x="103" y="54"/>
                    <a:pt x="101" y="52"/>
                    <a:pt x="101" y="51"/>
                  </a:cubicBezTo>
                  <a:cubicBezTo>
                    <a:pt x="101" y="49"/>
                    <a:pt x="103" y="48"/>
                    <a:pt x="104" y="48"/>
                  </a:cubicBezTo>
                  <a:cubicBezTo>
                    <a:pt x="106" y="48"/>
                    <a:pt x="107" y="49"/>
                    <a:pt x="107" y="51"/>
                  </a:cubicBezTo>
                  <a:cubicBezTo>
                    <a:pt x="107" y="52"/>
                    <a:pt x="106" y="54"/>
                    <a:pt x="104" y="54"/>
                  </a:cubicBezTo>
                  <a:moveTo>
                    <a:pt x="104" y="69"/>
                  </a:moveTo>
                  <a:cubicBezTo>
                    <a:pt x="102" y="69"/>
                    <a:pt x="101" y="68"/>
                    <a:pt x="101" y="66"/>
                  </a:cubicBezTo>
                  <a:cubicBezTo>
                    <a:pt x="101" y="64"/>
                    <a:pt x="102" y="63"/>
                    <a:pt x="104" y="63"/>
                  </a:cubicBezTo>
                  <a:cubicBezTo>
                    <a:pt x="106" y="63"/>
                    <a:pt x="107" y="64"/>
                    <a:pt x="107" y="66"/>
                  </a:cubicBezTo>
                  <a:cubicBezTo>
                    <a:pt x="107" y="68"/>
                    <a:pt x="106" y="69"/>
                    <a:pt x="104" y="69"/>
                  </a:cubicBezTo>
                  <a:moveTo>
                    <a:pt x="96" y="61"/>
                  </a:moveTo>
                  <a:cubicBezTo>
                    <a:pt x="95" y="61"/>
                    <a:pt x="93" y="60"/>
                    <a:pt x="93" y="58"/>
                  </a:cubicBezTo>
                  <a:cubicBezTo>
                    <a:pt x="93" y="57"/>
                    <a:pt x="95" y="55"/>
                    <a:pt x="96" y="55"/>
                  </a:cubicBezTo>
                  <a:cubicBezTo>
                    <a:pt x="98" y="55"/>
                    <a:pt x="99" y="57"/>
                    <a:pt x="99" y="58"/>
                  </a:cubicBezTo>
                  <a:cubicBezTo>
                    <a:pt x="99" y="60"/>
                    <a:pt x="98" y="61"/>
                    <a:pt x="96" y="61"/>
                  </a:cubicBezTo>
                  <a:moveTo>
                    <a:pt x="89" y="82"/>
                  </a:moveTo>
                  <a:cubicBezTo>
                    <a:pt x="85" y="82"/>
                    <a:pt x="83" y="79"/>
                    <a:pt x="83" y="76"/>
                  </a:cubicBezTo>
                  <a:cubicBezTo>
                    <a:pt x="83" y="72"/>
                    <a:pt x="85" y="69"/>
                    <a:pt x="89" y="69"/>
                  </a:cubicBezTo>
                  <a:cubicBezTo>
                    <a:pt x="93" y="69"/>
                    <a:pt x="96" y="72"/>
                    <a:pt x="96" y="76"/>
                  </a:cubicBezTo>
                  <a:cubicBezTo>
                    <a:pt x="96" y="79"/>
                    <a:pt x="93" y="82"/>
                    <a:pt x="89" y="82"/>
                  </a:cubicBezTo>
                  <a:moveTo>
                    <a:pt x="75" y="65"/>
                  </a:moveTo>
                  <a:cubicBezTo>
                    <a:pt x="72" y="65"/>
                    <a:pt x="69" y="62"/>
                    <a:pt x="69" y="59"/>
                  </a:cubicBezTo>
                  <a:cubicBezTo>
                    <a:pt x="69" y="55"/>
                    <a:pt x="72" y="53"/>
                    <a:pt x="75" y="53"/>
                  </a:cubicBezTo>
                  <a:cubicBezTo>
                    <a:pt x="79" y="53"/>
                    <a:pt x="82" y="55"/>
                    <a:pt x="82" y="59"/>
                  </a:cubicBezTo>
                  <a:cubicBezTo>
                    <a:pt x="82" y="62"/>
                    <a:pt x="79" y="65"/>
                    <a:pt x="75" y="65"/>
                  </a:cubicBezTo>
                  <a:moveTo>
                    <a:pt x="60" y="84"/>
                  </a:moveTo>
                  <a:cubicBezTo>
                    <a:pt x="56" y="84"/>
                    <a:pt x="52" y="80"/>
                    <a:pt x="52" y="76"/>
                  </a:cubicBezTo>
                  <a:cubicBezTo>
                    <a:pt x="52" y="71"/>
                    <a:pt x="56" y="67"/>
                    <a:pt x="60" y="67"/>
                  </a:cubicBezTo>
                  <a:cubicBezTo>
                    <a:pt x="65" y="67"/>
                    <a:pt x="69" y="71"/>
                    <a:pt x="69" y="76"/>
                  </a:cubicBezTo>
                  <a:cubicBezTo>
                    <a:pt x="69" y="80"/>
                    <a:pt x="65" y="84"/>
                    <a:pt x="60" y="84"/>
                  </a:cubicBezTo>
                  <a:moveTo>
                    <a:pt x="46" y="65"/>
                  </a:moveTo>
                  <a:cubicBezTo>
                    <a:pt x="42" y="65"/>
                    <a:pt x="39" y="62"/>
                    <a:pt x="39" y="58"/>
                  </a:cubicBezTo>
                  <a:cubicBezTo>
                    <a:pt x="39" y="54"/>
                    <a:pt x="42" y="51"/>
                    <a:pt x="46" y="51"/>
                  </a:cubicBezTo>
                  <a:cubicBezTo>
                    <a:pt x="50" y="51"/>
                    <a:pt x="53" y="54"/>
                    <a:pt x="53" y="58"/>
                  </a:cubicBezTo>
                  <a:cubicBezTo>
                    <a:pt x="53" y="62"/>
                    <a:pt x="50" y="65"/>
                    <a:pt x="46" y="65"/>
                  </a:cubicBezTo>
                  <a:moveTo>
                    <a:pt x="116" y="54"/>
                  </a:moveTo>
                  <a:cubicBezTo>
                    <a:pt x="114" y="51"/>
                    <a:pt x="112" y="47"/>
                    <a:pt x="109" y="45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105" y="40"/>
                    <a:pt x="97" y="41"/>
                    <a:pt x="97" y="41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0" y="44"/>
                    <a:pt x="90" y="49"/>
                    <a:pt x="75" y="49"/>
                  </a:cubicBezTo>
                  <a:cubicBezTo>
                    <a:pt x="60" y="49"/>
                    <a:pt x="61" y="44"/>
                    <a:pt x="55" y="4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1"/>
                    <a:pt x="46" y="40"/>
                    <a:pt x="41" y="44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38" y="47"/>
                    <a:pt x="37" y="51"/>
                    <a:pt x="35" y="54"/>
                  </a:cubicBezTo>
                  <a:cubicBezTo>
                    <a:pt x="32" y="61"/>
                    <a:pt x="27" y="80"/>
                    <a:pt x="28" y="94"/>
                  </a:cubicBezTo>
                  <a:cubicBezTo>
                    <a:pt x="29" y="105"/>
                    <a:pt x="31" y="107"/>
                    <a:pt x="36" y="107"/>
                  </a:cubicBezTo>
                  <a:cubicBezTo>
                    <a:pt x="41" y="108"/>
                    <a:pt x="49" y="98"/>
                    <a:pt x="55" y="93"/>
                  </a:cubicBezTo>
                  <a:cubicBezTo>
                    <a:pt x="62" y="88"/>
                    <a:pt x="89" y="88"/>
                    <a:pt x="96" y="93"/>
                  </a:cubicBezTo>
                  <a:cubicBezTo>
                    <a:pt x="102" y="98"/>
                    <a:pt x="109" y="108"/>
                    <a:pt x="114" y="107"/>
                  </a:cubicBezTo>
                  <a:cubicBezTo>
                    <a:pt x="120" y="107"/>
                    <a:pt x="121" y="105"/>
                    <a:pt x="122" y="94"/>
                  </a:cubicBezTo>
                  <a:cubicBezTo>
                    <a:pt x="124" y="80"/>
                    <a:pt x="119" y="61"/>
                    <a:pt x="116" y="54"/>
                  </a:cubicBezTo>
                  <a:moveTo>
                    <a:pt x="75" y="140"/>
                  </a:moveTo>
                  <a:cubicBezTo>
                    <a:pt x="39" y="140"/>
                    <a:pt x="10" y="111"/>
                    <a:pt x="10" y="75"/>
                  </a:cubicBezTo>
                  <a:cubicBezTo>
                    <a:pt x="10" y="39"/>
                    <a:pt x="39" y="9"/>
                    <a:pt x="75" y="9"/>
                  </a:cubicBezTo>
                  <a:cubicBezTo>
                    <a:pt x="111" y="9"/>
                    <a:pt x="141" y="39"/>
                    <a:pt x="141" y="75"/>
                  </a:cubicBezTo>
                  <a:cubicBezTo>
                    <a:pt x="141" y="111"/>
                    <a:pt x="111" y="140"/>
                    <a:pt x="75" y="140"/>
                  </a:cubicBezTo>
                  <a:moveTo>
                    <a:pt x="75" y="0"/>
                  </a:moveTo>
                  <a:cubicBezTo>
                    <a:pt x="34" y="0"/>
                    <a:pt x="0" y="33"/>
                    <a:pt x="0" y="75"/>
                  </a:cubicBezTo>
                  <a:cubicBezTo>
                    <a:pt x="0" y="116"/>
                    <a:pt x="34" y="149"/>
                    <a:pt x="75" y="149"/>
                  </a:cubicBezTo>
                  <a:cubicBezTo>
                    <a:pt x="117" y="149"/>
                    <a:pt x="150" y="116"/>
                    <a:pt x="150" y="75"/>
                  </a:cubicBezTo>
                  <a:cubicBezTo>
                    <a:pt x="150" y="33"/>
                    <a:pt x="117" y="0"/>
                    <a:pt x="7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25051"/>
                </a:solidFill>
                <a:effectLst/>
                <a:uLnTx/>
                <a:uFillTx/>
                <a:latin typeface="Blender Pro Book"/>
              </a:endParaRPr>
            </a:p>
          </p:txBody>
        </p: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12B48276-0C81-452C-9EC3-3D58D00F7BB7}"/>
                </a:ext>
              </a:extLst>
            </p:cNvPr>
            <p:cNvGrpSpPr/>
            <p:nvPr/>
          </p:nvGrpSpPr>
          <p:grpSpPr>
            <a:xfrm>
              <a:off x="7526658" y="4424234"/>
              <a:ext cx="618833" cy="618833"/>
              <a:chOff x="4604545" y="1640238"/>
              <a:chExt cx="392110" cy="392110"/>
            </a:xfrm>
            <a:solidFill>
              <a:schemeClr val="tx1"/>
            </a:solidFill>
          </p:grpSpPr>
          <p:grpSp>
            <p:nvGrpSpPr>
              <p:cNvPr id="297" name="Group 36">
                <a:extLst>
                  <a:ext uri="{FF2B5EF4-FFF2-40B4-BE49-F238E27FC236}">
                    <a16:creationId xmlns:a16="http://schemas.microsoft.com/office/drawing/2014/main" id="{63FEF375-CC91-416E-A405-C7F5B0E600E7}"/>
                  </a:ext>
                </a:extLst>
              </p:cNvPr>
              <p:cNvGrpSpPr/>
              <p:nvPr/>
            </p:nvGrpSpPr>
            <p:grpSpPr bwMode="black">
              <a:xfrm>
                <a:off x="4673640" y="1736214"/>
                <a:ext cx="253920" cy="200159"/>
                <a:chOff x="3358790" y="376388"/>
                <a:chExt cx="1516063" cy="1195388"/>
              </a:xfrm>
              <a:grpFill/>
            </p:grpSpPr>
            <p:sp>
              <p:nvSpPr>
                <p:cNvPr id="299" name="Freeform 26">
                  <a:extLst>
                    <a:ext uri="{FF2B5EF4-FFF2-40B4-BE49-F238E27FC236}">
                      <a16:creationId xmlns:a16="http://schemas.microsoft.com/office/drawing/2014/main" id="{D29860D4-2FF7-4A94-A722-9CB0030D42EE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703278" y="376388"/>
                  <a:ext cx="1171575" cy="1128713"/>
                </a:xfrm>
                <a:custGeom>
                  <a:avLst/>
                  <a:gdLst>
                    <a:gd name="T0" fmla="*/ 36 w 312"/>
                    <a:gd name="T1" fmla="*/ 0 h 301"/>
                    <a:gd name="T2" fmla="*/ 0 w 312"/>
                    <a:gd name="T3" fmla="*/ 94 h 301"/>
                    <a:gd name="T4" fmla="*/ 32 w 312"/>
                    <a:gd name="T5" fmla="*/ 94 h 301"/>
                    <a:gd name="T6" fmla="*/ 54 w 312"/>
                    <a:gd name="T7" fmla="*/ 39 h 301"/>
                    <a:gd name="T8" fmla="*/ 272 w 312"/>
                    <a:gd name="T9" fmla="*/ 124 h 301"/>
                    <a:gd name="T10" fmla="*/ 219 w 312"/>
                    <a:gd name="T11" fmla="*/ 262 h 301"/>
                    <a:gd name="T12" fmla="*/ 219 w 312"/>
                    <a:gd name="T13" fmla="*/ 295 h 301"/>
                    <a:gd name="T14" fmla="*/ 237 w 312"/>
                    <a:gd name="T15" fmla="*/ 301 h 301"/>
                    <a:gd name="T16" fmla="*/ 312 w 312"/>
                    <a:gd name="T17" fmla="*/ 106 h 301"/>
                    <a:gd name="T18" fmla="*/ 36 w 312"/>
                    <a:gd name="T19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2" h="301">
                      <a:moveTo>
                        <a:pt x="36" y="0"/>
                      </a:move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41" y="73"/>
                        <a:pt x="54" y="39"/>
                        <a:pt x="54" y="39"/>
                      </a:cubicBezTo>
                      <a:cubicBezTo>
                        <a:pt x="272" y="124"/>
                        <a:pt x="272" y="124"/>
                        <a:pt x="272" y="124"/>
                      </a:cubicBezTo>
                      <a:cubicBezTo>
                        <a:pt x="219" y="262"/>
                        <a:pt x="219" y="262"/>
                        <a:pt x="219" y="262"/>
                      </a:cubicBezTo>
                      <a:cubicBezTo>
                        <a:pt x="219" y="295"/>
                        <a:pt x="219" y="295"/>
                        <a:pt x="219" y="295"/>
                      </a:cubicBezTo>
                      <a:cubicBezTo>
                        <a:pt x="237" y="301"/>
                        <a:pt x="237" y="301"/>
                        <a:pt x="237" y="301"/>
                      </a:cubicBezTo>
                      <a:cubicBezTo>
                        <a:pt x="312" y="106"/>
                        <a:pt x="312" y="106"/>
                        <a:pt x="312" y="106"/>
                      </a:cubicBezTo>
                      <a:lnTo>
                        <a:pt x="36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00" name="Freeform 27">
                  <a:extLst>
                    <a:ext uri="{FF2B5EF4-FFF2-40B4-BE49-F238E27FC236}">
                      <a16:creationId xmlns:a16="http://schemas.microsoft.com/office/drawing/2014/main" id="{D5FF656B-FD0B-455F-838D-024228DD2987}"/>
                    </a:ext>
                  </a:extLst>
                </p:cNvPr>
                <p:cNvSpPr>
                  <a:spLocks noEditPoints="1"/>
                </p:cNvSpPr>
                <p:nvPr/>
              </p:nvSpPr>
              <p:spPr bwMode="black">
                <a:xfrm>
                  <a:off x="3358790" y="789138"/>
                  <a:ext cx="1106488" cy="782638"/>
                </a:xfrm>
                <a:custGeom>
                  <a:avLst/>
                  <a:gdLst>
                    <a:gd name="T0" fmla="*/ 0 w 697"/>
                    <a:gd name="T1" fmla="*/ 0 h 493"/>
                    <a:gd name="T2" fmla="*/ 0 w 697"/>
                    <a:gd name="T3" fmla="*/ 493 h 493"/>
                    <a:gd name="T4" fmla="*/ 697 w 697"/>
                    <a:gd name="T5" fmla="*/ 493 h 493"/>
                    <a:gd name="T6" fmla="*/ 697 w 697"/>
                    <a:gd name="T7" fmla="*/ 0 h 493"/>
                    <a:gd name="T8" fmla="*/ 0 w 697"/>
                    <a:gd name="T9" fmla="*/ 0 h 493"/>
                    <a:gd name="T10" fmla="*/ 626 w 697"/>
                    <a:gd name="T11" fmla="*/ 422 h 493"/>
                    <a:gd name="T12" fmla="*/ 71 w 697"/>
                    <a:gd name="T13" fmla="*/ 422 h 493"/>
                    <a:gd name="T14" fmla="*/ 71 w 697"/>
                    <a:gd name="T15" fmla="*/ 73 h 493"/>
                    <a:gd name="T16" fmla="*/ 626 w 697"/>
                    <a:gd name="T17" fmla="*/ 73 h 493"/>
                    <a:gd name="T18" fmla="*/ 626 w 697"/>
                    <a:gd name="T19" fmla="*/ 422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97" h="493">
                      <a:moveTo>
                        <a:pt x="0" y="0"/>
                      </a:moveTo>
                      <a:lnTo>
                        <a:pt x="0" y="493"/>
                      </a:lnTo>
                      <a:lnTo>
                        <a:pt x="697" y="493"/>
                      </a:lnTo>
                      <a:lnTo>
                        <a:pt x="697" y="0"/>
                      </a:lnTo>
                      <a:lnTo>
                        <a:pt x="0" y="0"/>
                      </a:lnTo>
                      <a:close/>
                      <a:moveTo>
                        <a:pt x="626" y="422"/>
                      </a:moveTo>
                      <a:lnTo>
                        <a:pt x="71" y="422"/>
                      </a:lnTo>
                      <a:lnTo>
                        <a:pt x="71" y="73"/>
                      </a:lnTo>
                      <a:lnTo>
                        <a:pt x="626" y="73"/>
                      </a:lnTo>
                      <a:lnTo>
                        <a:pt x="626" y="422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01" name="Freeform 28">
                  <a:extLst>
                    <a:ext uri="{FF2B5EF4-FFF2-40B4-BE49-F238E27FC236}">
                      <a16:creationId xmlns:a16="http://schemas.microsoft.com/office/drawing/2014/main" id="{AC4F50CA-5EA9-492F-8C41-76F79FD25D46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565165" y="1189188"/>
                  <a:ext cx="401638" cy="338138"/>
                </a:xfrm>
                <a:custGeom>
                  <a:avLst/>
                  <a:gdLst>
                    <a:gd name="T0" fmla="*/ 0 w 107"/>
                    <a:gd name="T1" fmla="*/ 90 h 90"/>
                    <a:gd name="T2" fmla="*/ 54 w 107"/>
                    <a:gd name="T3" fmla="*/ 0 h 90"/>
                    <a:gd name="T4" fmla="*/ 107 w 107"/>
                    <a:gd name="T5" fmla="*/ 90 h 90"/>
                    <a:gd name="T6" fmla="*/ 0 w 107"/>
                    <a:gd name="T7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7" h="90">
                      <a:moveTo>
                        <a:pt x="0" y="90"/>
                      </a:moveTo>
                      <a:cubicBezTo>
                        <a:pt x="0" y="40"/>
                        <a:pt x="8" y="0"/>
                        <a:pt x="54" y="0"/>
                      </a:cubicBezTo>
                      <a:cubicBezTo>
                        <a:pt x="99" y="0"/>
                        <a:pt x="107" y="40"/>
                        <a:pt x="107" y="9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02" name="Freeform 29">
                  <a:extLst>
                    <a:ext uri="{FF2B5EF4-FFF2-40B4-BE49-F238E27FC236}">
                      <a16:creationId xmlns:a16="http://schemas.microsoft.com/office/drawing/2014/main" id="{C9CFE446-71AC-4D5A-BB67-07393D1762C5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958865" y="1230463"/>
                  <a:ext cx="225425" cy="244475"/>
                </a:xfrm>
                <a:custGeom>
                  <a:avLst/>
                  <a:gdLst>
                    <a:gd name="T0" fmla="*/ 0 w 60"/>
                    <a:gd name="T1" fmla="*/ 4 h 65"/>
                    <a:gd name="T2" fmla="*/ 14 w 60"/>
                    <a:gd name="T3" fmla="*/ 65 h 65"/>
                    <a:gd name="T4" fmla="*/ 60 w 60"/>
                    <a:gd name="T5" fmla="*/ 65 h 65"/>
                    <a:gd name="T6" fmla="*/ 18 w 60"/>
                    <a:gd name="T7" fmla="*/ 0 h 65"/>
                    <a:gd name="T8" fmla="*/ 0 w 60"/>
                    <a:gd name="T9" fmla="*/ 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65">
                      <a:moveTo>
                        <a:pt x="0" y="4"/>
                      </a:moveTo>
                      <a:cubicBezTo>
                        <a:pt x="11" y="22"/>
                        <a:pt x="14" y="46"/>
                        <a:pt x="14" y="65"/>
                      </a:cubicBezTo>
                      <a:cubicBezTo>
                        <a:pt x="20" y="65"/>
                        <a:pt x="53" y="65"/>
                        <a:pt x="60" y="65"/>
                      </a:cubicBezTo>
                      <a:cubicBezTo>
                        <a:pt x="59" y="19"/>
                        <a:pt x="46" y="0"/>
                        <a:pt x="18" y="0"/>
                      </a:cubicBezTo>
                      <a:cubicBezTo>
                        <a:pt x="11" y="0"/>
                        <a:pt x="5" y="1"/>
                        <a:pt x="0" y="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03" name="Oval 30">
                  <a:extLst>
                    <a:ext uri="{FF2B5EF4-FFF2-40B4-BE49-F238E27FC236}">
                      <a16:creationId xmlns:a16="http://schemas.microsoft.com/office/drawing/2014/main" id="{DD44D56C-6B86-4D1B-8FE7-FAD274578F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647715" y="930426"/>
                  <a:ext cx="239713" cy="239713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04" name="Oval 31">
                  <a:extLst>
                    <a:ext uri="{FF2B5EF4-FFF2-40B4-BE49-F238E27FC236}">
                      <a16:creationId xmlns:a16="http://schemas.microsoft.com/office/drawing/2014/main" id="{7617226C-9FE6-4104-A7FF-4E9CCDD585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933465" y="1020913"/>
                  <a:ext cx="182563" cy="179388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</p:grpSp>
          <p:sp>
            <p:nvSpPr>
              <p:cNvPr id="298" name="Donut 443">
                <a:extLst>
                  <a:ext uri="{FF2B5EF4-FFF2-40B4-BE49-F238E27FC236}">
                    <a16:creationId xmlns:a16="http://schemas.microsoft.com/office/drawing/2014/main" id="{83F1A9FC-BDCC-4644-B406-E8BC98FB2D2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04545" y="1640238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7B784F5D-5B7A-4662-9F4C-D6CC378F3941}"/>
                </a:ext>
              </a:extLst>
            </p:cNvPr>
            <p:cNvGrpSpPr/>
            <p:nvPr/>
          </p:nvGrpSpPr>
          <p:grpSpPr>
            <a:xfrm>
              <a:off x="3584418" y="3318537"/>
              <a:ext cx="618833" cy="618833"/>
              <a:chOff x="4604545" y="1640238"/>
              <a:chExt cx="392110" cy="392110"/>
            </a:xfrm>
            <a:solidFill>
              <a:schemeClr val="tx1"/>
            </a:solidFill>
          </p:grpSpPr>
          <p:grpSp>
            <p:nvGrpSpPr>
              <p:cNvPr id="306" name="Group 36">
                <a:extLst>
                  <a:ext uri="{FF2B5EF4-FFF2-40B4-BE49-F238E27FC236}">
                    <a16:creationId xmlns:a16="http://schemas.microsoft.com/office/drawing/2014/main" id="{A1C5E53C-BC19-4ADA-86B9-3866704EF584}"/>
                  </a:ext>
                </a:extLst>
              </p:cNvPr>
              <p:cNvGrpSpPr/>
              <p:nvPr/>
            </p:nvGrpSpPr>
            <p:grpSpPr bwMode="black">
              <a:xfrm>
                <a:off x="4673640" y="1736214"/>
                <a:ext cx="253920" cy="200159"/>
                <a:chOff x="3358790" y="376388"/>
                <a:chExt cx="1516063" cy="1195388"/>
              </a:xfrm>
              <a:grpFill/>
            </p:grpSpPr>
            <p:sp>
              <p:nvSpPr>
                <p:cNvPr id="308" name="Freeform 26">
                  <a:extLst>
                    <a:ext uri="{FF2B5EF4-FFF2-40B4-BE49-F238E27FC236}">
                      <a16:creationId xmlns:a16="http://schemas.microsoft.com/office/drawing/2014/main" id="{8198C7FD-4EEC-4132-A295-B78B40F7F133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703278" y="376388"/>
                  <a:ext cx="1171575" cy="1128713"/>
                </a:xfrm>
                <a:custGeom>
                  <a:avLst/>
                  <a:gdLst>
                    <a:gd name="T0" fmla="*/ 36 w 312"/>
                    <a:gd name="T1" fmla="*/ 0 h 301"/>
                    <a:gd name="T2" fmla="*/ 0 w 312"/>
                    <a:gd name="T3" fmla="*/ 94 h 301"/>
                    <a:gd name="T4" fmla="*/ 32 w 312"/>
                    <a:gd name="T5" fmla="*/ 94 h 301"/>
                    <a:gd name="T6" fmla="*/ 54 w 312"/>
                    <a:gd name="T7" fmla="*/ 39 h 301"/>
                    <a:gd name="T8" fmla="*/ 272 w 312"/>
                    <a:gd name="T9" fmla="*/ 124 h 301"/>
                    <a:gd name="T10" fmla="*/ 219 w 312"/>
                    <a:gd name="T11" fmla="*/ 262 h 301"/>
                    <a:gd name="T12" fmla="*/ 219 w 312"/>
                    <a:gd name="T13" fmla="*/ 295 h 301"/>
                    <a:gd name="T14" fmla="*/ 237 w 312"/>
                    <a:gd name="T15" fmla="*/ 301 h 301"/>
                    <a:gd name="T16" fmla="*/ 312 w 312"/>
                    <a:gd name="T17" fmla="*/ 106 h 301"/>
                    <a:gd name="T18" fmla="*/ 36 w 312"/>
                    <a:gd name="T19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2" h="301">
                      <a:moveTo>
                        <a:pt x="36" y="0"/>
                      </a:move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41" y="73"/>
                        <a:pt x="54" y="39"/>
                        <a:pt x="54" y="39"/>
                      </a:cubicBezTo>
                      <a:cubicBezTo>
                        <a:pt x="272" y="124"/>
                        <a:pt x="272" y="124"/>
                        <a:pt x="272" y="124"/>
                      </a:cubicBezTo>
                      <a:cubicBezTo>
                        <a:pt x="219" y="262"/>
                        <a:pt x="219" y="262"/>
                        <a:pt x="219" y="262"/>
                      </a:cubicBezTo>
                      <a:cubicBezTo>
                        <a:pt x="219" y="295"/>
                        <a:pt x="219" y="295"/>
                        <a:pt x="219" y="295"/>
                      </a:cubicBezTo>
                      <a:cubicBezTo>
                        <a:pt x="237" y="301"/>
                        <a:pt x="237" y="301"/>
                        <a:pt x="237" y="301"/>
                      </a:cubicBezTo>
                      <a:cubicBezTo>
                        <a:pt x="312" y="106"/>
                        <a:pt x="312" y="106"/>
                        <a:pt x="312" y="106"/>
                      </a:cubicBezTo>
                      <a:lnTo>
                        <a:pt x="36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09" name="Freeform 27">
                  <a:extLst>
                    <a:ext uri="{FF2B5EF4-FFF2-40B4-BE49-F238E27FC236}">
                      <a16:creationId xmlns:a16="http://schemas.microsoft.com/office/drawing/2014/main" id="{890C84B5-66D3-4BF3-85B3-AEF1F784685A}"/>
                    </a:ext>
                  </a:extLst>
                </p:cNvPr>
                <p:cNvSpPr>
                  <a:spLocks noEditPoints="1"/>
                </p:cNvSpPr>
                <p:nvPr/>
              </p:nvSpPr>
              <p:spPr bwMode="black">
                <a:xfrm>
                  <a:off x="3358790" y="789138"/>
                  <a:ext cx="1106488" cy="782638"/>
                </a:xfrm>
                <a:custGeom>
                  <a:avLst/>
                  <a:gdLst>
                    <a:gd name="T0" fmla="*/ 0 w 697"/>
                    <a:gd name="T1" fmla="*/ 0 h 493"/>
                    <a:gd name="T2" fmla="*/ 0 w 697"/>
                    <a:gd name="T3" fmla="*/ 493 h 493"/>
                    <a:gd name="T4" fmla="*/ 697 w 697"/>
                    <a:gd name="T5" fmla="*/ 493 h 493"/>
                    <a:gd name="T6" fmla="*/ 697 w 697"/>
                    <a:gd name="T7" fmla="*/ 0 h 493"/>
                    <a:gd name="T8" fmla="*/ 0 w 697"/>
                    <a:gd name="T9" fmla="*/ 0 h 493"/>
                    <a:gd name="T10" fmla="*/ 626 w 697"/>
                    <a:gd name="T11" fmla="*/ 422 h 493"/>
                    <a:gd name="T12" fmla="*/ 71 w 697"/>
                    <a:gd name="T13" fmla="*/ 422 h 493"/>
                    <a:gd name="T14" fmla="*/ 71 w 697"/>
                    <a:gd name="T15" fmla="*/ 73 h 493"/>
                    <a:gd name="T16" fmla="*/ 626 w 697"/>
                    <a:gd name="T17" fmla="*/ 73 h 493"/>
                    <a:gd name="T18" fmla="*/ 626 w 697"/>
                    <a:gd name="T19" fmla="*/ 422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97" h="493">
                      <a:moveTo>
                        <a:pt x="0" y="0"/>
                      </a:moveTo>
                      <a:lnTo>
                        <a:pt x="0" y="493"/>
                      </a:lnTo>
                      <a:lnTo>
                        <a:pt x="697" y="493"/>
                      </a:lnTo>
                      <a:lnTo>
                        <a:pt x="697" y="0"/>
                      </a:lnTo>
                      <a:lnTo>
                        <a:pt x="0" y="0"/>
                      </a:lnTo>
                      <a:close/>
                      <a:moveTo>
                        <a:pt x="626" y="422"/>
                      </a:moveTo>
                      <a:lnTo>
                        <a:pt x="71" y="422"/>
                      </a:lnTo>
                      <a:lnTo>
                        <a:pt x="71" y="73"/>
                      </a:lnTo>
                      <a:lnTo>
                        <a:pt x="626" y="73"/>
                      </a:lnTo>
                      <a:lnTo>
                        <a:pt x="626" y="422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10" name="Freeform 28">
                  <a:extLst>
                    <a:ext uri="{FF2B5EF4-FFF2-40B4-BE49-F238E27FC236}">
                      <a16:creationId xmlns:a16="http://schemas.microsoft.com/office/drawing/2014/main" id="{BFFFC12E-010F-440B-9F23-18677615F464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565165" y="1189188"/>
                  <a:ext cx="401638" cy="338138"/>
                </a:xfrm>
                <a:custGeom>
                  <a:avLst/>
                  <a:gdLst>
                    <a:gd name="T0" fmla="*/ 0 w 107"/>
                    <a:gd name="T1" fmla="*/ 90 h 90"/>
                    <a:gd name="T2" fmla="*/ 54 w 107"/>
                    <a:gd name="T3" fmla="*/ 0 h 90"/>
                    <a:gd name="T4" fmla="*/ 107 w 107"/>
                    <a:gd name="T5" fmla="*/ 90 h 90"/>
                    <a:gd name="T6" fmla="*/ 0 w 107"/>
                    <a:gd name="T7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7" h="90">
                      <a:moveTo>
                        <a:pt x="0" y="90"/>
                      </a:moveTo>
                      <a:cubicBezTo>
                        <a:pt x="0" y="40"/>
                        <a:pt x="8" y="0"/>
                        <a:pt x="54" y="0"/>
                      </a:cubicBezTo>
                      <a:cubicBezTo>
                        <a:pt x="99" y="0"/>
                        <a:pt x="107" y="40"/>
                        <a:pt x="107" y="9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11" name="Freeform 29">
                  <a:extLst>
                    <a:ext uri="{FF2B5EF4-FFF2-40B4-BE49-F238E27FC236}">
                      <a16:creationId xmlns:a16="http://schemas.microsoft.com/office/drawing/2014/main" id="{CCF22D2A-01F5-4D85-8B83-930DF529DA79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958865" y="1230463"/>
                  <a:ext cx="225425" cy="244475"/>
                </a:xfrm>
                <a:custGeom>
                  <a:avLst/>
                  <a:gdLst>
                    <a:gd name="T0" fmla="*/ 0 w 60"/>
                    <a:gd name="T1" fmla="*/ 4 h 65"/>
                    <a:gd name="T2" fmla="*/ 14 w 60"/>
                    <a:gd name="T3" fmla="*/ 65 h 65"/>
                    <a:gd name="T4" fmla="*/ 60 w 60"/>
                    <a:gd name="T5" fmla="*/ 65 h 65"/>
                    <a:gd name="T6" fmla="*/ 18 w 60"/>
                    <a:gd name="T7" fmla="*/ 0 h 65"/>
                    <a:gd name="T8" fmla="*/ 0 w 60"/>
                    <a:gd name="T9" fmla="*/ 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65">
                      <a:moveTo>
                        <a:pt x="0" y="4"/>
                      </a:moveTo>
                      <a:cubicBezTo>
                        <a:pt x="11" y="22"/>
                        <a:pt x="14" y="46"/>
                        <a:pt x="14" y="65"/>
                      </a:cubicBezTo>
                      <a:cubicBezTo>
                        <a:pt x="20" y="65"/>
                        <a:pt x="53" y="65"/>
                        <a:pt x="60" y="65"/>
                      </a:cubicBezTo>
                      <a:cubicBezTo>
                        <a:pt x="59" y="19"/>
                        <a:pt x="46" y="0"/>
                        <a:pt x="18" y="0"/>
                      </a:cubicBezTo>
                      <a:cubicBezTo>
                        <a:pt x="11" y="0"/>
                        <a:pt x="5" y="1"/>
                        <a:pt x="0" y="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12" name="Oval 30">
                  <a:extLst>
                    <a:ext uri="{FF2B5EF4-FFF2-40B4-BE49-F238E27FC236}">
                      <a16:creationId xmlns:a16="http://schemas.microsoft.com/office/drawing/2014/main" id="{0181EF07-D6D0-437A-88D0-D754955F0B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647715" y="930426"/>
                  <a:ext cx="239713" cy="239713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13" name="Oval 31">
                  <a:extLst>
                    <a:ext uri="{FF2B5EF4-FFF2-40B4-BE49-F238E27FC236}">
                      <a16:creationId xmlns:a16="http://schemas.microsoft.com/office/drawing/2014/main" id="{E53ABF7A-8D7A-4EE3-A915-CFA229F1FE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933465" y="1020913"/>
                  <a:ext cx="182563" cy="179388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</p:grpSp>
          <p:sp>
            <p:nvSpPr>
              <p:cNvPr id="307" name="Donut 443">
                <a:extLst>
                  <a:ext uri="{FF2B5EF4-FFF2-40B4-BE49-F238E27FC236}">
                    <a16:creationId xmlns:a16="http://schemas.microsoft.com/office/drawing/2014/main" id="{06CED3FC-CD11-4ACC-A960-9F80BC6BB0C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04545" y="1640238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39665912-2ACC-4841-9EAA-2CDA97FAE38C}"/>
                </a:ext>
              </a:extLst>
            </p:cNvPr>
            <p:cNvGrpSpPr/>
            <p:nvPr/>
          </p:nvGrpSpPr>
          <p:grpSpPr>
            <a:xfrm>
              <a:off x="4833181" y="4912267"/>
              <a:ext cx="618833" cy="618833"/>
              <a:chOff x="3233165" y="1874357"/>
              <a:chExt cx="392110" cy="392110"/>
            </a:xfrm>
            <a:solidFill>
              <a:schemeClr val="tx1"/>
            </a:solidFill>
          </p:grpSpPr>
          <p:sp>
            <p:nvSpPr>
              <p:cNvPr id="315" name="Freeform 7">
                <a:extLst>
                  <a:ext uri="{FF2B5EF4-FFF2-40B4-BE49-F238E27FC236}">
                    <a16:creationId xmlns:a16="http://schemas.microsoft.com/office/drawing/2014/main" id="{A44CB8E8-3DBF-49DE-A3D6-DE3D14C5DC96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3349320" y="1989867"/>
                <a:ext cx="159800" cy="161090"/>
              </a:xfrm>
              <a:custGeom>
                <a:avLst/>
                <a:gdLst>
                  <a:gd name="T0" fmla="*/ 278 w 306"/>
                  <a:gd name="T1" fmla="*/ 15 h 329"/>
                  <a:gd name="T2" fmla="*/ 256 w 306"/>
                  <a:gd name="T3" fmla="*/ 22 h 329"/>
                  <a:gd name="T4" fmla="*/ 248 w 306"/>
                  <a:gd name="T5" fmla="*/ 0 h 329"/>
                  <a:gd name="T6" fmla="*/ 56 w 306"/>
                  <a:gd name="T7" fmla="*/ 15 h 329"/>
                  <a:gd name="T8" fmla="*/ 34 w 306"/>
                  <a:gd name="T9" fmla="*/ 22 h 329"/>
                  <a:gd name="T10" fmla="*/ 26 w 306"/>
                  <a:gd name="T11" fmla="*/ 0 h 329"/>
                  <a:gd name="T12" fmla="*/ 0 w 306"/>
                  <a:gd name="T13" fmla="*/ 329 h 329"/>
                  <a:gd name="T14" fmla="*/ 25 w 306"/>
                  <a:gd name="T15" fmla="*/ 314 h 329"/>
                  <a:gd name="T16" fmla="*/ 48 w 306"/>
                  <a:gd name="T17" fmla="*/ 306 h 329"/>
                  <a:gd name="T18" fmla="*/ 55 w 306"/>
                  <a:gd name="T19" fmla="*/ 329 h 329"/>
                  <a:gd name="T20" fmla="*/ 249 w 306"/>
                  <a:gd name="T21" fmla="*/ 314 h 329"/>
                  <a:gd name="T22" fmla="*/ 271 w 306"/>
                  <a:gd name="T23" fmla="*/ 306 h 329"/>
                  <a:gd name="T24" fmla="*/ 279 w 306"/>
                  <a:gd name="T25" fmla="*/ 329 h 329"/>
                  <a:gd name="T26" fmla="*/ 306 w 306"/>
                  <a:gd name="T27" fmla="*/ 0 h 329"/>
                  <a:gd name="T28" fmla="*/ 56 w 306"/>
                  <a:gd name="T29" fmla="*/ 250 h 329"/>
                  <a:gd name="T30" fmla="*/ 34 w 306"/>
                  <a:gd name="T31" fmla="*/ 258 h 329"/>
                  <a:gd name="T32" fmla="*/ 26 w 306"/>
                  <a:gd name="T33" fmla="*/ 236 h 329"/>
                  <a:gd name="T34" fmla="*/ 49 w 306"/>
                  <a:gd name="T35" fmla="*/ 228 h 329"/>
                  <a:gd name="T36" fmla="*/ 56 w 306"/>
                  <a:gd name="T37" fmla="*/ 250 h 329"/>
                  <a:gd name="T38" fmla="*/ 49 w 306"/>
                  <a:gd name="T39" fmla="*/ 179 h 329"/>
                  <a:gd name="T40" fmla="*/ 26 w 306"/>
                  <a:gd name="T41" fmla="*/ 172 h 329"/>
                  <a:gd name="T42" fmla="*/ 34 w 306"/>
                  <a:gd name="T43" fmla="*/ 150 h 329"/>
                  <a:gd name="T44" fmla="*/ 56 w 306"/>
                  <a:gd name="T45" fmla="*/ 157 h 329"/>
                  <a:gd name="T46" fmla="*/ 56 w 306"/>
                  <a:gd name="T47" fmla="*/ 93 h 329"/>
                  <a:gd name="T48" fmla="*/ 34 w 306"/>
                  <a:gd name="T49" fmla="*/ 101 h 329"/>
                  <a:gd name="T50" fmla="*/ 26 w 306"/>
                  <a:gd name="T51" fmla="*/ 79 h 329"/>
                  <a:gd name="T52" fmla="*/ 49 w 306"/>
                  <a:gd name="T53" fmla="*/ 71 h 329"/>
                  <a:gd name="T54" fmla="*/ 56 w 306"/>
                  <a:gd name="T55" fmla="*/ 93 h 329"/>
                  <a:gd name="T56" fmla="*/ 83 w 306"/>
                  <a:gd name="T57" fmla="*/ 295 h 329"/>
                  <a:gd name="T58" fmla="*/ 222 w 306"/>
                  <a:gd name="T59" fmla="*/ 183 h 329"/>
                  <a:gd name="T60" fmla="*/ 222 w 306"/>
                  <a:gd name="T61" fmla="*/ 146 h 329"/>
                  <a:gd name="T62" fmla="*/ 83 w 306"/>
                  <a:gd name="T63" fmla="*/ 34 h 329"/>
                  <a:gd name="T64" fmla="*/ 222 w 306"/>
                  <a:gd name="T65" fmla="*/ 146 h 329"/>
                  <a:gd name="T66" fmla="*/ 270 w 306"/>
                  <a:gd name="T67" fmla="*/ 258 h 329"/>
                  <a:gd name="T68" fmla="*/ 248 w 306"/>
                  <a:gd name="T69" fmla="*/ 250 h 329"/>
                  <a:gd name="T70" fmla="*/ 256 w 306"/>
                  <a:gd name="T71" fmla="*/ 228 h 329"/>
                  <a:gd name="T72" fmla="*/ 278 w 306"/>
                  <a:gd name="T73" fmla="*/ 236 h 329"/>
                  <a:gd name="T74" fmla="*/ 278 w 306"/>
                  <a:gd name="T75" fmla="*/ 172 h 329"/>
                  <a:gd name="T76" fmla="*/ 256 w 306"/>
                  <a:gd name="T77" fmla="*/ 179 h 329"/>
                  <a:gd name="T78" fmla="*/ 248 w 306"/>
                  <a:gd name="T79" fmla="*/ 157 h 329"/>
                  <a:gd name="T80" fmla="*/ 270 w 306"/>
                  <a:gd name="T81" fmla="*/ 150 h 329"/>
                  <a:gd name="T82" fmla="*/ 278 w 306"/>
                  <a:gd name="T83" fmla="*/ 172 h 329"/>
                  <a:gd name="T84" fmla="*/ 270 w 306"/>
                  <a:gd name="T85" fmla="*/ 101 h 329"/>
                  <a:gd name="T86" fmla="*/ 248 w 306"/>
                  <a:gd name="T87" fmla="*/ 93 h 329"/>
                  <a:gd name="T88" fmla="*/ 256 w 306"/>
                  <a:gd name="T89" fmla="*/ 71 h 329"/>
                  <a:gd name="T90" fmla="*/ 278 w 306"/>
                  <a:gd name="T91" fmla="*/ 7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06" h="329">
                    <a:moveTo>
                      <a:pt x="278" y="0"/>
                    </a:moveTo>
                    <a:cubicBezTo>
                      <a:pt x="278" y="15"/>
                      <a:pt x="278" y="15"/>
                      <a:pt x="278" y="15"/>
                    </a:cubicBezTo>
                    <a:cubicBezTo>
                      <a:pt x="278" y="19"/>
                      <a:pt x="275" y="22"/>
                      <a:pt x="270" y="22"/>
                    </a:cubicBezTo>
                    <a:cubicBezTo>
                      <a:pt x="256" y="22"/>
                      <a:pt x="256" y="22"/>
                      <a:pt x="256" y="22"/>
                    </a:cubicBezTo>
                    <a:cubicBezTo>
                      <a:pt x="252" y="22"/>
                      <a:pt x="248" y="19"/>
                      <a:pt x="248" y="15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6" y="19"/>
                      <a:pt x="53" y="22"/>
                      <a:pt x="49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0" y="22"/>
                      <a:pt x="26" y="19"/>
                      <a:pt x="26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25" y="329"/>
                      <a:pt x="25" y="329"/>
                      <a:pt x="25" y="329"/>
                    </a:cubicBezTo>
                    <a:cubicBezTo>
                      <a:pt x="25" y="314"/>
                      <a:pt x="25" y="314"/>
                      <a:pt x="25" y="314"/>
                    </a:cubicBezTo>
                    <a:cubicBezTo>
                      <a:pt x="25" y="310"/>
                      <a:pt x="29" y="306"/>
                      <a:pt x="33" y="306"/>
                    </a:cubicBezTo>
                    <a:cubicBezTo>
                      <a:pt x="48" y="306"/>
                      <a:pt x="48" y="306"/>
                      <a:pt x="48" y="306"/>
                    </a:cubicBezTo>
                    <a:cubicBezTo>
                      <a:pt x="52" y="306"/>
                      <a:pt x="55" y="310"/>
                      <a:pt x="55" y="314"/>
                    </a:cubicBezTo>
                    <a:cubicBezTo>
                      <a:pt x="55" y="329"/>
                      <a:pt x="55" y="329"/>
                      <a:pt x="55" y="329"/>
                    </a:cubicBezTo>
                    <a:cubicBezTo>
                      <a:pt x="249" y="329"/>
                      <a:pt x="249" y="329"/>
                      <a:pt x="249" y="329"/>
                    </a:cubicBezTo>
                    <a:cubicBezTo>
                      <a:pt x="249" y="314"/>
                      <a:pt x="249" y="314"/>
                      <a:pt x="249" y="314"/>
                    </a:cubicBezTo>
                    <a:cubicBezTo>
                      <a:pt x="249" y="310"/>
                      <a:pt x="253" y="306"/>
                      <a:pt x="257" y="306"/>
                    </a:cubicBezTo>
                    <a:cubicBezTo>
                      <a:pt x="271" y="306"/>
                      <a:pt x="271" y="306"/>
                      <a:pt x="271" y="306"/>
                    </a:cubicBezTo>
                    <a:cubicBezTo>
                      <a:pt x="276" y="306"/>
                      <a:pt x="279" y="310"/>
                      <a:pt x="279" y="314"/>
                    </a:cubicBezTo>
                    <a:cubicBezTo>
                      <a:pt x="279" y="329"/>
                      <a:pt x="279" y="329"/>
                      <a:pt x="279" y="329"/>
                    </a:cubicBezTo>
                    <a:cubicBezTo>
                      <a:pt x="306" y="329"/>
                      <a:pt x="306" y="329"/>
                      <a:pt x="306" y="329"/>
                    </a:cubicBezTo>
                    <a:cubicBezTo>
                      <a:pt x="306" y="0"/>
                      <a:pt x="306" y="0"/>
                      <a:pt x="306" y="0"/>
                    </a:cubicBezTo>
                    <a:lnTo>
                      <a:pt x="278" y="0"/>
                    </a:lnTo>
                    <a:close/>
                    <a:moveTo>
                      <a:pt x="56" y="250"/>
                    </a:moveTo>
                    <a:cubicBezTo>
                      <a:pt x="56" y="254"/>
                      <a:pt x="53" y="258"/>
                      <a:pt x="49" y="258"/>
                    </a:cubicBezTo>
                    <a:cubicBezTo>
                      <a:pt x="34" y="258"/>
                      <a:pt x="34" y="258"/>
                      <a:pt x="34" y="258"/>
                    </a:cubicBezTo>
                    <a:cubicBezTo>
                      <a:pt x="30" y="258"/>
                      <a:pt x="26" y="254"/>
                      <a:pt x="26" y="250"/>
                    </a:cubicBezTo>
                    <a:cubicBezTo>
                      <a:pt x="26" y="236"/>
                      <a:pt x="26" y="236"/>
                      <a:pt x="26" y="236"/>
                    </a:cubicBezTo>
                    <a:cubicBezTo>
                      <a:pt x="26" y="231"/>
                      <a:pt x="30" y="228"/>
                      <a:pt x="34" y="228"/>
                    </a:cubicBezTo>
                    <a:cubicBezTo>
                      <a:pt x="49" y="228"/>
                      <a:pt x="49" y="228"/>
                      <a:pt x="49" y="228"/>
                    </a:cubicBezTo>
                    <a:cubicBezTo>
                      <a:pt x="53" y="228"/>
                      <a:pt x="56" y="231"/>
                      <a:pt x="56" y="236"/>
                    </a:cubicBezTo>
                    <a:lnTo>
                      <a:pt x="56" y="250"/>
                    </a:lnTo>
                    <a:close/>
                    <a:moveTo>
                      <a:pt x="56" y="172"/>
                    </a:moveTo>
                    <a:cubicBezTo>
                      <a:pt x="56" y="176"/>
                      <a:pt x="53" y="179"/>
                      <a:pt x="49" y="179"/>
                    </a:cubicBezTo>
                    <a:cubicBezTo>
                      <a:pt x="34" y="179"/>
                      <a:pt x="34" y="179"/>
                      <a:pt x="34" y="179"/>
                    </a:cubicBezTo>
                    <a:cubicBezTo>
                      <a:pt x="30" y="179"/>
                      <a:pt x="26" y="176"/>
                      <a:pt x="26" y="172"/>
                    </a:cubicBezTo>
                    <a:cubicBezTo>
                      <a:pt x="26" y="157"/>
                      <a:pt x="26" y="157"/>
                      <a:pt x="26" y="157"/>
                    </a:cubicBezTo>
                    <a:cubicBezTo>
                      <a:pt x="26" y="153"/>
                      <a:pt x="30" y="150"/>
                      <a:pt x="34" y="150"/>
                    </a:cubicBezTo>
                    <a:cubicBezTo>
                      <a:pt x="49" y="150"/>
                      <a:pt x="49" y="150"/>
                      <a:pt x="49" y="150"/>
                    </a:cubicBezTo>
                    <a:cubicBezTo>
                      <a:pt x="53" y="150"/>
                      <a:pt x="56" y="153"/>
                      <a:pt x="56" y="157"/>
                    </a:cubicBezTo>
                    <a:lnTo>
                      <a:pt x="56" y="172"/>
                    </a:lnTo>
                    <a:close/>
                    <a:moveTo>
                      <a:pt x="56" y="93"/>
                    </a:moveTo>
                    <a:cubicBezTo>
                      <a:pt x="56" y="97"/>
                      <a:pt x="53" y="101"/>
                      <a:pt x="49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0" y="101"/>
                      <a:pt x="26" y="97"/>
                      <a:pt x="26" y="93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74"/>
                      <a:pt x="30" y="71"/>
                      <a:pt x="34" y="71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53" y="71"/>
                      <a:pt x="56" y="74"/>
                      <a:pt x="56" y="79"/>
                    </a:cubicBezTo>
                    <a:lnTo>
                      <a:pt x="56" y="93"/>
                    </a:lnTo>
                    <a:close/>
                    <a:moveTo>
                      <a:pt x="222" y="295"/>
                    </a:moveTo>
                    <a:cubicBezTo>
                      <a:pt x="83" y="295"/>
                      <a:pt x="83" y="295"/>
                      <a:pt x="83" y="295"/>
                    </a:cubicBezTo>
                    <a:cubicBezTo>
                      <a:pt x="83" y="183"/>
                      <a:pt x="83" y="183"/>
                      <a:pt x="83" y="183"/>
                    </a:cubicBezTo>
                    <a:cubicBezTo>
                      <a:pt x="222" y="183"/>
                      <a:pt x="222" y="183"/>
                      <a:pt x="222" y="183"/>
                    </a:cubicBezTo>
                    <a:lnTo>
                      <a:pt x="222" y="295"/>
                    </a:lnTo>
                    <a:close/>
                    <a:moveTo>
                      <a:pt x="222" y="146"/>
                    </a:moveTo>
                    <a:cubicBezTo>
                      <a:pt x="83" y="146"/>
                      <a:pt x="83" y="146"/>
                      <a:pt x="83" y="146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222" y="34"/>
                      <a:pt x="222" y="34"/>
                      <a:pt x="222" y="34"/>
                    </a:cubicBezTo>
                    <a:lnTo>
                      <a:pt x="222" y="146"/>
                    </a:lnTo>
                    <a:close/>
                    <a:moveTo>
                      <a:pt x="278" y="250"/>
                    </a:moveTo>
                    <a:cubicBezTo>
                      <a:pt x="278" y="254"/>
                      <a:pt x="275" y="258"/>
                      <a:pt x="270" y="258"/>
                    </a:cubicBezTo>
                    <a:cubicBezTo>
                      <a:pt x="256" y="258"/>
                      <a:pt x="256" y="258"/>
                      <a:pt x="256" y="258"/>
                    </a:cubicBezTo>
                    <a:cubicBezTo>
                      <a:pt x="252" y="258"/>
                      <a:pt x="248" y="254"/>
                      <a:pt x="248" y="250"/>
                    </a:cubicBezTo>
                    <a:cubicBezTo>
                      <a:pt x="248" y="236"/>
                      <a:pt x="248" y="236"/>
                      <a:pt x="248" y="236"/>
                    </a:cubicBezTo>
                    <a:cubicBezTo>
                      <a:pt x="248" y="231"/>
                      <a:pt x="252" y="228"/>
                      <a:pt x="256" y="228"/>
                    </a:cubicBezTo>
                    <a:cubicBezTo>
                      <a:pt x="270" y="228"/>
                      <a:pt x="270" y="228"/>
                      <a:pt x="270" y="228"/>
                    </a:cubicBezTo>
                    <a:cubicBezTo>
                      <a:pt x="275" y="228"/>
                      <a:pt x="278" y="231"/>
                      <a:pt x="278" y="236"/>
                    </a:cubicBezTo>
                    <a:lnTo>
                      <a:pt x="278" y="250"/>
                    </a:lnTo>
                    <a:close/>
                    <a:moveTo>
                      <a:pt x="278" y="172"/>
                    </a:moveTo>
                    <a:cubicBezTo>
                      <a:pt x="278" y="176"/>
                      <a:pt x="275" y="179"/>
                      <a:pt x="270" y="179"/>
                    </a:cubicBezTo>
                    <a:cubicBezTo>
                      <a:pt x="256" y="179"/>
                      <a:pt x="256" y="179"/>
                      <a:pt x="256" y="179"/>
                    </a:cubicBezTo>
                    <a:cubicBezTo>
                      <a:pt x="252" y="179"/>
                      <a:pt x="248" y="176"/>
                      <a:pt x="248" y="172"/>
                    </a:cubicBezTo>
                    <a:cubicBezTo>
                      <a:pt x="248" y="157"/>
                      <a:pt x="248" y="157"/>
                      <a:pt x="248" y="157"/>
                    </a:cubicBezTo>
                    <a:cubicBezTo>
                      <a:pt x="248" y="153"/>
                      <a:pt x="252" y="150"/>
                      <a:pt x="256" y="150"/>
                    </a:cubicBezTo>
                    <a:cubicBezTo>
                      <a:pt x="270" y="150"/>
                      <a:pt x="270" y="150"/>
                      <a:pt x="270" y="150"/>
                    </a:cubicBezTo>
                    <a:cubicBezTo>
                      <a:pt x="275" y="150"/>
                      <a:pt x="278" y="153"/>
                      <a:pt x="278" y="157"/>
                    </a:cubicBezTo>
                    <a:lnTo>
                      <a:pt x="278" y="172"/>
                    </a:lnTo>
                    <a:close/>
                    <a:moveTo>
                      <a:pt x="278" y="93"/>
                    </a:moveTo>
                    <a:cubicBezTo>
                      <a:pt x="278" y="97"/>
                      <a:pt x="275" y="101"/>
                      <a:pt x="270" y="101"/>
                    </a:cubicBezTo>
                    <a:cubicBezTo>
                      <a:pt x="256" y="101"/>
                      <a:pt x="256" y="101"/>
                      <a:pt x="256" y="101"/>
                    </a:cubicBezTo>
                    <a:cubicBezTo>
                      <a:pt x="252" y="101"/>
                      <a:pt x="248" y="97"/>
                      <a:pt x="248" y="93"/>
                    </a:cubicBezTo>
                    <a:cubicBezTo>
                      <a:pt x="248" y="79"/>
                      <a:pt x="248" y="79"/>
                      <a:pt x="248" y="79"/>
                    </a:cubicBezTo>
                    <a:cubicBezTo>
                      <a:pt x="248" y="74"/>
                      <a:pt x="252" y="71"/>
                      <a:pt x="256" y="71"/>
                    </a:cubicBezTo>
                    <a:cubicBezTo>
                      <a:pt x="270" y="71"/>
                      <a:pt x="270" y="71"/>
                      <a:pt x="270" y="71"/>
                    </a:cubicBezTo>
                    <a:cubicBezTo>
                      <a:pt x="275" y="71"/>
                      <a:pt x="278" y="74"/>
                      <a:pt x="278" y="79"/>
                    </a:cubicBezTo>
                    <a:lnTo>
                      <a:pt x="278" y="93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109736" tIns="54868" rIns="109736" bIns="5486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316" name="Donut 480">
                <a:extLst>
                  <a:ext uri="{FF2B5EF4-FFF2-40B4-BE49-F238E27FC236}">
                    <a16:creationId xmlns:a16="http://schemas.microsoft.com/office/drawing/2014/main" id="{24C04337-D1BD-447D-988E-0E631C6955E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33165" y="1874357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F25C34E3-D826-43FF-AF56-18950521B821}"/>
                </a:ext>
              </a:extLst>
            </p:cNvPr>
            <p:cNvGrpSpPr/>
            <p:nvPr/>
          </p:nvGrpSpPr>
          <p:grpSpPr>
            <a:xfrm>
              <a:off x="3170510" y="1846788"/>
              <a:ext cx="618833" cy="618833"/>
              <a:chOff x="3233165" y="1874357"/>
              <a:chExt cx="392110" cy="392110"/>
            </a:xfrm>
            <a:solidFill>
              <a:schemeClr val="tx1"/>
            </a:solidFill>
          </p:grpSpPr>
          <p:sp>
            <p:nvSpPr>
              <p:cNvPr id="318" name="Freeform 7">
                <a:extLst>
                  <a:ext uri="{FF2B5EF4-FFF2-40B4-BE49-F238E27FC236}">
                    <a16:creationId xmlns:a16="http://schemas.microsoft.com/office/drawing/2014/main" id="{AD596DCC-2036-4B90-B5F6-570667237FFA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3349320" y="1989867"/>
                <a:ext cx="159800" cy="161090"/>
              </a:xfrm>
              <a:custGeom>
                <a:avLst/>
                <a:gdLst>
                  <a:gd name="T0" fmla="*/ 278 w 306"/>
                  <a:gd name="T1" fmla="*/ 15 h 329"/>
                  <a:gd name="T2" fmla="*/ 256 w 306"/>
                  <a:gd name="T3" fmla="*/ 22 h 329"/>
                  <a:gd name="T4" fmla="*/ 248 w 306"/>
                  <a:gd name="T5" fmla="*/ 0 h 329"/>
                  <a:gd name="T6" fmla="*/ 56 w 306"/>
                  <a:gd name="T7" fmla="*/ 15 h 329"/>
                  <a:gd name="T8" fmla="*/ 34 w 306"/>
                  <a:gd name="T9" fmla="*/ 22 h 329"/>
                  <a:gd name="T10" fmla="*/ 26 w 306"/>
                  <a:gd name="T11" fmla="*/ 0 h 329"/>
                  <a:gd name="T12" fmla="*/ 0 w 306"/>
                  <a:gd name="T13" fmla="*/ 329 h 329"/>
                  <a:gd name="T14" fmla="*/ 25 w 306"/>
                  <a:gd name="T15" fmla="*/ 314 h 329"/>
                  <a:gd name="T16" fmla="*/ 48 w 306"/>
                  <a:gd name="T17" fmla="*/ 306 h 329"/>
                  <a:gd name="T18" fmla="*/ 55 w 306"/>
                  <a:gd name="T19" fmla="*/ 329 h 329"/>
                  <a:gd name="T20" fmla="*/ 249 w 306"/>
                  <a:gd name="T21" fmla="*/ 314 h 329"/>
                  <a:gd name="T22" fmla="*/ 271 w 306"/>
                  <a:gd name="T23" fmla="*/ 306 h 329"/>
                  <a:gd name="T24" fmla="*/ 279 w 306"/>
                  <a:gd name="T25" fmla="*/ 329 h 329"/>
                  <a:gd name="T26" fmla="*/ 306 w 306"/>
                  <a:gd name="T27" fmla="*/ 0 h 329"/>
                  <a:gd name="T28" fmla="*/ 56 w 306"/>
                  <a:gd name="T29" fmla="*/ 250 h 329"/>
                  <a:gd name="T30" fmla="*/ 34 w 306"/>
                  <a:gd name="T31" fmla="*/ 258 h 329"/>
                  <a:gd name="T32" fmla="*/ 26 w 306"/>
                  <a:gd name="T33" fmla="*/ 236 h 329"/>
                  <a:gd name="T34" fmla="*/ 49 w 306"/>
                  <a:gd name="T35" fmla="*/ 228 h 329"/>
                  <a:gd name="T36" fmla="*/ 56 w 306"/>
                  <a:gd name="T37" fmla="*/ 250 h 329"/>
                  <a:gd name="T38" fmla="*/ 49 w 306"/>
                  <a:gd name="T39" fmla="*/ 179 h 329"/>
                  <a:gd name="T40" fmla="*/ 26 w 306"/>
                  <a:gd name="T41" fmla="*/ 172 h 329"/>
                  <a:gd name="T42" fmla="*/ 34 w 306"/>
                  <a:gd name="T43" fmla="*/ 150 h 329"/>
                  <a:gd name="T44" fmla="*/ 56 w 306"/>
                  <a:gd name="T45" fmla="*/ 157 h 329"/>
                  <a:gd name="T46" fmla="*/ 56 w 306"/>
                  <a:gd name="T47" fmla="*/ 93 h 329"/>
                  <a:gd name="T48" fmla="*/ 34 w 306"/>
                  <a:gd name="T49" fmla="*/ 101 h 329"/>
                  <a:gd name="T50" fmla="*/ 26 w 306"/>
                  <a:gd name="T51" fmla="*/ 79 h 329"/>
                  <a:gd name="T52" fmla="*/ 49 w 306"/>
                  <a:gd name="T53" fmla="*/ 71 h 329"/>
                  <a:gd name="T54" fmla="*/ 56 w 306"/>
                  <a:gd name="T55" fmla="*/ 93 h 329"/>
                  <a:gd name="T56" fmla="*/ 83 w 306"/>
                  <a:gd name="T57" fmla="*/ 295 h 329"/>
                  <a:gd name="T58" fmla="*/ 222 w 306"/>
                  <a:gd name="T59" fmla="*/ 183 h 329"/>
                  <a:gd name="T60" fmla="*/ 222 w 306"/>
                  <a:gd name="T61" fmla="*/ 146 h 329"/>
                  <a:gd name="T62" fmla="*/ 83 w 306"/>
                  <a:gd name="T63" fmla="*/ 34 h 329"/>
                  <a:gd name="T64" fmla="*/ 222 w 306"/>
                  <a:gd name="T65" fmla="*/ 146 h 329"/>
                  <a:gd name="T66" fmla="*/ 270 w 306"/>
                  <a:gd name="T67" fmla="*/ 258 h 329"/>
                  <a:gd name="T68" fmla="*/ 248 w 306"/>
                  <a:gd name="T69" fmla="*/ 250 h 329"/>
                  <a:gd name="T70" fmla="*/ 256 w 306"/>
                  <a:gd name="T71" fmla="*/ 228 h 329"/>
                  <a:gd name="T72" fmla="*/ 278 w 306"/>
                  <a:gd name="T73" fmla="*/ 236 h 329"/>
                  <a:gd name="T74" fmla="*/ 278 w 306"/>
                  <a:gd name="T75" fmla="*/ 172 h 329"/>
                  <a:gd name="T76" fmla="*/ 256 w 306"/>
                  <a:gd name="T77" fmla="*/ 179 h 329"/>
                  <a:gd name="T78" fmla="*/ 248 w 306"/>
                  <a:gd name="T79" fmla="*/ 157 h 329"/>
                  <a:gd name="T80" fmla="*/ 270 w 306"/>
                  <a:gd name="T81" fmla="*/ 150 h 329"/>
                  <a:gd name="T82" fmla="*/ 278 w 306"/>
                  <a:gd name="T83" fmla="*/ 172 h 329"/>
                  <a:gd name="T84" fmla="*/ 270 w 306"/>
                  <a:gd name="T85" fmla="*/ 101 h 329"/>
                  <a:gd name="T86" fmla="*/ 248 w 306"/>
                  <a:gd name="T87" fmla="*/ 93 h 329"/>
                  <a:gd name="T88" fmla="*/ 256 w 306"/>
                  <a:gd name="T89" fmla="*/ 71 h 329"/>
                  <a:gd name="T90" fmla="*/ 278 w 306"/>
                  <a:gd name="T91" fmla="*/ 7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06" h="329">
                    <a:moveTo>
                      <a:pt x="278" y="0"/>
                    </a:moveTo>
                    <a:cubicBezTo>
                      <a:pt x="278" y="15"/>
                      <a:pt x="278" y="15"/>
                      <a:pt x="278" y="15"/>
                    </a:cubicBezTo>
                    <a:cubicBezTo>
                      <a:pt x="278" y="19"/>
                      <a:pt x="275" y="22"/>
                      <a:pt x="270" y="22"/>
                    </a:cubicBezTo>
                    <a:cubicBezTo>
                      <a:pt x="256" y="22"/>
                      <a:pt x="256" y="22"/>
                      <a:pt x="256" y="22"/>
                    </a:cubicBezTo>
                    <a:cubicBezTo>
                      <a:pt x="252" y="22"/>
                      <a:pt x="248" y="19"/>
                      <a:pt x="248" y="15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6" y="19"/>
                      <a:pt x="53" y="22"/>
                      <a:pt x="49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0" y="22"/>
                      <a:pt x="26" y="19"/>
                      <a:pt x="26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25" y="329"/>
                      <a:pt x="25" y="329"/>
                      <a:pt x="25" y="329"/>
                    </a:cubicBezTo>
                    <a:cubicBezTo>
                      <a:pt x="25" y="314"/>
                      <a:pt x="25" y="314"/>
                      <a:pt x="25" y="314"/>
                    </a:cubicBezTo>
                    <a:cubicBezTo>
                      <a:pt x="25" y="310"/>
                      <a:pt x="29" y="306"/>
                      <a:pt x="33" y="306"/>
                    </a:cubicBezTo>
                    <a:cubicBezTo>
                      <a:pt x="48" y="306"/>
                      <a:pt x="48" y="306"/>
                      <a:pt x="48" y="306"/>
                    </a:cubicBezTo>
                    <a:cubicBezTo>
                      <a:pt x="52" y="306"/>
                      <a:pt x="55" y="310"/>
                      <a:pt x="55" y="314"/>
                    </a:cubicBezTo>
                    <a:cubicBezTo>
                      <a:pt x="55" y="329"/>
                      <a:pt x="55" y="329"/>
                      <a:pt x="55" y="329"/>
                    </a:cubicBezTo>
                    <a:cubicBezTo>
                      <a:pt x="249" y="329"/>
                      <a:pt x="249" y="329"/>
                      <a:pt x="249" y="329"/>
                    </a:cubicBezTo>
                    <a:cubicBezTo>
                      <a:pt x="249" y="314"/>
                      <a:pt x="249" y="314"/>
                      <a:pt x="249" y="314"/>
                    </a:cubicBezTo>
                    <a:cubicBezTo>
                      <a:pt x="249" y="310"/>
                      <a:pt x="253" y="306"/>
                      <a:pt x="257" y="306"/>
                    </a:cubicBezTo>
                    <a:cubicBezTo>
                      <a:pt x="271" y="306"/>
                      <a:pt x="271" y="306"/>
                      <a:pt x="271" y="306"/>
                    </a:cubicBezTo>
                    <a:cubicBezTo>
                      <a:pt x="276" y="306"/>
                      <a:pt x="279" y="310"/>
                      <a:pt x="279" y="314"/>
                    </a:cubicBezTo>
                    <a:cubicBezTo>
                      <a:pt x="279" y="329"/>
                      <a:pt x="279" y="329"/>
                      <a:pt x="279" y="329"/>
                    </a:cubicBezTo>
                    <a:cubicBezTo>
                      <a:pt x="306" y="329"/>
                      <a:pt x="306" y="329"/>
                      <a:pt x="306" y="329"/>
                    </a:cubicBezTo>
                    <a:cubicBezTo>
                      <a:pt x="306" y="0"/>
                      <a:pt x="306" y="0"/>
                      <a:pt x="306" y="0"/>
                    </a:cubicBezTo>
                    <a:lnTo>
                      <a:pt x="278" y="0"/>
                    </a:lnTo>
                    <a:close/>
                    <a:moveTo>
                      <a:pt x="56" y="250"/>
                    </a:moveTo>
                    <a:cubicBezTo>
                      <a:pt x="56" y="254"/>
                      <a:pt x="53" y="258"/>
                      <a:pt x="49" y="258"/>
                    </a:cubicBezTo>
                    <a:cubicBezTo>
                      <a:pt x="34" y="258"/>
                      <a:pt x="34" y="258"/>
                      <a:pt x="34" y="258"/>
                    </a:cubicBezTo>
                    <a:cubicBezTo>
                      <a:pt x="30" y="258"/>
                      <a:pt x="26" y="254"/>
                      <a:pt x="26" y="250"/>
                    </a:cubicBezTo>
                    <a:cubicBezTo>
                      <a:pt x="26" y="236"/>
                      <a:pt x="26" y="236"/>
                      <a:pt x="26" y="236"/>
                    </a:cubicBezTo>
                    <a:cubicBezTo>
                      <a:pt x="26" y="231"/>
                      <a:pt x="30" y="228"/>
                      <a:pt x="34" y="228"/>
                    </a:cubicBezTo>
                    <a:cubicBezTo>
                      <a:pt x="49" y="228"/>
                      <a:pt x="49" y="228"/>
                      <a:pt x="49" y="228"/>
                    </a:cubicBezTo>
                    <a:cubicBezTo>
                      <a:pt x="53" y="228"/>
                      <a:pt x="56" y="231"/>
                      <a:pt x="56" y="236"/>
                    </a:cubicBezTo>
                    <a:lnTo>
                      <a:pt x="56" y="250"/>
                    </a:lnTo>
                    <a:close/>
                    <a:moveTo>
                      <a:pt x="56" y="172"/>
                    </a:moveTo>
                    <a:cubicBezTo>
                      <a:pt x="56" y="176"/>
                      <a:pt x="53" y="179"/>
                      <a:pt x="49" y="179"/>
                    </a:cubicBezTo>
                    <a:cubicBezTo>
                      <a:pt x="34" y="179"/>
                      <a:pt x="34" y="179"/>
                      <a:pt x="34" y="179"/>
                    </a:cubicBezTo>
                    <a:cubicBezTo>
                      <a:pt x="30" y="179"/>
                      <a:pt x="26" y="176"/>
                      <a:pt x="26" y="172"/>
                    </a:cubicBezTo>
                    <a:cubicBezTo>
                      <a:pt x="26" y="157"/>
                      <a:pt x="26" y="157"/>
                      <a:pt x="26" y="157"/>
                    </a:cubicBezTo>
                    <a:cubicBezTo>
                      <a:pt x="26" y="153"/>
                      <a:pt x="30" y="150"/>
                      <a:pt x="34" y="150"/>
                    </a:cubicBezTo>
                    <a:cubicBezTo>
                      <a:pt x="49" y="150"/>
                      <a:pt x="49" y="150"/>
                      <a:pt x="49" y="150"/>
                    </a:cubicBezTo>
                    <a:cubicBezTo>
                      <a:pt x="53" y="150"/>
                      <a:pt x="56" y="153"/>
                      <a:pt x="56" y="157"/>
                    </a:cubicBezTo>
                    <a:lnTo>
                      <a:pt x="56" y="172"/>
                    </a:lnTo>
                    <a:close/>
                    <a:moveTo>
                      <a:pt x="56" y="93"/>
                    </a:moveTo>
                    <a:cubicBezTo>
                      <a:pt x="56" y="97"/>
                      <a:pt x="53" y="101"/>
                      <a:pt x="49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0" y="101"/>
                      <a:pt x="26" y="97"/>
                      <a:pt x="26" y="93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74"/>
                      <a:pt x="30" y="71"/>
                      <a:pt x="34" y="71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53" y="71"/>
                      <a:pt x="56" y="74"/>
                      <a:pt x="56" y="79"/>
                    </a:cubicBezTo>
                    <a:lnTo>
                      <a:pt x="56" y="93"/>
                    </a:lnTo>
                    <a:close/>
                    <a:moveTo>
                      <a:pt x="222" y="295"/>
                    </a:moveTo>
                    <a:cubicBezTo>
                      <a:pt x="83" y="295"/>
                      <a:pt x="83" y="295"/>
                      <a:pt x="83" y="295"/>
                    </a:cubicBezTo>
                    <a:cubicBezTo>
                      <a:pt x="83" y="183"/>
                      <a:pt x="83" y="183"/>
                      <a:pt x="83" y="183"/>
                    </a:cubicBezTo>
                    <a:cubicBezTo>
                      <a:pt x="222" y="183"/>
                      <a:pt x="222" y="183"/>
                      <a:pt x="222" y="183"/>
                    </a:cubicBezTo>
                    <a:lnTo>
                      <a:pt x="222" y="295"/>
                    </a:lnTo>
                    <a:close/>
                    <a:moveTo>
                      <a:pt x="222" y="146"/>
                    </a:moveTo>
                    <a:cubicBezTo>
                      <a:pt x="83" y="146"/>
                      <a:pt x="83" y="146"/>
                      <a:pt x="83" y="146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222" y="34"/>
                      <a:pt x="222" y="34"/>
                      <a:pt x="222" y="34"/>
                    </a:cubicBezTo>
                    <a:lnTo>
                      <a:pt x="222" y="146"/>
                    </a:lnTo>
                    <a:close/>
                    <a:moveTo>
                      <a:pt x="278" y="250"/>
                    </a:moveTo>
                    <a:cubicBezTo>
                      <a:pt x="278" y="254"/>
                      <a:pt x="275" y="258"/>
                      <a:pt x="270" y="258"/>
                    </a:cubicBezTo>
                    <a:cubicBezTo>
                      <a:pt x="256" y="258"/>
                      <a:pt x="256" y="258"/>
                      <a:pt x="256" y="258"/>
                    </a:cubicBezTo>
                    <a:cubicBezTo>
                      <a:pt x="252" y="258"/>
                      <a:pt x="248" y="254"/>
                      <a:pt x="248" y="250"/>
                    </a:cubicBezTo>
                    <a:cubicBezTo>
                      <a:pt x="248" y="236"/>
                      <a:pt x="248" y="236"/>
                      <a:pt x="248" y="236"/>
                    </a:cubicBezTo>
                    <a:cubicBezTo>
                      <a:pt x="248" y="231"/>
                      <a:pt x="252" y="228"/>
                      <a:pt x="256" y="228"/>
                    </a:cubicBezTo>
                    <a:cubicBezTo>
                      <a:pt x="270" y="228"/>
                      <a:pt x="270" y="228"/>
                      <a:pt x="270" y="228"/>
                    </a:cubicBezTo>
                    <a:cubicBezTo>
                      <a:pt x="275" y="228"/>
                      <a:pt x="278" y="231"/>
                      <a:pt x="278" y="236"/>
                    </a:cubicBezTo>
                    <a:lnTo>
                      <a:pt x="278" y="250"/>
                    </a:lnTo>
                    <a:close/>
                    <a:moveTo>
                      <a:pt x="278" y="172"/>
                    </a:moveTo>
                    <a:cubicBezTo>
                      <a:pt x="278" y="176"/>
                      <a:pt x="275" y="179"/>
                      <a:pt x="270" y="179"/>
                    </a:cubicBezTo>
                    <a:cubicBezTo>
                      <a:pt x="256" y="179"/>
                      <a:pt x="256" y="179"/>
                      <a:pt x="256" y="179"/>
                    </a:cubicBezTo>
                    <a:cubicBezTo>
                      <a:pt x="252" y="179"/>
                      <a:pt x="248" y="176"/>
                      <a:pt x="248" y="172"/>
                    </a:cubicBezTo>
                    <a:cubicBezTo>
                      <a:pt x="248" y="157"/>
                      <a:pt x="248" y="157"/>
                      <a:pt x="248" y="157"/>
                    </a:cubicBezTo>
                    <a:cubicBezTo>
                      <a:pt x="248" y="153"/>
                      <a:pt x="252" y="150"/>
                      <a:pt x="256" y="150"/>
                    </a:cubicBezTo>
                    <a:cubicBezTo>
                      <a:pt x="270" y="150"/>
                      <a:pt x="270" y="150"/>
                      <a:pt x="270" y="150"/>
                    </a:cubicBezTo>
                    <a:cubicBezTo>
                      <a:pt x="275" y="150"/>
                      <a:pt x="278" y="153"/>
                      <a:pt x="278" y="157"/>
                    </a:cubicBezTo>
                    <a:lnTo>
                      <a:pt x="278" y="172"/>
                    </a:lnTo>
                    <a:close/>
                    <a:moveTo>
                      <a:pt x="278" y="93"/>
                    </a:moveTo>
                    <a:cubicBezTo>
                      <a:pt x="278" y="97"/>
                      <a:pt x="275" y="101"/>
                      <a:pt x="270" y="101"/>
                    </a:cubicBezTo>
                    <a:cubicBezTo>
                      <a:pt x="256" y="101"/>
                      <a:pt x="256" y="101"/>
                      <a:pt x="256" y="101"/>
                    </a:cubicBezTo>
                    <a:cubicBezTo>
                      <a:pt x="252" y="101"/>
                      <a:pt x="248" y="97"/>
                      <a:pt x="248" y="93"/>
                    </a:cubicBezTo>
                    <a:cubicBezTo>
                      <a:pt x="248" y="79"/>
                      <a:pt x="248" y="79"/>
                      <a:pt x="248" y="79"/>
                    </a:cubicBezTo>
                    <a:cubicBezTo>
                      <a:pt x="248" y="74"/>
                      <a:pt x="252" y="71"/>
                      <a:pt x="256" y="71"/>
                    </a:cubicBezTo>
                    <a:cubicBezTo>
                      <a:pt x="270" y="71"/>
                      <a:pt x="270" y="71"/>
                      <a:pt x="270" y="71"/>
                    </a:cubicBezTo>
                    <a:cubicBezTo>
                      <a:pt x="275" y="71"/>
                      <a:pt x="278" y="74"/>
                      <a:pt x="278" y="79"/>
                    </a:cubicBezTo>
                    <a:lnTo>
                      <a:pt x="278" y="93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109736" tIns="54868" rIns="109736" bIns="5486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319" name="Donut 480">
                <a:extLst>
                  <a:ext uri="{FF2B5EF4-FFF2-40B4-BE49-F238E27FC236}">
                    <a16:creationId xmlns:a16="http://schemas.microsoft.com/office/drawing/2014/main" id="{81092485-9CD5-4D53-A462-22311408E9A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33165" y="1874357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20A2C173-61CB-4BF1-B7A7-B9EA8388CC0D}"/>
                </a:ext>
              </a:extLst>
            </p:cNvPr>
            <p:cNvGrpSpPr/>
            <p:nvPr/>
          </p:nvGrpSpPr>
          <p:grpSpPr>
            <a:xfrm>
              <a:off x="5542653" y="2248217"/>
              <a:ext cx="618833" cy="618833"/>
              <a:chOff x="3233165" y="1874357"/>
              <a:chExt cx="392110" cy="392110"/>
            </a:xfrm>
            <a:solidFill>
              <a:schemeClr val="tx1"/>
            </a:solidFill>
          </p:grpSpPr>
          <p:sp>
            <p:nvSpPr>
              <p:cNvPr id="321" name="Freeform 7">
                <a:extLst>
                  <a:ext uri="{FF2B5EF4-FFF2-40B4-BE49-F238E27FC236}">
                    <a16:creationId xmlns:a16="http://schemas.microsoft.com/office/drawing/2014/main" id="{D7D80FDE-CE2A-45CA-B2D6-D77CD16634A6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3349320" y="1989867"/>
                <a:ext cx="159800" cy="161090"/>
              </a:xfrm>
              <a:custGeom>
                <a:avLst/>
                <a:gdLst>
                  <a:gd name="T0" fmla="*/ 278 w 306"/>
                  <a:gd name="T1" fmla="*/ 15 h 329"/>
                  <a:gd name="T2" fmla="*/ 256 w 306"/>
                  <a:gd name="T3" fmla="*/ 22 h 329"/>
                  <a:gd name="T4" fmla="*/ 248 w 306"/>
                  <a:gd name="T5" fmla="*/ 0 h 329"/>
                  <a:gd name="T6" fmla="*/ 56 w 306"/>
                  <a:gd name="T7" fmla="*/ 15 h 329"/>
                  <a:gd name="T8" fmla="*/ 34 w 306"/>
                  <a:gd name="T9" fmla="*/ 22 h 329"/>
                  <a:gd name="T10" fmla="*/ 26 w 306"/>
                  <a:gd name="T11" fmla="*/ 0 h 329"/>
                  <a:gd name="T12" fmla="*/ 0 w 306"/>
                  <a:gd name="T13" fmla="*/ 329 h 329"/>
                  <a:gd name="T14" fmla="*/ 25 w 306"/>
                  <a:gd name="T15" fmla="*/ 314 h 329"/>
                  <a:gd name="T16" fmla="*/ 48 w 306"/>
                  <a:gd name="T17" fmla="*/ 306 h 329"/>
                  <a:gd name="T18" fmla="*/ 55 w 306"/>
                  <a:gd name="T19" fmla="*/ 329 h 329"/>
                  <a:gd name="T20" fmla="*/ 249 w 306"/>
                  <a:gd name="T21" fmla="*/ 314 h 329"/>
                  <a:gd name="T22" fmla="*/ 271 w 306"/>
                  <a:gd name="T23" fmla="*/ 306 h 329"/>
                  <a:gd name="T24" fmla="*/ 279 w 306"/>
                  <a:gd name="T25" fmla="*/ 329 h 329"/>
                  <a:gd name="T26" fmla="*/ 306 w 306"/>
                  <a:gd name="T27" fmla="*/ 0 h 329"/>
                  <a:gd name="T28" fmla="*/ 56 w 306"/>
                  <a:gd name="T29" fmla="*/ 250 h 329"/>
                  <a:gd name="T30" fmla="*/ 34 w 306"/>
                  <a:gd name="T31" fmla="*/ 258 h 329"/>
                  <a:gd name="T32" fmla="*/ 26 w 306"/>
                  <a:gd name="T33" fmla="*/ 236 h 329"/>
                  <a:gd name="T34" fmla="*/ 49 w 306"/>
                  <a:gd name="T35" fmla="*/ 228 h 329"/>
                  <a:gd name="T36" fmla="*/ 56 w 306"/>
                  <a:gd name="T37" fmla="*/ 250 h 329"/>
                  <a:gd name="T38" fmla="*/ 49 w 306"/>
                  <a:gd name="T39" fmla="*/ 179 h 329"/>
                  <a:gd name="T40" fmla="*/ 26 w 306"/>
                  <a:gd name="T41" fmla="*/ 172 h 329"/>
                  <a:gd name="T42" fmla="*/ 34 w 306"/>
                  <a:gd name="T43" fmla="*/ 150 h 329"/>
                  <a:gd name="T44" fmla="*/ 56 w 306"/>
                  <a:gd name="T45" fmla="*/ 157 h 329"/>
                  <a:gd name="T46" fmla="*/ 56 w 306"/>
                  <a:gd name="T47" fmla="*/ 93 h 329"/>
                  <a:gd name="T48" fmla="*/ 34 w 306"/>
                  <a:gd name="T49" fmla="*/ 101 h 329"/>
                  <a:gd name="T50" fmla="*/ 26 w 306"/>
                  <a:gd name="T51" fmla="*/ 79 h 329"/>
                  <a:gd name="T52" fmla="*/ 49 w 306"/>
                  <a:gd name="T53" fmla="*/ 71 h 329"/>
                  <a:gd name="T54" fmla="*/ 56 w 306"/>
                  <a:gd name="T55" fmla="*/ 93 h 329"/>
                  <a:gd name="T56" fmla="*/ 83 w 306"/>
                  <a:gd name="T57" fmla="*/ 295 h 329"/>
                  <a:gd name="T58" fmla="*/ 222 w 306"/>
                  <a:gd name="T59" fmla="*/ 183 h 329"/>
                  <a:gd name="T60" fmla="*/ 222 w 306"/>
                  <a:gd name="T61" fmla="*/ 146 h 329"/>
                  <a:gd name="T62" fmla="*/ 83 w 306"/>
                  <a:gd name="T63" fmla="*/ 34 h 329"/>
                  <a:gd name="T64" fmla="*/ 222 w 306"/>
                  <a:gd name="T65" fmla="*/ 146 h 329"/>
                  <a:gd name="T66" fmla="*/ 270 w 306"/>
                  <a:gd name="T67" fmla="*/ 258 h 329"/>
                  <a:gd name="T68" fmla="*/ 248 w 306"/>
                  <a:gd name="T69" fmla="*/ 250 h 329"/>
                  <a:gd name="T70" fmla="*/ 256 w 306"/>
                  <a:gd name="T71" fmla="*/ 228 h 329"/>
                  <a:gd name="T72" fmla="*/ 278 w 306"/>
                  <a:gd name="T73" fmla="*/ 236 h 329"/>
                  <a:gd name="T74" fmla="*/ 278 w 306"/>
                  <a:gd name="T75" fmla="*/ 172 h 329"/>
                  <a:gd name="T76" fmla="*/ 256 w 306"/>
                  <a:gd name="T77" fmla="*/ 179 h 329"/>
                  <a:gd name="T78" fmla="*/ 248 w 306"/>
                  <a:gd name="T79" fmla="*/ 157 h 329"/>
                  <a:gd name="T80" fmla="*/ 270 w 306"/>
                  <a:gd name="T81" fmla="*/ 150 h 329"/>
                  <a:gd name="T82" fmla="*/ 278 w 306"/>
                  <a:gd name="T83" fmla="*/ 172 h 329"/>
                  <a:gd name="T84" fmla="*/ 270 w 306"/>
                  <a:gd name="T85" fmla="*/ 101 h 329"/>
                  <a:gd name="T86" fmla="*/ 248 w 306"/>
                  <a:gd name="T87" fmla="*/ 93 h 329"/>
                  <a:gd name="T88" fmla="*/ 256 w 306"/>
                  <a:gd name="T89" fmla="*/ 71 h 329"/>
                  <a:gd name="T90" fmla="*/ 278 w 306"/>
                  <a:gd name="T91" fmla="*/ 7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06" h="329">
                    <a:moveTo>
                      <a:pt x="278" y="0"/>
                    </a:moveTo>
                    <a:cubicBezTo>
                      <a:pt x="278" y="15"/>
                      <a:pt x="278" y="15"/>
                      <a:pt x="278" y="15"/>
                    </a:cubicBezTo>
                    <a:cubicBezTo>
                      <a:pt x="278" y="19"/>
                      <a:pt x="275" y="22"/>
                      <a:pt x="270" y="22"/>
                    </a:cubicBezTo>
                    <a:cubicBezTo>
                      <a:pt x="256" y="22"/>
                      <a:pt x="256" y="22"/>
                      <a:pt x="256" y="22"/>
                    </a:cubicBezTo>
                    <a:cubicBezTo>
                      <a:pt x="252" y="22"/>
                      <a:pt x="248" y="19"/>
                      <a:pt x="248" y="15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6" y="19"/>
                      <a:pt x="53" y="22"/>
                      <a:pt x="49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0" y="22"/>
                      <a:pt x="26" y="19"/>
                      <a:pt x="26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25" y="329"/>
                      <a:pt x="25" y="329"/>
                      <a:pt x="25" y="329"/>
                    </a:cubicBezTo>
                    <a:cubicBezTo>
                      <a:pt x="25" y="314"/>
                      <a:pt x="25" y="314"/>
                      <a:pt x="25" y="314"/>
                    </a:cubicBezTo>
                    <a:cubicBezTo>
                      <a:pt x="25" y="310"/>
                      <a:pt x="29" y="306"/>
                      <a:pt x="33" y="306"/>
                    </a:cubicBezTo>
                    <a:cubicBezTo>
                      <a:pt x="48" y="306"/>
                      <a:pt x="48" y="306"/>
                      <a:pt x="48" y="306"/>
                    </a:cubicBezTo>
                    <a:cubicBezTo>
                      <a:pt x="52" y="306"/>
                      <a:pt x="55" y="310"/>
                      <a:pt x="55" y="314"/>
                    </a:cubicBezTo>
                    <a:cubicBezTo>
                      <a:pt x="55" y="329"/>
                      <a:pt x="55" y="329"/>
                      <a:pt x="55" y="329"/>
                    </a:cubicBezTo>
                    <a:cubicBezTo>
                      <a:pt x="249" y="329"/>
                      <a:pt x="249" y="329"/>
                      <a:pt x="249" y="329"/>
                    </a:cubicBezTo>
                    <a:cubicBezTo>
                      <a:pt x="249" y="314"/>
                      <a:pt x="249" y="314"/>
                      <a:pt x="249" y="314"/>
                    </a:cubicBezTo>
                    <a:cubicBezTo>
                      <a:pt x="249" y="310"/>
                      <a:pt x="253" y="306"/>
                      <a:pt x="257" y="306"/>
                    </a:cubicBezTo>
                    <a:cubicBezTo>
                      <a:pt x="271" y="306"/>
                      <a:pt x="271" y="306"/>
                      <a:pt x="271" y="306"/>
                    </a:cubicBezTo>
                    <a:cubicBezTo>
                      <a:pt x="276" y="306"/>
                      <a:pt x="279" y="310"/>
                      <a:pt x="279" y="314"/>
                    </a:cubicBezTo>
                    <a:cubicBezTo>
                      <a:pt x="279" y="329"/>
                      <a:pt x="279" y="329"/>
                      <a:pt x="279" y="329"/>
                    </a:cubicBezTo>
                    <a:cubicBezTo>
                      <a:pt x="306" y="329"/>
                      <a:pt x="306" y="329"/>
                      <a:pt x="306" y="329"/>
                    </a:cubicBezTo>
                    <a:cubicBezTo>
                      <a:pt x="306" y="0"/>
                      <a:pt x="306" y="0"/>
                      <a:pt x="306" y="0"/>
                    </a:cubicBezTo>
                    <a:lnTo>
                      <a:pt x="278" y="0"/>
                    </a:lnTo>
                    <a:close/>
                    <a:moveTo>
                      <a:pt x="56" y="250"/>
                    </a:moveTo>
                    <a:cubicBezTo>
                      <a:pt x="56" y="254"/>
                      <a:pt x="53" y="258"/>
                      <a:pt x="49" y="258"/>
                    </a:cubicBezTo>
                    <a:cubicBezTo>
                      <a:pt x="34" y="258"/>
                      <a:pt x="34" y="258"/>
                      <a:pt x="34" y="258"/>
                    </a:cubicBezTo>
                    <a:cubicBezTo>
                      <a:pt x="30" y="258"/>
                      <a:pt x="26" y="254"/>
                      <a:pt x="26" y="250"/>
                    </a:cubicBezTo>
                    <a:cubicBezTo>
                      <a:pt x="26" y="236"/>
                      <a:pt x="26" y="236"/>
                      <a:pt x="26" y="236"/>
                    </a:cubicBezTo>
                    <a:cubicBezTo>
                      <a:pt x="26" y="231"/>
                      <a:pt x="30" y="228"/>
                      <a:pt x="34" y="228"/>
                    </a:cubicBezTo>
                    <a:cubicBezTo>
                      <a:pt x="49" y="228"/>
                      <a:pt x="49" y="228"/>
                      <a:pt x="49" y="228"/>
                    </a:cubicBezTo>
                    <a:cubicBezTo>
                      <a:pt x="53" y="228"/>
                      <a:pt x="56" y="231"/>
                      <a:pt x="56" y="236"/>
                    </a:cubicBezTo>
                    <a:lnTo>
                      <a:pt x="56" y="250"/>
                    </a:lnTo>
                    <a:close/>
                    <a:moveTo>
                      <a:pt x="56" y="172"/>
                    </a:moveTo>
                    <a:cubicBezTo>
                      <a:pt x="56" y="176"/>
                      <a:pt x="53" y="179"/>
                      <a:pt x="49" y="179"/>
                    </a:cubicBezTo>
                    <a:cubicBezTo>
                      <a:pt x="34" y="179"/>
                      <a:pt x="34" y="179"/>
                      <a:pt x="34" y="179"/>
                    </a:cubicBezTo>
                    <a:cubicBezTo>
                      <a:pt x="30" y="179"/>
                      <a:pt x="26" y="176"/>
                      <a:pt x="26" y="172"/>
                    </a:cubicBezTo>
                    <a:cubicBezTo>
                      <a:pt x="26" y="157"/>
                      <a:pt x="26" y="157"/>
                      <a:pt x="26" y="157"/>
                    </a:cubicBezTo>
                    <a:cubicBezTo>
                      <a:pt x="26" y="153"/>
                      <a:pt x="30" y="150"/>
                      <a:pt x="34" y="150"/>
                    </a:cubicBezTo>
                    <a:cubicBezTo>
                      <a:pt x="49" y="150"/>
                      <a:pt x="49" y="150"/>
                      <a:pt x="49" y="150"/>
                    </a:cubicBezTo>
                    <a:cubicBezTo>
                      <a:pt x="53" y="150"/>
                      <a:pt x="56" y="153"/>
                      <a:pt x="56" y="157"/>
                    </a:cubicBezTo>
                    <a:lnTo>
                      <a:pt x="56" y="172"/>
                    </a:lnTo>
                    <a:close/>
                    <a:moveTo>
                      <a:pt x="56" y="93"/>
                    </a:moveTo>
                    <a:cubicBezTo>
                      <a:pt x="56" y="97"/>
                      <a:pt x="53" y="101"/>
                      <a:pt x="49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0" y="101"/>
                      <a:pt x="26" y="97"/>
                      <a:pt x="26" y="93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74"/>
                      <a:pt x="30" y="71"/>
                      <a:pt x="34" y="71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53" y="71"/>
                      <a:pt x="56" y="74"/>
                      <a:pt x="56" y="79"/>
                    </a:cubicBezTo>
                    <a:lnTo>
                      <a:pt x="56" y="93"/>
                    </a:lnTo>
                    <a:close/>
                    <a:moveTo>
                      <a:pt x="222" y="295"/>
                    </a:moveTo>
                    <a:cubicBezTo>
                      <a:pt x="83" y="295"/>
                      <a:pt x="83" y="295"/>
                      <a:pt x="83" y="295"/>
                    </a:cubicBezTo>
                    <a:cubicBezTo>
                      <a:pt x="83" y="183"/>
                      <a:pt x="83" y="183"/>
                      <a:pt x="83" y="183"/>
                    </a:cubicBezTo>
                    <a:cubicBezTo>
                      <a:pt x="222" y="183"/>
                      <a:pt x="222" y="183"/>
                      <a:pt x="222" y="183"/>
                    </a:cubicBezTo>
                    <a:lnTo>
                      <a:pt x="222" y="295"/>
                    </a:lnTo>
                    <a:close/>
                    <a:moveTo>
                      <a:pt x="222" y="146"/>
                    </a:moveTo>
                    <a:cubicBezTo>
                      <a:pt x="83" y="146"/>
                      <a:pt x="83" y="146"/>
                      <a:pt x="83" y="146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222" y="34"/>
                      <a:pt x="222" y="34"/>
                      <a:pt x="222" y="34"/>
                    </a:cubicBezTo>
                    <a:lnTo>
                      <a:pt x="222" y="146"/>
                    </a:lnTo>
                    <a:close/>
                    <a:moveTo>
                      <a:pt x="278" y="250"/>
                    </a:moveTo>
                    <a:cubicBezTo>
                      <a:pt x="278" y="254"/>
                      <a:pt x="275" y="258"/>
                      <a:pt x="270" y="258"/>
                    </a:cubicBezTo>
                    <a:cubicBezTo>
                      <a:pt x="256" y="258"/>
                      <a:pt x="256" y="258"/>
                      <a:pt x="256" y="258"/>
                    </a:cubicBezTo>
                    <a:cubicBezTo>
                      <a:pt x="252" y="258"/>
                      <a:pt x="248" y="254"/>
                      <a:pt x="248" y="250"/>
                    </a:cubicBezTo>
                    <a:cubicBezTo>
                      <a:pt x="248" y="236"/>
                      <a:pt x="248" y="236"/>
                      <a:pt x="248" y="236"/>
                    </a:cubicBezTo>
                    <a:cubicBezTo>
                      <a:pt x="248" y="231"/>
                      <a:pt x="252" y="228"/>
                      <a:pt x="256" y="228"/>
                    </a:cubicBezTo>
                    <a:cubicBezTo>
                      <a:pt x="270" y="228"/>
                      <a:pt x="270" y="228"/>
                      <a:pt x="270" y="228"/>
                    </a:cubicBezTo>
                    <a:cubicBezTo>
                      <a:pt x="275" y="228"/>
                      <a:pt x="278" y="231"/>
                      <a:pt x="278" y="236"/>
                    </a:cubicBezTo>
                    <a:lnTo>
                      <a:pt x="278" y="250"/>
                    </a:lnTo>
                    <a:close/>
                    <a:moveTo>
                      <a:pt x="278" y="172"/>
                    </a:moveTo>
                    <a:cubicBezTo>
                      <a:pt x="278" y="176"/>
                      <a:pt x="275" y="179"/>
                      <a:pt x="270" y="179"/>
                    </a:cubicBezTo>
                    <a:cubicBezTo>
                      <a:pt x="256" y="179"/>
                      <a:pt x="256" y="179"/>
                      <a:pt x="256" y="179"/>
                    </a:cubicBezTo>
                    <a:cubicBezTo>
                      <a:pt x="252" y="179"/>
                      <a:pt x="248" y="176"/>
                      <a:pt x="248" y="172"/>
                    </a:cubicBezTo>
                    <a:cubicBezTo>
                      <a:pt x="248" y="157"/>
                      <a:pt x="248" y="157"/>
                      <a:pt x="248" y="157"/>
                    </a:cubicBezTo>
                    <a:cubicBezTo>
                      <a:pt x="248" y="153"/>
                      <a:pt x="252" y="150"/>
                      <a:pt x="256" y="150"/>
                    </a:cubicBezTo>
                    <a:cubicBezTo>
                      <a:pt x="270" y="150"/>
                      <a:pt x="270" y="150"/>
                      <a:pt x="270" y="150"/>
                    </a:cubicBezTo>
                    <a:cubicBezTo>
                      <a:pt x="275" y="150"/>
                      <a:pt x="278" y="153"/>
                      <a:pt x="278" y="157"/>
                    </a:cubicBezTo>
                    <a:lnTo>
                      <a:pt x="278" y="172"/>
                    </a:lnTo>
                    <a:close/>
                    <a:moveTo>
                      <a:pt x="278" y="93"/>
                    </a:moveTo>
                    <a:cubicBezTo>
                      <a:pt x="278" y="97"/>
                      <a:pt x="275" y="101"/>
                      <a:pt x="270" y="101"/>
                    </a:cubicBezTo>
                    <a:cubicBezTo>
                      <a:pt x="256" y="101"/>
                      <a:pt x="256" y="101"/>
                      <a:pt x="256" y="101"/>
                    </a:cubicBezTo>
                    <a:cubicBezTo>
                      <a:pt x="252" y="101"/>
                      <a:pt x="248" y="97"/>
                      <a:pt x="248" y="93"/>
                    </a:cubicBezTo>
                    <a:cubicBezTo>
                      <a:pt x="248" y="79"/>
                      <a:pt x="248" y="79"/>
                      <a:pt x="248" y="79"/>
                    </a:cubicBezTo>
                    <a:cubicBezTo>
                      <a:pt x="248" y="74"/>
                      <a:pt x="252" y="71"/>
                      <a:pt x="256" y="71"/>
                    </a:cubicBezTo>
                    <a:cubicBezTo>
                      <a:pt x="270" y="71"/>
                      <a:pt x="270" y="71"/>
                      <a:pt x="270" y="71"/>
                    </a:cubicBezTo>
                    <a:cubicBezTo>
                      <a:pt x="275" y="71"/>
                      <a:pt x="278" y="74"/>
                      <a:pt x="278" y="79"/>
                    </a:cubicBezTo>
                    <a:lnTo>
                      <a:pt x="278" y="93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109736" tIns="54868" rIns="109736" bIns="5486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322" name="Donut 480">
                <a:extLst>
                  <a:ext uri="{FF2B5EF4-FFF2-40B4-BE49-F238E27FC236}">
                    <a16:creationId xmlns:a16="http://schemas.microsoft.com/office/drawing/2014/main" id="{F00FDD25-63A3-4134-BC13-6E29EF20C66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33165" y="1874357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3F483B81-B47F-4CE8-AF7C-D4B39E4D7246}"/>
                </a:ext>
              </a:extLst>
            </p:cNvPr>
            <p:cNvGrpSpPr/>
            <p:nvPr/>
          </p:nvGrpSpPr>
          <p:grpSpPr>
            <a:xfrm>
              <a:off x="3969417" y="3920998"/>
              <a:ext cx="618833" cy="618833"/>
              <a:chOff x="3233165" y="1874357"/>
              <a:chExt cx="392110" cy="392110"/>
            </a:xfrm>
            <a:solidFill>
              <a:schemeClr val="tx1"/>
            </a:solidFill>
          </p:grpSpPr>
          <p:sp>
            <p:nvSpPr>
              <p:cNvPr id="324" name="Freeform 7">
                <a:extLst>
                  <a:ext uri="{FF2B5EF4-FFF2-40B4-BE49-F238E27FC236}">
                    <a16:creationId xmlns:a16="http://schemas.microsoft.com/office/drawing/2014/main" id="{160D355A-AB20-4415-8A58-9B9A62D8DB30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3349320" y="1989867"/>
                <a:ext cx="159800" cy="161090"/>
              </a:xfrm>
              <a:custGeom>
                <a:avLst/>
                <a:gdLst>
                  <a:gd name="T0" fmla="*/ 278 w 306"/>
                  <a:gd name="T1" fmla="*/ 15 h 329"/>
                  <a:gd name="T2" fmla="*/ 256 w 306"/>
                  <a:gd name="T3" fmla="*/ 22 h 329"/>
                  <a:gd name="T4" fmla="*/ 248 w 306"/>
                  <a:gd name="T5" fmla="*/ 0 h 329"/>
                  <a:gd name="T6" fmla="*/ 56 w 306"/>
                  <a:gd name="T7" fmla="*/ 15 h 329"/>
                  <a:gd name="T8" fmla="*/ 34 w 306"/>
                  <a:gd name="T9" fmla="*/ 22 h 329"/>
                  <a:gd name="T10" fmla="*/ 26 w 306"/>
                  <a:gd name="T11" fmla="*/ 0 h 329"/>
                  <a:gd name="T12" fmla="*/ 0 w 306"/>
                  <a:gd name="T13" fmla="*/ 329 h 329"/>
                  <a:gd name="T14" fmla="*/ 25 w 306"/>
                  <a:gd name="T15" fmla="*/ 314 h 329"/>
                  <a:gd name="T16" fmla="*/ 48 w 306"/>
                  <a:gd name="T17" fmla="*/ 306 h 329"/>
                  <a:gd name="T18" fmla="*/ 55 w 306"/>
                  <a:gd name="T19" fmla="*/ 329 h 329"/>
                  <a:gd name="T20" fmla="*/ 249 w 306"/>
                  <a:gd name="T21" fmla="*/ 314 h 329"/>
                  <a:gd name="T22" fmla="*/ 271 w 306"/>
                  <a:gd name="T23" fmla="*/ 306 h 329"/>
                  <a:gd name="T24" fmla="*/ 279 w 306"/>
                  <a:gd name="T25" fmla="*/ 329 h 329"/>
                  <a:gd name="T26" fmla="*/ 306 w 306"/>
                  <a:gd name="T27" fmla="*/ 0 h 329"/>
                  <a:gd name="T28" fmla="*/ 56 w 306"/>
                  <a:gd name="T29" fmla="*/ 250 h 329"/>
                  <a:gd name="T30" fmla="*/ 34 w 306"/>
                  <a:gd name="T31" fmla="*/ 258 h 329"/>
                  <a:gd name="T32" fmla="*/ 26 w 306"/>
                  <a:gd name="T33" fmla="*/ 236 h 329"/>
                  <a:gd name="T34" fmla="*/ 49 w 306"/>
                  <a:gd name="T35" fmla="*/ 228 h 329"/>
                  <a:gd name="T36" fmla="*/ 56 w 306"/>
                  <a:gd name="T37" fmla="*/ 250 h 329"/>
                  <a:gd name="T38" fmla="*/ 49 w 306"/>
                  <a:gd name="T39" fmla="*/ 179 h 329"/>
                  <a:gd name="T40" fmla="*/ 26 w 306"/>
                  <a:gd name="T41" fmla="*/ 172 h 329"/>
                  <a:gd name="T42" fmla="*/ 34 w 306"/>
                  <a:gd name="T43" fmla="*/ 150 h 329"/>
                  <a:gd name="T44" fmla="*/ 56 w 306"/>
                  <a:gd name="T45" fmla="*/ 157 h 329"/>
                  <a:gd name="T46" fmla="*/ 56 w 306"/>
                  <a:gd name="T47" fmla="*/ 93 h 329"/>
                  <a:gd name="T48" fmla="*/ 34 w 306"/>
                  <a:gd name="T49" fmla="*/ 101 h 329"/>
                  <a:gd name="T50" fmla="*/ 26 w 306"/>
                  <a:gd name="T51" fmla="*/ 79 h 329"/>
                  <a:gd name="T52" fmla="*/ 49 w 306"/>
                  <a:gd name="T53" fmla="*/ 71 h 329"/>
                  <a:gd name="T54" fmla="*/ 56 w 306"/>
                  <a:gd name="T55" fmla="*/ 93 h 329"/>
                  <a:gd name="T56" fmla="*/ 83 w 306"/>
                  <a:gd name="T57" fmla="*/ 295 h 329"/>
                  <a:gd name="T58" fmla="*/ 222 w 306"/>
                  <a:gd name="T59" fmla="*/ 183 h 329"/>
                  <a:gd name="T60" fmla="*/ 222 w 306"/>
                  <a:gd name="T61" fmla="*/ 146 h 329"/>
                  <a:gd name="T62" fmla="*/ 83 w 306"/>
                  <a:gd name="T63" fmla="*/ 34 h 329"/>
                  <a:gd name="T64" fmla="*/ 222 w 306"/>
                  <a:gd name="T65" fmla="*/ 146 h 329"/>
                  <a:gd name="T66" fmla="*/ 270 w 306"/>
                  <a:gd name="T67" fmla="*/ 258 h 329"/>
                  <a:gd name="T68" fmla="*/ 248 w 306"/>
                  <a:gd name="T69" fmla="*/ 250 h 329"/>
                  <a:gd name="T70" fmla="*/ 256 w 306"/>
                  <a:gd name="T71" fmla="*/ 228 h 329"/>
                  <a:gd name="T72" fmla="*/ 278 w 306"/>
                  <a:gd name="T73" fmla="*/ 236 h 329"/>
                  <a:gd name="T74" fmla="*/ 278 w 306"/>
                  <a:gd name="T75" fmla="*/ 172 h 329"/>
                  <a:gd name="T76" fmla="*/ 256 w 306"/>
                  <a:gd name="T77" fmla="*/ 179 h 329"/>
                  <a:gd name="T78" fmla="*/ 248 w 306"/>
                  <a:gd name="T79" fmla="*/ 157 h 329"/>
                  <a:gd name="T80" fmla="*/ 270 w 306"/>
                  <a:gd name="T81" fmla="*/ 150 h 329"/>
                  <a:gd name="T82" fmla="*/ 278 w 306"/>
                  <a:gd name="T83" fmla="*/ 172 h 329"/>
                  <a:gd name="T84" fmla="*/ 270 w 306"/>
                  <a:gd name="T85" fmla="*/ 101 h 329"/>
                  <a:gd name="T86" fmla="*/ 248 w 306"/>
                  <a:gd name="T87" fmla="*/ 93 h 329"/>
                  <a:gd name="T88" fmla="*/ 256 w 306"/>
                  <a:gd name="T89" fmla="*/ 71 h 329"/>
                  <a:gd name="T90" fmla="*/ 278 w 306"/>
                  <a:gd name="T91" fmla="*/ 7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06" h="329">
                    <a:moveTo>
                      <a:pt x="278" y="0"/>
                    </a:moveTo>
                    <a:cubicBezTo>
                      <a:pt x="278" y="15"/>
                      <a:pt x="278" y="15"/>
                      <a:pt x="278" y="15"/>
                    </a:cubicBezTo>
                    <a:cubicBezTo>
                      <a:pt x="278" y="19"/>
                      <a:pt x="275" y="22"/>
                      <a:pt x="270" y="22"/>
                    </a:cubicBezTo>
                    <a:cubicBezTo>
                      <a:pt x="256" y="22"/>
                      <a:pt x="256" y="22"/>
                      <a:pt x="256" y="22"/>
                    </a:cubicBezTo>
                    <a:cubicBezTo>
                      <a:pt x="252" y="22"/>
                      <a:pt x="248" y="19"/>
                      <a:pt x="248" y="15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6" y="19"/>
                      <a:pt x="53" y="22"/>
                      <a:pt x="49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0" y="22"/>
                      <a:pt x="26" y="19"/>
                      <a:pt x="26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25" y="329"/>
                      <a:pt x="25" y="329"/>
                      <a:pt x="25" y="329"/>
                    </a:cubicBezTo>
                    <a:cubicBezTo>
                      <a:pt x="25" y="314"/>
                      <a:pt x="25" y="314"/>
                      <a:pt x="25" y="314"/>
                    </a:cubicBezTo>
                    <a:cubicBezTo>
                      <a:pt x="25" y="310"/>
                      <a:pt x="29" y="306"/>
                      <a:pt x="33" y="306"/>
                    </a:cubicBezTo>
                    <a:cubicBezTo>
                      <a:pt x="48" y="306"/>
                      <a:pt x="48" y="306"/>
                      <a:pt x="48" y="306"/>
                    </a:cubicBezTo>
                    <a:cubicBezTo>
                      <a:pt x="52" y="306"/>
                      <a:pt x="55" y="310"/>
                      <a:pt x="55" y="314"/>
                    </a:cubicBezTo>
                    <a:cubicBezTo>
                      <a:pt x="55" y="329"/>
                      <a:pt x="55" y="329"/>
                      <a:pt x="55" y="329"/>
                    </a:cubicBezTo>
                    <a:cubicBezTo>
                      <a:pt x="249" y="329"/>
                      <a:pt x="249" y="329"/>
                      <a:pt x="249" y="329"/>
                    </a:cubicBezTo>
                    <a:cubicBezTo>
                      <a:pt x="249" y="314"/>
                      <a:pt x="249" y="314"/>
                      <a:pt x="249" y="314"/>
                    </a:cubicBezTo>
                    <a:cubicBezTo>
                      <a:pt x="249" y="310"/>
                      <a:pt x="253" y="306"/>
                      <a:pt x="257" y="306"/>
                    </a:cubicBezTo>
                    <a:cubicBezTo>
                      <a:pt x="271" y="306"/>
                      <a:pt x="271" y="306"/>
                      <a:pt x="271" y="306"/>
                    </a:cubicBezTo>
                    <a:cubicBezTo>
                      <a:pt x="276" y="306"/>
                      <a:pt x="279" y="310"/>
                      <a:pt x="279" y="314"/>
                    </a:cubicBezTo>
                    <a:cubicBezTo>
                      <a:pt x="279" y="329"/>
                      <a:pt x="279" y="329"/>
                      <a:pt x="279" y="329"/>
                    </a:cubicBezTo>
                    <a:cubicBezTo>
                      <a:pt x="306" y="329"/>
                      <a:pt x="306" y="329"/>
                      <a:pt x="306" y="329"/>
                    </a:cubicBezTo>
                    <a:cubicBezTo>
                      <a:pt x="306" y="0"/>
                      <a:pt x="306" y="0"/>
                      <a:pt x="306" y="0"/>
                    </a:cubicBezTo>
                    <a:lnTo>
                      <a:pt x="278" y="0"/>
                    </a:lnTo>
                    <a:close/>
                    <a:moveTo>
                      <a:pt x="56" y="250"/>
                    </a:moveTo>
                    <a:cubicBezTo>
                      <a:pt x="56" y="254"/>
                      <a:pt x="53" y="258"/>
                      <a:pt x="49" y="258"/>
                    </a:cubicBezTo>
                    <a:cubicBezTo>
                      <a:pt x="34" y="258"/>
                      <a:pt x="34" y="258"/>
                      <a:pt x="34" y="258"/>
                    </a:cubicBezTo>
                    <a:cubicBezTo>
                      <a:pt x="30" y="258"/>
                      <a:pt x="26" y="254"/>
                      <a:pt x="26" y="250"/>
                    </a:cubicBezTo>
                    <a:cubicBezTo>
                      <a:pt x="26" y="236"/>
                      <a:pt x="26" y="236"/>
                      <a:pt x="26" y="236"/>
                    </a:cubicBezTo>
                    <a:cubicBezTo>
                      <a:pt x="26" y="231"/>
                      <a:pt x="30" y="228"/>
                      <a:pt x="34" y="228"/>
                    </a:cubicBezTo>
                    <a:cubicBezTo>
                      <a:pt x="49" y="228"/>
                      <a:pt x="49" y="228"/>
                      <a:pt x="49" y="228"/>
                    </a:cubicBezTo>
                    <a:cubicBezTo>
                      <a:pt x="53" y="228"/>
                      <a:pt x="56" y="231"/>
                      <a:pt x="56" y="236"/>
                    </a:cubicBezTo>
                    <a:lnTo>
                      <a:pt x="56" y="250"/>
                    </a:lnTo>
                    <a:close/>
                    <a:moveTo>
                      <a:pt x="56" y="172"/>
                    </a:moveTo>
                    <a:cubicBezTo>
                      <a:pt x="56" y="176"/>
                      <a:pt x="53" y="179"/>
                      <a:pt x="49" y="179"/>
                    </a:cubicBezTo>
                    <a:cubicBezTo>
                      <a:pt x="34" y="179"/>
                      <a:pt x="34" y="179"/>
                      <a:pt x="34" y="179"/>
                    </a:cubicBezTo>
                    <a:cubicBezTo>
                      <a:pt x="30" y="179"/>
                      <a:pt x="26" y="176"/>
                      <a:pt x="26" y="172"/>
                    </a:cubicBezTo>
                    <a:cubicBezTo>
                      <a:pt x="26" y="157"/>
                      <a:pt x="26" y="157"/>
                      <a:pt x="26" y="157"/>
                    </a:cubicBezTo>
                    <a:cubicBezTo>
                      <a:pt x="26" y="153"/>
                      <a:pt x="30" y="150"/>
                      <a:pt x="34" y="150"/>
                    </a:cubicBezTo>
                    <a:cubicBezTo>
                      <a:pt x="49" y="150"/>
                      <a:pt x="49" y="150"/>
                      <a:pt x="49" y="150"/>
                    </a:cubicBezTo>
                    <a:cubicBezTo>
                      <a:pt x="53" y="150"/>
                      <a:pt x="56" y="153"/>
                      <a:pt x="56" y="157"/>
                    </a:cubicBezTo>
                    <a:lnTo>
                      <a:pt x="56" y="172"/>
                    </a:lnTo>
                    <a:close/>
                    <a:moveTo>
                      <a:pt x="56" y="93"/>
                    </a:moveTo>
                    <a:cubicBezTo>
                      <a:pt x="56" y="97"/>
                      <a:pt x="53" y="101"/>
                      <a:pt x="49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0" y="101"/>
                      <a:pt x="26" y="97"/>
                      <a:pt x="26" y="93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74"/>
                      <a:pt x="30" y="71"/>
                      <a:pt x="34" y="71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53" y="71"/>
                      <a:pt x="56" y="74"/>
                      <a:pt x="56" y="79"/>
                    </a:cubicBezTo>
                    <a:lnTo>
                      <a:pt x="56" y="93"/>
                    </a:lnTo>
                    <a:close/>
                    <a:moveTo>
                      <a:pt x="222" y="295"/>
                    </a:moveTo>
                    <a:cubicBezTo>
                      <a:pt x="83" y="295"/>
                      <a:pt x="83" y="295"/>
                      <a:pt x="83" y="295"/>
                    </a:cubicBezTo>
                    <a:cubicBezTo>
                      <a:pt x="83" y="183"/>
                      <a:pt x="83" y="183"/>
                      <a:pt x="83" y="183"/>
                    </a:cubicBezTo>
                    <a:cubicBezTo>
                      <a:pt x="222" y="183"/>
                      <a:pt x="222" y="183"/>
                      <a:pt x="222" y="183"/>
                    </a:cubicBezTo>
                    <a:lnTo>
                      <a:pt x="222" y="295"/>
                    </a:lnTo>
                    <a:close/>
                    <a:moveTo>
                      <a:pt x="222" y="146"/>
                    </a:moveTo>
                    <a:cubicBezTo>
                      <a:pt x="83" y="146"/>
                      <a:pt x="83" y="146"/>
                      <a:pt x="83" y="146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222" y="34"/>
                      <a:pt x="222" y="34"/>
                      <a:pt x="222" y="34"/>
                    </a:cubicBezTo>
                    <a:lnTo>
                      <a:pt x="222" y="146"/>
                    </a:lnTo>
                    <a:close/>
                    <a:moveTo>
                      <a:pt x="278" y="250"/>
                    </a:moveTo>
                    <a:cubicBezTo>
                      <a:pt x="278" y="254"/>
                      <a:pt x="275" y="258"/>
                      <a:pt x="270" y="258"/>
                    </a:cubicBezTo>
                    <a:cubicBezTo>
                      <a:pt x="256" y="258"/>
                      <a:pt x="256" y="258"/>
                      <a:pt x="256" y="258"/>
                    </a:cubicBezTo>
                    <a:cubicBezTo>
                      <a:pt x="252" y="258"/>
                      <a:pt x="248" y="254"/>
                      <a:pt x="248" y="250"/>
                    </a:cubicBezTo>
                    <a:cubicBezTo>
                      <a:pt x="248" y="236"/>
                      <a:pt x="248" y="236"/>
                      <a:pt x="248" y="236"/>
                    </a:cubicBezTo>
                    <a:cubicBezTo>
                      <a:pt x="248" y="231"/>
                      <a:pt x="252" y="228"/>
                      <a:pt x="256" y="228"/>
                    </a:cubicBezTo>
                    <a:cubicBezTo>
                      <a:pt x="270" y="228"/>
                      <a:pt x="270" y="228"/>
                      <a:pt x="270" y="228"/>
                    </a:cubicBezTo>
                    <a:cubicBezTo>
                      <a:pt x="275" y="228"/>
                      <a:pt x="278" y="231"/>
                      <a:pt x="278" y="236"/>
                    </a:cubicBezTo>
                    <a:lnTo>
                      <a:pt x="278" y="250"/>
                    </a:lnTo>
                    <a:close/>
                    <a:moveTo>
                      <a:pt x="278" y="172"/>
                    </a:moveTo>
                    <a:cubicBezTo>
                      <a:pt x="278" y="176"/>
                      <a:pt x="275" y="179"/>
                      <a:pt x="270" y="179"/>
                    </a:cubicBezTo>
                    <a:cubicBezTo>
                      <a:pt x="256" y="179"/>
                      <a:pt x="256" y="179"/>
                      <a:pt x="256" y="179"/>
                    </a:cubicBezTo>
                    <a:cubicBezTo>
                      <a:pt x="252" y="179"/>
                      <a:pt x="248" y="176"/>
                      <a:pt x="248" y="172"/>
                    </a:cubicBezTo>
                    <a:cubicBezTo>
                      <a:pt x="248" y="157"/>
                      <a:pt x="248" y="157"/>
                      <a:pt x="248" y="157"/>
                    </a:cubicBezTo>
                    <a:cubicBezTo>
                      <a:pt x="248" y="153"/>
                      <a:pt x="252" y="150"/>
                      <a:pt x="256" y="150"/>
                    </a:cubicBezTo>
                    <a:cubicBezTo>
                      <a:pt x="270" y="150"/>
                      <a:pt x="270" y="150"/>
                      <a:pt x="270" y="150"/>
                    </a:cubicBezTo>
                    <a:cubicBezTo>
                      <a:pt x="275" y="150"/>
                      <a:pt x="278" y="153"/>
                      <a:pt x="278" y="157"/>
                    </a:cubicBezTo>
                    <a:lnTo>
                      <a:pt x="278" y="172"/>
                    </a:lnTo>
                    <a:close/>
                    <a:moveTo>
                      <a:pt x="278" y="93"/>
                    </a:moveTo>
                    <a:cubicBezTo>
                      <a:pt x="278" y="97"/>
                      <a:pt x="275" y="101"/>
                      <a:pt x="270" y="101"/>
                    </a:cubicBezTo>
                    <a:cubicBezTo>
                      <a:pt x="256" y="101"/>
                      <a:pt x="256" y="101"/>
                      <a:pt x="256" y="101"/>
                    </a:cubicBezTo>
                    <a:cubicBezTo>
                      <a:pt x="252" y="101"/>
                      <a:pt x="248" y="97"/>
                      <a:pt x="248" y="93"/>
                    </a:cubicBezTo>
                    <a:cubicBezTo>
                      <a:pt x="248" y="79"/>
                      <a:pt x="248" y="79"/>
                      <a:pt x="248" y="79"/>
                    </a:cubicBezTo>
                    <a:cubicBezTo>
                      <a:pt x="248" y="74"/>
                      <a:pt x="252" y="71"/>
                      <a:pt x="256" y="71"/>
                    </a:cubicBezTo>
                    <a:cubicBezTo>
                      <a:pt x="270" y="71"/>
                      <a:pt x="270" y="71"/>
                      <a:pt x="270" y="71"/>
                    </a:cubicBezTo>
                    <a:cubicBezTo>
                      <a:pt x="275" y="71"/>
                      <a:pt x="278" y="74"/>
                      <a:pt x="278" y="79"/>
                    </a:cubicBezTo>
                    <a:lnTo>
                      <a:pt x="278" y="93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109736" tIns="54868" rIns="109736" bIns="5486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325" name="Donut 480">
                <a:extLst>
                  <a:ext uri="{FF2B5EF4-FFF2-40B4-BE49-F238E27FC236}">
                    <a16:creationId xmlns:a16="http://schemas.microsoft.com/office/drawing/2014/main" id="{6A1FB0CC-0CBB-40D8-B13C-926CBC11D73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33165" y="1874357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234F93B9-9DE0-4B61-987F-EA5058A5F81F}"/>
                </a:ext>
              </a:extLst>
            </p:cNvPr>
            <p:cNvGrpSpPr/>
            <p:nvPr/>
          </p:nvGrpSpPr>
          <p:grpSpPr>
            <a:xfrm>
              <a:off x="5284597" y="3717874"/>
              <a:ext cx="618833" cy="618833"/>
              <a:chOff x="4179295" y="3183652"/>
              <a:chExt cx="392110" cy="392110"/>
            </a:xfrm>
            <a:solidFill>
              <a:schemeClr val="tx1"/>
            </a:solidFill>
          </p:grpSpPr>
          <p:sp>
            <p:nvSpPr>
              <p:cNvPr id="327" name="Freeform 15">
                <a:extLst>
                  <a:ext uri="{FF2B5EF4-FFF2-40B4-BE49-F238E27FC236}">
                    <a16:creationId xmlns:a16="http://schemas.microsoft.com/office/drawing/2014/main" id="{ADEFD932-79C6-407A-934B-107917D0AA7B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4254000" y="3269045"/>
                <a:ext cx="242700" cy="221324"/>
              </a:xfrm>
              <a:custGeom>
                <a:avLst/>
                <a:gdLst>
                  <a:gd name="T0" fmla="*/ 436 w 2416"/>
                  <a:gd name="T1" fmla="*/ 708 h 2209"/>
                  <a:gd name="T2" fmla="*/ 524 w 2416"/>
                  <a:gd name="T3" fmla="*/ 768 h 2209"/>
                  <a:gd name="T4" fmla="*/ 883 w 2416"/>
                  <a:gd name="T5" fmla="*/ 698 h 2209"/>
                  <a:gd name="T6" fmla="*/ 1293 w 2416"/>
                  <a:gd name="T7" fmla="*/ 707 h 2209"/>
                  <a:gd name="T8" fmla="*/ 1449 w 2416"/>
                  <a:gd name="T9" fmla="*/ 702 h 2209"/>
                  <a:gd name="T10" fmla="*/ 1429 w 2416"/>
                  <a:gd name="T11" fmla="*/ 399 h 2209"/>
                  <a:gd name="T12" fmla="*/ 1317 w 2416"/>
                  <a:gd name="T13" fmla="*/ 124 h 2209"/>
                  <a:gd name="T14" fmla="*/ 1101 w 2416"/>
                  <a:gd name="T15" fmla="*/ 21 h 2209"/>
                  <a:gd name="T16" fmla="*/ 536 w 2416"/>
                  <a:gd name="T17" fmla="*/ 250 h 2209"/>
                  <a:gd name="T18" fmla="*/ 353 w 2416"/>
                  <a:gd name="T19" fmla="*/ 433 h 2209"/>
                  <a:gd name="T20" fmla="*/ 387 w 2416"/>
                  <a:gd name="T21" fmla="*/ 530 h 2209"/>
                  <a:gd name="T22" fmla="*/ 450 w 2416"/>
                  <a:gd name="T23" fmla="*/ 1207 h 2209"/>
                  <a:gd name="T24" fmla="*/ 617 w 2416"/>
                  <a:gd name="T25" fmla="*/ 1272 h 2209"/>
                  <a:gd name="T26" fmla="*/ 689 w 2416"/>
                  <a:gd name="T27" fmla="*/ 1270 h 2209"/>
                  <a:gd name="T28" fmla="*/ 653 w 2416"/>
                  <a:gd name="T29" fmla="*/ 1190 h 2209"/>
                  <a:gd name="T30" fmla="*/ 626 w 2416"/>
                  <a:gd name="T31" fmla="*/ 1126 h 2209"/>
                  <a:gd name="T32" fmla="*/ 553 w 2416"/>
                  <a:gd name="T33" fmla="*/ 1010 h 2209"/>
                  <a:gd name="T34" fmla="*/ 386 w 2416"/>
                  <a:gd name="T35" fmla="*/ 755 h 2209"/>
                  <a:gd name="T36" fmla="*/ 209 w 2416"/>
                  <a:gd name="T37" fmla="*/ 573 h 2209"/>
                  <a:gd name="T38" fmla="*/ 48 w 2416"/>
                  <a:gd name="T39" fmla="*/ 787 h 2209"/>
                  <a:gd name="T40" fmla="*/ 121 w 2416"/>
                  <a:gd name="T41" fmla="*/ 1190 h 2209"/>
                  <a:gd name="T42" fmla="*/ 355 w 2416"/>
                  <a:gd name="T43" fmla="*/ 1178 h 2209"/>
                  <a:gd name="T44" fmla="*/ 2011 w 2416"/>
                  <a:gd name="T45" fmla="*/ 189 h 2209"/>
                  <a:gd name="T46" fmla="*/ 1470 w 2416"/>
                  <a:gd name="T47" fmla="*/ 25 h 2209"/>
                  <a:gd name="T48" fmla="*/ 1383 w 2416"/>
                  <a:gd name="T49" fmla="*/ 196 h 2209"/>
                  <a:gd name="T50" fmla="*/ 1533 w 2416"/>
                  <a:gd name="T51" fmla="*/ 610 h 2209"/>
                  <a:gd name="T52" fmla="*/ 1588 w 2416"/>
                  <a:gd name="T53" fmla="*/ 803 h 2209"/>
                  <a:gd name="T54" fmla="*/ 1722 w 2416"/>
                  <a:gd name="T55" fmla="*/ 938 h 2209"/>
                  <a:gd name="T56" fmla="*/ 1907 w 2416"/>
                  <a:gd name="T57" fmla="*/ 1240 h 2209"/>
                  <a:gd name="T58" fmla="*/ 2277 w 2416"/>
                  <a:gd name="T59" fmla="*/ 1135 h 2209"/>
                  <a:gd name="T60" fmla="*/ 2323 w 2416"/>
                  <a:gd name="T61" fmla="*/ 506 h 2209"/>
                  <a:gd name="T62" fmla="*/ 1781 w 2416"/>
                  <a:gd name="T63" fmla="*/ 1200 h 2209"/>
                  <a:gd name="T64" fmla="*/ 1773 w 2416"/>
                  <a:gd name="T65" fmla="*/ 1172 h 2209"/>
                  <a:gd name="T66" fmla="*/ 1585 w 2416"/>
                  <a:gd name="T67" fmla="*/ 862 h 2209"/>
                  <a:gd name="T68" fmla="*/ 1317 w 2416"/>
                  <a:gd name="T69" fmla="*/ 747 h 2209"/>
                  <a:gd name="T70" fmla="*/ 907 w 2416"/>
                  <a:gd name="T71" fmla="*/ 739 h 2209"/>
                  <a:gd name="T72" fmla="*/ 489 w 2416"/>
                  <a:gd name="T73" fmla="*/ 831 h 2209"/>
                  <a:gd name="T74" fmla="*/ 627 w 2416"/>
                  <a:gd name="T75" fmla="*/ 1004 h 2209"/>
                  <a:gd name="T76" fmla="*/ 704 w 2416"/>
                  <a:gd name="T77" fmla="*/ 1182 h 2209"/>
                  <a:gd name="T78" fmla="*/ 704 w 2416"/>
                  <a:gd name="T79" fmla="*/ 1183 h 2209"/>
                  <a:gd name="T80" fmla="*/ 871 w 2416"/>
                  <a:gd name="T81" fmla="*/ 1334 h 2209"/>
                  <a:gd name="T82" fmla="*/ 1184 w 2416"/>
                  <a:gd name="T83" fmla="*/ 1421 h 2209"/>
                  <a:gd name="T84" fmla="*/ 1422 w 2416"/>
                  <a:gd name="T85" fmla="*/ 1539 h 2209"/>
                  <a:gd name="T86" fmla="*/ 1716 w 2416"/>
                  <a:gd name="T87" fmla="*/ 1526 h 2209"/>
                  <a:gd name="T88" fmla="*/ 1811 w 2416"/>
                  <a:gd name="T89" fmla="*/ 1387 h 2209"/>
                  <a:gd name="T90" fmla="*/ 1809 w 2416"/>
                  <a:gd name="T91" fmla="*/ 1295 h 2209"/>
                  <a:gd name="T92" fmla="*/ 1173 w 2416"/>
                  <a:gd name="T93" fmla="*/ 1486 h 2209"/>
                  <a:gd name="T94" fmla="*/ 1044 w 2416"/>
                  <a:gd name="T95" fmla="*/ 1466 h 2209"/>
                  <a:gd name="T96" fmla="*/ 984 w 2416"/>
                  <a:gd name="T97" fmla="*/ 1573 h 2209"/>
                  <a:gd name="T98" fmla="*/ 809 w 2416"/>
                  <a:gd name="T99" fmla="*/ 1794 h 2209"/>
                  <a:gd name="T100" fmla="*/ 752 w 2416"/>
                  <a:gd name="T101" fmla="*/ 2011 h 2209"/>
                  <a:gd name="T102" fmla="*/ 778 w 2416"/>
                  <a:gd name="T103" fmla="*/ 2150 h 2209"/>
                  <a:gd name="T104" fmla="*/ 880 w 2416"/>
                  <a:gd name="T105" fmla="*/ 2177 h 2209"/>
                  <a:gd name="T106" fmla="*/ 1012 w 2416"/>
                  <a:gd name="T107" fmla="*/ 2005 h 2209"/>
                  <a:gd name="T108" fmla="*/ 1226 w 2416"/>
                  <a:gd name="T109" fmla="*/ 1733 h 2209"/>
                  <a:gd name="T110" fmla="*/ 1245 w 2416"/>
                  <a:gd name="T111" fmla="*/ 1541 h 2209"/>
                  <a:gd name="T112" fmla="*/ 797 w 2416"/>
                  <a:gd name="T113" fmla="*/ 1718 h 2209"/>
                  <a:gd name="T114" fmla="*/ 977 w 2416"/>
                  <a:gd name="T115" fmla="*/ 1520 h 2209"/>
                  <a:gd name="T116" fmla="*/ 831 w 2416"/>
                  <a:gd name="T117" fmla="*/ 1386 h 2209"/>
                  <a:gd name="T118" fmla="*/ 584 w 2416"/>
                  <a:gd name="T119" fmla="*/ 1299 h 2209"/>
                  <a:gd name="T120" fmla="*/ 222 w 2416"/>
                  <a:gd name="T121" fmla="*/ 1510 h 2209"/>
                  <a:gd name="T122" fmla="*/ 569 w 2416"/>
                  <a:gd name="T123" fmla="*/ 1809 h 2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16" h="2209">
                    <a:moveTo>
                      <a:pt x="387" y="530"/>
                    </a:moveTo>
                    <a:cubicBezTo>
                      <a:pt x="412" y="587"/>
                      <a:pt x="412" y="651"/>
                      <a:pt x="436" y="708"/>
                    </a:cubicBezTo>
                    <a:cubicBezTo>
                      <a:pt x="445" y="729"/>
                      <a:pt x="445" y="729"/>
                      <a:pt x="445" y="729"/>
                    </a:cubicBezTo>
                    <a:cubicBezTo>
                      <a:pt x="454" y="752"/>
                      <a:pt x="490" y="770"/>
                      <a:pt x="524" y="768"/>
                    </a:cubicBezTo>
                    <a:cubicBezTo>
                      <a:pt x="524" y="768"/>
                      <a:pt x="524" y="768"/>
                      <a:pt x="553" y="767"/>
                    </a:cubicBezTo>
                    <a:cubicBezTo>
                      <a:pt x="666" y="760"/>
                      <a:pt x="772" y="718"/>
                      <a:pt x="883" y="698"/>
                    </a:cubicBezTo>
                    <a:cubicBezTo>
                      <a:pt x="954" y="685"/>
                      <a:pt x="1003" y="722"/>
                      <a:pt x="1070" y="733"/>
                    </a:cubicBezTo>
                    <a:cubicBezTo>
                      <a:pt x="1146" y="746"/>
                      <a:pt x="1215" y="702"/>
                      <a:pt x="1293" y="707"/>
                    </a:cubicBezTo>
                    <a:cubicBezTo>
                      <a:pt x="1348" y="710"/>
                      <a:pt x="1362" y="715"/>
                      <a:pt x="1362" y="715"/>
                    </a:cubicBezTo>
                    <a:cubicBezTo>
                      <a:pt x="1391" y="726"/>
                      <a:pt x="1424" y="722"/>
                      <a:pt x="1449" y="702"/>
                    </a:cubicBezTo>
                    <a:cubicBezTo>
                      <a:pt x="1478" y="678"/>
                      <a:pt x="1478" y="646"/>
                      <a:pt x="1477" y="611"/>
                    </a:cubicBezTo>
                    <a:cubicBezTo>
                      <a:pt x="1474" y="540"/>
                      <a:pt x="1468" y="462"/>
                      <a:pt x="1429" y="399"/>
                    </a:cubicBezTo>
                    <a:cubicBezTo>
                      <a:pt x="1401" y="353"/>
                      <a:pt x="1374" y="306"/>
                      <a:pt x="1351" y="256"/>
                    </a:cubicBezTo>
                    <a:cubicBezTo>
                      <a:pt x="1332" y="215"/>
                      <a:pt x="1322" y="170"/>
                      <a:pt x="1317" y="124"/>
                    </a:cubicBezTo>
                    <a:cubicBezTo>
                      <a:pt x="1312" y="92"/>
                      <a:pt x="1317" y="40"/>
                      <a:pt x="1281" y="23"/>
                    </a:cubicBezTo>
                    <a:cubicBezTo>
                      <a:pt x="1229" y="0"/>
                      <a:pt x="1155" y="13"/>
                      <a:pt x="1101" y="21"/>
                    </a:cubicBezTo>
                    <a:cubicBezTo>
                      <a:pt x="972" y="38"/>
                      <a:pt x="844" y="76"/>
                      <a:pt x="727" y="134"/>
                    </a:cubicBezTo>
                    <a:cubicBezTo>
                      <a:pt x="660" y="167"/>
                      <a:pt x="596" y="206"/>
                      <a:pt x="536" y="250"/>
                    </a:cubicBezTo>
                    <a:cubicBezTo>
                      <a:pt x="488" y="285"/>
                      <a:pt x="440" y="319"/>
                      <a:pt x="399" y="362"/>
                    </a:cubicBezTo>
                    <a:cubicBezTo>
                      <a:pt x="380" y="382"/>
                      <a:pt x="359" y="405"/>
                      <a:pt x="353" y="433"/>
                    </a:cubicBezTo>
                    <a:cubicBezTo>
                      <a:pt x="346" y="467"/>
                      <a:pt x="367" y="492"/>
                      <a:pt x="381" y="520"/>
                    </a:cubicBezTo>
                    <a:cubicBezTo>
                      <a:pt x="383" y="523"/>
                      <a:pt x="385" y="527"/>
                      <a:pt x="387" y="530"/>
                    </a:cubicBezTo>
                    <a:close/>
                    <a:moveTo>
                      <a:pt x="355" y="1178"/>
                    </a:moveTo>
                    <a:cubicBezTo>
                      <a:pt x="385" y="1181"/>
                      <a:pt x="417" y="1193"/>
                      <a:pt x="450" y="1207"/>
                    </a:cubicBezTo>
                    <a:cubicBezTo>
                      <a:pt x="487" y="1223"/>
                      <a:pt x="524" y="1242"/>
                      <a:pt x="558" y="1255"/>
                    </a:cubicBezTo>
                    <a:cubicBezTo>
                      <a:pt x="577" y="1263"/>
                      <a:pt x="598" y="1267"/>
                      <a:pt x="617" y="1272"/>
                    </a:cubicBezTo>
                    <a:cubicBezTo>
                      <a:pt x="635" y="1276"/>
                      <a:pt x="647" y="1281"/>
                      <a:pt x="665" y="1278"/>
                    </a:cubicBezTo>
                    <a:cubicBezTo>
                      <a:pt x="673" y="1276"/>
                      <a:pt x="684" y="1277"/>
                      <a:pt x="689" y="1270"/>
                    </a:cubicBezTo>
                    <a:cubicBezTo>
                      <a:pt x="701" y="1256"/>
                      <a:pt x="690" y="1228"/>
                      <a:pt x="680" y="1218"/>
                    </a:cubicBezTo>
                    <a:cubicBezTo>
                      <a:pt x="670" y="1209"/>
                      <a:pt x="661" y="1200"/>
                      <a:pt x="653" y="1190"/>
                    </a:cubicBezTo>
                    <a:cubicBezTo>
                      <a:pt x="648" y="1184"/>
                      <a:pt x="643" y="1177"/>
                      <a:pt x="640" y="1169"/>
                    </a:cubicBezTo>
                    <a:cubicBezTo>
                      <a:pt x="634" y="1156"/>
                      <a:pt x="627" y="1141"/>
                      <a:pt x="626" y="1126"/>
                    </a:cubicBezTo>
                    <a:cubicBezTo>
                      <a:pt x="625" y="1110"/>
                      <a:pt x="624" y="1097"/>
                      <a:pt x="619" y="1082"/>
                    </a:cubicBezTo>
                    <a:cubicBezTo>
                      <a:pt x="607" y="1051"/>
                      <a:pt x="583" y="1023"/>
                      <a:pt x="553" y="1010"/>
                    </a:cubicBezTo>
                    <a:cubicBezTo>
                      <a:pt x="553" y="1010"/>
                      <a:pt x="521" y="997"/>
                      <a:pt x="479" y="944"/>
                    </a:cubicBezTo>
                    <a:cubicBezTo>
                      <a:pt x="450" y="907"/>
                      <a:pt x="395" y="775"/>
                      <a:pt x="386" y="755"/>
                    </a:cubicBezTo>
                    <a:cubicBezTo>
                      <a:pt x="364" y="704"/>
                      <a:pt x="374" y="643"/>
                      <a:pt x="356" y="592"/>
                    </a:cubicBezTo>
                    <a:cubicBezTo>
                      <a:pt x="333" y="526"/>
                      <a:pt x="256" y="534"/>
                      <a:pt x="209" y="573"/>
                    </a:cubicBezTo>
                    <a:cubicBezTo>
                      <a:pt x="209" y="573"/>
                      <a:pt x="194" y="586"/>
                      <a:pt x="138" y="637"/>
                    </a:cubicBezTo>
                    <a:cubicBezTo>
                      <a:pt x="94" y="677"/>
                      <a:pt x="73" y="735"/>
                      <a:pt x="48" y="787"/>
                    </a:cubicBezTo>
                    <a:cubicBezTo>
                      <a:pt x="6" y="879"/>
                      <a:pt x="0" y="959"/>
                      <a:pt x="1" y="1058"/>
                    </a:cubicBezTo>
                    <a:cubicBezTo>
                      <a:pt x="2" y="1136"/>
                      <a:pt x="54" y="1160"/>
                      <a:pt x="121" y="1190"/>
                    </a:cubicBezTo>
                    <a:cubicBezTo>
                      <a:pt x="121" y="1190"/>
                      <a:pt x="132" y="1194"/>
                      <a:pt x="176" y="1197"/>
                    </a:cubicBezTo>
                    <a:cubicBezTo>
                      <a:pt x="235" y="1201"/>
                      <a:pt x="297" y="1172"/>
                      <a:pt x="355" y="1178"/>
                    </a:cubicBezTo>
                    <a:close/>
                    <a:moveTo>
                      <a:pt x="2323" y="506"/>
                    </a:moveTo>
                    <a:cubicBezTo>
                      <a:pt x="2249" y="371"/>
                      <a:pt x="2134" y="255"/>
                      <a:pt x="2011" y="189"/>
                    </a:cubicBezTo>
                    <a:cubicBezTo>
                      <a:pt x="1900" y="130"/>
                      <a:pt x="1747" y="56"/>
                      <a:pt x="1622" y="40"/>
                    </a:cubicBezTo>
                    <a:cubicBezTo>
                      <a:pt x="1540" y="30"/>
                      <a:pt x="1470" y="25"/>
                      <a:pt x="1470" y="25"/>
                    </a:cubicBezTo>
                    <a:cubicBezTo>
                      <a:pt x="1417" y="21"/>
                      <a:pt x="1369" y="61"/>
                      <a:pt x="1364" y="114"/>
                    </a:cubicBezTo>
                    <a:cubicBezTo>
                      <a:pt x="1364" y="114"/>
                      <a:pt x="1362" y="137"/>
                      <a:pt x="1383" y="196"/>
                    </a:cubicBezTo>
                    <a:cubicBezTo>
                      <a:pt x="1409" y="267"/>
                      <a:pt x="1445" y="333"/>
                      <a:pt x="1485" y="398"/>
                    </a:cubicBezTo>
                    <a:cubicBezTo>
                      <a:pt x="1524" y="460"/>
                      <a:pt x="1530" y="538"/>
                      <a:pt x="1533" y="610"/>
                    </a:cubicBezTo>
                    <a:cubicBezTo>
                      <a:pt x="1535" y="657"/>
                      <a:pt x="1535" y="657"/>
                      <a:pt x="1535" y="657"/>
                    </a:cubicBezTo>
                    <a:cubicBezTo>
                      <a:pt x="1520" y="707"/>
                      <a:pt x="1544" y="773"/>
                      <a:pt x="1588" y="803"/>
                    </a:cubicBezTo>
                    <a:cubicBezTo>
                      <a:pt x="1588" y="803"/>
                      <a:pt x="1613" y="820"/>
                      <a:pt x="1644" y="848"/>
                    </a:cubicBezTo>
                    <a:cubicBezTo>
                      <a:pt x="1669" y="872"/>
                      <a:pt x="1698" y="902"/>
                      <a:pt x="1722" y="938"/>
                    </a:cubicBezTo>
                    <a:cubicBezTo>
                      <a:pt x="1755" y="989"/>
                      <a:pt x="1775" y="1050"/>
                      <a:pt x="1797" y="1107"/>
                    </a:cubicBezTo>
                    <a:cubicBezTo>
                      <a:pt x="1822" y="1173"/>
                      <a:pt x="1827" y="1230"/>
                      <a:pt x="1907" y="1240"/>
                    </a:cubicBezTo>
                    <a:cubicBezTo>
                      <a:pt x="1980" y="1250"/>
                      <a:pt x="2041" y="1287"/>
                      <a:pt x="2115" y="1256"/>
                    </a:cubicBezTo>
                    <a:cubicBezTo>
                      <a:pt x="2175" y="1230"/>
                      <a:pt x="2231" y="1180"/>
                      <a:pt x="2277" y="1135"/>
                    </a:cubicBezTo>
                    <a:cubicBezTo>
                      <a:pt x="2362" y="1050"/>
                      <a:pt x="2402" y="950"/>
                      <a:pt x="2409" y="847"/>
                    </a:cubicBezTo>
                    <a:cubicBezTo>
                      <a:pt x="2416" y="732"/>
                      <a:pt x="2383" y="613"/>
                      <a:pt x="2323" y="506"/>
                    </a:cubicBezTo>
                    <a:close/>
                    <a:moveTo>
                      <a:pt x="1809" y="1295"/>
                    </a:moveTo>
                    <a:cubicBezTo>
                      <a:pt x="1803" y="1263"/>
                      <a:pt x="1789" y="1231"/>
                      <a:pt x="1781" y="1200"/>
                    </a:cubicBezTo>
                    <a:cubicBezTo>
                      <a:pt x="1781" y="1200"/>
                      <a:pt x="1781" y="1200"/>
                      <a:pt x="1774" y="1177"/>
                    </a:cubicBezTo>
                    <a:cubicBezTo>
                      <a:pt x="1774" y="1176"/>
                      <a:pt x="1773" y="1174"/>
                      <a:pt x="1773" y="1172"/>
                    </a:cubicBezTo>
                    <a:cubicBezTo>
                      <a:pt x="1752" y="1100"/>
                      <a:pt x="1731" y="1044"/>
                      <a:pt x="1689" y="980"/>
                    </a:cubicBezTo>
                    <a:cubicBezTo>
                      <a:pt x="1661" y="936"/>
                      <a:pt x="1625" y="896"/>
                      <a:pt x="1585" y="862"/>
                    </a:cubicBezTo>
                    <a:cubicBezTo>
                      <a:pt x="1552" y="833"/>
                      <a:pt x="1515" y="809"/>
                      <a:pt x="1476" y="790"/>
                    </a:cubicBezTo>
                    <a:cubicBezTo>
                      <a:pt x="1426" y="766"/>
                      <a:pt x="1372" y="751"/>
                      <a:pt x="1317" y="747"/>
                    </a:cubicBezTo>
                    <a:cubicBezTo>
                      <a:pt x="1239" y="743"/>
                      <a:pt x="1170" y="787"/>
                      <a:pt x="1094" y="774"/>
                    </a:cubicBezTo>
                    <a:cubicBezTo>
                      <a:pt x="1027" y="762"/>
                      <a:pt x="978" y="726"/>
                      <a:pt x="907" y="739"/>
                    </a:cubicBezTo>
                    <a:cubicBezTo>
                      <a:pt x="796" y="758"/>
                      <a:pt x="690" y="801"/>
                      <a:pt x="577" y="807"/>
                    </a:cubicBezTo>
                    <a:cubicBezTo>
                      <a:pt x="548" y="809"/>
                      <a:pt x="488" y="788"/>
                      <a:pt x="489" y="831"/>
                    </a:cubicBezTo>
                    <a:cubicBezTo>
                      <a:pt x="489" y="859"/>
                      <a:pt x="535" y="915"/>
                      <a:pt x="553" y="938"/>
                    </a:cubicBezTo>
                    <a:cubicBezTo>
                      <a:pt x="595" y="991"/>
                      <a:pt x="627" y="1004"/>
                      <a:pt x="627" y="1004"/>
                    </a:cubicBezTo>
                    <a:cubicBezTo>
                      <a:pt x="676" y="1025"/>
                      <a:pt x="709" y="1085"/>
                      <a:pt x="700" y="1137"/>
                    </a:cubicBezTo>
                    <a:cubicBezTo>
                      <a:pt x="700" y="1137"/>
                      <a:pt x="699" y="1143"/>
                      <a:pt x="704" y="1182"/>
                    </a:cubicBezTo>
                    <a:cubicBezTo>
                      <a:pt x="704" y="1182"/>
                      <a:pt x="704" y="1183"/>
                      <a:pt x="704" y="1183"/>
                    </a:cubicBezTo>
                    <a:cubicBezTo>
                      <a:pt x="704" y="1183"/>
                      <a:pt x="704" y="1183"/>
                      <a:pt x="704" y="1183"/>
                    </a:cubicBezTo>
                    <a:cubicBezTo>
                      <a:pt x="707" y="1209"/>
                      <a:pt x="734" y="1224"/>
                      <a:pt x="753" y="1238"/>
                    </a:cubicBezTo>
                    <a:cubicBezTo>
                      <a:pt x="796" y="1269"/>
                      <a:pt x="821" y="1312"/>
                      <a:pt x="871" y="1334"/>
                    </a:cubicBezTo>
                    <a:cubicBezTo>
                      <a:pt x="921" y="1356"/>
                      <a:pt x="975" y="1374"/>
                      <a:pt x="1030" y="1384"/>
                    </a:cubicBezTo>
                    <a:cubicBezTo>
                      <a:pt x="1079" y="1393"/>
                      <a:pt x="1143" y="1388"/>
                      <a:pt x="1184" y="1421"/>
                    </a:cubicBezTo>
                    <a:cubicBezTo>
                      <a:pt x="1223" y="1453"/>
                      <a:pt x="1247" y="1484"/>
                      <a:pt x="1295" y="1503"/>
                    </a:cubicBezTo>
                    <a:cubicBezTo>
                      <a:pt x="1335" y="1518"/>
                      <a:pt x="1380" y="1527"/>
                      <a:pt x="1422" y="1539"/>
                    </a:cubicBezTo>
                    <a:cubicBezTo>
                      <a:pt x="1463" y="1552"/>
                      <a:pt x="1502" y="1574"/>
                      <a:pt x="1545" y="1579"/>
                    </a:cubicBezTo>
                    <a:cubicBezTo>
                      <a:pt x="1608" y="1586"/>
                      <a:pt x="1668" y="1566"/>
                      <a:pt x="1716" y="1526"/>
                    </a:cubicBezTo>
                    <a:cubicBezTo>
                      <a:pt x="1739" y="1506"/>
                      <a:pt x="1759" y="1483"/>
                      <a:pt x="1775" y="1458"/>
                    </a:cubicBezTo>
                    <a:cubicBezTo>
                      <a:pt x="1790" y="1436"/>
                      <a:pt x="1806" y="1413"/>
                      <a:pt x="1811" y="1387"/>
                    </a:cubicBezTo>
                    <a:cubicBezTo>
                      <a:pt x="1816" y="1367"/>
                      <a:pt x="1814" y="1341"/>
                      <a:pt x="1812" y="1320"/>
                    </a:cubicBezTo>
                    <a:cubicBezTo>
                      <a:pt x="1812" y="1312"/>
                      <a:pt x="1810" y="1304"/>
                      <a:pt x="1809" y="1295"/>
                    </a:cubicBezTo>
                    <a:close/>
                    <a:moveTo>
                      <a:pt x="1174" y="1487"/>
                    </a:moveTo>
                    <a:cubicBezTo>
                      <a:pt x="1173" y="1486"/>
                      <a:pt x="1173" y="1486"/>
                      <a:pt x="1173" y="1486"/>
                    </a:cubicBezTo>
                    <a:cubicBezTo>
                      <a:pt x="1149" y="1474"/>
                      <a:pt x="1132" y="1463"/>
                      <a:pt x="1105" y="1460"/>
                    </a:cubicBezTo>
                    <a:cubicBezTo>
                      <a:pt x="1086" y="1457"/>
                      <a:pt x="1058" y="1447"/>
                      <a:pt x="1044" y="1466"/>
                    </a:cubicBezTo>
                    <a:cubicBezTo>
                      <a:pt x="1035" y="1479"/>
                      <a:pt x="1028" y="1493"/>
                      <a:pt x="1021" y="1506"/>
                    </a:cubicBezTo>
                    <a:cubicBezTo>
                      <a:pt x="1009" y="1528"/>
                      <a:pt x="998" y="1552"/>
                      <a:pt x="984" y="1573"/>
                    </a:cubicBezTo>
                    <a:cubicBezTo>
                      <a:pt x="956" y="1616"/>
                      <a:pt x="925" y="1656"/>
                      <a:pt x="892" y="1695"/>
                    </a:cubicBezTo>
                    <a:cubicBezTo>
                      <a:pt x="866" y="1726"/>
                      <a:pt x="825" y="1756"/>
                      <a:pt x="809" y="1794"/>
                    </a:cubicBezTo>
                    <a:cubicBezTo>
                      <a:pt x="793" y="1830"/>
                      <a:pt x="802" y="1871"/>
                      <a:pt x="789" y="1907"/>
                    </a:cubicBezTo>
                    <a:cubicBezTo>
                      <a:pt x="776" y="1941"/>
                      <a:pt x="762" y="1975"/>
                      <a:pt x="752" y="2011"/>
                    </a:cubicBezTo>
                    <a:cubicBezTo>
                      <a:pt x="743" y="2043"/>
                      <a:pt x="720" y="2102"/>
                      <a:pt x="735" y="2135"/>
                    </a:cubicBezTo>
                    <a:cubicBezTo>
                      <a:pt x="746" y="2160"/>
                      <a:pt x="754" y="2153"/>
                      <a:pt x="778" y="2150"/>
                    </a:cubicBezTo>
                    <a:cubicBezTo>
                      <a:pt x="811" y="2145"/>
                      <a:pt x="847" y="2145"/>
                      <a:pt x="872" y="2170"/>
                    </a:cubicBezTo>
                    <a:cubicBezTo>
                      <a:pt x="880" y="2177"/>
                      <a:pt x="880" y="2177"/>
                      <a:pt x="880" y="2177"/>
                    </a:cubicBezTo>
                    <a:cubicBezTo>
                      <a:pt x="895" y="2209"/>
                      <a:pt x="926" y="2196"/>
                      <a:pt x="948" y="2148"/>
                    </a:cubicBezTo>
                    <a:cubicBezTo>
                      <a:pt x="948" y="2148"/>
                      <a:pt x="979" y="2082"/>
                      <a:pt x="1012" y="2005"/>
                    </a:cubicBezTo>
                    <a:cubicBezTo>
                      <a:pt x="1044" y="1930"/>
                      <a:pt x="1099" y="1861"/>
                      <a:pt x="1154" y="1801"/>
                    </a:cubicBezTo>
                    <a:cubicBezTo>
                      <a:pt x="1177" y="1776"/>
                      <a:pt x="1206" y="1761"/>
                      <a:pt x="1226" y="1733"/>
                    </a:cubicBezTo>
                    <a:cubicBezTo>
                      <a:pt x="1248" y="1702"/>
                      <a:pt x="1265" y="1664"/>
                      <a:pt x="1267" y="1625"/>
                    </a:cubicBezTo>
                    <a:cubicBezTo>
                      <a:pt x="1269" y="1596"/>
                      <a:pt x="1263" y="1564"/>
                      <a:pt x="1245" y="1541"/>
                    </a:cubicBezTo>
                    <a:cubicBezTo>
                      <a:pt x="1226" y="1515"/>
                      <a:pt x="1202" y="1501"/>
                      <a:pt x="1174" y="1487"/>
                    </a:cubicBezTo>
                    <a:close/>
                    <a:moveTo>
                      <a:pt x="797" y="1718"/>
                    </a:moveTo>
                    <a:cubicBezTo>
                      <a:pt x="838" y="1673"/>
                      <a:pt x="878" y="1628"/>
                      <a:pt x="919" y="1583"/>
                    </a:cubicBezTo>
                    <a:cubicBezTo>
                      <a:pt x="935" y="1566"/>
                      <a:pt x="962" y="1543"/>
                      <a:pt x="977" y="1520"/>
                    </a:cubicBezTo>
                    <a:cubicBezTo>
                      <a:pt x="981" y="1515"/>
                      <a:pt x="984" y="1510"/>
                      <a:pt x="986" y="1504"/>
                    </a:cubicBezTo>
                    <a:cubicBezTo>
                      <a:pt x="1012" y="1431"/>
                      <a:pt x="881" y="1406"/>
                      <a:pt x="831" y="1386"/>
                    </a:cubicBezTo>
                    <a:cubicBezTo>
                      <a:pt x="782" y="1366"/>
                      <a:pt x="699" y="1338"/>
                      <a:pt x="649" y="1322"/>
                    </a:cubicBezTo>
                    <a:cubicBezTo>
                      <a:pt x="649" y="1322"/>
                      <a:pt x="623" y="1314"/>
                      <a:pt x="584" y="1299"/>
                    </a:cubicBezTo>
                    <a:cubicBezTo>
                      <a:pt x="473" y="1257"/>
                      <a:pt x="194" y="1132"/>
                      <a:pt x="183" y="1346"/>
                    </a:cubicBezTo>
                    <a:cubicBezTo>
                      <a:pt x="180" y="1402"/>
                      <a:pt x="206" y="1458"/>
                      <a:pt x="222" y="1510"/>
                    </a:cubicBezTo>
                    <a:cubicBezTo>
                      <a:pt x="253" y="1611"/>
                      <a:pt x="320" y="1720"/>
                      <a:pt x="409" y="1779"/>
                    </a:cubicBezTo>
                    <a:cubicBezTo>
                      <a:pt x="458" y="1811"/>
                      <a:pt x="512" y="1813"/>
                      <a:pt x="569" y="1809"/>
                    </a:cubicBezTo>
                    <a:cubicBezTo>
                      <a:pt x="666" y="1800"/>
                      <a:pt x="729" y="1795"/>
                      <a:pt x="797" y="17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09740" tIns="54871" rIns="109740" bIns="5487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328" name="Donut 485">
                <a:extLst>
                  <a:ext uri="{FF2B5EF4-FFF2-40B4-BE49-F238E27FC236}">
                    <a16:creationId xmlns:a16="http://schemas.microsoft.com/office/drawing/2014/main" id="{E58A68A3-9FA6-4290-B423-00B7AF66A5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179295" y="3183652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815EF401-4468-419B-AB5A-0F63DAE64DEF}"/>
                </a:ext>
              </a:extLst>
            </p:cNvPr>
            <p:cNvGrpSpPr/>
            <p:nvPr/>
          </p:nvGrpSpPr>
          <p:grpSpPr>
            <a:xfrm>
              <a:off x="3169095" y="2705574"/>
              <a:ext cx="618833" cy="618833"/>
              <a:chOff x="4179295" y="3183652"/>
              <a:chExt cx="392110" cy="392110"/>
            </a:xfrm>
            <a:solidFill>
              <a:schemeClr val="tx1"/>
            </a:solidFill>
          </p:grpSpPr>
          <p:sp>
            <p:nvSpPr>
              <p:cNvPr id="330" name="Freeform 15">
                <a:extLst>
                  <a:ext uri="{FF2B5EF4-FFF2-40B4-BE49-F238E27FC236}">
                    <a16:creationId xmlns:a16="http://schemas.microsoft.com/office/drawing/2014/main" id="{10D62EDE-1F02-41A2-B9B2-CD262AE2F29F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4254000" y="3269045"/>
                <a:ext cx="242700" cy="221324"/>
              </a:xfrm>
              <a:custGeom>
                <a:avLst/>
                <a:gdLst>
                  <a:gd name="T0" fmla="*/ 436 w 2416"/>
                  <a:gd name="T1" fmla="*/ 708 h 2209"/>
                  <a:gd name="T2" fmla="*/ 524 w 2416"/>
                  <a:gd name="T3" fmla="*/ 768 h 2209"/>
                  <a:gd name="T4" fmla="*/ 883 w 2416"/>
                  <a:gd name="T5" fmla="*/ 698 h 2209"/>
                  <a:gd name="T6" fmla="*/ 1293 w 2416"/>
                  <a:gd name="T7" fmla="*/ 707 h 2209"/>
                  <a:gd name="T8" fmla="*/ 1449 w 2416"/>
                  <a:gd name="T9" fmla="*/ 702 h 2209"/>
                  <a:gd name="T10" fmla="*/ 1429 w 2416"/>
                  <a:gd name="T11" fmla="*/ 399 h 2209"/>
                  <a:gd name="T12" fmla="*/ 1317 w 2416"/>
                  <a:gd name="T13" fmla="*/ 124 h 2209"/>
                  <a:gd name="T14" fmla="*/ 1101 w 2416"/>
                  <a:gd name="T15" fmla="*/ 21 h 2209"/>
                  <a:gd name="T16" fmla="*/ 536 w 2416"/>
                  <a:gd name="T17" fmla="*/ 250 h 2209"/>
                  <a:gd name="T18" fmla="*/ 353 w 2416"/>
                  <a:gd name="T19" fmla="*/ 433 h 2209"/>
                  <a:gd name="T20" fmla="*/ 387 w 2416"/>
                  <a:gd name="T21" fmla="*/ 530 h 2209"/>
                  <a:gd name="T22" fmla="*/ 450 w 2416"/>
                  <a:gd name="T23" fmla="*/ 1207 h 2209"/>
                  <a:gd name="T24" fmla="*/ 617 w 2416"/>
                  <a:gd name="T25" fmla="*/ 1272 h 2209"/>
                  <a:gd name="T26" fmla="*/ 689 w 2416"/>
                  <a:gd name="T27" fmla="*/ 1270 h 2209"/>
                  <a:gd name="T28" fmla="*/ 653 w 2416"/>
                  <a:gd name="T29" fmla="*/ 1190 h 2209"/>
                  <a:gd name="T30" fmla="*/ 626 w 2416"/>
                  <a:gd name="T31" fmla="*/ 1126 h 2209"/>
                  <a:gd name="T32" fmla="*/ 553 w 2416"/>
                  <a:gd name="T33" fmla="*/ 1010 h 2209"/>
                  <a:gd name="T34" fmla="*/ 386 w 2416"/>
                  <a:gd name="T35" fmla="*/ 755 h 2209"/>
                  <a:gd name="T36" fmla="*/ 209 w 2416"/>
                  <a:gd name="T37" fmla="*/ 573 h 2209"/>
                  <a:gd name="T38" fmla="*/ 48 w 2416"/>
                  <a:gd name="T39" fmla="*/ 787 h 2209"/>
                  <a:gd name="T40" fmla="*/ 121 w 2416"/>
                  <a:gd name="T41" fmla="*/ 1190 h 2209"/>
                  <a:gd name="T42" fmla="*/ 355 w 2416"/>
                  <a:gd name="T43" fmla="*/ 1178 h 2209"/>
                  <a:gd name="T44" fmla="*/ 2011 w 2416"/>
                  <a:gd name="T45" fmla="*/ 189 h 2209"/>
                  <a:gd name="T46" fmla="*/ 1470 w 2416"/>
                  <a:gd name="T47" fmla="*/ 25 h 2209"/>
                  <a:gd name="T48" fmla="*/ 1383 w 2416"/>
                  <a:gd name="T49" fmla="*/ 196 h 2209"/>
                  <a:gd name="T50" fmla="*/ 1533 w 2416"/>
                  <a:gd name="T51" fmla="*/ 610 h 2209"/>
                  <a:gd name="T52" fmla="*/ 1588 w 2416"/>
                  <a:gd name="T53" fmla="*/ 803 h 2209"/>
                  <a:gd name="T54" fmla="*/ 1722 w 2416"/>
                  <a:gd name="T55" fmla="*/ 938 h 2209"/>
                  <a:gd name="T56" fmla="*/ 1907 w 2416"/>
                  <a:gd name="T57" fmla="*/ 1240 h 2209"/>
                  <a:gd name="T58" fmla="*/ 2277 w 2416"/>
                  <a:gd name="T59" fmla="*/ 1135 h 2209"/>
                  <a:gd name="T60" fmla="*/ 2323 w 2416"/>
                  <a:gd name="T61" fmla="*/ 506 h 2209"/>
                  <a:gd name="T62" fmla="*/ 1781 w 2416"/>
                  <a:gd name="T63" fmla="*/ 1200 h 2209"/>
                  <a:gd name="T64" fmla="*/ 1773 w 2416"/>
                  <a:gd name="T65" fmla="*/ 1172 h 2209"/>
                  <a:gd name="T66" fmla="*/ 1585 w 2416"/>
                  <a:gd name="T67" fmla="*/ 862 h 2209"/>
                  <a:gd name="T68" fmla="*/ 1317 w 2416"/>
                  <a:gd name="T69" fmla="*/ 747 h 2209"/>
                  <a:gd name="T70" fmla="*/ 907 w 2416"/>
                  <a:gd name="T71" fmla="*/ 739 h 2209"/>
                  <a:gd name="T72" fmla="*/ 489 w 2416"/>
                  <a:gd name="T73" fmla="*/ 831 h 2209"/>
                  <a:gd name="T74" fmla="*/ 627 w 2416"/>
                  <a:gd name="T75" fmla="*/ 1004 h 2209"/>
                  <a:gd name="T76" fmla="*/ 704 w 2416"/>
                  <a:gd name="T77" fmla="*/ 1182 h 2209"/>
                  <a:gd name="T78" fmla="*/ 704 w 2416"/>
                  <a:gd name="T79" fmla="*/ 1183 h 2209"/>
                  <a:gd name="T80" fmla="*/ 871 w 2416"/>
                  <a:gd name="T81" fmla="*/ 1334 h 2209"/>
                  <a:gd name="T82" fmla="*/ 1184 w 2416"/>
                  <a:gd name="T83" fmla="*/ 1421 h 2209"/>
                  <a:gd name="T84" fmla="*/ 1422 w 2416"/>
                  <a:gd name="T85" fmla="*/ 1539 h 2209"/>
                  <a:gd name="T86" fmla="*/ 1716 w 2416"/>
                  <a:gd name="T87" fmla="*/ 1526 h 2209"/>
                  <a:gd name="T88" fmla="*/ 1811 w 2416"/>
                  <a:gd name="T89" fmla="*/ 1387 h 2209"/>
                  <a:gd name="T90" fmla="*/ 1809 w 2416"/>
                  <a:gd name="T91" fmla="*/ 1295 h 2209"/>
                  <a:gd name="T92" fmla="*/ 1173 w 2416"/>
                  <a:gd name="T93" fmla="*/ 1486 h 2209"/>
                  <a:gd name="T94" fmla="*/ 1044 w 2416"/>
                  <a:gd name="T95" fmla="*/ 1466 h 2209"/>
                  <a:gd name="T96" fmla="*/ 984 w 2416"/>
                  <a:gd name="T97" fmla="*/ 1573 h 2209"/>
                  <a:gd name="T98" fmla="*/ 809 w 2416"/>
                  <a:gd name="T99" fmla="*/ 1794 h 2209"/>
                  <a:gd name="T100" fmla="*/ 752 w 2416"/>
                  <a:gd name="T101" fmla="*/ 2011 h 2209"/>
                  <a:gd name="T102" fmla="*/ 778 w 2416"/>
                  <a:gd name="T103" fmla="*/ 2150 h 2209"/>
                  <a:gd name="T104" fmla="*/ 880 w 2416"/>
                  <a:gd name="T105" fmla="*/ 2177 h 2209"/>
                  <a:gd name="T106" fmla="*/ 1012 w 2416"/>
                  <a:gd name="T107" fmla="*/ 2005 h 2209"/>
                  <a:gd name="T108" fmla="*/ 1226 w 2416"/>
                  <a:gd name="T109" fmla="*/ 1733 h 2209"/>
                  <a:gd name="T110" fmla="*/ 1245 w 2416"/>
                  <a:gd name="T111" fmla="*/ 1541 h 2209"/>
                  <a:gd name="T112" fmla="*/ 797 w 2416"/>
                  <a:gd name="T113" fmla="*/ 1718 h 2209"/>
                  <a:gd name="T114" fmla="*/ 977 w 2416"/>
                  <a:gd name="T115" fmla="*/ 1520 h 2209"/>
                  <a:gd name="T116" fmla="*/ 831 w 2416"/>
                  <a:gd name="T117" fmla="*/ 1386 h 2209"/>
                  <a:gd name="T118" fmla="*/ 584 w 2416"/>
                  <a:gd name="T119" fmla="*/ 1299 h 2209"/>
                  <a:gd name="T120" fmla="*/ 222 w 2416"/>
                  <a:gd name="T121" fmla="*/ 1510 h 2209"/>
                  <a:gd name="T122" fmla="*/ 569 w 2416"/>
                  <a:gd name="T123" fmla="*/ 1809 h 2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16" h="2209">
                    <a:moveTo>
                      <a:pt x="387" y="530"/>
                    </a:moveTo>
                    <a:cubicBezTo>
                      <a:pt x="412" y="587"/>
                      <a:pt x="412" y="651"/>
                      <a:pt x="436" y="708"/>
                    </a:cubicBezTo>
                    <a:cubicBezTo>
                      <a:pt x="445" y="729"/>
                      <a:pt x="445" y="729"/>
                      <a:pt x="445" y="729"/>
                    </a:cubicBezTo>
                    <a:cubicBezTo>
                      <a:pt x="454" y="752"/>
                      <a:pt x="490" y="770"/>
                      <a:pt x="524" y="768"/>
                    </a:cubicBezTo>
                    <a:cubicBezTo>
                      <a:pt x="524" y="768"/>
                      <a:pt x="524" y="768"/>
                      <a:pt x="553" y="767"/>
                    </a:cubicBezTo>
                    <a:cubicBezTo>
                      <a:pt x="666" y="760"/>
                      <a:pt x="772" y="718"/>
                      <a:pt x="883" y="698"/>
                    </a:cubicBezTo>
                    <a:cubicBezTo>
                      <a:pt x="954" y="685"/>
                      <a:pt x="1003" y="722"/>
                      <a:pt x="1070" y="733"/>
                    </a:cubicBezTo>
                    <a:cubicBezTo>
                      <a:pt x="1146" y="746"/>
                      <a:pt x="1215" y="702"/>
                      <a:pt x="1293" y="707"/>
                    </a:cubicBezTo>
                    <a:cubicBezTo>
                      <a:pt x="1348" y="710"/>
                      <a:pt x="1362" y="715"/>
                      <a:pt x="1362" y="715"/>
                    </a:cubicBezTo>
                    <a:cubicBezTo>
                      <a:pt x="1391" y="726"/>
                      <a:pt x="1424" y="722"/>
                      <a:pt x="1449" y="702"/>
                    </a:cubicBezTo>
                    <a:cubicBezTo>
                      <a:pt x="1478" y="678"/>
                      <a:pt x="1478" y="646"/>
                      <a:pt x="1477" y="611"/>
                    </a:cubicBezTo>
                    <a:cubicBezTo>
                      <a:pt x="1474" y="540"/>
                      <a:pt x="1468" y="462"/>
                      <a:pt x="1429" y="399"/>
                    </a:cubicBezTo>
                    <a:cubicBezTo>
                      <a:pt x="1401" y="353"/>
                      <a:pt x="1374" y="306"/>
                      <a:pt x="1351" y="256"/>
                    </a:cubicBezTo>
                    <a:cubicBezTo>
                      <a:pt x="1332" y="215"/>
                      <a:pt x="1322" y="170"/>
                      <a:pt x="1317" y="124"/>
                    </a:cubicBezTo>
                    <a:cubicBezTo>
                      <a:pt x="1312" y="92"/>
                      <a:pt x="1317" y="40"/>
                      <a:pt x="1281" y="23"/>
                    </a:cubicBezTo>
                    <a:cubicBezTo>
                      <a:pt x="1229" y="0"/>
                      <a:pt x="1155" y="13"/>
                      <a:pt x="1101" y="21"/>
                    </a:cubicBezTo>
                    <a:cubicBezTo>
                      <a:pt x="972" y="38"/>
                      <a:pt x="844" y="76"/>
                      <a:pt x="727" y="134"/>
                    </a:cubicBezTo>
                    <a:cubicBezTo>
                      <a:pt x="660" y="167"/>
                      <a:pt x="596" y="206"/>
                      <a:pt x="536" y="250"/>
                    </a:cubicBezTo>
                    <a:cubicBezTo>
                      <a:pt x="488" y="285"/>
                      <a:pt x="440" y="319"/>
                      <a:pt x="399" y="362"/>
                    </a:cubicBezTo>
                    <a:cubicBezTo>
                      <a:pt x="380" y="382"/>
                      <a:pt x="359" y="405"/>
                      <a:pt x="353" y="433"/>
                    </a:cubicBezTo>
                    <a:cubicBezTo>
                      <a:pt x="346" y="467"/>
                      <a:pt x="367" y="492"/>
                      <a:pt x="381" y="520"/>
                    </a:cubicBezTo>
                    <a:cubicBezTo>
                      <a:pt x="383" y="523"/>
                      <a:pt x="385" y="527"/>
                      <a:pt x="387" y="530"/>
                    </a:cubicBezTo>
                    <a:close/>
                    <a:moveTo>
                      <a:pt x="355" y="1178"/>
                    </a:moveTo>
                    <a:cubicBezTo>
                      <a:pt x="385" y="1181"/>
                      <a:pt x="417" y="1193"/>
                      <a:pt x="450" y="1207"/>
                    </a:cubicBezTo>
                    <a:cubicBezTo>
                      <a:pt x="487" y="1223"/>
                      <a:pt x="524" y="1242"/>
                      <a:pt x="558" y="1255"/>
                    </a:cubicBezTo>
                    <a:cubicBezTo>
                      <a:pt x="577" y="1263"/>
                      <a:pt x="598" y="1267"/>
                      <a:pt x="617" y="1272"/>
                    </a:cubicBezTo>
                    <a:cubicBezTo>
                      <a:pt x="635" y="1276"/>
                      <a:pt x="647" y="1281"/>
                      <a:pt x="665" y="1278"/>
                    </a:cubicBezTo>
                    <a:cubicBezTo>
                      <a:pt x="673" y="1276"/>
                      <a:pt x="684" y="1277"/>
                      <a:pt x="689" y="1270"/>
                    </a:cubicBezTo>
                    <a:cubicBezTo>
                      <a:pt x="701" y="1256"/>
                      <a:pt x="690" y="1228"/>
                      <a:pt x="680" y="1218"/>
                    </a:cubicBezTo>
                    <a:cubicBezTo>
                      <a:pt x="670" y="1209"/>
                      <a:pt x="661" y="1200"/>
                      <a:pt x="653" y="1190"/>
                    </a:cubicBezTo>
                    <a:cubicBezTo>
                      <a:pt x="648" y="1184"/>
                      <a:pt x="643" y="1177"/>
                      <a:pt x="640" y="1169"/>
                    </a:cubicBezTo>
                    <a:cubicBezTo>
                      <a:pt x="634" y="1156"/>
                      <a:pt x="627" y="1141"/>
                      <a:pt x="626" y="1126"/>
                    </a:cubicBezTo>
                    <a:cubicBezTo>
                      <a:pt x="625" y="1110"/>
                      <a:pt x="624" y="1097"/>
                      <a:pt x="619" y="1082"/>
                    </a:cubicBezTo>
                    <a:cubicBezTo>
                      <a:pt x="607" y="1051"/>
                      <a:pt x="583" y="1023"/>
                      <a:pt x="553" y="1010"/>
                    </a:cubicBezTo>
                    <a:cubicBezTo>
                      <a:pt x="553" y="1010"/>
                      <a:pt x="521" y="997"/>
                      <a:pt x="479" y="944"/>
                    </a:cubicBezTo>
                    <a:cubicBezTo>
                      <a:pt x="450" y="907"/>
                      <a:pt x="395" y="775"/>
                      <a:pt x="386" y="755"/>
                    </a:cubicBezTo>
                    <a:cubicBezTo>
                      <a:pt x="364" y="704"/>
                      <a:pt x="374" y="643"/>
                      <a:pt x="356" y="592"/>
                    </a:cubicBezTo>
                    <a:cubicBezTo>
                      <a:pt x="333" y="526"/>
                      <a:pt x="256" y="534"/>
                      <a:pt x="209" y="573"/>
                    </a:cubicBezTo>
                    <a:cubicBezTo>
                      <a:pt x="209" y="573"/>
                      <a:pt x="194" y="586"/>
                      <a:pt x="138" y="637"/>
                    </a:cubicBezTo>
                    <a:cubicBezTo>
                      <a:pt x="94" y="677"/>
                      <a:pt x="73" y="735"/>
                      <a:pt x="48" y="787"/>
                    </a:cubicBezTo>
                    <a:cubicBezTo>
                      <a:pt x="6" y="879"/>
                      <a:pt x="0" y="959"/>
                      <a:pt x="1" y="1058"/>
                    </a:cubicBezTo>
                    <a:cubicBezTo>
                      <a:pt x="2" y="1136"/>
                      <a:pt x="54" y="1160"/>
                      <a:pt x="121" y="1190"/>
                    </a:cubicBezTo>
                    <a:cubicBezTo>
                      <a:pt x="121" y="1190"/>
                      <a:pt x="132" y="1194"/>
                      <a:pt x="176" y="1197"/>
                    </a:cubicBezTo>
                    <a:cubicBezTo>
                      <a:pt x="235" y="1201"/>
                      <a:pt x="297" y="1172"/>
                      <a:pt x="355" y="1178"/>
                    </a:cubicBezTo>
                    <a:close/>
                    <a:moveTo>
                      <a:pt x="2323" y="506"/>
                    </a:moveTo>
                    <a:cubicBezTo>
                      <a:pt x="2249" y="371"/>
                      <a:pt x="2134" y="255"/>
                      <a:pt x="2011" y="189"/>
                    </a:cubicBezTo>
                    <a:cubicBezTo>
                      <a:pt x="1900" y="130"/>
                      <a:pt x="1747" y="56"/>
                      <a:pt x="1622" y="40"/>
                    </a:cubicBezTo>
                    <a:cubicBezTo>
                      <a:pt x="1540" y="30"/>
                      <a:pt x="1470" y="25"/>
                      <a:pt x="1470" y="25"/>
                    </a:cubicBezTo>
                    <a:cubicBezTo>
                      <a:pt x="1417" y="21"/>
                      <a:pt x="1369" y="61"/>
                      <a:pt x="1364" y="114"/>
                    </a:cubicBezTo>
                    <a:cubicBezTo>
                      <a:pt x="1364" y="114"/>
                      <a:pt x="1362" y="137"/>
                      <a:pt x="1383" y="196"/>
                    </a:cubicBezTo>
                    <a:cubicBezTo>
                      <a:pt x="1409" y="267"/>
                      <a:pt x="1445" y="333"/>
                      <a:pt x="1485" y="398"/>
                    </a:cubicBezTo>
                    <a:cubicBezTo>
                      <a:pt x="1524" y="460"/>
                      <a:pt x="1530" y="538"/>
                      <a:pt x="1533" y="610"/>
                    </a:cubicBezTo>
                    <a:cubicBezTo>
                      <a:pt x="1535" y="657"/>
                      <a:pt x="1535" y="657"/>
                      <a:pt x="1535" y="657"/>
                    </a:cubicBezTo>
                    <a:cubicBezTo>
                      <a:pt x="1520" y="707"/>
                      <a:pt x="1544" y="773"/>
                      <a:pt x="1588" y="803"/>
                    </a:cubicBezTo>
                    <a:cubicBezTo>
                      <a:pt x="1588" y="803"/>
                      <a:pt x="1613" y="820"/>
                      <a:pt x="1644" y="848"/>
                    </a:cubicBezTo>
                    <a:cubicBezTo>
                      <a:pt x="1669" y="872"/>
                      <a:pt x="1698" y="902"/>
                      <a:pt x="1722" y="938"/>
                    </a:cubicBezTo>
                    <a:cubicBezTo>
                      <a:pt x="1755" y="989"/>
                      <a:pt x="1775" y="1050"/>
                      <a:pt x="1797" y="1107"/>
                    </a:cubicBezTo>
                    <a:cubicBezTo>
                      <a:pt x="1822" y="1173"/>
                      <a:pt x="1827" y="1230"/>
                      <a:pt x="1907" y="1240"/>
                    </a:cubicBezTo>
                    <a:cubicBezTo>
                      <a:pt x="1980" y="1250"/>
                      <a:pt x="2041" y="1287"/>
                      <a:pt x="2115" y="1256"/>
                    </a:cubicBezTo>
                    <a:cubicBezTo>
                      <a:pt x="2175" y="1230"/>
                      <a:pt x="2231" y="1180"/>
                      <a:pt x="2277" y="1135"/>
                    </a:cubicBezTo>
                    <a:cubicBezTo>
                      <a:pt x="2362" y="1050"/>
                      <a:pt x="2402" y="950"/>
                      <a:pt x="2409" y="847"/>
                    </a:cubicBezTo>
                    <a:cubicBezTo>
                      <a:pt x="2416" y="732"/>
                      <a:pt x="2383" y="613"/>
                      <a:pt x="2323" y="506"/>
                    </a:cubicBezTo>
                    <a:close/>
                    <a:moveTo>
                      <a:pt x="1809" y="1295"/>
                    </a:moveTo>
                    <a:cubicBezTo>
                      <a:pt x="1803" y="1263"/>
                      <a:pt x="1789" y="1231"/>
                      <a:pt x="1781" y="1200"/>
                    </a:cubicBezTo>
                    <a:cubicBezTo>
                      <a:pt x="1781" y="1200"/>
                      <a:pt x="1781" y="1200"/>
                      <a:pt x="1774" y="1177"/>
                    </a:cubicBezTo>
                    <a:cubicBezTo>
                      <a:pt x="1774" y="1176"/>
                      <a:pt x="1773" y="1174"/>
                      <a:pt x="1773" y="1172"/>
                    </a:cubicBezTo>
                    <a:cubicBezTo>
                      <a:pt x="1752" y="1100"/>
                      <a:pt x="1731" y="1044"/>
                      <a:pt x="1689" y="980"/>
                    </a:cubicBezTo>
                    <a:cubicBezTo>
                      <a:pt x="1661" y="936"/>
                      <a:pt x="1625" y="896"/>
                      <a:pt x="1585" y="862"/>
                    </a:cubicBezTo>
                    <a:cubicBezTo>
                      <a:pt x="1552" y="833"/>
                      <a:pt x="1515" y="809"/>
                      <a:pt x="1476" y="790"/>
                    </a:cubicBezTo>
                    <a:cubicBezTo>
                      <a:pt x="1426" y="766"/>
                      <a:pt x="1372" y="751"/>
                      <a:pt x="1317" y="747"/>
                    </a:cubicBezTo>
                    <a:cubicBezTo>
                      <a:pt x="1239" y="743"/>
                      <a:pt x="1170" y="787"/>
                      <a:pt x="1094" y="774"/>
                    </a:cubicBezTo>
                    <a:cubicBezTo>
                      <a:pt x="1027" y="762"/>
                      <a:pt x="978" y="726"/>
                      <a:pt x="907" y="739"/>
                    </a:cubicBezTo>
                    <a:cubicBezTo>
                      <a:pt x="796" y="758"/>
                      <a:pt x="690" y="801"/>
                      <a:pt x="577" y="807"/>
                    </a:cubicBezTo>
                    <a:cubicBezTo>
                      <a:pt x="548" y="809"/>
                      <a:pt x="488" y="788"/>
                      <a:pt x="489" y="831"/>
                    </a:cubicBezTo>
                    <a:cubicBezTo>
                      <a:pt x="489" y="859"/>
                      <a:pt x="535" y="915"/>
                      <a:pt x="553" y="938"/>
                    </a:cubicBezTo>
                    <a:cubicBezTo>
                      <a:pt x="595" y="991"/>
                      <a:pt x="627" y="1004"/>
                      <a:pt x="627" y="1004"/>
                    </a:cubicBezTo>
                    <a:cubicBezTo>
                      <a:pt x="676" y="1025"/>
                      <a:pt x="709" y="1085"/>
                      <a:pt x="700" y="1137"/>
                    </a:cubicBezTo>
                    <a:cubicBezTo>
                      <a:pt x="700" y="1137"/>
                      <a:pt x="699" y="1143"/>
                      <a:pt x="704" y="1182"/>
                    </a:cubicBezTo>
                    <a:cubicBezTo>
                      <a:pt x="704" y="1182"/>
                      <a:pt x="704" y="1183"/>
                      <a:pt x="704" y="1183"/>
                    </a:cubicBezTo>
                    <a:cubicBezTo>
                      <a:pt x="704" y="1183"/>
                      <a:pt x="704" y="1183"/>
                      <a:pt x="704" y="1183"/>
                    </a:cubicBezTo>
                    <a:cubicBezTo>
                      <a:pt x="707" y="1209"/>
                      <a:pt x="734" y="1224"/>
                      <a:pt x="753" y="1238"/>
                    </a:cubicBezTo>
                    <a:cubicBezTo>
                      <a:pt x="796" y="1269"/>
                      <a:pt x="821" y="1312"/>
                      <a:pt x="871" y="1334"/>
                    </a:cubicBezTo>
                    <a:cubicBezTo>
                      <a:pt x="921" y="1356"/>
                      <a:pt x="975" y="1374"/>
                      <a:pt x="1030" y="1384"/>
                    </a:cubicBezTo>
                    <a:cubicBezTo>
                      <a:pt x="1079" y="1393"/>
                      <a:pt x="1143" y="1388"/>
                      <a:pt x="1184" y="1421"/>
                    </a:cubicBezTo>
                    <a:cubicBezTo>
                      <a:pt x="1223" y="1453"/>
                      <a:pt x="1247" y="1484"/>
                      <a:pt x="1295" y="1503"/>
                    </a:cubicBezTo>
                    <a:cubicBezTo>
                      <a:pt x="1335" y="1518"/>
                      <a:pt x="1380" y="1527"/>
                      <a:pt x="1422" y="1539"/>
                    </a:cubicBezTo>
                    <a:cubicBezTo>
                      <a:pt x="1463" y="1552"/>
                      <a:pt x="1502" y="1574"/>
                      <a:pt x="1545" y="1579"/>
                    </a:cubicBezTo>
                    <a:cubicBezTo>
                      <a:pt x="1608" y="1586"/>
                      <a:pt x="1668" y="1566"/>
                      <a:pt x="1716" y="1526"/>
                    </a:cubicBezTo>
                    <a:cubicBezTo>
                      <a:pt x="1739" y="1506"/>
                      <a:pt x="1759" y="1483"/>
                      <a:pt x="1775" y="1458"/>
                    </a:cubicBezTo>
                    <a:cubicBezTo>
                      <a:pt x="1790" y="1436"/>
                      <a:pt x="1806" y="1413"/>
                      <a:pt x="1811" y="1387"/>
                    </a:cubicBezTo>
                    <a:cubicBezTo>
                      <a:pt x="1816" y="1367"/>
                      <a:pt x="1814" y="1341"/>
                      <a:pt x="1812" y="1320"/>
                    </a:cubicBezTo>
                    <a:cubicBezTo>
                      <a:pt x="1812" y="1312"/>
                      <a:pt x="1810" y="1304"/>
                      <a:pt x="1809" y="1295"/>
                    </a:cubicBezTo>
                    <a:close/>
                    <a:moveTo>
                      <a:pt x="1174" y="1487"/>
                    </a:moveTo>
                    <a:cubicBezTo>
                      <a:pt x="1173" y="1486"/>
                      <a:pt x="1173" y="1486"/>
                      <a:pt x="1173" y="1486"/>
                    </a:cubicBezTo>
                    <a:cubicBezTo>
                      <a:pt x="1149" y="1474"/>
                      <a:pt x="1132" y="1463"/>
                      <a:pt x="1105" y="1460"/>
                    </a:cubicBezTo>
                    <a:cubicBezTo>
                      <a:pt x="1086" y="1457"/>
                      <a:pt x="1058" y="1447"/>
                      <a:pt x="1044" y="1466"/>
                    </a:cubicBezTo>
                    <a:cubicBezTo>
                      <a:pt x="1035" y="1479"/>
                      <a:pt x="1028" y="1493"/>
                      <a:pt x="1021" y="1506"/>
                    </a:cubicBezTo>
                    <a:cubicBezTo>
                      <a:pt x="1009" y="1528"/>
                      <a:pt x="998" y="1552"/>
                      <a:pt x="984" y="1573"/>
                    </a:cubicBezTo>
                    <a:cubicBezTo>
                      <a:pt x="956" y="1616"/>
                      <a:pt x="925" y="1656"/>
                      <a:pt x="892" y="1695"/>
                    </a:cubicBezTo>
                    <a:cubicBezTo>
                      <a:pt x="866" y="1726"/>
                      <a:pt x="825" y="1756"/>
                      <a:pt x="809" y="1794"/>
                    </a:cubicBezTo>
                    <a:cubicBezTo>
                      <a:pt x="793" y="1830"/>
                      <a:pt x="802" y="1871"/>
                      <a:pt x="789" y="1907"/>
                    </a:cubicBezTo>
                    <a:cubicBezTo>
                      <a:pt x="776" y="1941"/>
                      <a:pt x="762" y="1975"/>
                      <a:pt x="752" y="2011"/>
                    </a:cubicBezTo>
                    <a:cubicBezTo>
                      <a:pt x="743" y="2043"/>
                      <a:pt x="720" y="2102"/>
                      <a:pt x="735" y="2135"/>
                    </a:cubicBezTo>
                    <a:cubicBezTo>
                      <a:pt x="746" y="2160"/>
                      <a:pt x="754" y="2153"/>
                      <a:pt x="778" y="2150"/>
                    </a:cubicBezTo>
                    <a:cubicBezTo>
                      <a:pt x="811" y="2145"/>
                      <a:pt x="847" y="2145"/>
                      <a:pt x="872" y="2170"/>
                    </a:cubicBezTo>
                    <a:cubicBezTo>
                      <a:pt x="880" y="2177"/>
                      <a:pt x="880" y="2177"/>
                      <a:pt x="880" y="2177"/>
                    </a:cubicBezTo>
                    <a:cubicBezTo>
                      <a:pt x="895" y="2209"/>
                      <a:pt x="926" y="2196"/>
                      <a:pt x="948" y="2148"/>
                    </a:cubicBezTo>
                    <a:cubicBezTo>
                      <a:pt x="948" y="2148"/>
                      <a:pt x="979" y="2082"/>
                      <a:pt x="1012" y="2005"/>
                    </a:cubicBezTo>
                    <a:cubicBezTo>
                      <a:pt x="1044" y="1930"/>
                      <a:pt x="1099" y="1861"/>
                      <a:pt x="1154" y="1801"/>
                    </a:cubicBezTo>
                    <a:cubicBezTo>
                      <a:pt x="1177" y="1776"/>
                      <a:pt x="1206" y="1761"/>
                      <a:pt x="1226" y="1733"/>
                    </a:cubicBezTo>
                    <a:cubicBezTo>
                      <a:pt x="1248" y="1702"/>
                      <a:pt x="1265" y="1664"/>
                      <a:pt x="1267" y="1625"/>
                    </a:cubicBezTo>
                    <a:cubicBezTo>
                      <a:pt x="1269" y="1596"/>
                      <a:pt x="1263" y="1564"/>
                      <a:pt x="1245" y="1541"/>
                    </a:cubicBezTo>
                    <a:cubicBezTo>
                      <a:pt x="1226" y="1515"/>
                      <a:pt x="1202" y="1501"/>
                      <a:pt x="1174" y="1487"/>
                    </a:cubicBezTo>
                    <a:close/>
                    <a:moveTo>
                      <a:pt x="797" y="1718"/>
                    </a:moveTo>
                    <a:cubicBezTo>
                      <a:pt x="838" y="1673"/>
                      <a:pt x="878" y="1628"/>
                      <a:pt x="919" y="1583"/>
                    </a:cubicBezTo>
                    <a:cubicBezTo>
                      <a:pt x="935" y="1566"/>
                      <a:pt x="962" y="1543"/>
                      <a:pt x="977" y="1520"/>
                    </a:cubicBezTo>
                    <a:cubicBezTo>
                      <a:pt x="981" y="1515"/>
                      <a:pt x="984" y="1510"/>
                      <a:pt x="986" y="1504"/>
                    </a:cubicBezTo>
                    <a:cubicBezTo>
                      <a:pt x="1012" y="1431"/>
                      <a:pt x="881" y="1406"/>
                      <a:pt x="831" y="1386"/>
                    </a:cubicBezTo>
                    <a:cubicBezTo>
                      <a:pt x="782" y="1366"/>
                      <a:pt x="699" y="1338"/>
                      <a:pt x="649" y="1322"/>
                    </a:cubicBezTo>
                    <a:cubicBezTo>
                      <a:pt x="649" y="1322"/>
                      <a:pt x="623" y="1314"/>
                      <a:pt x="584" y="1299"/>
                    </a:cubicBezTo>
                    <a:cubicBezTo>
                      <a:pt x="473" y="1257"/>
                      <a:pt x="194" y="1132"/>
                      <a:pt x="183" y="1346"/>
                    </a:cubicBezTo>
                    <a:cubicBezTo>
                      <a:pt x="180" y="1402"/>
                      <a:pt x="206" y="1458"/>
                      <a:pt x="222" y="1510"/>
                    </a:cubicBezTo>
                    <a:cubicBezTo>
                      <a:pt x="253" y="1611"/>
                      <a:pt x="320" y="1720"/>
                      <a:pt x="409" y="1779"/>
                    </a:cubicBezTo>
                    <a:cubicBezTo>
                      <a:pt x="458" y="1811"/>
                      <a:pt x="512" y="1813"/>
                      <a:pt x="569" y="1809"/>
                    </a:cubicBezTo>
                    <a:cubicBezTo>
                      <a:pt x="666" y="1800"/>
                      <a:pt x="729" y="1795"/>
                      <a:pt x="797" y="17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09740" tIns="54871" rIns="109740" bIns="5487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331" name="Donut 485">
                <a:extLst>
                  <a:ext uri="{FF2B5EF4-FFF2-40B4-BE49-F238E27FC236}">
                    <a16:creationId xmlns:a16="http://schemas.microsoft.com/office/drawing/2014/main" id="{8A51117B-8E46-4954-A1A8-54F50D95777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179295" y="3183652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28ABF538-D179-4F2B-9F5F-4B761E73E22D}"/>
                </a:ext>
              </a:extLst>
            </p:cNvPr>
            <p:cNvGrpSpPr/>
            <p:nvPr/>
          </p:nvGrpSpPr>
          <p:grpSpPr>
            <a:xfrm>
              <a:off x="4020703" y="1933362"/>
              <a:ext cx="618833" cy="618833"/>
              <a:chOff x="4179295" y="3183652"/>
              <a:chExt cx="392110" cy="392110"/>
            </a:xfrm>
            <a:solidFill>
              <a:schemeClr val="tx1"/>
            </a:solidFill>
          </p:grpSpPr>
          <p:sp>
            <p:nvSpPr>
              <p:cNvPr id="333" name="Freeform 15">
                <a:extLst>
                  <a:ext uri="{FF2B5EF4-FFF2-40B4-BE49-F238E27FC236}">
                    <a16:creationId xmlns:a16="http://schemas.microsoft.com/office/drawing/2014/main" id="{CF47162B-5026-411D-86CA-C3ECFD48FBE2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4254000" y="3269045"/>
                <a:ext cx="242700" cy="221324"/>
              </a:xfrm>
              <a:custGeom>
                <a:avLst/>
                <a:gdLst>
                  <a:gd name="T0" fmla="*/ 436 w 2416"/>
                  <a:gd name="T1" fmla="*/ 708 h 2209"/>
                  <a:gd name="T2" fmla="*/ 524 w 2416"/>
                  <a:gd name="T3" fmla="*/ 768 h 2209"/>
                  <a:gd name="T4" fmla="*/ 883 w 2416"/>
                  <a:gd name="T5" fmla="*/ 698 h 2209"/>
                  <a:gd name="T6" fmla="*/ 1293 w 2416"/>
                  <a:gd name="T7" fmla="*/ 707 h 2209"/>
                  <a:gd name="T8" fmla="*/ 1449 w 2416"/>
                  <a:gd name="T9" fmla="*/ 702 h 2209"/>
                  <a:gd name="T10" fmla="*/ 1429 w 2416"/>
                  <a:gd name="T11" fmla="*/ 399 h 2209"/>
                  <a:gd name="T12" fmla="*/ 1317 w 2416"/>
                  <a:gd name="T13" fmla="*/ 124 h 2209"/>
                  <a:gd name="T14" fmla="*/ 1101 w 2416"/>
                  <a:gd name="T15" fmla="*/ 21 h 2209"/>
                  <a:gd name="T16" fmla="*/ 536 w 2416"/>
                  <a:gd name="T17" fmla="*/ 250 h 2209"/>
                  <a:gd name="T18" fmla="*/ 353 w 2416"/>
                  <a:gd name="T19" fmla="*/ 433 h 2209"/>
                  <a:gd name="T20" fmla="*/ 387 w 2416"/>
                  <a:gd name="T21" fmla="*/ 530 h 2209"/>
                  <a:gd name="T22" fmla="*/ 450 w 2416"/>
                  <a:gd name="T23" fmla="*/ 1207 h 2209"/>
                  <a:gd name="T24" fmla="*/ 617 w 2416"/>
                  <a:gd name="T25" fmla="*/ 1272 h 2209"/>
                  <a:gd name="T26" fmla="*/ 689 w 2416"/>
                  <a:gd name="T27" fmla="*/ 1270 h 2209"/>
                  <a:gd name="T28" fmla="*/ 653 w 2416"/>
                  <a:gd name="T29" fmla="*/ 1190 h 2209"/>
                  <a:gd name="T30" fmla="*/ 626 w 2416"/>
                  <a:gd name="T31" fmla="*/ 1126 h 2209"/>
                  <a:gd name="T32" fmla="*/ 553 w 2416"/>
                  <a:gd name="T33" fmla="*/ 1010 h 2209"/>
                  <a:gd name="T34" fmla="*/ 386 w 2416"/>
                  <a:gd name="T35" fmla="*/ 755 h 2209"/>
                  <a:gd name="T36" fmla="*/ 209 w 2416"/>
                  <a:gd name="T37" fmla="*/ 573 h 2209"/>
                  <a:gd name="T38" fmla="*/ 48 w 2416"/>
                  <a:gd name="T39" fmla="*/ 787 h 2209"/>
                  <a:gd name="T40" fmla="*/ 121 w 2416"/>
                  <a:gd name="T41" fmla="*/ 1190 h 2209"/>
                  <a:gd name="T42" fmla="*/ 355 w 2416"/>
                  <a:gd name="T43" fmla="*/ 1178 h 2209"/>
                  <a:gd name="T44" fmla="*/ 2011 w 2416"/>
                  <a:gd name="T45" fmla="*/ 189 h 2209"/>
                  <a:gd name="T46" fmla="*/ 1470 w 2416"/>
                  <a:gd name="T47" fmla="*/ 25 h 2209"/>
                  <a:gd name="T48" fmla="*/ 1383 w 2416"/>
                  <a:gd name="T49" fmla="*/ 196 h 2209"/>
                  <a:gd name="T50" fmla="*/ 1533 w 2416"/>
                  <a:gd name="T51" fmla="*/ 610 h 2209"/>
                  <a:gd name="T52" fmla="*/ 1588 w 2416"/>
                  <a:gd name="T53" fmla="*/ 803 h 2209"/>
                  <a:gd name="T54" fmla="*/ 1722 w 2416"/>
                  <a:gd name="T55" fmla="*/ 938 h 2209"/>
                  <a:gd name="T56" fmla="*/ 1907 w 2416"/>
                  <a:gd name="T57" fmla="*/ 1240 h 2209"/>
                  <a:gd name="T58" fmla="*/ 2277 w 2416"/>
                  <a:gd name="T59" fmla="*/ 1135 h 2209"/>
                  <a:gd name="T60" fmla="*/ 2323 w 2416"/>
                  <a:gd name="T61" fmla="*/ 506 h 2209"/>
                  <a:gd name="T62" fmla="*/ 1781 w 2416"/>
                  <a:gd name="T63" fmla="*/ 1200 h 2209"/>
                  <a:gd name="T64" fmla="*/ 1773 w 2416"/>
                  <a:gd name="T65" fmla="*/ 1172 h 2209"/>
                  <a:gd name="T66" fmla="*/ 1585 w 2416"/>
                  <a:gd name="T67" fmla="*/ 862 h 2209"/>
                  <a:gd name="T68" fmla="*/ 1317 w 2416"/>
                  <a:gd name="T69" fmla="*/ 747 h 2209"/>
                  <a:gd name="T70" fmla="*/ 907 w 2416"/>
                  <a:gd name="T71" fmla="*/ 739 h 2209"/>
                  <a:gd name="T72" fmla="*/ 489 w 2416"/>
                  <a:gd name="T73" fmla="*/ 831 h 2209"/>
                  <a:gd name="T74" fmla="*/ 627 w 2416"/>
                  <a:gd name="T75" fmla="*/ 1004 h 2209"/>
                  <a:gd name="T76" fmla="*/ 704 w 2416"/>
                  <a:gd name="T77" fmla="*/ 1182 h 2209"/>
                  <a:gd name="T78" fmla="*/ 704 w 2416"/>
                  <a:gd name="T79" fmla="*/ 1183 h 2209"/>
                  <a:gd name="T80" fmla="*/ 871 w 2416"/>
                  <a:gd name="T81" fmla="*/ 1334 h 2209"/>
                  <a:gd name="T82" fmla="*/ 1184 w 2416"/>
                  <a:gd name="T83" fmla="*/ 1421 h 2209"/>
                  <a:gd name="T84" fmla="*/ 1422 w 2416"/>
                  <a:gd name="T85" fmla="*/ 1539 h 2209"/>
                  <a:gd name="T86" fmla="*/ 1716 w 2416"/>
                  <a:gd name="T87" fmla="*/ 1526 h 2209"/>
                  <a:gd name="T88" fmla="*/ 1811 w 2416"/>
                  <a:gd name="T89" fmla="*/ 1387 h 2209"/>
                  <a:gd name="T90" fmla="*/ 1809 w 2416"/>
                  <a:gd name="T91" fmla="*/ 1295 h 2209"/>
                  <a:gd name="T92" fmla="*/ 1173 w 2416"/>
                  <a:gd name="T93" fmla="*/ 1486 h 2209"/>
                  <a:gd name="T94" fmla="*/ 1044 w 2416"/>
                  <a:gd name="T95" fmla="*/ 1466 h 2209"/>
                  <a:gd name="T96" fmla="*/ 984 w 2416"/>
                  <a:gd name="T97" fmla="*/ 1573 h 2209"/>
                  <a:gd name="T98" fmla="*/ 809 w 2416"/>
                  <a:gd name="T99" fmla="*/ 1794 h 2209"/>
                  <a:gd name="T100" fmla="*/ 752 w 2416"/>
                  <a:gd name="T101" fmla="*/ 2011 h 2209"/>
                  <a:gd name="T102" fmla="*/ 778 w 2416"/>
                  <a:gd name="T103" fmla="*/ 2150 h 2209"/>
                  <a:gd name="T104" fmla="*/ 880 w 2416"/>
                  <a:gd name="T105" fmla="*/ 2177 h 2209"/>
                  <a:gd name="T106" fmla="*/ 1012 w 2416"/>
                  <a:gd name="T107" fmla="*/ 2005 h 2209"/>
                  <a:gd name="T108" fmla="*/ 1226 w 2416"/>
                  <a:gd name="T109" fmla="*/ 1733 h 2209"/>
                  <a:gd name="T110" fmla="*/ 1245 w 2416"/>
                  <a:gd name="T111" fmla="*/ 1541 h 2209"/>
                  <a:gd name="T112" fmla="*/ 797 w 2416"/>
                  <a:gd name="T113" fmla="*/ 1718 h 2209"/>
                  <a:gd name="T114" fmla="*/ 977 w 2416"/>
                  <a:gd name="T115" fmla="*/ 1520 h 2209"/>
                  <a:gd name="T116" fmla="*/ 831 w 2416"/>
                  <a:gd name="T117" fmla="*/ 1386 h 2209"/>
                  <a:gd name="T118" fmla="*/ 584 w 2416"/>
                  <a:gd name="T119" fmla="*/ 1299 h 2209"/>
                  <a:gd name="T120" fmla="*/ 222 w 2416"/>
                  <a:gd name="T121" fmla="*/ 1510 h 2209"/>
                  <a:gd name="T122" fmla="*/ 569 w 2416"/>
                  <a:gd name="T123" fmla="*/ 1809 h 2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16" h="2209">
                    <a:moveTo>
                      <a:pt x="387" y="530"/>
                    </a:moveTo>
                    <a:cubicBezTo>
                      <a:pt x="412" y="587"/>
                      <a:pt x="412" y="651"/>
                      <a:pt x="436" y="708"/>
                    </a:cubicBezTo>
                    <a:cubicBezTo>
                      <a:pt x="445" y="729"/>
                      <a:pt x="445" y="729"/>
                      <a:pt x="445" y="729"/>
                    </a:cubicBezTo>
                    <a:cubicBezTo>
                      <a:pt x="454" y="752"/>
                      <a:pt x="490" y="770"/>
                      <a:pt x="524" y="768"/>
                    </a:cubicBezTo>
                    <a:cubicBezTo>
                      <a:pt x="524" y="768"/>
                      <a:pt x="524" y="768"/>
                      <a:pt x="553" y="767"/>
                    </a:cubicBezTo>
                    <a:cubicBezTo>
                      <a:pt x="666" y="760"/>
                      <a:pt x="772" y="718"/>
                      <a:pt x="883" y="698"/>
                    </a:cubicBezTo>
                    <a:cubicBezTo>
                      <a:pt x="954" y="685"/>
                      <a:pt x="1003" y="722"/>
                      <a:pt x="1070" y="733"/>
                    </a:cubicBezTo>
                    <a:cubicBezTo>
                      <a:pt x="1146" y="746"/>
                      <a:pt x="1215" y="702"/>
                      <a:pt x="1293" y="707"/>
                    </a:cubicBezTo>
                    <a:cubicBezTo>
                      <a:pt x="1348" y="710"/>
                      <a:pt x="1362" y="715"/>
                      <a:pt x="1362" y="715"/>
                    </a:cubicBezTo>
                    <a:cubicBezTo>
                      <a:pt x="1391" y="726"/>
                      <a:pt x="1424" y="722"/>
                      <a:pt x="1449" y="702"/>
                    </a:cubicBezTo>
                    <a:cubicBezTo>
                      <a:pt x="1478" y="678"/>
                      <a:pt x="1478" y="646"/>
                      <a:pt x="1477" y="611"/>
                    </a:cubicBezTo>
                    <a:cubicBezTo>
                      <a:pt x="1474" y="540"/>
                      <a:pt x="1468" y="462"/>
                      <a:pt x="1429" y="399"/>
                    </a:cubicBezTo>
                    <a:cubicBezTo>
                      <a:pt x="1401" y="353"/>
                      <a:pt x="1374" y="306"/>
                      <a:pt x="1351" y="256"/>
                    </a:cubicBezTo>
                    <a:cubicBezTo>
                      <a:pt x="1332" y="215"/>
                      <a:pt x="1322" y="170"/>
                      <a:pt x="1317" y="124"/>
                    </a:cubicBezTo>
                    <a:cubicBezTo>
                      <a:pt x="1312" y="92"/>
                      <a:pt x="1317" y="40"/>
                      <a:pt x="1281" y="23"/>
                    </a:cubicBezTo>
                    <a:cubicBezTo>
                      <a:pt x="1229" y="0"/>
                      <a:pt x="1155" y="13"/>
                      <a:pt x="1101" y="21"/>
                    </a:cubicBezTo>
                    <a:cubicBezTo>
                      <a:pt x="972" y="38"/>
                      <a:pt x="844" y="76"/>
                      <a:pt x="727" y="134"/>
                    </a:cubicBezTo>
                    <a:cubicBezTo>
                      <a:pt x="660" y="167"/>
                      <a:pt x="596" y="206"/>
                      <a:pt x="536" y="250"/>
                    </a:cubicBezTo>
                    <a:cubicBezTo>
                      <a:pt x="488" y="285"/>
                      <a:pt x="440" y="319"/>
                      <a:pt x="399" y="362"/>
                    </a:cubicBezTo>
                    <a:cubicBezTo>
                      <a:pt x="380" y="382"/>
                      <a:pt x="359" y="405"/>
                      <a:pt x="353" y="433"/>
                    </a:cubicBezTo>
                    <a:cubicBezTo>
                      <a:pt x="346" y="467"/>
                      <a:pt x="367" y="492"/>
                      <a:pt x="381" y="520"/>
                    </a:cubicBezTo>
                    <a:cubicBezTo>
                      <a:pt x="383" y="523"/>
                      <a:pt x="385" y="527"/>
                      <a:pt x="387" y="530"/>
                    </a:cubicBezTo>
                    <a:close/>
                    <a:moveTo>
                      <a:pt x="355" y="1178"/>
                    </a:moveTo>
                    <a:cubicBezTo>
                      <a:pt x="385" y="1181"/>
                      <a:pt x="417" y="1193"/>
                      <a:pt x="450" y="1207"/>
                    </a:cubicBezTo>
                    <a:cubicBezTo>
                      <a:pt x="487" y="1223"/>
                      <a:pt x="524" y="1242"/>
                      <a:pt x="558" y="1255"/>
                    </a:cubicBezTo>
                    <a:cubicBezTo>
                      <a:pt x="577" y="1263"/>
                      <a:pt x="598" y="1267"/>
                      <a:pt x="617" y="1272"/>
                    </a:cubicBezTo>
                    <a:cubicBezTo>
                      <a:pt x="635" y="1276"/>
                      <a:pt x="647" y="1281"/>
                      <a:pt x="665" y="1278"/>
                    </a:cubicBezTo>
                    <a:cubicBezTo>
                      <a:pt x="673" y="1276"/>
                      <a:pt x="684" y="1277"/>
                      <a:pt x="689" y="1270"/>
                    </a:cubicBezTo>
                    <a:cubicBezTo>
                      <a:pt x="701" y="1256"/>
                      <a:pt x="690" y="1228"/>
                      <a:pt x="680" y="1218"/>
                    </a:cubicBezTo>
                    <a:cubicBezTo>
                      <a:pt x="670" y="1209"/>
                      <a:pt x="661" y="1200"/>
                      <a:pt x="653" y="1190"/>
                    </a:cubicBezTo>
                    <a:cubicBezTo>
                      <a:pt x="648" y="1184"/>
                      <a:pt x="643" y="1177"/>
                      <a:pt x="640" y="1169"/>
                    </a:cubicBezTo>
                    <a:cubicBezTo>
                      <a:pt x="634" y="1156"/>
                      <a:pt x="627" y="1141"/>
                      <a:pt x="626" y="1126"/>
                    </a:cubicBezTo>
                    <a:cubicBezTo>
                      <a:pt x="625" y="1110"/>
                      <a:pt x="624" y="1097"/>
                      <a:pt x="619" y="1082"/>
                    </a:cubicBezTo>
                    <a:cubicBezTo>
                      <a:pt x="607" y="1051"/>
                      <a:pt x="583" y="1023"/>
                      <a:pt x="553" y="1010"/>
                    </a:cubicBezTo>
                    <a:cubicBezTo>
                      <a:pt x="553" y="1010"/>
                      <a:pt x="521" y="997"/>
                      <a:pt x="479" y="944"/>
                    </a:cubicBezTo>
                    <a:cubicBezTo>
                      <a:pt x="450" y="907"/>
                      <a:pt x="395" y="775"/>
                      <a:pt x="386" y="755"/>
                    </a:cubicBezTo>
                    <a:cubicBezTo>
                      <a:pt x="364" y="704"/>
                      <a:pt x="374" y="643"/>
                      <a:pt x="356" y="592"/>
                    </a:cubicBezTo>
                    <a:cubicBezTo>
                      <a:pt x="333" y="526"/>
                      <a:pt x="256" y="534"/>
                      <a:pt x="209" y="573"/>
                    </a:cubicBezTo>
                    <a:cubicBezTo>
                      <a:pt x="209" y="573"/>
                      <a:pt x="194" y="586"/>
                      <a:pt x="138" y="637"/>
                    </a:cubicBezTo>
                    <a:cubicBezTo>
                      <a:pt x="94" y="677"/>
                      <a:pt x="73" y="735"/>
                      <a:pt x="48" y="787"/>
                    </a:cubicBezTo>
                    <a:cubicBezTo>
                      <a:pt x="6" y="879"/>
                      <a:pt x="0" y="959"/>
                      <a:pt x="1" y="1058"/>
                    </a:cubicBezTo>
                    <a:cubicBezTo>
                      <a:pt x="2" y="1136"/>
                      <a:pt x="54" y="1160"/>
                      <a:pt x="121" y="1190"/>
                    </a:cubicBezTo>
                    <a:cubicBezTo>
                      <a:pt x="121" y="1190"/>
                      <a:pt x="132" y="1194"/>
                      <a:pt x="176" y="1197"/>
                    </a:cubicBezTo>
                    <a:cubicBezTo>
                      <a:pt x="235" y="1201"/>
                      <a:pt x="297" y="1172"/>
                      <a:pt x="355" y="1178"/>
                    </a:cubicBezTo>
                    <a:close/>
                    <a:moveTo>
                      <a:pt x="2323" y="506"/>
                    </a:moveTo>
                    <a:cubicBezTo>
                      <a:pt x="2249" y="371"/>
                      <a:pt x="2134" y="255"/>
                      <a:pt x="2011" y="189"/>
                    </a:cubicBezTo>
                    <a:cubicBezTo>
                      <a:pt x="1900" y="130"/>
                      <a:pt x="1747" y="56"/>
                      <a:pt x="1622" y="40"/>
                    </a:cubicBezTo>
                    <a:cubicBezTo>
                      <a:pt x="1540" y="30"/>
                      <a:pt x="1470" y="25"/>
                      <a:pt x="1470" y="25"/>
                    </a:cubicBezTo>
                    <a:cubicBezTo>
                      <a:pt x="1417" y="21"/>
                      <a:pt x="1369" y="61"/>
                      <a:pt x="1364" y="114"/>
                    </a:cubicBezTo>
                    <a:cubicBezTo>
                      <a:pt x="1364" y="114"/>
                      <a:pt x="1362" y="137"/>
                      <a:pt x="1383" y="196"/>
                    </a:cubicBezTo>
                    <a:cubicBezTo>
                      <a:pt x="1409" y="267"/>
                      <a:pt x="1445" y="333"/>
                      <a:pt x="1485" y="398"/>
                    </a:cubicBezTo>
                    <a:cubicBezTo>
                      <a:pt x="1524" y="460"/>
                      <a:pt x="1530" y="538"/>
                      <a:pt x="1533" y="610"/>
                    </a:cubicBezTo>
                    <a:cubicBezTo>
                      <a:pt x="1535" y="657"/>
                      <a:pt x="1535" y="657"/>
                      <a:pt x="1535" y="657"/>
                    </a:cubicBezTo>
                    <a:cubicBezTo>
                      <a:pt x="1520" y="707"/>
                      <a:pt x="1544" y="773"/>
                      <a:pt x="1588" y="803"/>
                    </a:cubicBezTo>
                    <a:cubicBezTo>
                      <a:pt x="1588" y="803"/>
                      <a:pt x="1613" y="820"/>
                      <a:pt x="1644" y="848"/>
                    </a:cubicBezTo>
                    <a:cubicBezTo>
                      <a:pt x="1669" y="872"/>
                      <a:pt x="1698" y="902"/>
                      <a:pt x="1722" y="938"/>
                    </a:cubicBezTo>
                    <a:cubicBezTo>
                      <a:pt x="1755" y="989"/>
                      <a:pt x="1775" y="1050"/>
                      <a:pt x="1797" y="1107"/>
                    </a:cubicBezTo>
                    <a:cubicBezTo>
                      <a:pt x="1822" y="1173"/>
                      <a:pt x="1827" y="1230"/>
                      <a:pt x="1907" y="1240"/>
                    </a:cubicBezTo>
                    <a:cubicBezTo>
                      <a:pt x="1980" y="1250"/>
                      <a:pt x="2041" y="1287"/>
                      <a:pt x="2115" y="1256"/>
                    </a:cubicBezTo>
                    <a:cubicBezTo>
                      <a:pt x="2175" y="1230"/>
                      <a:pt x="2231" y="1180"/>
                      <a:pt x="2277" y="1135"/>
                    </a:cubicBezTo>
                    <a:cubicBezTo>
                      <a:pt x="2362" y="1050"/>
                      <a:pt x="2402" y="950"/>
                      <a:pt x="2409" y="847"/>
                    </a:cubicBezTo>
                    <a:cubicBezTo>
                      <a:pt x="2416" y="732"/>
                      <a:pt x="2383" y="613"/>
                      <a:pt x="2323" y="506"/>
                    </a:cubicBezTo>
                    <a:close/>
                    <a:moveTo>
                      <a:pt x="1809" y="1295"/>
                    </a:moveTo>
                    <a:cubicBezTo>
                      <a:pt x="1803" y="1263"/>
                      <a:pt x="1789" y="1231"/>
                      <a:pt x="1781" y="1200"/>
                    </a:cubicBezTo>
                    <a:cubicBezTo>
                      <a:pt x="1781" y="1200"/>
                      <a:pt x="1781" y="1200"/>
                      <a:pt x="1774" y="1177"/>
                    </a:cubicBezTo>
                    <a:cubicBezTo>
                      <a:pt x="1774" y="1176"/>
                      <a:pt x="1773" y="1174"/>
                      <a:pt x="1773" y="1172"/>
                    </a:cubicBezTo>
                    <a:cubicBezTo>
                      <a:pt x="1752" y="1100"/>
                      <a:pt x="1731" y="1044"/>
                      <a:pt x="1689" y="980"/>
                    </a:cubicBezTo>
                    <a:cubicBezTo>
                      <a:pt x="1661" y="936"/>
                      <a:pt x="1625" y="896"/>
                      <a:pt x="1585" y="862"/>
                    </a:cubicBezTo>
                    <a:cubicBezTo>
                      <a:pt x="1552" y="833"/>
                      <a:pt x="1515" y="809"/>
                      <a:pt x="1476" y="790"/>
                    </a:cubicBezTo>
                    <a:cubicBezTo>
                      <a:pt x="1426" y="766"/>
                      <a:pt x="1372" y="751"/>
                      <a:pt x="1317" y="747"/>
                    </a:cubicBezTo>
                    <a:cubicBezTo>
                      <a:pt x="1239" y="743"/>
                      <a:pt x="1170" y="787"/>
                      <a:pt x="1094" y="774"/>
                    </a:cubicBezTo>
                    <a:cubicBezTo>
                      <a:pt x="1027" y="762"/>
                      <a:pt x="978" y="726"/>
                      <a:pt x="907" y="739"/>
                    </a:cubicBezTo>
                    <a:cubicBezTo>
                      <a:pt x="796" y="758"/>
                      <a:pt x="690" y="801"/>
                      <a:pt x="577" y="807"/>
                    </a:cubicBezTo>
                    <a:cubicBezTo>
                      <a:pt x="548" y="809"/>
                      <a:pt x="488" y="788"/>
                      <a:pt x="489" y="831"/>
                    </a:cubicBezTo>
                    <a:cubicBezTo>
                      <a:pt x="489" y="859"/>
                      <a:pt x="535" y="915"/>
                      <a:pt x="553" y="938"/>
                    </a:cubicBezTo>
                    <a:cubicBezTo>
                      <a:pt x="595" y="991"/>
                      <a:pt x="627" y="1004"/>
                      <a:pt x="627" y="1004"/>
                    </a:cubicBezTo>
                    <a:cubicBezTo>
                      <a:pt x="676" y="1025"/>
                      <a:pt x="709" y="1085"/>
                      <a:pt x="700" y="1137"/>
                    </a:cubicBezTo>
                    <a:cubicBezTo>
                      <a:pt x="700" y="1137"/>
                      <a:pt x="699" y="1143"/>
                      <a:pt x="704" y="1182"/>
                    </a:cubicBezTo>
                    <a:cubicBezTo>
                      <a:pt x="704" y="1182"/>
                      <a:pt x="704" y="1183"/>
                      <a:pt x="704" y="1183"/>
                    </a:cubicBezTo>
                    <a:cubicBezTo>
                      <a:pt x="704" y="1183"/>
                      <a:pt x="704" y="1183"/>
                      <a:pt x="704" y="1183"/>
                    </a:cubicBezTo>
                    <a:cubicBezTo>
                      <a:pt x="707" y="1209"/>
                      <a:pt x="734" y="1224"/>
                      <a:pt x="753" y="1238"/>
                    </a:cubicBezTo>
                    <a:cubicBezTo>
                      <a:pt x="796" y="1269"/>
                      <a:pt x="821" y="1312"/>
                      <a:pt x="871" y="1334"/>
                    </a:cubicBezTo>
                    <a:cubicBezTo>
                      <a:pt x="921" y="1356"/>
                      <a:pt x="975" y="1374"/>
                      <a:pt x="1030" y="1384"/>
                    </a:cubicBezTo>
                    <a:cubicBezTo>
                      <a:pt x="1079" y="1393"/>
                      <a:pt x="1143" y="1388"/>
                      <a:pt x="1184" y="1421"/>
                    </a:cubicBezTo>
                    <a:cubicBezTo>
                      <a:pt x="1223" y="1453"/>
                      <a:pt x="1247" y="1484"/>
                      <a:pt x="1295" y="1503"/>
                    </a:cubicBezTo>
                    <a:cubicBezTo>
                      <a:pt x="1335" y="1518"/>
                      <a:pt x="1380" y="1527"/>
                      <a:pt x="1422" y="1539"/>
                    </a:cubicBezTo>
                    <a:cubicBezTo>
                      <a:pt x="1463" y="1552"/>
                      <a:pt x="1502" y="1574"/>
                      <a:pt x="1545" y="1579"/>
                    </a:cubicBezTo>
                    <a:cubicBezTo>
                      <a:pt x="1608" y="1586"/>
                      <a:pt x="1668" y="1566"/>
                      <a:pt x="1716" y="1526"/>
                    </a:cubicBezTo>
                    <a:cubicBezTo>
                      <a:pt x="1739" y="1506"/>
                      <a:pt x="1759" y="1483"/>
                      <a:pt x="1775" y="1458"/>
                    </a:cubicBezTo>
                    <a:cubicBezTo>
                      <a:pt x="1790" y="1436"/>
                      <a:pt x="1806" y="1413"/>
                      <a:pt x="1811" y="1387"/>
                    </a:cubicBezTo>
                    <a:cubicBezTo>
                      <a:pt x="1816" y="1367"/>
                      <a:pt x="1814" y="1341"/>
                      <a:pt x="1812" y="1320"/>
                    </a:cubicBezTo>
                    <a:cubicBezTo>
                      <a:pt x="1812" y="1312"/>
                      <a:pt x="1810" y="1304"/>
                      <a:pt x="1809" y="1295"/>
                    </a:cubicBezTo>
                    <a:close/>
                    <a:moveTo>
                      <a:pt x="1174" y="1487"/>
                    </a:moveTo>
                    <a:cubicBezTo>
                      <a:pt x="1173" y="1486"/>
                      <a:pt x="1173" y="1486"/>
                      <a:pt x="1173" y="1486"/>
                    </a:cubicBezTo>
                    <a:cubicBezTo>
                      <a:pt x="1149" y="1474"/>
                      <a:pt x="1132" y="1463"/>
                      <a:pt x="1105" y="1460"/>
                    </a:cubicBezTo>
                    <a:cubicBezTo>
                      <a:pt x="1086" y="1457"/>
                      <a:pt x="1058" y="1447"/>
                      <a:pt x="1044" y="1466"/>
                    </a:cubicBezTo>
                    <a:cubicBezTo>
                      <a:pt x="1035" y="1479"/>
                      <a:pt x="1028" y="1493"/>
                      <a:pt x="1021" y="1506"/>
                    </a:cubicBezTo>
                    <a:cubicBezTo>
                      <a:pt x="1009" y="1528"/>
                      <a:pt x="998" y="1552"/>
                      <a:pt x="984" y="1573"/>
                    </a:cubicBezTo>
                    <a:cubicBezTo>
                      <a:pt x="956" y="1616"/>
                      <a:pt x="925" y="1656"/>
                      <a:pt x="892" y="1695"/>
                    </a:cubicBezTo>
                    <a:cubicBezTo>
                      <a:pt x="866" y="1726"/>
                      <a:pt x="825" y="1756"/>
                      <a:pt x="809" y="1794"/>
                    </a:cubicBezTo>
                    <a:cubicBezTo>
                      <a:pt x="793" y="1830"/>
                      <a:pt x="802" y="1871"/>
                      <a:pt x="789" y="1907"/>
                    </a:cubicBezTo>
                    <a:cubicBezTo>
                      <a:pt x="776" y="1941"/>
                      <a:pt x="762" y="1975"/>
                      <a:pt x="752" y="2011"/>
                    </a:cubicBezTo>
                    <a:cubicBezTo>
                      <a:pt x="743" y="2043"/>
                      <a:pt x="720" y="2102"/>
                      <a:pt x="735" y="2135"/>
                    </a:cubicBezTo>
                    <a:cubicBezTo>
                      <a:pt x="746" y="2160"/>
                      <a:pt x="754" y="2153"/>
                      <a:pt x="778" y="2150"/>
                    </a:cubicBezTo>
                    <a:cubicBezTo>
                      <a:pt x="811" y="2145"/>
                      <a:pt x="847" y="2145"/>
                      <a:pt x="872" y="2170"/>
                    </a:cubicBezTo>
                    <a:cubicBezTo>
                      <a:pt x="880" y="2177"/>
                      <a:pt x="880" y="2177"/>
                      <a:pt x="880" y="2177"/>
                    </a:cubicBezTo>
                    <a:cubicBezTo>
                      <a:pt x="895" y="2209"/>
                      <a:pt x="926" y="2196"/>
                      <a:pt x="948" y="2148"/>
                    </a:cubicBezTo>
                    <a:cubicBezTo>
                      <a:pt x="948" y="2148"/>
                      <a:pt x="979" y="2082"/>
                      <a:pt x="1012" y="2005"/>
                    </a:cubicBezTo>
                    <a:cubicBezTo>
                      <a:pt x="1044" y="1930"/>
                      <a:pt x="1099" y="1861"/>
                      <a:pt x="1154" y="1801"/>
                    </a:cubicBezTo>
                    <a:cubicBezTo>
                      <a:pt x="1177" y="1776"/>
                      <a:pt x="1206" y="1761"/>
                      <a:pt x="1226" y="1733"/>
                    </a:cubicBezTo>
                    <a:cubicBezTo>
                      <a:pt x="1248" y="1702"/>
                      <a:pt x="1265" y="1664"/>
                      <a:pt x="1267" y="1625"/>
                    </a:cubicBezTo>
                    <a:cubicBezTo>
                      <a:pt x="1269" y="1596"/>
                      <a:pt x="1263" y="1564"/>
                      <a:pt x="1245" y="1541"/>
                    </a:cubicBezTo>
                    <a:cubicBezTo>
                      <a:pt x="1226" y="1515"/>
                      <a:pt x="1202" y="1501"/>
                      <a:pt x="1174" y="1487"/>
                    </a:cubicBezTo>
                    <a:close/>
                    <a:moveTo>
                      <a:pt x="797" y="1718"/>
                    </a:moveTo>
                    <a:cubicBezTo>
                      <a:pt x="838" y="1673"/>
                      <a:pt x="878" y="1628"/>
                      <a:pt x="919" y="1583"/>
                    </a:cubicBezTo>
                    <a:cubicBezTo>
                      <a:pt x="935" y="1566"/>
                      <a:pt x="962" y="1543"/>
                      <a:pt x="977" y="1520"/>
                    </a:cubicBezTo>
                    <a:cubicBezTo>
                      <a:pt x="981" y="1515"/>
                      <a:pt x="984" y="1510"/>
                      <a:pt x="986" y="1504"/>
                    </a:cubicBezTo>
                    <a:cubicBezTo>
                      <a:pt x="1012" y="1431"/>
                      <a:pt x="881" y="1406"/>
                      <a:pt x="831" y="1386"/>
                    </a:cubicBezTo>
                    <a:cubicBezTo>
                      <a:pt x="782" y="1366"/>
                      <a:pt x="699" y="1338"/>
                      <a:pt x="649" y="1322"/>
                    </a:cubicBezTo>
                    <a:cubicBezTo>
                      <a:pt x="649" y="1322"/>
                      <a:pt x="623" y="1314"/>
                      <a:pt x="584" y="1299"/>
                    </a:cubicBezTo>
                    <a:cubicBezTo>
                      <a:pt x="473" y="1257"/>
                      <a:pt x="194" y="1132"/>
                      <a:pt x="183" y="1346"/>
                    </a:cubicBezTo>
                    <a:cubicBezTo>
                      <a:pt x="180" y="1402"/>
                      <a:pt x="206" y="1458"/>
                      <a:pt x="222" y="1510"/>
                    </a:cubicBezTo>
                    <a:cubicBezTo>
                      <a:pt x="253" y="1611"/>
                      <a:pt x="320" y="1720"/>
                      <a:pt x="409" y="1779"/>
                    </a:cubicBezTo>
                    <a:cubicBezTo>
                      <a:pt x="458" y="1811"/>
                      <a:pt x="512" y="1813"/>
                      <a:pt x="569" y="1809"/>
                    </a:cubicBezTo>
                    <a:cubicBezTo>
                      <a:pt x="666" y="1800"/>
                      <a:pt x="729" y="1795"/>
                      <a:pt x="797" y="17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09740" tIns="54871" rIns="109740" bIns="5487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334" name="Donut 485">
                <a:extLst>
                  <a:ext uri="{FF2B5EF4-FFF2-40B4-BE49-F238E27FC236}">
                    <a16:creationId xmlns:a16="http://schemas.microsoft.com/office/drawing/2014/main" id="{03191542-AE85-4421-B646-6339E8ADFD5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179295" y="3183652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35" name="Freeform 14">
              <a:extLst>
                <a:ext uri="{FF2B5EF4-FFF2-40B4-BE49-F238E27FC236}">
                  <a16:creationId xmlns:a16="http://schemas.microsoft.com/office/drawing/2014/main" id="{6646B510-240A-40FE-8207-50D56C3742A9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424603" y="3344078"/>
              <a:ext cx="621339" cy="618833"/>
            </a:xfrm>
            <a:custGeom>
              <a:avLst/>
              <a:gdLst>
                <a:gd name="T0" fmla="*/ 109 w 150"/>
                <a:gd name="T1" fmla="*/ 58 h 149"/>
                <a:gd name="T2" fmla="*/ 115 w 150"/>
                <a:gd name="T3" fmla="*/ 58 h 149"/>
                <a:gd name="T4" fmla="*/ 104 w 150"/>
                <a:gd name="T5" fmla="*/ 54 h 149"/>
                <a:gd name="T6" fmla="*/ 104 w 150"/>
                <a:gd name="T7" fmla="*/ 48 h 149"/>
                <a:gd name="T8" fmla="*/ 104 w 150"/>
                <a:gd name="T9" fmla="*/ 54 h 149"/>
                <a:gd name="T10" fmla="*/ 101 w 150"/>
                <a:gd name="T11" fmla="*/ 66 h 149"/>
                <a:gd name="T12" fmla="*/ 107 w 150"/>
                <a:gd name="T13" fmla="*/ 66 h 149"/>
                <a:gd name="T14" fmla="*/ 96 w 150"/>
                <a:gd name="T15" fmla="*/ 61 h 149"/>
                <a:gd name="T16" fmla="*/ 96 w 150"/>
                <a:gd name="T17" fmla="*/ 55 h 149"/>
                <a:gd name="T18" fmla="*/ 96 w 150"/>
                <a:gd name="T19" fmla="*/ 61 h 149"/>
                <a:gd name="T20" fmla="*/ 83 w 150"/>
                <a:gd name="T21" fmla="*/ 76 h 149"/>
                <a:gd name="T22" fmla="*/ 96 w 150"/>
                <a:gd name="T23" fmla="*/ 76 h 149"/>
                <a:gd name="T24" fmla="*/ 75 w 150"/>
                <a:gd name="T25" fmla="*/ 65 h 149"/>
                <a:gd name="T26" fmla="*/ 75 w 150"/>
                <a:gd name="T27" fmla="*/ 53 h 149"/>
                <a:gd name="T28" fmla="*/ 75 w 150"/>
                <a:gd name="T29" fmla="*/ 65 h 149"/>
                <a:gd name="T30" fmla="*/ 52 w 150"/>
                <a:gd name="T31" fmla="*/ 76 h 149"/>
                <a:gd name="T32" fmla="*/ 69 w 150"/>
                <a:gd name="T33" fmla="*/ 76 h 149"/>
                <a:gd name="T34" fmla="*/ 46 w 150"/>
                <a:gd name="T35" fmla="*/ 65 h 149"/>
                <a:gd name="T36" fmla="*/ 46 w 150"/>
                <a:gd name="T37" fmla="*/ 51 h 149"/>
                <a:gd name="T38" fmla="*/ 46 w 150"/>
                <a:gd name="T39" fmla="*/ 65 h 149"/>
                <a:gd name="T40" fmla="*/ 109 w 150"/>
                <a:gd name="T41" fmla="*/ 45 h 149"/>
                <a:gd name="T42" fmla="*/ 97 w 150"/>
                <a:gd name="T43" fmla="*/ 41 h 149"/>
                <a:gd name="T44" fmla="*/ 75 w 150"/>
                <a:gd name="T45" fmla="*/ 49 h 149"/>
                <a:gd name="T46" fmla="*/ 54 w 150"/>
                <a:gd name="T47" fmla="*/ 41 h 149"/>
                <a:gd name="T48" fmla="*/ 41 w 150"/>
                <a:gd name="T49" fmla="*/ 45 h 149"/>
                <a:gd name="T50" fmla="*/ 28 w 150"/>
                <a:gd name="T51" fmla="*/ 94 h 149"/>
                <a:gd name="T52" fmla="*/ 55 w 150"/>
                <a:gd name="T53" fmla="*/ 93 h 149"/>
                <a:gd name="T54" fmla="*/ 114 w 150"/>
                <a:gd name="T55" fmla="*/ 107 h 149"/>
                <a:gd name="T56" fmla="*/ 116 w 150"/>
                <a:gd name="T57" fmla="*/ 54 h 149"/>
                <a:gd name="T58" fmla="*/ 10 w 150"/>
                <a:gd name="T59" fmla="*/ 75 h 149"/>
                <a:gd name="T60" fmla="*/ 141 w 150"/>
                <a:gd name="T61" fmla="*/ 75 h 149"/>
                <a:gd name="T62" fmla="*/ 75 w 150"/>
                <a:gd name="T63" fmla="*/ 0 h 149"/>
                <a:gd name="T64" fmla="*/ 75 w 150"/>
                <a:gd name="T65" fmla="*/ 149 h 149"/>
                <a:gd name="T66" fmla="*/ 75 w 150"/>
                <a:gd name="T6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0" h="149">
                  <a:moveTo>
                    <a:pt x="112" y="61"/>
                  </a:moveTo>
                  <a:cubicBezTo>
                    <a:pt x="110" y="61"/>
                    <a:pt x="109" y="60"/>
                    <a:pt x="109" y="58"/>
                  </a:cubicBezTo>
                  <a:cubicBezTo>
                    <a:pt x="109" y="57"/>
                    <a:pt x="110" y="55"/>
                    <a:pt x="112" y="55"/>
                  </a:cubicBezTo>
                  <a:cubicBezTo>
                    <a:pt x="114" y="55"/>
                    <a:pt x="115" y="57"/>
                    <a:pt x="115" y="58"/>
                  </a:cubicBezTo>
                  <a:cubicBezTo>
                    <a:pt x="115" y="60"/>
                    <a:pt x="114" y="61"/>
                    <a:pt x="112" y="61"/>
                  </a:cubicBezTo>
                  <a:moveTo>
                    <a:pt x="104" y="54"/>
                  </a:moveTo>
                  <a:cubicBezTo>
                    <a:pt x="103" y="54"/>
                    <a:pt x="101" y="52"/>
                    <a:pt x="101" y="51"/>
                  </a:cubicBezTo>
                  <a:cubicBezTo>
                    <a:pt x="101" y="49"/>
                    <a:pt x="103" y="48"/>
                    <a:pt x="104" y="48"/>
                  </a:cubicBezTo>
                  <a:cubicBezTo>
                    <a:pt x="106" y="48"/>
                    <a:pt x="107" y="49"/>
                    <a:pt x="107" y="51"/>
                  </a:cubicBezTo>
                  <a:cubicBezTo>
                    <a:pt x="107" y="52"/>
                    <a:pt x="106" y="54"/>
                    <a:pt x="104" y="54"/>
                  </a:cubicBezTo>
                  <a:moveTo>
                    <a:pt x="104" y="69"/>
                  </a:moveTo>
                  <a:cubicBezTo>
                    <a:pt x="102" y="69"/>
                    <a:pt x="101" y="68"/>
                    <a:pt x="101" y="66"/>
                  </a:cubicBezTo>
                  <a:cubicBezTo>
                    <a:pt x="101" y="64"/>
                    <a:pt x="102" y="63"/>
                    <a:pt x="104" y="63"/>
                  </a:cubicBezTo>
                  <a:cubicBezTo>
                    <a:pt x="106" y="63"/>
                    <a:pt x="107" y="64"/>
                    <a:pt x="107" y="66"/>
                  </a:cubicBezTo>
                  <a:cubicBezTo>
                    <a:pt x="107" y="68"/>
                    <a:pt x="106" y="69"/>
                    <a:pt x="104" y="69"/>
                  </a:cubicBezTo>
                  <a:moveTo>
                    <a:pt x="96" y="61"/>
                  </a:moveTo>
                  <a:cubicBezTo>
                    <a:pt x="95" y="61"/>
                    <a:pt x="93" y="60"/>
                    <a:pt x="93" y="58"/>
                  </a:cubicBezTo>
                  <a:cubicBezTo>
                    <a:pt x="93" y="57"/>
                    <a:pt x="95" y="55"/>
                    <a:pt x="96" y="55"/>
                  </a:cubicBezTo>
                  <a:cubicBezTo>
                    <a:pt x="98" y="55"/>
                    <a:pt x="99" y="57"/>
                    <a:pt x="99" y="58"/>
                  </a:cubicBezTo>
                  <a:cubicBezTo>
                    <a:pt x="99" y="60"/>
                    <a:pt x="98" y="61"/>
                    <a:pt x="96" y="61"/>
                  </a:cubicBezTo>
                  <a:moveTo>
                    <a:pt x="89" y="82"/>
                  </a:moveTo>
                  <a:cubicBezTo>
                    <a:pt x="85" y="82"/>
                    <a:pt x="83" y="79"/>
                    <a:pt x="83" y="76"/>
                  </a:cubicBezTo>
                  <a:cubicBezTo>
                    <a:pt x="83" y="72"/>
                    <a:pt x="85" y="69"/>
                    <a:pt x="89" y="69"/>
                  </a:cubicBezTo>
                  <a:cubicBezTo>
                    <a:pt x="93" y="69"/>
                    <a:pt x="96" y="72"/>
                    <a:pt x="96" y="76"/>
                  </a:cubicBezTo>
                  <a:cubicBezTo>
                    <a:pt x="96" y="79"/>
                    <a:pt x="93" y="82"/>
                    <a:pt x="89" y="82"/>
                  </a:cubicBezTo>
                  <a:moveTo>
                    <a:pt x="75" y="65"/>
                  </a:moveTo>
                  <a:cubicBezTo>
                    <a:pt x="72" y="65"/>
                    <a:pt x="69" y="62"/>
                    <a:pt x="69" y="59"/>
                  </a:cubicBezTo>
                  <a:cubicBezTo>
                    <a:pt x="69" y="55"/>
                    <a:pt x="72" y="53"/>
                    <a:pt x="75" y="53"/>
                  </a:cubicBezTo>
                  <a:cubicBezTo>
                    <a:pt x="79" y="53"/>
                    <a:pt x="82" y="55"/>
                    <a:pt x="82" y="59"/>
                  </a:cubicBezTo>
                  <a:cubicBezTo>
                    <a:pt x="82" y="62"/>
                    <a:pt x="79" y="65"/>
                    <a:pt x="75" y="65"/>
                  </a:cubicBezTo>
                  <a:moveTo>
                    <a:pt x="60" y="84"/>
                  </a:moveTo>
                  <a:cubicBezTo>
                    <a:pt x="56" y="84"/>
                    <a:pt x="52" y="80"/>
                    <a:pt x="52" y="76"/>
                  </a:cubicBezTo>
                  <a:cubicBezTo>
                    <a:pt x="52" y="71"/>
                    <a:pt x="56" y="67"/>
                    <a:pt x="60" y="67"/>
                  </a:cubicBezTo>
                  <a:cubicBezTo>
                    <a:pt x="65" y="67"/>
                    <a:pt x="69" y="71"/>
                    <a:pt x="69" y="76"/>
                  </a:cubicBezTo>
                  <a:cubicBezTo>
                    <a:pt x="69" y="80"/>
                    <a:pt x="65" y="84"/>
                    <a:pt x="60" y="84"/>
                  </a:cubicBezTo>
                  <a:moveTo>
                    <a:pt x="46" y="65"/>
                  </a:moveTo>
                  <a:cubicBezTo>
                    <a:pt x="42" y="65"/>
                    <a:pt x="39" y="62"/>
                    <a:pt x="39" y="58"/>
                  </a:cubicBezTo>
                  <a:cubicBezTo>
                    <a:pt x="39" y="54"/>
                    <a:pt x="42" y="51"/>
                    <a:pt x="46" y="51"/>
                  </a:cubicBezTo>
                  <a:cubicBezTo>
                    <a:pt x="50" y="51"/>
                    <a:pt x="53" y="54"/>
                    <a:pt x="53" y="58"/>
                  </a:cubicBezTo>
                  <a:cubicBezTo>
                    <a:pt x="53" y="62"/>
                    <a:pt x="50" y="65"/>
                    <a:pt x="46" y="65"/>
                  </a:cubicBezTo>
                  <a:moveTo>
                    <a:pt x="116" y="54"/>
                  </a:moveTo>
                  <a:cubicBezTo>
                    <a:pt x="114" y="51"/>
                    <a:pt x="112" y="47"/>
                    <a:pt x="109" y="45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105" y="40"/>
                    <a:pt x="97" y="41"/>
                    <a:pt x="97" y="41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0" y="44"/>
                    <a:pt x="90" y="49"/>
                    <a:pt x="75" y="49"/>
                  </a:cubicBezTo>
                  <a:cubicBezTo>
                    <a:pt x="60" y="49"/>
                    <a:pt x="61" y="44"/>
                    <a:pt x="55" y="4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1"/>
                    <a:pt x="46" y="40"/>
                    <a:pt x="41" y="44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38" y="47"/>
                    <a:pt x="37" y="51"/>
                    <a:pt x="35" y="54"/>
                  </a:cubicBezTo>
                  <a:cubicBezTo>
                    <a:pt x="32" y="61"/>
                    <a:pt x="27" y="80"/>
                    <a:pt x="28" y="94"/>
                  </a:cubicBezTo>
                  <a:cubicBezTo>
                    <a:pt x="29" y="105"/>
                    <a:pt x="31" y="107"/>
                    <a:pt x="36" y="107"/>
                  </a:cubicBezTo>
                  <a:cubicBezTo>
                    <a:pt x="41" y="108"/>
                    <a:pt x="49" y="98"/>
                    <a:pt x="55" y="93"/>
                  </a:cubicBezTo>
                  <a:cubicBezTo>
                    <a:pt x="62" y="88"/>
                    <a:pt x="89" y="88"/>
                    <a:pt x="96" y="93"/>
                  </a:cubicBezTo>
                  <a:cubicBezTo>
                    <a:pt x="102" y="98"/>
                    <a:pt x="109" y="108"/>
                    <a:pt x="114" y="107"/>
                  </a:cubicBezTo>
                  <a:cubicBezTo>
                    <a:pt x="120" y="107"/>
                    <a:pt x="121" y="105"/>
                    <a:pt x="122" y="94"/>
                  </a:cubicBezTo>
                  <a:cubicBezTo>
                    <a:pt x="124" y="80"/>
                    <a:pt x="119" y="61"/>
                    <a:pt x="116" y="54"/>
                  </a:cubicBezTo>
                  <a:moveTo>
                    <a:pt x="75" y="140"/>
                  </a:moveTo>
                  <a:cubicBezTo>
                    <a:pt x="39" y="140"/>
                    <a:pt x="10" y="111"/>
                    <a:pt x="10" y="75"/>
                  </a:cubicBezTo>
                  <a:cubicBezTo>
                    <a:pt x="10" y="39"/>
                    <a:pt x="39" y="9"/>
                    <a:pt x="75" y="9"/>
                  </a:cubicBezTo>
                  <a:cubicBezTo>
                    <a:pt x="111" y="9"/>
                    <a:pt x="141" y="39"/>
                    <a:pt x="141" y="75"/>
                  </a:cubicBezTo>
                  <a:cubicBezTo>
                    <a:pt x="141" y="111"/>
                    <a:pt x="111" y="140"/>
                    <a:pt x="75" y="140"/>
                  </a:cubicBezTo>
                  <a:moveTo>
                    <a:pt x="75" y="0"/>
                  </a:moveTo>
                  <a:cubicBezTo>
                    <a:pt x="34" y="0"/>
                    <a:pt x="0" y="33"/>
                    <a:pt x="0" y="75"/>
                  </a:cubicBezTo>
                  <a:cubicBezTo>
                    <a:pt x="0" y="116"/>
                    <a:pt x="34" y="149"/>
                    <a:pt x="75" y="149"/>
                  </a:cubicBezTo>
                  <a:cubicBezTo>
                    <a:pt x="117" y="149"/>
                    <a:pt x="150" y="116"/>
                    <a:pt x="150" y="75"/>
                  </a:cubicBezTo>
                  <a:cubicBezTo>
                    <a:pt x="150" y="33"/>
                    <a:pt x="117" y="0"/>
                    <a:pt x="7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25051"/>
                </a:solidFill>
                <a:effectLst/>
                <a:uLnTx/>
                <a:uFillTx/>
                <a:latin typeface="Blender Pro Book"/>
              </a:endParaRPr>
            </a:p>
          </p:txBody>
        </p:sp>
        <p:sp>
          <p:nvSpPr>
            <p:cNvPr id="336" name="Freeform 14">
              <a:extLst>
                <a:ext uri="{FF2B5EF4-FFF2-40B4-BE49-F238E27FC236}">
                  <a16:creationId xmlns:a16="http://schemas.microsoft.com/office/drawing/2014/main" id="{76D12951-F942-425F-A5BB-E87D188FA81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958826" y="2645696"/>
              <a:ext cx="621339" cy="618833"/>
            </a:xfrm>
            <a:custGeom>
              <a:avLst/>
              <a:gdLst>
                <a:gd name="T0" fmla="*/ 109 w 150"/>
                <a:gd name="T1" fmla="*/ 58 h 149"/>
                <a:gd name="T2" fmla="*/ 115 w 150"/>
                <a:gd name="T3" fmla="*/ 58 h 149"/>
                <a:gd name="T4" fmla="*/ 104 w 150"/>
                <a:gd name="T5" fmla="*/ 54 h 149"/>
                <a:gd name="T6" fmla="*/ 104 w 150"/>
                <a:gd name="T7" fmla="*/ 48 h 149"/>
                <a:gd name="T8" fmla="*/ 104 w 150"/>
                <a:gd name="T9" fmla="*/ 54 h 149"/>
                <a:gd name="T10" fmla="*/ 101 w 150"/>
                <a:gd name="T11" fmla="*/ 66 h 149"/>
                <a:gd name="T12" fmla="*/ 107 w 150"/>
                <a:gd name="T13" fmla="*/ 66 h 149"/>
                <a:gd name="T14" fmla="*/ 96 w 150"/>
                <a:gd name="T15" fmla="*/ 61 h 149"/>
                <a:gd name="T16" fmla="*/ 96 w 150"/>
                <a:gd name="T17" fmla="*/ 55 h 149"/>
                <a:gd name="T18" fmla="*/ 96 w 150"/>
                <a:gd name="T19" fmla="*/ 61 h 149"/>
                <a:gd name="T20" fmla="*/ 83 w 150"/>
                <a:gd name="T21" fmla="*/ 76 h 149"/>
                <a:gd name="T22" fmla="*/ 96 w 150"/>
                <a:gd name="T23" fmla="*/ 76 h 149"/>
                <a:gd name="T24" fmla="*/ 75 w 150"/>
                <a:gd name="T25" fmla="*/ 65 h 149"/>
                <a:gd name="T26" fmla="*/ 75 w 150"/>
                <a:gd name="T27" fmla="*/ 53 h 149"/>
                <a:gd name="T28" fmla="*/ 75 w 150"/>
                <a:gd name="T29" fmla="*/ 65 h 149"/>
                <a:gd name="T30" fmla="*/ 52 w 150"/>
                <a:gd name="T31" fmla="*/ 76 h 149"/>
                <a:gd name="T32" fmla="*/ 69 w 150"/>
                <a:gd name="T33" fmla="*/ 76 h 149"/>
                <a:gd name="T34" fmla="*/ 46 w 150"/>
                <a:gd name="T35" fmla="*/ 65 h 149"/>
                <a:gd name="T36" fmla="*/ 46 w 150"/>
                <a:gd name="T37" fmla="*/ 51 h 149"/>
                <a:gd name="T38" fmla="*/ 46 w 150"/>
                <a:gd name="T39" fmla="*/ 65 h 149"/>
                <a:gd name="T40" fmla="*/ 109 w 150"/>
                <a:gd name="T41" fmla="*/ 45 h 149"/>
                <a:gd name="T42" fmla="*/ 97 w 150"/>
                <a:gd name="T43" fmla="*/ 41 h 149"/>
                <a:gd name="T44" fmla="*/ 75 w 150"/>
                <a:gd name="T45" fmla="*/ 49 h 149"/>
                <a:gd name="T46" fmla="*/ 54 w 150"/>
                <a:gd name="T47" fmla="*/ 41 h 149"/>
                <a:gd name="T48" fmla="*/ 41 w 150"/>
                <a:gd name="T49" fmla="*/ 45 h 149"/>
                <a:gd name="T50" fmla="*/ 28 w 150"/>
                <a:gd name="T51" fmla="*/ 94 h 149"/>
                <a:gd name="T52" fmla="*/ 55 w 150"/>
                <a:gd name="T53" fmla="*/ 93 h 149"/>
                <a:gd name="T54" fmla="*/ 114 w 150"/>
                <a:gd name="T55" fmla="*/ 107 h 149"/>
                <a:gd name="T56" fmla="*/ 116 w 150"/>
                <a:gd name="T57" fmla="*/ 54 h 149"/>
                <a:gd name="T58" fmla="*/ 10 w 150"/>
                <a:gd name="T59" fmla="*/ 75 h 149"/>
                <a:gd name="T60" fmla="*/ 141 w 150"/>
                <a:gd name="T61" fmla="*/ 75 h 149"/>
                <a:gd name="T62" fmla="*/ 75 w 150"/>
                <a:gd name="T63" fmla="*/ 0 h 149"/>
                <a:gd name="T64" fmla="*/ 75 w 150"/>
                <a:gd name="T65" fmla="*/ 149 h 149"/>
                <a:gd name="T66" fmla="*/ 75 w 150"/>
                <a:gd name="T6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0" h="149">
                  <a:moveTo>
                    <a:pt x="112" y="61"/>
                  </a:moveTo>
                  <a:cubicBezTo>
                    <a:pt x="110" y="61"/>
                    <a:pt x="109" y="60"/>
                    <a:pt x="109" y="58"/>
                  </a:cubicBezTo>
                  <a:cubicBezTo>
                    <a:pt x="109" y="57"/>
                    <a:pt x="110" y="55"/>
                    <a:pt x="112" y="55"/>
                  </a:cubicBezTo>
                  <a:cubicBezTo>
                    <a:pt x="114" y="55"/>
                    <a:pt x="115" y="57"/>
                    <a:pt x="115" y="58"/>
                  </a:cubicBezTo>
                  <a:cubicBezTo>
                    <a:pt x="115" y="60"/>
                    <a:pt x="114" y="61"/>
                    <a:pt x="112" y="61"/>
                  </a:cubicBezTo>
                  <a:moveTo>
                    <a:pt x="104" y="54"/>
                  </a:moveTo>
                  <a:cubicBezTo>
                    <a:pt x="103" y="54"/>
                    <a:pt x="101" y="52"/>
                    <a:pt x="101" y="51"/>
                  </a:cubicBezTo>
                  <a:cubicBezTo>
                    <a:pt x="101" y="49"/>
                    <a:pt x="103" y="48"/>
                    <a:pt x="104" y="48"/>
                  </a:cubicBezTo>
                  <a:cubicBezTo>
                    <a:pt x="106" y="48"/>
                    <a:pt x="107" y="49"/>
                    <a:pt x="107" y="51"/>
                  </a:cubicBezTo>
                  <a:cubicBezTo>
                    <a:pt x="107" y="52"/>
                    <a:pt x="106" y="54"/>
                    <a:pt x="104" y="54"/>
                  </a:cubicBezTo>
                  <a:moveTo>
                    <a:pt x="104" y="69"/>
                  </a:moveTo>
                  <a:cubicBezTo>
                    <a:pt x="102" y="69"/>
                    <a:pt x="101" y="68"/>
                    <a:pt x="101" y="66"/>
                  </a:cubicBezTo>
                  <a:cubicBezTo>
                    <a:pt x="101" y="64"/>
                    <a:pt x="102" y="63"/>
                    <a:pt x="104" y="63"/>
                  </a:cubicBezTo>
                  <a:cubicBezTo>
                    <a:pt x="106" y="63"/>
                    <a:pt x="107" y="64"/>
                    <a:pt x="107" y="66"/>
                  </a:cubicBezTo>
                  <a:cubicBezTo>
                    <a:pt x="107" y="68"/>
                    <a:pt x="106" y="69"/>
                    <a:pt x="104" y="69"/>
                  </a:cubicBezTo>
                  <a:moveTo>
                    <a:pt x="96" y="61"/>
                  </a:moveTo>
                  <a:cubicBezTo>
                    <a:pt x="95" y="61"/>
                    <a:pt x="93" y="60"/>
                    <a:pt x="93" y="58"/>
                  </a:cubicBezTo>
                  <a:cubicBezTo>
                    <a:pt x="93" y="57"/>
                    <a:pt x="95" y="55"/>
                    <a:pt x="96" y="55"/>
                  </a:cubicBezTo>
                  <a:cubicBezTo>
                    <a:pt x="98" y="55"/>
                    <a:pt x="99" y="57"/>
                    <a:pt x="99" y="58"/>
                  </a:cubicBezTo>
                  <a:cubicBezTo>
                    <a:pt x="99" y="60"/>
                    <a:pt x="98" y="61"/>
                    <a:pt x="96" y="61"/>
                  </a:cubicBezTo>
                  <a:moveTo>
                    <a:pt x="89" y="82"/>
                  </a:moveTo>
                  <a:cubicBezTo>
                    <a:pt x="85" y="82"/>
                    <a:pt x="83" y="79"/>
                    <a:pt x="83" y="76"/>
                  </a:cubicBezTo>
                  <a:cubicBezTo>
                    <a:pt x="83" y="72"/>
                    <a:pt x="85" y="69"/>
                    <a:pt x="89" y="69"/>
                  </a:cubicBezTo>
                  <a:cubicBezTo>
                    <a:pt x="93" y="69"/>
                    <a:pt x="96" y="72"/>
                    <a:pt x="96" y="76"/>
                  </a:cubicBezTo>
                  <a:cubicBezTo>
                    <a:pt x="96" y="79"/>
                    <a:pt x="93" y="82"/>
                    <a:pt x="89" y="82"/>
                  </a:cubicBezTo>
                  <a:moveTo>
                    <a:pt x="75" y="65"/>
                  </a:moveTo>
                  <a:cubicBezTo>
                    <a:pt x="72" y="65"/>
                    <a:pt x="69" y="62"/>
                    <a:pt x="69" y="59"/>
                  </a:cubicBezTo>
                  <a:cubicBezTo>
                    <a:pt x="69" y="55"/>
                    <a:pt x="72" y="53"/>
                    <a:pt x="75" y="53"/>
                  </a:cubicBezTo>
                  <a:cubicBezTo>
                    <a:pt x="79" y="53"/>
                    <a:pt x="82" y="55"/>
                    <a:pt x="82" y="59"/>
                  </a:cubicBezTo>
                  <a:cubicBezTo>
                    <a:pt x="82" y="62"/>
                    <a:pt x="79" y="65"/>
                    <a:pt x="75" y="65"/>
                  </a:cubicBezTo>
                  <a:moveTo>
                    <a:pt x="60" y="84"/>
                  </a:moveTo>
                  <a:cubicBezTo>
                    <a:pt x="56" y="84"/>
                    <a:pt x="52" y="80"/>
                    <a:pt x="52" y="76"/>
                  </a:cubicBezTo>
                  <a:cubicBezTo>
                    <a:pt x="52" y="71"/>
                    <a:pt x="56" y="67"/>
                    <a:pt x="60" y="67"/>
                  </a:cubicBezTo>
                  <a:cubicBezTo>
                    <a:pt x="65" y="67"/>
                    <a:pt x="69" y="71"/>
                    <a:pt x="69" y="76"/>
                  </a:cubicBezTo>
                  <a:cubicBezTo>
                    <a:pt x="69" y="80"/>
                    <a:pt x="65" y="84"/>
                    <a:pt x="60" y="84"/>
                  </a:cubicBezTo>
                  <a:moveTo>
                    <a:pt x="46" y="65"/>
                  </a:moveTo>
                  <a:cubicBezTo>
                    <a:pt x="42" y="65"/>
                    <a:pt x="39" y="62"/>
                    <a:pt x="39" y="58"/>
                  </a:cubicBezTo>
                  <a:cubicBezTo>
                    <a:pt x="39" y="54"/>
                    <a:pt x="42" y="51"/>
                    <a:pt x="46" y="51"/>
                  </a:cubicBezTo>
                  <a:cubicBezTo>
                    <a:pt x="50" y="51"/>
                    <a:pt x="53" y="54"/>
                    <a:pt x="53" y="58"/>
                  </a:cubicBezTo>
                  <a:cubicBezTo>
                    <a:pt x="53" y="62"/>
                    <a:pt x="50" y="65"/>
                    <a:pt x="46" y="65"/>
                  </a:cubicBezTo>
                  <a:moveTo>
                    <a:pt x="116" y="54"/>
                  </a:moveTo>
                  <a:cubicBezTo>
                    <a:pt x="114" y="51"/>
                    <a:pt x="112" y="47"/>
                    <a:pt x="109" y="45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105" y="40"/>
                    <a:pt x="97" y="41"/>
                    <a:pt x="97" y="41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0" y="44"/>
                    <a:pt x="90" y="49"/>
                    <a:pt x="75" y="49"/>
                  </a:cubicBezTo>
                  <a:cubicBezTo>
                    <a:pt x="60" y="49"/>
                    <a:pt x="61" y="44"/>
                    <a:pt x="55" y="4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1"/>
                    <a:pt x="46" y="40"/>
                    <a:pt x="41" y="44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38" y="47"/>
                    <a:pt x="37" y="51"/>
                    <a:pt x="35" y="54"/>
                  </a:cubicBezTo>
                  <a:cubicBezTo>
                    <a:pt x="32" y="61"/>
                    <a:pt x="27" y="80"/>
                    <a:pt x="28" y="94"/>
                  </a:cubicBezTo>
                  <a:cubicBezTo>
                    <a:pt x="29" y="105"/>
                    <a:pt x="31" y="107"/>
                    <a:pt x="36" y="107"/>
                  </a:cubicBezTo>
                  <a:cubicBezTo>
                    <a:pt x="41" y="108"/>
                    <a:pt x="49" y="98"/>
                    <a:pt x="55" y="93"/>
                  </a:cubicBezTo>
                  <a:cubicBezTo>
                    <a:pt x="62" y="88"/>
                    <a:pt x="89" y="88"/>
                    <a:pt x="96" y="93"/>
                  </a:cubicBezTo>
                  <a:cubicBezTo>
                    <a:pt x="102" y="98"/>
                    <a:pt x="109" y="108"/>
                    <a:pt x="114" y="107"/>
                  </a:cubicBezTo>
                  <a:cubicBezTo>
                    <a:pt x="120" y="107"/>
                    <a:pt x="121" y="105"/>
                    <a:pt x="122" y="94"/>
                  </a:cubicBezTo>
                  <a:cubicBezTo>
                    <a:pt x="124" y="80"/>
                    <a:pt x="119" y="61"/>
                    <a:pt x="116" y="54"/>
                  </a:cubicBezTo>
                  <a:moveTo>
                    <a:pt x="75" y="140"/>
                  </a:moveTo>
                  <a:cubicBezTo>
                    <a:pt x="39" y="140"/>
                    <a:pt x="10" y="111"/>
                    <a:pt x="10" y="75"/>
                  </a:cubicBezTo>
                  <a:cubicBezTo>
                    <a:pt x="10" y="39"/>
                    <a:pt x="39" y="9"/>
                    <a:pt x="75" y="9"/>
                  </a:cubicBezTo>
                  <a:cubicBezTo>
                    <a:pt x="111" y="9"/>
                    <a:pt x="141" y="39"/>
                    <a:pt x="141" y="75"/>
                  </a:cubicBezTo>
                  <a:cubicBezTo>
                    <a:pt x="141" y="111"/>
                    <a:pt x="111" y="140"/>
                    <a:pt x="75" y="140"/>
                  </a:cubicBezTo>
                  <a:moveTo>
                    <a:pt x="75" y="0"/>
                  </a:moveTo>
                  <a:cubicBezTo>
                    <a:pt x="34" y="0"/>
                    <a:pt x="0" y="33"/>
                    <a:pt x="0" y="75"/>
                  </a:cubicBezTo>
                  <a:cubicBezTo>
                    <a:pt x="0" y="116"/>
                    <a:pt x="34" y="149"/>
                    <a:pt x="75" y="149"/>
                  </a:cubicBezTo>
                  <a:cubicBezTo>
                    <a:pt x="117" y="149"/>
                    <a:pt x="150" y="116"/>
                    <a:pt x="150" y="75"/>
                  </a:cubicBezTo>
                  <a:cubicBezTo>
                    <a:pt x="150" y="33"/>
                    <a:pt x="117" y="0"/>
                    <a:pt x="7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25051"/>
                </a:solidFill>
                <a:effectLst/>
                <a:uLnTx/>
                <a:uFillTx/>
                <a:latin typeface="Blender Pro Book"/>
              </a:endParaRPr>
            </a:p>
          </p:txBody>
        </p:sp>
        <p:sp>
          <p:nvSpPr>
            <p:cNvPr id="337" name="Freeform 14">
              <a:extLst>
                <a:ext uri="{FF2B5EF4-FFF2-40B4-BE49-F238E27FC236}">
                  <a16:creationId xmlns:a16="http://schemas.microsoft.com/office/drawing/2014/main" id="{4F7D9A84-44F0-4F6C-8199-74275AD7FC02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6181283" y="1879228"/>
              <a:ext cx="621339" cy="618833"/>
            </a:xfrm>
            <a:custGeom>
              <a:avLst/>
              <a:gdLst>
                <a:gd name="T0" fmla="*/ 109 w 150"/>
                <a:gd name="T1" fmla="*/ 58 h 149"/>
                <a:gd name="T2" fmla="*/ 115 w 150"/>
                <a:gd name="T3" fmla="*/ 58 h 149"/>
                <a:gd name="T4" fmla="*/ 104 w 150"/>
                <a:gd name="T5" fmla="*/ 54 h 149"/>
                <a:gd name="T6" fmla="*/ 104 w 150"/>
                <a:gd name="T7" fmla="*/ 48 h 149"/>
                <a:gd name="T8" fmla="*/ 104 w 150"/>
                <a:gd name="T9" fmla="*/ 54 h 149"/>
                <a:gd name="T10" fmla="*/ 101 w 150"/>
                <a:gd name="T11" fmla="*/ 66 h 149"/>
                <a:gd name="T12" fmla="*/ 107 w 150"/>
                <a:gd name="T13" fmla="*/ 66 h 149"/>
                <a:gd name="T14" fmla="*/ 96 w 150"/>
                <a:gd name="T15" fmla="*/ 61 h 149"/>
                <a:gd name="T16" fmla="*/ 96 w 150"/>
                <a:gd name="T17" fmla="*/ 55 h 149"/>
                <a:gd name="T18" fmla="*/ 96 w 150"/>
                <a:gd name="T19" fmla="*/ 61 h 149"/>
                <a:gd name="T20" fmla="*/ 83 w 150"/>
                <a:gd name="T21" fmla="*/ 76 h 149"/>
                <a:gd name="T22" fmla="*/ 96 w 150"/>
                <a:gd name="T23" fmla="*/ 76 h 149"/>
                <a:gd name="T24" fmla="*/ 75 w 150"/>
                <a:gd name="T25" fmla="*/ 65 h 149"/>
                <a:gd name="T26" fmla="*/ 75 w 150"/>
                <a:gd name="T27" fmla="*/ 53 h 149"/>
                <a:gd name="T28" fmla="*/ 75 w 150"/>
                <a:gd name="T29" fmla="*/ 65 h 149"/>
                <a:gd name="T30" fmla="*/ 52 w 150"/>
                <a:gd name="T31" fmla="*/ 76 h 149"/>
                <a:gd name="T32" fmla="*/ 69 w 150"/>
                <a:gd name="T33" fmla="*/ 76 h 149"/>
                <a:gd name="T34" fmla="*/ 46 w 150"/>
                <a:gd name="T35" fmla="*/ 65 h 149"/>
                <a:gd name="T36" fmla="*/ 46 w 150"/>
                <a:gd name="T37" fmla="*/ 51 h 149"/>
                <a:gd name="T38" fmla="*/ 46 w 150"/>
                <a:gd name="T39" fmla="*/ 65 h 149"/>
                <a:gd name="T40" fmla="*/ 109 w 150"/>
                <a:gd name="T41" fmla="*/ 45 h 149"/>
                <a:gd name="T42" fmla="*/ 97 w 150"/>
                <a:gd name="T43" fmla="*/ 41 h 149"/>
                <a:gd name="T44" fmla="*/ 75 w 150"/>
                <a:gd name="T45" fmla="*/ 49 h 149"/>
                <a:gd name="T46" fmla="*/ 54 w 150"/>
                <a:gd name="T47" fmla="*/ 41 h 149"/>
                <a:gd name="T48" fmla="*/ 41 w 150"/>
                <a:gd name="T49" fmla="*/ 45 h 149"/>
                <a:gd name="T50" fmla="*/ 28 w 150"/>
                <a:gd name="T51" fmla="*/ 94 h 149"/>
                <a:gd name="T52" fmla="*/ 55 w 150"/>
                <a:gd name="T53" fmla="*/ 93 h 149"/>
                <a:gd name="T54" fmla="*/ 114 w 150"/>
                <a:gd name="T55" fmla="*/ 107 h 149"/>
                <a:gd name="T56" fmla="*/ 116 w 150"/>
                <a:gd name="T57" fmla="*/ 54 h 149"/>
                <a:gd name="T58" fmla="*/ 10 w 150"/>
                <a:gd name="T59" fmla="*/ 75 h 149"/>
                <a:gd name="T60" fmla="*/ 141 w 150"/>
                <a:gd name="T61" fmla="*/ 75 h 149"/>
                <a:gd name="T62" fmla="*/ 75 w 150"/>
                <a:gd name="T63" fmla="*/ 0 h 149"/>
                <a:gd name="T64" fmla="*/ 75 w 150"/>
                <a:gd name="T65" fmla="*/ 149 h 149"/>
                <a:gd name="T66" fmla="*/ 75 w 150"/>
                <a:gd name="T6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0" h="149">
                  <a:moveTo>
                    <a:pt x="112" y="61"/>
                  </a:moveTo>
                  <a:cubicBezTo>
                    <a:pt x="110" y="61"/>
                    <a:pt x="109" y="60"/>
                    <a:pt x="109" y="58"/>
                  </a:cubicBezTo>
                  <a:cubicBezTo>
                    <a:pt x="109" y="57"/>
                    <a:pt x="110" y="55"/>
                    <a:pt x="112" y="55"/>
                  </a:cubicBezTo>
                  <a:cubicBezTo>
                    <a:pt x="114" y="55"/>
                    <a:pt x="115" y="57"/>
                    <a:pt x="115" y="58"/>
                  </a:cubicBezTo>
                  <a:cubicBezTo>
                    <a:pt x="115" y="60"/>
                    <a:pt x="114" y="61"/>
                    <a:pt x="112" y="61"/>
                  </a:cubicBezTo>
                  <a:moveTo>
                    <a:pt x="104" y="54"/>
                  </a:moveTo>
                  <a:cubicBezTo>
                    <a:pt x="103" y="54"/>
                    <a:pt x="101" y="52"/>
                    <a:pt x="101" y="51"/>
                  </a:cubicBezTo>
                  <a:cubicBezTo>
                    <a:pt x="101" y="49"/>
                    <a:pt x="103" y="48"/>
                    <a:pt x="104" y="48"/>
                  </a:cubicBezTo>
                  <a:cubicBezTo>
                    <a:pt x="106" y="48"/>
                    <a:pt x="107" y="49"/>
                    <a:pt x="107" y="51"/>
                  </a:cubicBezTo>
                  <a:cubicBezTo>
                    <a:pt x="107" y="52"/>
                    <a:pt x="106" y="54"/>
                    <a:pt x="104" y="54"/>
                  </a:cubicBezTo>
                  <a:moveTo>
                    <a:pt x="104" y="69"/>
                  </a:moveTo>
                  <a:cubicBezTo>
                    <a:pt x="102" y="69"/>
                    <a:pt x="101" y="68"/>
                    <a:pt x="101" y="66"/>
                  </a:cubicBezTo>
                  <a:cubicBezTo>
                    <a:pt x="101" y="64"/>
                    <a:pt x="102" y="63"/>
                    <a:pt x="104" y="63"/>
                  </a:cubicBezTo>
                  <a:cubicBezTo>
                    <a:pt x="106" y="63"/>
                    <a:pt x="107" y="64"/>
                    <a:pt x="107" y="66"/>
                  </a:cubicBezTo>
                  <a:cubicBezTo>
                    <a:pt x="107" y="68"/>
                    <a:pt x="106" y="69"/>
                    <a:pt x="104" y="69"/>
                  </a:cubicBezTo>
                  <a:moveTo>
                    <a:pt x="96" y="61"/>
                  </a:moveTo>
                  <a:cubicBezTo>
                    <a:pt x="95" y="61"/>
                    <a:pt x="93" y="60"/>
                    <a:pt x="93" y="58"/>
                  </a:cubicBezTo>
                  <a:cubicBezTo>
                    <a:pt x="93" y="57"/>
                    <a:pt x="95" y="55"/>
                    <a:pt x="96" y="55"/>
                  </a:cubicBezTo>
                  <a:cubicBezTo>
                    <a:pt x="98" y="55"/>
                    <a:pt x="99" y="57"/>
                    <a:pt x="99" y="58"/>
                  </a:cubicBezTo>
                  <a:cubicBezTo>
                    <a:pt x="99" y="60"/>
                    <a:pt x="98" y="61"/>
                    <a:pt x="96" y="61"/>
                  </a:cubicBezTo>
                  <a:moveTo>
                    <a:pt x="89" y="82"/>
                  </a:moveTo>
                  <a:cubicBezTo>
                    <a:pt x="85" y="82"/>
                    <a:pt x="83" y="79"/>
                    <a:pt x="83" y="76"/>
                  </a:cubicBezTo>
                  <a:cubicBezTo>
                    <a:pt x="83" y="72"/>
                    <a:pt x="85" y="69"/>
                    <a:pt x="89" y="69"/>
                  </a:cubicBezTo>
                  <a:cubicBezTo>
                    <a:pt x="93" y="69"/>
                    <a:pt x="96" y="72"/>
                    <a:pt x="96" y="76"/>
                  </a:cubicBezTo>
                  <a:cubicBezTo>
                    <a:pt x="96" y="79"/>
                    <a:pt x="93" y="82"/>
                    <a:pt x="89" y="82"/>
                  </a:cubicBezTo>
                  <a:moveTo>
                    <a:pt x="75" y="65"/>
                  </a:moveTo>
                  <a:cubicBezTo>
                    <a:pt x="72" y="65"/>
                    <a:pt x="69" y="62"/>
                    <a:pt x="69" y="59"/>
                  </a:cubicBezTo>
                  <a:cubicBezTo>
                    <a:pt x="69" y="55"/>
                    <a:pt x="72" y="53"/>
                    <a:pt x="75" y="53"/>
                  </a:cubicBezTo>
                  <a:cubicBezTo>
                    <a:pt x="79" y="53"/>
                    <a:pt x="82" y="55"/>
                    <a:pt x="82" y="59"/>
                  </a:cubicBezTo>
                  <a:cubicBezTo>
                    <a:pt x="82" y="62"/>
                    <a:pt x="79" y="65"/>
                    <a:pt x="75" y="65"/>
                  </a:cubicBezTo>
                  <a:moveTo>
                    <a:pt x="60" y="84"/>
                  </a:moveTo>
                  <a:cubicBezTo>
                    <a:pt x="56" y="84"/>
                    <a:pt x="52" y="80"/>
                    <a:pt x="52" y="76"/>
                  </a:cubicBezTo>
                  <a:cubicBezTo>
                    <a:pt x="52" y="71"/>
                    <a:pt x="56" y="67"/>
                    <a:pt x="60" y="67"/>
                  </a:cubicBezTo>
                  <a:cubicBezTo>
                    <a:pt x="65" y="67"/>
                    <a:pt x="69" y="71"/>
                    <a:pt x="69" y="76"/>
                  </a:cubicBezTo>
                  <a:cubicBezTo>
                    <a:pt x="69" y="80"/>
                    <a:pt x="65" y="84"/>
                    <a:pt x="60" y="84"/>
                  </a:cubicBezTo>
                  <a:moveTo>
                    <a:pt x="46" y="65"/>
                  </a:moveTo>
                  <a:cubicBezTo>
                    <a:pt x="42" y="65"/>
                    <a:pt x="39" y="62"/>
                    <a:pt x="39" y="58"/>
                  </a:cubicBezTo>
                  <a:cubicBezTo>
                    <a:pt x="39" y="54"/>
                    <a:pt x="42" y="51"/>
                    <a:pt x="46" y="51"/>
                  </a:cubicBezTo>
                  <a:cubicBezTo>
                    <a:pt x="50" y="51"/>
                    <a:pt x="53" y="54"/>
                    <a:pt x="53" y="58"/>
                  </a:cubicBezTo>
                  <a:cubicBezTo>
                    <a:pt x="53" y="62"/>
                    <a:pt x="50" y="65"/>
                    <a:pt x="46" y="65"/>
                  </a:cubicBezTo>
                  <a:moveTo>
                    <a:pt x="116" y="54"/>
                  </a:moveTo>
                  <a:cubicBezTo>
                    <a:pt x="114" y="51"/>
                    <a:pt x="112" y="47"/>
                    <a:pt x="109" y="45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105" y="40"/>
                    <a:pt x="97" y="41"/>
                    <a:pt x="97" y="41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0" y="44"/>
                    <a:pt x="90" y="49"/>
                    <a:pt x="75" y="49"/>
                  </a:cubicBezTo>
                  <a:cubicBezTo>
                    <a:pt x="60" y="49"/>
                    <a:pt x="61" y="44"/>
                    <a:pt x="55" y="4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1"/>
                    <a:pt x="46" y="40"/>
                    <a:pt x="41" y="44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38" y="47"/>
                    <a:pt x="37" y="51"/>
                    <a:pt x="35" y="54"/>
                  </a:cubicBezTo>
                  <a:cubicBezTo>
                    <a:pt x="32" y="61"/>
                    <a:pt x="27" y="80"/>
                    <a:pt x="28" y="94"/>
                  </a:cubicBezTo>
                  <a:cubicBezTo>
                    <a:pt x="29" y="105"/>
                    <a:pt x="31" y="107"/>
                    <a:pt x="36" y="107"/>
                  </a:cubicBezTo>
                  <a:cubicBezTo>
                    <a:pt x="41" y="108"/>
                    <a:pt x="49" y="98"/>
                    <a:pt x="55" y="93"/>
                  </a:cubicBezTo>
                  <a:cubicBezTo>
                    <a:pt x="62" y="88"/>
                    <a:pt x="89" y="88"/>
                    <a:pt x="96" y="93"/>
                  </a:cubicBezTo>
                  <a:cubicBezTo>
                    <a:pt x="102" y="98"/>
                    <a:pt x="109" y="108"/>
                    <a:pt x="114" y="107"/>
                  </a:cubicBezTo>
                  <a:cubicBezTo>
                    <a:pt x="120" y="107"/>
                    <a:pt x="121" y="105"/>
                    <a:pt x="122" y="94"/>
                  </a:cubicBezTo>
                  <a:cubicBezTo>
                    <a:pt x="124" y="80"/>
                    <a:pt x="119" y="61"/>
                    <a:pt x="116" y="54"/>
                  </a:cubicBezTo>
                  <a:moveTo>
                    <a:pt x="75" y="140"/>
                  </a:moveTo>
                  <a:cubicBezTo>
                    <a:pt x="39" y="140"/>
                    <a:pt x="10" y="111"/>
                    <a:pt x="10" y="75"/>
                  </a:cubicBezTo>
                  <a:cubicBezTo>
                    <a:pt x="10" y="39"/>
                    <a:pt x="39" y="9"/>
                    <a:pt x="75" y="9"/>
                  </a:cubicBezTo>
                  <a:cubicBezTo>
                    <a:pt x="111" y="9"/>
                    <a:pt x="141" y="39"/>
                    <a:pt x="141" y="75"/>
                  </a:cubicBezTo>
                  <a:cubicBezTo>
                    <a:pt x="141" y="111"/>
                    <a:pt x="111" y="140"/>
                    <a:pt x="75" y="140"/>
                  </a:cubicBezTo>
                  <a:moveTo>
                    <a:pt x="75" y="0"/>
                  </a:moveTo>
                  <a:cubicBezTo>
                    <a:pt x="34" y="0"/>
                    <a:pt x="0" y="33"/>
                    <a:pt x="0" y="75"/>
                  </a:cubicBezTo>
                  <a:cubicBezTo>
                    <a:pt x="0" y="116"/>
                    <a:pt x="34" y="149"/>
                    <a:pt x="75" y="149"/>
                  </a:cubicBezTo>
                  <a:cubicBezTo>
                    <a:pt x="117" y="149"/>
                    <a:pt x="150" y="116"/>
                    <a:pt x="150" y="75"/>
                  </a:cubicBezTo>
                  <a:cubicBezTo>
                    <a:pt x="150" y="33"/>
                    <a:pt x="117" y="0"/>
                    <a:pt x="7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25051"/>
                </a:solidFill>
                <a:effectLst/>
                <a:uLnTx/>
                <a:uFillTx/>
                <a:latin typeface="Blender Pro Book"/>
              </a:endParaRPr>
            </a:p>
          </p:txBody>
        </p:sp>
        <p:sp>
          <p:nvSpPr>
            <p:cNvPr id="338" name="Freeform 14">
              <a:extLst>
                <a:ext uri="{FF2B5EF4-FFF2-40B4-BE49-F238E27FC236}">
                  <a16:creationId xmlns:a16="http://schemas.microsoft.com/office/drawing/2014/main" id="{DE52D3C4-7C41-4FB1-9A76-AC252E0D0388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101717" y="3867603"/>
              <a:ext cx="621339" cy="618833"/>
            </a:xfrm>
            <a:custGeom>
              <a:avLst/>
              <a:gdLst>
                <a:gd name="T0" fmla="*/ 109 w 150"/>
                <a:gd name="T1" fmla="*/ 58 h 149"/>
                <a:gd name="T2" fmla="*/ 115 w 150"/>
                <a:gd name="T3" fmla="*/ 58 h 149"/>
                <a:gd name="T4" fmla="*/ 104 w 150"/>
                <a:gd name="T5" fmla="*/ 54 h 149"/>
                <a:gd name="T6" fmla="*/ 104 w 150"/>
                <a:gd name="T7" fmla="*/ 48 h 149"/>
                <a:gd name="T8" fmla="*/ 104 w 150"/>
                <a:gd name="T9" fmla="*/ 54 h 149"/>
                <a:gd name="T10" fmla="*/ 101 w 150"/>
                <a:gd name="T11" fmla="*/ 66 h 149"/>
                <a:gd name="T12" fmla="*/ 107 w 150"/>
                <a:gd name="T13" fmla="*/ 66 h 149"/>
                <a:gd name="T14" fmla="*/ 96 w 150"/>
                <a:gd name="T15" fmla="*/ 61 h 149"/>
                <a:gd name="T16" fmla="*/ 96 w 150"/>
                <a:gd name="T17" fmla="*/ 55 h 149"/>
                <a:gd name="T18" fmla="*/ 96 w 150"/>
                <a:gd name="T19" fmla="*/ 61 h 149"/>
                <a:gd name="T20" fmla="*/ 83 w 150"/>
                <a:gd name="T21" fmla="*/ 76 h 149"/>
                <a:gd name="T22" fmla="*/ 96 w 150"/>
                <a:gd name="T23" fmla="*/ 76 h 149"/>
                <a:gd name="T24" fmla="*/ 75 w 150"/>
                <a:gd name="T25" fmla="*/ 65 h 149"/>
                <a:gd name="T26" fmla="*/ 75 w 150"/>
                <a:gd name="T27" fmla="*/ 53 h 149"/>
                <a:gd name="T28" fmla="*/ 75 w 150"/>
                <a:gd name="T29" fmla="*/ 65 h 149"/>
                <a:gd name="T30" fmla="*/ 52 w 150"/>
                <a:gd name="T31" fmla="*/ 76 h 149"/>
                <a:gd name="T32" fmla="*/ 69 w 150"/>
                <a:gd name="T33" fmla="*/ 76 h 149"/>
                <a:gd name="T34" fmla="*/ 46 w 150"/>
                <a:gd name="T35" fmla="*/ 65 h 149"/>
                <a:gd name="T36" fmla="*/ 46 w 150"/>
                <a:gd name="T37" fmla="*/ 51 h 149"/>
                <a:gd name="T38" fmla="*/ 46 w 150"/>
                <a:gd name="T39" fmla="*/ 65 h 149"/>
                <a:gd name="T40" fmla="*/ 109 w 150"/>
                <a:gd name="T41" fmla="*/ 45 h 149"/>
                <a:gd name="T42" fmla="*/ 97 w 150"/>
                <a:gd name="T43" fmla="*/ 41 h 149"/>
                <a:gd name="T44" fmla="*/ 75 w 150"/>
                <a:gd name="T45" fmla="*/ 49 h 149"/>
                <a:gd name="T46" fmla="*/ 54 w 150"/>
                <a:gd name="T47" fmla="*/ 41 h 149"/>
                <a:gd name="T48" fmla="*/ 41 w 150"/>
                <a:gd name="T49" fmla="*/ 45 h 149"/>
                <a:gd name="T50" fmla="*/ 28 w 150"/>
                <a:gd name="T51" fmla="*/ 94 h 149"/>
                <a:gd name="T52" fmla="*/ 55 w 150"/>
                <a:gd name="T53" fmla="*/ 93 h 149"/>
                <a:gd name="T54" fmla="*/ 114 w 150"/>
                <a:gd name="T55" fmla="*/ 107 h 149"/>
                <a:gd name="T56" fmla="*/ 116 w 150"/>
                <a:gd name="T57" fmla="*/ 54 h 149"/>
                <a:gd name="T58" fmla="*/ 10 w 150"/>
                <a:gd name="T59" fmla="*/ 75 h 149"/>
                <a:gd name="T60" fmla="*/ 141 w 150"/>
                <a:gd name="T61" fmla="*/ 75 h 149"/>
                <a:gd name="T62" fmla="*/ 75 w 150"/>
                <a:gd name="T63" fmla="*/ 0 h 149"/>
                <a:gd name="T64" fmla="*/ 75 w 150"/>
                <a:gd name="T65" fmla="*/ 149 h 149"/>
                <a:gd name="T66" fmla="*/ 75 w 150"/>
                <a:gd name="T6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0" h="149">
                  <a:moveTo>
                    <a:pt x="112" y="61"/>
                  </a:moveTo>
                  <a:cubicBezTo>
                    <a:pt x="110" y="61"/>
                    <a:pt x="109" y="60"/>
                    <a:pt x="109" y="58"/>
                  </a:cubicBezTo>
                  <a:cubicBezTo>
                    <a:pt x="109" y="57"/>
                    <a:pt x="110" y="55"/>
                    <a:pt x="112" y="55"/>
                  </a:cubicBezTo>
                  <a:cubicBezTo>
                    <a:pt x="114" y="55"/>
                    <a:pt x="115" y="57"/>
                    <a:pt x="115" y="58"/>
                  </a:cubicBezTo>
                  <a:cubicBezTo>
                    <a:pt x="115" y="60"/>
                    <a:pt x="114" y="61"/>
                    <a:pt x="112" y="61"/>
                  </a:cubicBezTo>
                  <a:moveTo>
                    <a:pt x="104" y="54"/>
                  </a:moveTo>
                  <a:cubicBezTo>
                    <a:pt x="103" y="54"/>
                    <a:pt x="101" y="52"/>
                    <a:pt x="101" y="51"/>
                  </a:cubicBezTo>
                  <a:cubicBezTo>
                    <a:pt x="101" y="49"/>
                    <a:pt x="103" y="48"/>
                    <a:pt x="104" y="48"/>
                  </a:cubicBezTo>
                  <a:cubicBezTo>
                    <a:pt x="106" y="48"/>
                    <a:pt x="107" y="49"/>
                    <a:pt x="107" y="51"/>
                  </a:cubicBezTo>
                  <a:cubicBezTo>
                    <a:pt x="107" y="52"/>
                    <a:pt x="106" y="54"/>
                    <a:pt x="104" y="54"/>
                  </a:cubicBezTo>
                  <a:moveTo>
                    <a:pt x="104" y="69"/>
                  </a:moveTo>
                  <a:cubicBezTo>
                    <a:pt x="102" y="69"/>
                    <a:pt x="101" y="68"/>
                    <a:pt x="101" y="66"/>
                  </a:cubicBezTo>
                  <a:cubicBezTo>
                    <a:pt x="101" y="64"/>
                    <a:pt x="102" y="63"/>
                    <a:pt x="104" y="63"/>
                  </a:cubicBezTo>
                  <a:cubicBezTo>
                    <a:pt x="106" y="63"/>
                    <a:pt x="107" y="64"/>
                    <a:pt x="107" y="66"/>
                  </a:cubicBezTo>
                  <a:cubicBezTo>
                    <a:pt x="107" y="68"/>
                    <a:pt x="106" y="69"/>
                    <a:pt x="104" y="69"/>
                  </a:cubicBezTo>
                  <a:moveTo>
                    <a:pt x="96" y="61"/>
                  </a:moveTo>
                  <a:cubicBezTo>
                    <a:pt x="95" y="61"/>
                    <a:pt x="93" y="60"/>
                    <a:pt x="93" y="58"/>
                  </a:cubicBezTo>
                  <a:cubicBezTo>
                    <a:pt x="93" y="57"/>
                    <a:pt x="95" y="55"/>
                    <a:pt x="96" y="55"/>
                  </a:cubicBezTo>
                  <a:cubicBezTo>
                    <a:pt x="98" y="55"/>
                    <a:pt x="99" y="57"/>
                    <a:pt x="99" y="58"/>
                  </a:cubicBezTo>
                  <a:cubicBezTo>
                    <a:pt x="99" y="60"/>
                    <a:pt x="98" y="61"/>
                    <a:pt x="96" y="61"/>
                  </a:cubicBezTo>
                  <a:moveTo>
                    <a:pt x="89" y="82"/>
                  </a:moveTo>
                  <a:cubicBezTo>
                    <a:pt x="85" y="82"/>
                    <a:pt x="83" y="79"/>
                    <a:pt x="83" y="76"/>
                  </a:cubicBezTo>
                  <a:cubicBezTo>
                    <a:pt x="83" y="72"/>
                    <a:pt x="85" y="69"/>
                    <a:pt x="89" y="69"/>
                  </a:cubicBezTo>
                  <a:cubicBezTo>
                    <a:pt x="93" y="69"/>
                    <a:pt x="96" y="72"/>
                    <a:pt x="96" y="76"/>
                  </a:cubicBezTo>
                  <a:cubicBezTo>
                    <a:pt x="96" y="79"/>
                    <a:pt x="93" y="82"/>
                    <a:pt x="89" y="82"/>
                  </a:cubicBezTo>
                  <a:moveTo>
                    <a:pt x="75" y="65"/>
                  </a:moveTo>
                  <a:cubicBezTo>
                    <a:pt x="72" y="65"/>
                    <a:pt x="69" y="62"/>
                    <a:pt x="69" y="59"/>
                  </a:cubicBezTo>
                  <a:cubicBezTo>
                    <a:pt x="69" y="55"/>
                    <a:pt x="72" y="53"/>
                    <a:pt x="75" y="53"/>
                  </a:cubicBezTo>
                  <a:cubicBezTo>
                    <a:pt x="79" y="53"/>
                    <a:pt x="82" y="55"/>
                    <a:pt x="82" y="59"/>
                  </a:cubicBezTo>
                  <a:cubicBezTo>
                    <a:pt x="82" y="62"/>
                    <a:pt x="79" y="65"/>
                    <a:pt x="75" y="65"/>
                  </a:cubicBezTo>
                  <a:moveTo>
                    <a:pt x="60" y="84"/>
                  </a:moveTo>
                  <a:cubicBezTo>
                    <a:pt x="56" y="84"/>
                    <a:pt x="52" y="80"/>
                    <a:pt x="52" y="76"/>
                  </a:cubicBezTo>
                  <a:cubicBezTo>
                    <a:pt x="52" y="71"/>
                    <a:pt x="56" y="67"/>
                    <a:pt x="60" y="67"/>
                  </a:cubicBezTo>
                  <a:cubicBezTo>
                    <a:pt x="65" y="67"/>
                    <a:pt x="69" y="71"/>
                    <a:pt x="69" y="76"/>
                  </a:cubicBezTo>
                  <a:cubicBezTo>
                    <a:pt x="69" y="80"/>
                    <a:pt x="65" y="84"/>
                    <a:pt x="60" y="84"/>
                  </a:cubicBezTo>
                  <a:moveTo>
                    <a:pt x="46" y="65"/>
                  </a:moveTo>
                  <a:cubicBezTo>
                    <a:pt x="42" y="65"/>
                    <a:pt x="39" y="62"/>
                    <a:pt x="39" y="58"/>
                  </a:cubicBezTo>
                  <a:cubicBezTo>
                    <a:pt x="39" y="54"/>
                    <a:pt x="42" y="51"/>
                    <a:pt x="46" y="51"/>
                  </a:cubicBezTo>
                  <a:cubicBezTo>
                    <a:pt x="50" y="51"/>
                    <a:pt x="53" y="54"/>
                    <a:pt x="53" y="58"/>
                  </a:cubicBezTo>
                  <a:cubicBezTo>
                    <a:pt x="53" y="62"/>
                    <a:pt x="50" y="65"/>
                    <a:pt x="46" y="65"/>
                  </a:cubicBezTo>
                  <a:moveTo>
                    <a:pt x="116" y="54"/>
                  </a:moveTo>
                  <a:cubicBezTo>
                    <a:pt x="114" y="51"/>
                    <a:pt x="112" y="47"/>
                    <a:pt x="109" y="45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105" y="40"/>
                    <a:pt x="97" y="41"/>
                    <a:pt x="97" y="41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0" y="44"/>
                    <a:pt x="90" y="49"/>
                    <a:pt x="75" y="49"/>
                  </a:cubicBezTo>
                  <a:cubicBezTo>
                    <a:pt x="60" y="49"/>
                    <a:pt x="61" y="44"/>
                    <a:pt x="55" y="4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1"/>
                    <a:pt x="46" y="40"/>
                    <a:pt x="41" y="44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38" y="47"/>
                    <a:pt x="37" y="51"/>
                    <a:pt x="35" y="54"/>
                  </a:cubicBezTo>
                  <a:cubicBezTo>
                    <a:pt x="32" y="61"/>
                    <a:pt x="27" y="80"/>
                    <a:pt x="28" y="94"/>
                  </a:cubicBezTo>
                  <a:cubicBezTo>
                    <a:pt x="29" y="105"/>
                    <a:pt x="31" y="107"/>
                    <a:pt x="36" y="107"/>
                  </a:cubicBezTo>
                  <a:cubicBezTo>
                    <a:pt x="41" y="108"/>
                    <a:pt x="49" y="98"/>
                    <a:pt x="55" y="93"/>
                  </a:cubicBezTo>
                  <a:cubicBezTo>
                    <a:pt x="62" y="88"/>
                    <a:pt x="89" y="88"/>
                    <a:pt x="96" y="93"/>
                  </a:cubicBezTo>
                  <a:cubicBezTo>
                    <a:pt x="102" y="98"/>
                    <a:pt x="109" y="108"/>
                    <a:pt x="114" y="107"/>
                  </a:cubicBezTo>
                  <a:cubicBezTo>
                    <a:pt x="120" y="107"/>
                    <a:pt x="121" y="105"/>
                    <a:pt x="122" y="94"/>
                  </a:cubicBezTo>
                  <a:cubicBezTo>
                    <a:pt x="124" y="80"/>
                    <a:pt x="119" y="61"/>
                    <a:pt x="116" y="54"/>
                  </a:cubicBezTo>
                  <a:moveTo>
                    <a:pt x="75" y="140"/>
                  </a:moveTo>
                  <a:cubicBezTo>
                    <a:pt x="39" y="140"/>
                    <a:pt x="10" y="111"/>
                    <a:pt x="10" y="75"/>
                  </a:cubicBezTo>
                  <a:cubicBezTo>
                    <a:pt x="10" y="39"/>
                    <a:pt x="39" y="9"/>
                    <a:pt x="75" y="9"/>
                  </a:cubicBezTo>
                  <a:cubicBezTo>
                    <a:pt x="111" y="9"/>
                    <a:pt x="141" y="39"/>
                    <a:pt x="141" y="75"/>
                  </a:cubicBezTo>
                  <a:cubicBezTo>
                    <a:pt x="141" y="111"/>
                    <a:pt x="111" y="140"/>
                    <a:pt x="75" y="140"/>
                  </a:cubicBezTo>
                  <a:moveTo>
                    <a:pt x="75" y="0"/>
                  </a:moveTo>
                  <a:cubicBezTo>
                    <a:pt x="34" y="0"/>
                    <a:pt x="0" y="33"/>
                    <a:pt x="0" y="75"/>
                  </a:cubicBezTo>
                  <a:cubicBezTo>
                    <a:pt x="0" y="116"/>
                    <a:pt x="34" y="149"/>
                    <a:pt x="75" y="149"/>
                  </a:cubicBezTo>
                  <a:cubicBezTo>
                    <a:pt x="117" y="149"/>
                    <a:pt x="150" y="116"/>
                    <a:pt x="150" y="75"/>
                  </a:cubicBezTo>
                  <a:cubicBezTo>
                    <a:pt x="150" y="33"/>
                    <a:pt x="117" y="0"/>
                    <a:pt x="7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25051"/>
                </a:solidFill>
                <a:effectLst/>
                <a:uLnTx/>
                <a:uFillTx/>
                <a:latin typeface="Blender Pro Book"/>
              </a:endParaRPr>
            </a:p>
          </p:txBody>
        </p:sp>
        <p:sp>
          <p:nvSpPr>
            <p:cNvPr id="339" name="Freeform 14">
              <a:extLst>
                <a:ext uri="{FF2B5EF4-FFF2-40B4-BE49-F238E27FC236}">
                  <a16:creationId xmlns:a16="http://schemas.microsoft.com/office/drawing/2014/main" id="{AA5C0001-D25F-476D-8EAF-0A574DE01199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469858" y="4477915"/>
              <a:ext cx="621339" cy="618833"/>
            </a:xfrm>
            <a:custGeom>
              <a:avLst/>
              <a:gdLst>
                <a:gd name="T0" fmla="*/ 109 w 150"/>
                <a:gd name="T1" fmla="*/ 58 h 149"/>
                <a:gd name="T2" fmla="*/ 115 w 150"/>
                <a:gd name="T3" fmla="*/ 58 h 149"/>
                <a:gd name="T4" fmla="*/ 104 w 150"/>
                <a:gd name="T5" fmla="*/ 54 h 149"/>
                <a:gd name="T6" fmla="*/ 104 w 150"/>
                <a:gd name="T7" fmla="*/ 48 h 149"/>
                <a:gd name="T8" fmla="*/ 104 w 150"/>
                <a:gd name="T9" fmla="*/ 54 h 149"/>
                <a:gd name="T10" fmla="*/ 101 w 150"/>
                <a:gd name="T11" fmla="*/ 66 h 149"/>
                <a:gd name="T12" fmla="*/ 107 w 150"/>
                <a:gd name="T13" fmla="*/ 66 h 149"/>
                <a:gd name="T14" fmla="*/ 96 w 150"/>
                <a:gd name="T15" fmla="*/ 61 h 149"/>
                <a:gd name="T16" fmla="*/ 96 w 150"/>
                <a:gd name="T17" fmla="*/ 55 h 149"/>
                <a:gd name="T18" fmla="*/ 96 w 150"/>
                <a:gd name="T19" fmla="*/ 61 h 149"/>
                <a:gd name="T20" fmla="*/ 83 w 150"/>
                <a:gd name="T21" fmla="*/ 76 h 149"/>
                <a:gd name="T22" fmla="*/ 96 w 150"/>
                <a:gd name="T23" fmla="*/ 76 h 149"/>
                <a:gd name="T24" fmla="*/ 75 w 150"/>
                <a:gd name="T25" fmla="*/ 65 h 149"/>
                <a:gd name="T26" fmla="*/ 75 w 150"/>
                <a:gd name="T27" fmla="*/ 53 h 149"/>
                <a:gd name="T28" fmla="*/ 75 w 150"/>
                <a:gd name="T29" fmla="*/ 65 h 149"/>
                <a:gd name="T30" fmla="*/ 52 w 150"/>
                <a:gd name="T31" fmla="*/ 76 h 149"/>
                <a:gd name="T32" fmla="*/ 69 w 150"/>
                <a:gd name="T33" fmla="*/ 76 h 149"/>
                <a:gd name="T34" fmla="*/ 46 w 150"/>
                <a:gd name="T35" fmla="*/ 65 h 149"/>
                <a:gd name="T36" fmla="*/ 46 w 150"/>
                <a:gd name="T37" fmla="*/ 51 h 149"/>
                <a:gd name="T38" fmla="*/ 46 w 150"/>
                <a:gd name="T39" fmla="*/ 65 h 149"/>
                <a:gd name="T40" fmla="*/ 109 w 150"/>
                <a:gd name="T41" fmla="*/ 45 h 149"/>
                <a:gd name="T42" fmla="*/ 97 w 150"/>
                <a:gd name="T43" fmla="*/ 41 h 149"/>
                <a:gd name="T44" fmla="*/ 75 w 150"/>
                <a:gd name="T45" fmla="*/ 49 h 149"/>
                <a:gd name="T46" fmla="*/ 54 w 150"/>
                <a:gd name="T47" fmla="*/ 41 h 149"/>
                <a:gd name="T48" fmla="*/ 41 w 150"/>
                <a:gd name="T49" fmla="*/ 45 h 149"/>
                <a:gd name="T50" fmla="*/ 28 w 150"/>
                <a:gd name="T51" fmla="*/ 94 h 149"/>
                <a:gd name="T52" fmla="*/ 55 w 150"/>
                <a:gd name="T53" fmla="*/ 93 h 149"/>
                <a:gd name="T54" fmla="*/ 114 w 150"/>
                <a:gd name="T55" fmla="*/ 107 h 149"/>
                <a:gd name="T56" fmla="*/ 116 w 150"/>
                <a:gd name="T57" fmla="*/ 54 h 149"/>
                <a:gd name="T58" fmla="*/ 10 w 150"/>
                <a:gd name="T59" fmla="*/ 75 h 149"/>
                <a:gd name="T60" fmla="*/ 141 w 150"/>
                <a:gd name="T61" fmla="*/ 75 h 149"/>
                <a:gd name="T62" fmla="*/ 75 w 150"/>
                <a:gd name="T63" fmla="*/ 0 h 149"/>
                <a:gd name="T64" fmla="*/ 75 w 150"/>
                <a:gd name="T65" fmla="*/ 149 h 149"/>
                <a:gd name="T66" fmla="*/ 75 w 150"/>
                <a:gd name="T6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0" h="149">
                  <a:moveTo>
                    <a:pt x="112" y="61"/>
                  </a:moveTo>
                  <a:cubicBezTo>
                    <a:pt x="110" y="61"/>
                    <a:pt x="109" y="60"/>
                    <a:pt x="109" y="58"/>
                  </a:cubicBezTo>
                  <a:cubicBezTo>
                    <a:pt x="109" y="57"/>
                    <a:pt x="110" y="55"/>
                    <a:pt x="112" y="55"/>
                  </a:cubicBezTo>
                  <a:cubicBezTo>
                    <a:pt x="114" y="55"/>
                    <a:pt x="115" y="57"/>
                    <a:pt x="115" y="58"/>
                  </a:cubicBezTo>
                  <a:cubicBezTo>
                    <a:pt x="115" y="60"/>
                    <a:pt x="114" y="61"/>
                    <a:pt x="112" y="61"/>
                  </a:cubicBezTo>
                  <a:moveTo>
                    <a:pt x="104" y="54"/>
                  </a:moveTo>
                  <a:cubicBezTo>
                    <a:pt x="103" y="54"/>
                    <a:pt x="101" y="52"/>
                    <a:pt x="101" y="51"/>
                  </a:cubicBezTo>
                  <a:cubicBezTo>
                    <a:pt x="101" y="49"/>
                    <a:pt x="103" y="48"/>
                    <a:pt x="104" y="48"/>
                  </a:cubicBezTo>
                  <a:cubicBezTo>
                    <a:pt x="106" y="48"/>
                    <a:pt x="107" y="49"/>
                    <a:pt x="107" y="51"/>
                  </a:cubicBezTo>
                  <a:cubicBezTo>
                    <a:pt x="107" y="52"/>
                    <a:pt x="106" y="54"/>
                    <a:pt x="104" y="54"/>
                  </a:cubicBezTo>
                  <a:moveTo>
                    <a:pt x="104" y="69"/>
                  </a:moveTo>
                  <a:cubicBezTo>
                    <a:pt x="102" y="69"/>
                    <a:pt x="101" y="68"/>
                    <a:pt x="101" y="66"/>
                  </a:cubicBezTo>
                  <a:cubicBezTo>
                    <a:pt x="101" y="64"/>
                    <a:pt x="102" y="63"/>
                    <a:pt x="104" y="63"/>
                  </a:cubicBezTo>
                  <a:cubicBezTo>
                    <a:pt x="106" y="63"/>
                    <a:pt x="107" y="64"/>
                    <a:pt x="107" y="66"/>
                  </a:cubicBezTo>
                  <a:cubicBezTo>
                    <a:pt x="107" y="68"/>
                    <a:pt x="106" y="69"/>
                    <a:pt x="104" y="69"/>
                  </a:cubicBezTo>
                  <a:moveTo>
                    <a:pt x="96" y="61"/>
                  </a:moveTo>
                  <a:cubicBezTo>
                    <a:pt x="95" y="61"/>
                    <a:pt x="93" y="60"/>
                    <a:pt x="93" y="58"/>
                  </a:cubicBezTo>
                  <a:cubicBezTo>
                    <a:pt x="93" y="57"/>
                    <a:pt x="95" y="55"/>
                    <a:pt x="96" y="55"/>
                  </a:cubicBezTo>
                  <a:cubicBezTo>
                    <a:pt x="98" y="55"/>
                    <a:pt x="99" y="57"/>
                    <a:pt x="99" y="58"/>
                  </a:cubicBezTo>
                  <a:cubicBezTo>
                    <a:pt x="99" y="60"/>
                    <a:pt x="98" y="61"/>
                    <a:pt x="96" y="61"/>
                  </a:cubicBezTo>
                  <a:moveTo>
                    <a:pt x="89" y="82"/>
                  </a:moveTo>
                  <a:cubicBezTo>
                    <a:pt x="85" y="82"/>
                    <a:pt x="83" y="79"/>
                    <a:pt x="83" y="76"/>
                  </a:cubicBezTo>
                  <a:cubicBezTo>
                    <a:pt x="83" y="72"/>
                    <a:pt x="85" y="69"/>
                    <a:pt x="89" y="69"/>
                  </a:cubicBezTo>
                  <a:cubicBezTo>
                    <a:pt x="93" y="69"/>
                    <a:pt x="96" y="72"/>
                    <a:pt x="96" y="76"/>
                  </a:cubicBezTo>
                  <a:cubicBezTo>
                    <a:pt x="96" y="79"/>
                    <a:pt x="93" y="82"/>
                    <a:pt x="89" y="82"/>
                  </a:cubicBezTo>
                  <a:moveTo>
                    <a:pt x="75" y="65"/>
                  </a:moveTo>
                  <a:cubicBezTo>
                    <a:pt x="72" y="65"/>
                    <a:pt x="69" y="62"/>
                    <a:pt x="69" y="59"/>
                  </a:cubicBezTo>
                  <a:cubicBezTo>
                    <a:pt x="69" y="55"/>
                    <a:pt x="72" y="53"/>
                    <a:pt x="75" y="53"/>
                  </a:cubicBezTo>
                  <a:cubicBezTo>
                    <a:pt x="79" y="53"/>
                    <a:pt x="82" y="55"/>
                    <a:pt x="82" y="59"/>
                  </a:cubicBezTo>
                  <a:cubicBezTo>
                    <a:pt x="82" y="62"/>
                    <a:pt x="79" y="65"/>
                    <a:pt x="75" y="65"/>
                  </a:cubicBezTo>
                  <a:moveTo>
                    <a:pt x="60" y="84"/>
                  </a:moveTo>
                  <a:cubicBezTo>
                    <a:pt x="56" y="84"/>
                    <a:pt x="52" y="80"/>
                    <a:pt x="52" y="76"/>
                  </a:cubicBezTo>
                  <a:cubicBezTo>
                    <a:pt x="52" y="71"/>
                    <a:pt x="56" y="67"/>
                    <a:pt x="60" y="67"/>
                  </a:cubicBezTo>
                  <a:cubicBezTo>
                    <a:pt x="65" y="67"/>
                    <a:pt x="69" y="71"/>
                    <a:pt x="69" y="76"/>
                  </a:cubicBezTo>
                  <a:cubicBezTo>
                    <a:pt x="69" y="80"/>
                    <a:pt x="65" y="84"/>
                    <a:pt x="60" y="84"/>
                  </a:cubicBezTo>
                  <a:moveTo>
                    <a:pt x="46" y="65"/>
                  </a:moveTo>
                  <a:cubicBezTo>
                    <a:pt x="42" y="65"/>
                    <a:pt x="39" y="62"/>
                    <a:pt x="39" y="58"/>
                  </a:cubicBezTo>
                  <a:cubicBezTo>
                    <a:pt x="39" y="54"/>
                    <a:pt x="42" y="51"/>
                    <a:pt x="46" y="51"/>
                  </a:cubicBezTo>
                  <a:cubicBezTo>
                    <a:pt x="50" y="51"/>
                    <a:pt x="53" y="54"/>
                    <a:pt x="53" y="58"/>
                  </a:cubicBezTo>
                  <a:cubicBezTo>
                    <a:pt x="53" y="62"/>
                    <a:pt x="50" y="65"/>
                    <a:pt x="46" y="65"/>
                  </a:cubicBezTo>
                  <a:moveTo>
                    <a:pt x="116" y="54"/>
                  </a:moveTo>
                  <a:cubicBezTo>
                    <a:pt x="114" y="51"/>
                    <a:pt x="112" y="47"/>
                    <a:pt x="109" y="45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105" y="40"/>
                    <a:pt x="97" y="41"/>
                    <a:pt x="97" y="41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0" y="44"/>
                    <a:pt x="90" y="49"/>
                    <a:pt x="75" y="49"/>
                  </a:cubicBezTo>
                  <a:cubicBezTo>
                    <a:pt x="60" y="49"/>
                    <a:pt x="61" y="44"/>
                    <a:pt x="55" y="4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1"/>
                    <a:pt x="46" y="40"/>
                    <a:pt x="41" y="44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38" y="47"/>
                    <a:pt x="37" y="51"/>
                    <a:pt x="35" y="54"/>
                  </a:cubicBezTo>
                  <a:cubicBezTo>
                    <a:pt x="32" y="61"/>
                    <a:pt x="27" y="80"/>
                    <a:pt x="28" y="94"/>
                  </a:cubicBezTo>
                  <a:cubicBezTo>
                    <a:pt x="29" y="105"/>
                    <a:pt x="31" y="107"/>
                    <a:pt x="36" y="107"/>
                  </a:cubicBezTo>
                  <a:cubicBezTo>
                    <a:pt x="41" y="108"/>
                    <a:pt x="49" y="98"/>
                    <a:pt x="55" y="93"/>
                  </a:cubicBezTo>
                  <a:cubicBezTo>
                    <a:pt x="62" y="88"/>
                    <a:pt x="89" y="88"/>
                    <a:pt x="96" y="93"/>
                  </a:cubicBezTo>
                  <a:cubicBezTo>
                    <a:pt x="102" y="98"/>
                    <a:pt x="109" y="108"/>
                    <a:pt x="114" y="107"/>
                  </a:cubicBezTo>
                  <a:cubicBezTo>
                    <a:pt x="120" y="107"/>
                    <a:pt x="121" y="105"/>
                    <a:pt x="122" y="94"/>
                  </a:cubicBezTo>
                  <a:cubicBezTo>
                    <a:pt x="124" y="80"/>
                    <a:pt x="119" y="61"/>
                    <a:pt x="116" y="54"/>
                  </a:cubicBezTo>
                  <a:moveTo>
                    <a:pt x="75" y="140"/>
                  </a:moveTo>
                  <a:cubicBezTo>
                    <a:pt x="39" y="140"/>
                    <a:pt x="10" y="111"/>
                    <a:pt x="10" y="75"/>
                  </a:cubicBezTo>
                  <a:cubicBezTo>
                    <a:pt x="10" y="39"/>
                    <a:pt x="39" y="9"/>
                    <a:pt x="75" y="9"/>
                  </a:cubicBezTo>
                  <a:cubicBezTo>
                    <a:pt x="111" y="9"/>
                    <a:pt x="141" y="39"/>
                    <a:pt x="141" y="75"/>
                  </a:cubicBezTo>
                  <a:cubicBezTo>
                    <a:pt x="141" y="111"/>
                    <a:pt x="111" y="140"/>
                    <a:pt x="75" y="140"/>
                  </a:cubicBezTo>
                  <a:moveTo>
                    <a:pt x="75" y="0"/>
                  </a:moveTo>
                  <a:cubicBezTo>
                    <a:pt x="34" y="0"/>
                    <a:pt x="0" y="33"/>
                    <a:pt x="0" y="75"/>
                  </a:cubicBezTo>
                  <a:cubicBezTo>
                    <a:pt x="0" y="116"/>
                    <a:pt x="34" y="149"/>
                    <a:pt x="75" y="149"/>
                  </a:cubicBezTo>
                  <a:cubicBezTo>
                    <a:pt x="117" y="149"/>
                    <a:pt x="150" y="116"/>
                    <a:pt x="150" y="75"/>
                  </a:cubicBezTo>
                  <a:cubicBezTo>
                    <a:pt x="150" y="33"/>
                    <a:pt x="117" y="0"/>
                    <a:pt x="7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25051"/>
                </a:solidFill>
                <a:effectLst/>
                <a:uLnTx/>
                <a:uFillTx/>
                <a:latin typeface="Blender Pro Book"/>
              </a:endParaRPr>
            </a:p>
          </p:txBody>
        </p: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C7DCE011-1454-4628-A9EC-5D7E4420348E}"/>
                </a:ext>
              </a:extLst>
            </p:cNvPr>
            <p:cNvGrpSpPr/>
            <p:nvPr/>
          </p:nvGrpSpPr>
          <p:grpSpPr>
            <a:xfrm>
              <a:off x="6248542" y="2744146"/>
              <a:ext cx="618833" cy="618833"/>
              <a:chOff x="4604545" y="1640238"/>
              <a:chExt cx="392110" cy="392110"/>
            </a:xfrm>
            <a:solidFill>
              <a:schemeClr val="tx1"/>
            </a:solidFill>
          </p:grpSpPr>
          <p:grpSp>
            <p:nvGrpSpPr>
              <p:cNvPr id="341" name="Group 36">
                <a:extLst>
                  <a:ext uri="{FF2B5EF4-FFF2-40B4-BE49-F238E27FC236}">
                    <a16:creationId xmlns:a16="http://schemas.microsoft.com/office/drawing/2014/main" id="{6E7B0124-8508-45E1-BB64-90DFE07AF519}"/>
                  </a:ext>
                </a:extLst>
              </p:cNvPr>
              <p:cNvGrpSpPr/>
              <p:nvPr/>
            </p:nvGrpSpPr>
            <p:grpSpPr bwMode="black">
              <a:xfrm>
                <a:off x="4673640" y="1736214"/>
                <a:ext cx="253920" cy="200159"/>
                <a:chOff x="3358790" y="376388"/>
                <a:chExt cx="1516063" cy="1195388"/>
              </a:xfrm>
              <a:grpFill/>
            </p:grpSpPr>
            <p:sp>
              <p:nvSpPr>
                <p:cNvPr id="343" name="Freeform 26">
                  <a:extLst>
                    <a:ext uri="{FF2B5EF4-FFF2-40B4-BE49-F238E27FC236}">
                      <a16:creationId xmlns:a16="http://schemas.microsoft.com/office/drawing/2014/main" id="{348D2FC7-5B32-45E0-9A2E-592F4B82561D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703278" y="376388"/>
                  <a:ext cx="1171575" cy="1128713"/>
                </a:xfrm>
                <a:custGeom>
                  <a:avLst/>
                  <a:gdLst>
                    <a:gd name="T0" fmla="*/ 36 w 312"/>
                    <a:gd name="T1" fmla="*/ 0 h 301"/>
                    <a:gd name="T2" fmla="*/ 0 w 312"/>
                    <a:gd name="T3" fmla="*/ 94 h 301"/>
                    <a:gd name="T4" fmla="*/ 32 w 312"/>
                    <a:gd name="T5" fmla="*/ 94 h 301"/>
                    <a:gd name="T6" fmla="*/ 54 w 312"/>
                    <a:gd name="T7" fmla="*/ 39 h 301"/>
                    <a:gd name="T8" fmla="*/ 272 w 312"/>
                    <a:gd name="T9" fmla="*/ 124 h 301"/>
                    <a:gd name="T10" fmla="*/ 219 w 312"/>
                    <a:gd name="T11" fmla="*/ 262 h 301"/>
                    <a:gd name="T12" fmla="*/ 219 w 312"/>
                    <a:gd name="T13" fmla="*/ 295 h 301"/>
                    <a:gd name="T14" fmla="*/ 237 w 312"/>
                    <a:gd name="T15" fmla="*/ 301 h 301"/>
                    <a:gd name="T16" fmla="*/ 312 w 312"/>
                    <a:gd name="T17" fmla="*/ 106 h 301"/>
                    <a:gd name="T18" fmla="*/ 36 w 312"/>
                    <a:gd name="T19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2" h="301">
                      <a:moveTo>
                        <a:pt x="36" y="0"/>
                      </a:move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41" y="73"/>
                        <a:pt x="54" y="39"/>
                        <a:pt x="54" y="39"/>
                      </a:cubicBezTo>
                      <a:cubicBezTo>
                        <a:pt x="272" y="124"/>
                        <a:pt x="272" y="124"/>
                        <a:pt x="272" y="124"/>
                      </a:cubicBezTo>
                      <a:cubicBezTo>
                        <a:pt x="219" y="262"/>
                        <a:pt x="219" y="262"/>
                        <a:pt x="219" y="262"/>
                      </a:cubicBezTo>
                      <a:cubicBezTo>
                        <a:pt x="219" y="295"/>
                        <a:pt x="219" y="295"/>
                        <a:pt x="219" y="295"/>
                      </a:cubicBezTo>
                      <a:cubicBezTo>
                        <a:pt x="237" y="301"/>
                        <a:pt x="237" y="301"/>
                        <a:pt x="237" y="301"/>
                      </a:cubicBezTo>
                      <a:cubicBezTo>
                        <a:pt x="312" y="106"/>
                        <a:pt x="312" y="106"/>
                        <a:pt x="312" y="106"/>
                      </a:cubicBezTo>
                      <a:lnTo>
                        <a:pt x="36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44" name="Freeform 27">
                  <a:extLst>
                    <a:ext uri="{FF2B5EF4-FFF2-40B4-BE49-F238E27FC236}">
                      <a16:creationId xmlns:a16="http://schemas.microsoft.com/office/drawing/2014/main" id="{C85C2B8B-3B89-493B-A72D-DDB91A3F627B}"/>
                    </a:ext>
                  </a:extLst>
                </p:cNvPr>
                <p:cNvSpPr>
                  <a:spLocks noEditPoints="1"/>
                </p:cNvSpPr>
                <p:nvPr/>
              </p:nvSpPr>
              <p:spPr bwMode="black">
                <a:xfrm>
                  <a:off x="3358790" y="789138"/>
                  <a:ext cx="1106488" cy="782638"/>
                </a:xfrm>
                <a:custGeom>
                  <a:avLst/>
                  <a:gdLst>
                    <a:gd name="T0" fmla="*/ 0 w 697"/>
                    <a:gd name="T1" fmla="*/ 0 h 493"/>
                    <a:gd name="T2" fmla="*/ 0 w 697"/>
                    <a:gd name="T3" fmla="*/ 493 h 493"/>
                    <a:gd name="T4" fmla="*/ 697 w 697"/>
                    <a:gd name="T5" fmla="*/ 493 h 493"/>
                    <a:gd name="T6" fmla="*/ 697 w 697"/>
                    <a:gd name="T7" fmla="*/ 0 h 493"/>
                    <a:gd name="T8" fmla="*/ 0 w 697"/>
                    <a:gd name="T9" fmla="*/ 0 h 493"/>
                    <a:gd name="T10" fmla="*/ 626 w 697"/>
                    <a:gd name="T11" fmla="*/ 422 h 493"/>
                    <a:gd name="T12" fmla="*/ 71 w 697"/>
                    <a:gd name="T13" fmla="*/ 422 h 493"/>
                    <a:gd name="T14" fmla="*/ 71 w 697"/>
                    <a:gd name="T15" fmla="*/ 73 h 493"/>
                    <a:gd name="T16" fmla="*/ 626 w 697"/>
                    <a:gd name="T17" fmla="*/ 73 h 493"/>
                    <a:gd name="T18" fmla="*/ 626 w 697"/>
                    <a:gd name="T19" fmla="*/ 422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97" h="493">
                      <a:moveTo>
                        <a:pt x="0" y="0"/>
                      </a:moveTo>
                      <a:lnTo>
                        <a:pt x="0" y="493"/>
                      </a:lnTo>
                      <a:lnTo>
                        <a:pt x="697" y="493"/>
                      </a:lnTo>
                      <a:lnTo>
                        <a:pt x="697" y="0"/>
                      </a:lnTo>
                      <a:lnTo>
                        <a:pt x="0" y="0"/>
                      </a:lnTo>
                      <a:close/>
                      <a:moveTo>
                        <a:pt x="626" y="422"/>
                      </a:moveTo>
                      <a:lnTo>
                        <a:pt x="71" y="422"/>
                      </a:lnTo>
                      <a:lnTo>
                        <a:pt x="71" y="73"/>
                      </a:lnTo>
                      <a:lnTo>
                        <a:pt x="626" y="73"/>
                      </a:lnTo>
                      <a:lnTo>
                        <a:pt x="626" y="422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45" name="Freeform 28">
                  <a:extLst>
                    <a:ext uri="{FF2B5EF4-FFF2-40B4-BE49-F238E27FC236}">
                      <a16:creationId xmlns:a16="http://schemas.microsoft.com/office/drawing/2014/main" id="{AC137D3D-B911-4286-AA08-F6C6B7CEBEC6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565165" y="1189188"/>
                  <a:ext cx="401638" cy="338138"/>
                </a:xfrm>
                <a:custGeom>
                  <a:avLst/>
                  <a:gdLst>
                    <a:gd name="T0" fmla="*/ 0 w 107"/>
                    <a:gd name="T1" fmla="*/ 90 h 90"/>
                    <a:gd name="T2" fmla="*/ 54 w 107"/>
                    <a:gd name="T3" fmla="*/ 0 h 90"/>
                    <a:gd name="T4" fmla="*/ 107 w 107"/>
                    <a:gd name="T5" fmla="*/ 90 h 90"/>
                    <a:gd name="T6" fmla="*/ 0 w 107"/>
                    <a:gd name="T7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7" h="90">
                      <a:moveTo>
                        <a:pt x="0" y="90"/>
                      </a:moveTo>
                      <a:cubicBezTo>
                        <a:pt x="0" y="40"/>
                        <a:pt x="8" y="0"/>
                        <a:pt x="54" y="0"/>
                      </a:cubicBezTo>
                      <a:cubicBezTo>
                        <a:pt x="99" y="0"/>
                        <a:pt x="107" y="40"/>
                        <a:pt x="107" y="9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46" name="Freeform 29">
                  <a:extLst>
                    <a:ext uri="{FF2B5EF4-FFF2-40B4-BE49-F238E27FC236}">
                      <a16:creationId xmlns:a16="http://schemas.microsoft.com/office/drawing/2014/main" id="{4B9B8AE9-CEC9-44A0-87A3-4B6DFDCF74BF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958865" y="1230463"/>
                  <a:ext cx="225425" cy="244475"/>
                </a:xfrm>
                <a:custGeom>
                  <a:avLst/>
                  <a:gdLst>
                    <a:gd name="T0" fmla="*/ 0 w 60"/>
                    <a:gd name="T1" fmla="*/ 4 h 65"/>
                    <a:gd name="T2" fmla="*/ 14 w 60"/>
                    <a:gd name="T3" fmla="*/ 65 h 65"/>
                    <a:gd name="T4" fmla="*/ 60 w 60"/>
                    <a:gd name="T5" fmla="*/ 65 h 65"/>
                    <a:gd name="T6" fmla="*/ 18 w 60"/>
                    <a:gd name="T7" fmla="*/ 0 h 65"/>
                    <a:gd name="T8" fmla="*/ 0 w 60"/>
                    <a:gd name="T9" fmla="*/ 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65">
                      <a:moveTo>
                        <a:pt x="0" y="4"/>
                      </a:moveTo>
                      <a:cubicBezTo>
                        <a:pt x="11" y="22"/>
                        <a:pt x="14" y="46"/>
                        <a:pt x="14" y="65"/>
                      </a:cubicBezTo>
                      <a:cubicBezTo>
                        <a:pt x="20" y="65"/>
                        <a:pt x="53" y="65"/>
                        <a:pt x="60" y="65"/>
                      </a:cubicBezTo>
                      <a:cubicBezTo>
                        <a:pt x="59" y="19"/>
                        <a:pt x="46" y="0"/>
                        <a:pt x="18" y="0"/>
                      </a:cubicBezTo>
                      <a:cubicBezTo>
                        <a:pt x="11" y="0"/>
                        <a:pt x="5" y="1"/>
                        <a:pt x="0" y="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47" name="Oval 30">
                  <a:extLst>
                    <a:ext uri="{FF2B5EF4-FFF2-40B4-BE49-F238E27FC236}">
                      <a16:creationId xmlns:a16="http://schemas.microsoft.com/office/drawing/2014/main" id="{10885AD9-8B36-4C8D-8CB1-F6C930F6C0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647715" y="930426"/>
                  <a:ext cx="239713" cy="239713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48" name="Oval 31">
                  <a:extLst>
                    <a:ext uri="{FF2B5EF4-FFF2-40B4-BE49-F238E27FC236}">
                      <a16:creationId xmlns:a16="http://schemas.microsoft.com/office/drawing/2014/main" id="{C8FAF53D-9F5A-497D-BC60-55FCA4DE46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933465" y="1020913"/>
                  <a:ext cx="182563" cy="179388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</p:grpSp>
          <p:sp>
            <p:nvSpPr>
              <p:cNvPr id="342" name="Donut 443">
                <a:extLst>
                  <a:ext uri="{FF2B5EF4-FFF2-40B4-BE49-F238E27FC236}">
                    <a16:creationId xmlns:a16="http://schemas.microsoft.com/office/drawing/2014/main" id="{9072A560-9FD9-4087-9F87-389F916F0E5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04545" y="1640238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91963C04-4D19-4D2D-9938-9A487D24B43A}"/>
                </a:ext>
              </a:extLst>
            </p:cNvPr>
            <p:cNvGrpSpPr/>
            <p:nvPr/>
          </p:nvGrpSpPr>
          <p:grpSpPr>
            <a:xfrm>
              <a:off x="7488031" y="3585227"/>
              <a:ext cx="618833" cy="618833"/>
              <a:chOff x="4604545" y="1640238"/>
              <a:chExt cx="392110" cy="392110"/>
            </a:xfrm>
            <a:solidFill>
              <a:schemeClr val="tx1"/>
            </a:solidFill>
          </p:grpSpPr>
          <p:grpSp>
            <p:nvGrpSpPr>
              <p:cNvPr id="350" name="Group 36">
                <a:extLst>
                  <a:ext uri="{FF2B5EF4-FFF2-40B4-BE49-F238E27FC236}">
                    <a16:creationId xmlns:a16="http://schemas.microsoft.com/office/drawing/2014/main" id="{D1A99A14-6E5D-47E9-A977-D1678B2B029F}"/>
                  </a:ext>
                </a:extLst>
              </p:cNvPr>
              <p:cNvGrpSpPr/>
              <p:nvPr/>
            </p:nvGrpSpPr>
            <p:grpSpPr bwMode="black">
              <a:xfrm>
                <a:off x="4673640" y="1736214"/>
                <a:ext cx="253920" cy="200159"/>
                <a:chOff x="3358790" y="376388"/>
                <a:chExt cx="1516063" cy="1195388"/>
              </a:xfrm>
              <a:grpFill/>
            </p:grpSpPr>
            <p:sp>
              <p:nvSpPr>
                <p:cNvPr id="352" name="Freeform 26">
                  <a:extLst>
                    <a:ext uri="{FF2B5EF4-FFF2-40B4-BE49-F238E27FC236}">
                      <a16:creationId xmlns:a16="http://schemas.microsoft.com/office/drawing/2014/main" id="{8F87CC8C-230D-4176-86D0-5ACA76529FBE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703278" y="376388"/>
                  <a:ext cx="1171575" cy="1128713"/>
                </a:xfrm>
                <a:custGeom>
                  <a:avLst/>
                  <a:gdLst>
                    <a:gd name="T0" fmla="*/ 36 w 312"/>
                    <a:gd name="T1" fmla="*/ 0 h 301"/>
                    <a:gd name="T2" fmla="*/ 0 w 312"/>
                    <a:gd name="T3" fmla="*/ 94 h 301"/>
                    <a:gd name="T4" fmla="*/ 32 w 312"/>
                    <a:gd name="T5" fmla="*/ 94 h 301"/>
                    <a:gd name="T6" fmla="*/ 54 w 312"/>
                    <a:gd name="T7" fmla="*/ 39 h 301"/>
                    <a:gd name="T8" fmla="*/ 272 w 312"/>
                    <a:gd name="T9" fmla="*/ 124 h 301"/>
                    <a:gd name="T10" fmla="*/ 219 w 312"/>
                    <a:gd name="T11" fmla="*/ 262 h 301"/>
                    <a:gd name="T12" fmla="*/ 219 w 312"/>
                    <a:gd name="T13" fmla="*/ 295 h 301"/>
                    <a:gd name="T14" fmla="*/ 237 w 312"/>
                    <a:gd name="T15" fmla="*/ 301 h 301"/>
                    <a:gd name="T16" fmla="*/ 312 w 312"/>
                    <a:gd name="T17" fmla="*/ 106 h 301"/>
                    <a:gd name="T18" fmla="*/ 36 w 312"/>
                    <a:gd name="T19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2" h="301">
                      <a:moveTo>
                        <a:pt x="36" y="0"/>
                      </a:move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41" y="73"/>
                        <a:pt x="54" y="39"/>
                        <a:pt x="54" y="39"/>
                      </a:cubicBezTo>
                      <a:cubicBezTo>
                        <a:pt x="272" y="124"/>
                        <a:pt x="272" y="124"/>
                        <a:pt x="272" y="124"/>
                      </a:cubicBezTo>
                      <a:cubicBezTo>
                        <a:pt x="219" y="262"/>
                        <a:pt x="219" y="262"/>
                        <a:pt x="219" y="262"/>
                      </a:cubicBezTo>
                      <a:cubicBezTo>
                        <a:pt x="219" y="295"/>
                        <a:pt x="219" y="295"/>
                        <a:pt x="219" y="295"/>
                      </a:cubicBezTo>
                      <a:cubicBezTo>
                        <a:pt x="237" y="301"/>
                        <a:pt x="237" y="301"/>
                        <a:pt x="237" y="301"/>
                      </a:cubicBezTo>
                      <a:cubicBezTo>
                        <a:pt x="312" y="106"/>
                        <a:pt x="312" y="106"/>
                        <a:pt x="312" y="106"/>
                      </a:cubicBezTo>
                      <a:lnTo>
                        <a:pt x="36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53" name="Freeform 27">
                  <a:extLst>
                    <a:ext uri="{FF2B5EF4-FFF2-40B4-BE49-F238E27FC236}">
                      <a16:creationId xmlns:a16="http://schemas.microsoft.com/office/drawing/2014/main" id="{D3F0FECB-A27E-4EC2-92BC-687DEF58DED8}"/>
                    </a:ext>
                  </a:extLst>
                </p:cNvPr>
                <p:cNvSpPr>
                  <a:spLocks noEditPoints="1"/>
                </p:cNvSpPr>
                <p:nvPr/>
              </p:nvSpPr>
              <p:spPr bwMode="black">
                <a:xfrm>
                  <a:off x="3358790" y="789138"/>
                  <a:ext cx="1106488" cy="782638"/>
                </a:xfrm>
                <a:custGeom>
                  <a:avLst/>
                  <a:gdLst>
                    <a:gd name="T0" fmla="*/ 0 w 697"/>
                    <a:gd name="T1" fmla="*/ 0 h 493"/>
                    <a:gd name="T2" fmla="*/ 0 w 697"/>
                    <a:gd name="T3" fmla="*/ 493 h 493"/>
                    <a:gd name="T4" fmla="*/ 697 w 697"/>
                    <a:gd name="T5" fmla="*/ 493 h 493"/>
                    <a:gd name="T6" fmla="*/ 697 w 697"/>
                    <a:gd name="T7" fmla="*/ 0 h 493"/>
                    <a:gd name="T8" fmla="*/ 0 w 697"/>
                    <a:gd name="T9" fmla="*/ 0 h 493"/>
                    <a:gd name="T10" fmla="*/ 626 w 697"/>
                    <a:gd name="T11" fmla="*/ 422 h 493"/>
                    <a:gd name="T12" fmla="*/ 71 w 697"/>
                    <a:gd name="T13" fmla="*/ 422 h 493"/>
                    <a:gd name="T14" fmla="*/ 71 w 697"/>
                    <a:gd name="T15" fmla="*/ 73 h 493"/>
                    <a:gd name="T16" fmla="*/ 626 w 697"/>
                    <a:gd name="T17" fmla="*/ 73 h 493"/>
                    <a:gd name="T18" fmla="*/ 626 w 697"/>
                    <a:gd name="T19" fmla="*/ 422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97" h="493">
                      <a:moveTo>
                        <a:pt x="0" y="0"/>
                      </a:moveTo>
                      <a:lnTo>
                        <a:pt x="0" y="493"/>
                      </a:lnTo>
                      <a:lnTo>
                        <a:pt x="697" y="493"/>
                      </a:lnTo>
                      <a:lnTo>
                        <a:pt x="697" y="0"/>
                      </a:lnTo>
                      <a:lnTo>
                        <a:pt x="0" y="0"/>
                      </a:lnTo>
                      <a:close/>
                      <a:moveTo>
                        <a:pt x="626" y="422"/>
                      </a:moveTo>
                      <a:lnTo>
                        <a:pt x="71" y="422"/>
                      </a:lnTo>
                      <a:lnTo>
                        <a:pt x="71" y="73"/>
                      </a:lnTo>
                      <a:lnTo>
                        <a:pt x="626" y="73"/>
                      </a:lnTo>
                      <a:lnTo>
                        <a:pt x="626" y="422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54" name="Freeform 28">
                  <a:extLst>
                    <a:ext uri="{FF2B5EF4-FFF2-40B4-BE49-F238E27FC236}">
                      <a16:creationId xmlns:a16="http://schemas.microsoft.com/office/drawing/2014/main" id="{1A838C38-F2FE-4D94-8D64-D153B2335E24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565165" y="1189188"/>
                  <a:ext cx="401638" cy="338138"/>
                </a:xfrm>
                <a:custGeom>
                  <a:avLst/>
                  <a:gdLst>
                    <a:gd name="T0" fmla="*/ 0 w 107"/>
                    <a:gd name="T1" fmla="*/ 90 h 90"/>
                    <a:gd name="T2" fmla="*/ 54 w 107"/>
                    <a:gd name="T3" fmla="*/ 0 h 90"/>
                    <a:gd name="T4" fmla="*/ 107 w 107"/>
                    <a:gd name="T5" fmla="*/ 90 h 90"/>
                    <a:gd name="T6" fmla="*/ 0 w 107"/>
                    <a:gd name="T7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7" h="90">
                      <a:moveTo>
                        <a:pt x="0" y="90"/>
                      </a:moveTo>
                      <a:cubicBezTo>
                        <a:pt x="0" y="40"/>
                        <a:pt x="8" y="0"/>
                        <a:pt x="54" y="0"/>
                      </a:cubicBezTo>
                      <a:cubicBezTo>
                        <a:pt x="99" y="0"/>
                        <a:pt x="107" y="40"/>
                        <a:pt x="107" y="9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55" name="Freeform 29">
                  <a:extLst>
                    <a:ext uri="{FF2B5EF4-FFF2-40B4-BE49-F238E27FC236}">
                      <a16:creationId xmlns:a16="http://schemas.microsoft.com/office/drawing/2014/main" id="{F17A5963-8AD3-4E6A-8CEF-F2397C8614B1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958865" y="1230463"/>
                  <a:ext cx="225425" cy="244475"/>
                </a:xfrm>
                <a:custGeom>
                  <a:avLst/>
                  <a:gdLst>
                    <a:gd name="T0" fmla="*/ 0 w 60"/>
                    <a:gd name="T1" fmla="*/ 4 h 65"/>
                    <a:gd name="T2" fmla="*/ 14 w 60"/>
                    <a:gd name="T3" fmla="*/ 65 h 65"/>
                    <a:gd name="T4" fmla="*/ 60 w 60"/>
                    <a:gd name="T5" fmla="*/ 65 h 65"/>
                    <a:gd name="T6" fmla="*/ 18 w 60"/>
                    <a:gd name="T7" fmla="*/ 0 h 65"/>
                    <a:gd name="T8" fmla="*/ 0 w 60"/>
                    <a:gd name="T9" fmla="*/ 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65">
                      <a:moveTo>
                        <a:pt x="0" y="4"/>
                      </a:moveTo>
                      <a:cubicBezTo>
                        <a:pt x="11" y="22"/>
                        <a:pt x="14" y="46"/>
                        <a:pt x="14" y="65"/>
                      </a:cubicBezTo>
                      <a:cubicBezTo>
                        <a:pt x="20" y="65"/>
                        <a:pt x="53" y="65"/>
                        <a:pt x="60" y="65"/>
                      </a:cubicBezTo>
                      <a:cubicBezTo>
                        <a:pt x="59" y="19"/>
                        <a:pt x="46" y="0"/>
                        <a:pt x="18" y="0"/>
                      </a:cubicBezTo>
                      <a:cubicBezTo>
                        <a:pt x="11" y="0"/>
                        <a:pt x="5" y="1"/>
                        <a:pt x="0" y="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56" name="Oval 30">
                  <a:extLst>
                    <a:ext uri="{FF2B5EF4-FFF2-40B4-BE49-F238E27FC236}">
                      <a16:creationId xmlns:a16="http://schemas.microsoft.com/office/drawing/2014/main" id="{A5C1F78B-F3EA-444C-B184-A79739EEE4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647715" y="930426"/>
                  <a:ext cx="239713" cy="239713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57" name="Oval 31">
                  <a:extLst>
                    <a:ext uri="{FF2B5EF4-FFF2-40B4-BE49-F238E27FC236}">
                      <a16:creationId xmlns:a16="http://schemas.microsoft.com/office/drawing/2014/main" id="{997963D7-6238-40E2-B8FC-7BF78EA4FC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933465" y="1020913"/>
                  <a:ext cx="182563" cy="179388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</p:grpSp>
          <p:sp>
            <p:nvSpPr>
              <p:cNvPr id="351" name="Donut 443">
                <a:extLst>
                  <a:ext uri="{FF2B5EF4-FFF2-40B4-BE49-F238E27FC236}">
                    <a16:creationId xmlns:a16="http://schemas.microsoft.com/office/drawing/2014/main" id="{A7DE08C8-754A-429A-A8B1-FF628B08E6F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04545" y="1640238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3B38D013-3F7D-40CA-8C30-F425BD96AB5E}"/>
                </a:ext>
              </a:extLst>
            </p:cNvPr>
            <p:cNvGrpSpPr/>
            <p:nvPr/>
          </p:nvGrpSpPr>
          <p:grpSpPr>
            <a:xfrm>
              <a:off x="4153421" y="4703840"/>
              <a:ext cx="618833" cy="618833"/>
              <a:chOff x="4604545" y="1640238"/>
              <a:chExt cx="392110" cy="392110"/>
            </a:xfrm>
            <a:solidFill>
              <a:schemeClr val="tx1"/>
            </a:solidFill>
          </p:grpSpPr>
          <p:grpSp>
            <p:nvGrpSpPr>
              <p:cNvPr id="359" name="Group 36">
                <a:extLst>
                  <a:ext uri="{FF2B5EF4-FFF2-40B4-BE49-F238E27FC236}">
                    <a16:creationId xmlns:a16="http://schemas.microsoft.com/office/drawing/2014/main" id="{439C0462-2DBF-41C0-8289-AD47BBB59431}"/>
                  </a:ext>
                </a:extLst>
              </p:cNvPr>
              <p:cNvGrpSpPr/>
              <p:nvPr/>
            </p:nvGrpSpPr>
            <p:grpSpPr bwMode="black">
              <a:xfrm>
                <a:off x="4673640" y="1736214"/>
                <a:ext cx="253920" cy="200159"/>
                <a:chOff x="3358790" y="376388"/>
                <a:chExt cx="1516063" cy="1195388"/>
              </a:xfrm>
              <a:grpFill/>
            </p:grpSpPr>
            <p:sp>
              <p:nvSpPr>
                <p:cNvPr id="361" name="Freeform 26">
                  <a:extLst>
                    <a:ext uri="{FF2B5EF4-FFF2-40B4-BE49-F238E27FC236}">
                      <a16:creationId xmlns:a16="http://schemas.microsoft.com/office/drawing/2014/main" id="{F59DED25-C592-49D1-BDB8-192B82C2D04A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703278" y="376388"/>
                  <a:ext cx="1171575" cy="1128713"/>
                </a:xfrm>
                <a:custGeom>
                  <a:avLst/>
                  <a:gdLst>
                    <a:gd name="T0" fmla="*/ 36 w 312"/>
                    <a:gd name="T1" fmla="*/ 0 h 301"/>
                    <a:gd name="T2" fmla="*/ 0 w 312"/>
                    <a:gd name="T3" fmla="*/ 94 h 301"/>
                    <a:gd name="T4" fmla="*/ 32 w 312"/>
                    <a:gd name="T5" fmla="*/ 94 h 301"/>
                    <a:gd name="T6" fmla="*/ 54 w 312"/>
                    <a:gd name="T7" fmla="*/ 39 h 301"/>
                    <a:gd name="T8" fmla="*/ 272 w 312"/>
                    <a:gd name="T9" fmla="*/ 124 h 301"/>
                    <a:gd name="T10" fmla="*/ 219 w 312"/>
                    <a:gd name="T11" fmla="*/ 262 h 301"/>
                    <a:gd name="T12" fmla="*/ 219 w 312"/>
                    <a:gd name="T13" fmla="*/ 295 h 301"/>
                    <a:gd name="T14" fmla="*/ 237 w 312"/>
                    <a:gd name="T15" fmla="*/ 301 h 301"/>
                    <a:gd name="T16" fmla="*/ 312 w 312"/>
                    <a:gd name="T17" fmla="*/ 106 h 301"/>
                    <a:gd name="T18" fmla="*/ 36 w 312"/>
                    <a:gd name="T19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2" h="301">
                      <a:moveTo>
                        <a:pt x="36" y="0"/>
                      </a:move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41" y="73"/>
                        <a:pt x="54" y="39"/>
                        <a:pt x="54" y="39"/>
                      </a:cubicBezTo>
                      <a:cubicBezTo>
                        <a:pt x="272" y="124"/>
                        <a:pt x="272" y="124"/>
                        <a:pt x="272" y="124"/>
                      </a:cubicBezTo>
                      <a:cubicBezTo>
                        <a:pt x="219" y="262"/>
                        <a:pt x="219" y="262"/>
                        <a:pt x="219" y="262"/>
                      </a:cubicBezTo>
                      <a:cubicBezTo>
                        <a:pt x="219" y="295"/>
                        <a:pt x="219" y="295"/>
                        <a:pt x="219" y="295"/>
                      </a:cubicBezTo>
                      <a:cubicBezTo>
                        <a:pt x="237" y="301"/>
                        <a:pt x="237" y="301"/>
                        <a:pt x="237" y="301"/>
                      </a:cubicBezTo>
                      <a:cubicBezTo>
                        <a:pt x="312" y="106"/>
                        <a:pt x="312" y="106"/>
                        <a:pt x="312" y="106"/>
                      </a:cubicBezTo>
                      <a:lnTo>
                        <a:pt x="36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62" name="Freeform 27">
                  <a:extLst>
                    <a:ext uri="{FF2B5EF4-FFF2-40B4-BE49-F238E27FC236}">
                      <a16:creationId xmlns:a16="http://schemas.microsoft.com/office/drawing/2014/main" id="{B2A4AE11-8577-4E5F-827D-844DCDA7DE3C}"/>
                    </a:ext>
                  </a:extLst>
                </p:cNvPr>
                <p:cNvSpPr>
                  <a:spLocks noEditPoints="1"/>
                </p:cNvSpPr>
                <p:nvPr/>
              </p:nvSpPr>
              <p:spPr bwMode="black">
                <a:xfrm>
                  <a:off x="3358790" y="789138"/>
                  <a:ext cx="1106488" cy="782638"/>
                </a:xfrm>
                <a:custGeom>
                  <a:avLst/>
                  <a:gdLst>
                    <a:gd name="T0" fmla="*/ 0 w 697"/>
                    <a:gd name="T1" fmla="*/ 0 h 493"/>
                    <a:gd name="T2" fmla="*/ 0 w 697"/>
                    <a:gd name="T3" fmla="*/ 493 h 493"/>
                    <a:gd name="T4" fmla="*/ 697 w 697"/>
                    <a:gd name="T5" fmla="*/ 493 h 493"/>
                    <a:gd name="T6" fmla="*/ 697 w 697"/>
                    <a:gd name="T7" fmla="*/ 0 h 493"/>
                    <a:gd name="T8" fmla="*/ 0 w 697"/>
                    <a:gd name="T9" fmla="*/ 0 h 493"/>
                    <a:gd name="T10" fmla="*/ 626 w 697"/>
                    <a:gd name="T11" fmla="*/ 422 h 493"/>
                    <a:gd name="T12" fmla="*/ 71 w 697"/>
                    <a:gd name="T13" fmla="*/ 422 h 493"/>
                    <a:gd name="T14" fmla="*/ 71 w 697"/>
                    <a:gd name="T15" fmla="*/ 73 h 493"/>
                    <a:gd name="T16" fmla="*/ 626 w 697"/>
                    <a:gd name="T17" fmla="*/ 73 h 493"/>
                    <a:gd name="T18" fmla="*/ 626 w 697"/>
                    <a:gd name="T19" fmla="*/ 422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97" h="493">
                      <a:moveTo>
                        <a:pt x="0" y="0"/>
                      </a:moveTo>
                      <a:lnTo>
                        <a:pt x="0" y="493"/>
                      </a:lnTo>
                      <a:lnTo>
                        <a:pt x="697" y="493"/>
                      </a:lnTo>
                      <a:lnTo>
                        <a:pt x="697" y="0"/>
                      </a:lnTo>
                      <a:lnTo>
                        <a:pt x="0" y="0"/>
                      </a:lnTo>
                      <a:close/>
                      <a:moveTo>
                        <a:pt x="626" y="422"/>
                      </a:moveTo>
                      <a:lnTo>
                        <a:pt x="71" y="422"/>
                      </a:lnTo>
                      <a:lnTo>
                        <a:pt x="71" y="73"/>
                      </a:lnTo>
                      <a:lnTo>
                        <a:pt x="626" y="73"/>
                      </a:lnTo>
                      <a:lnTo>
                        <a:pt x="626" y="422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63" name="Freeform 28">
                  <a:extLst>
                    <a:ext uri="{FF2B5EF4-FFF2-40B4-BE49-F238E27FC236}">
                      <a16:creationId xmlns:a16="http://schemas.microsoft.com/office/drawing/2014/main" id="{8E75717B-8752-4964-A31F-64825279500F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565165" y="1189188"/>
                  <a:ext cx="401638" cy="338138"/>
                </a:xfrm>
                <a:custGeom>
                  <a:avLst/>
                  <a:gdLst>
                    <a:gd name="T0" fmla="*/ 0 w 107"/>
                    <a:gd name="T1" fmla="*/ 90 h 90"/>
                    <a:gd name="T2" fmla="*/ 54 w 107"/>
                    <a:gd name="T3" fmla="*/ 0 h 90"/>
                    <a:gd name="T4" fmla="*/ 107 w 107"/>
                    <a:gd name="T5" fmla="*/ 90 h 90"/>
                    <a:gd name="T6" fmla="*/ 0 w 107"/>
                    <a:gd name="T7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7" h="90">
                      <a:moveTo>
                        <a:pt x="0" y="90"/>
                      </a:moveTo>
                      <a:cubicBezTo>
                        <a:pt x="0" y="40"/>
                        <a:pt x="8" y="0"/>
                        <a:pt x="54" y="0"/>
                      </a:cubicBezTo>
                      <a:cubicBezTo>
                        <a:pt x="99" y="0"/>
                        <a:pt x="107" y="40"/>
                        <a:pt x="107" y="9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64" name="Freeform 29">
                  <a:extLst>
                    <a:ext uri="{FF2B5EF4-FFF2-40B4-BE49-F238E27FC236}">
                      <a16:creationId xmlns:a16="http://schemas.microsoft.com/office/drawing/2014/main" id="{3A1DE833-DA02-4CF4-954B-41C495DF244A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958865" y="1230463"/>
                  <a:ext cx="225425" cy="244475"/>
                </a:xfrm>
                <a:custGeom>
                  <a:avLst/>
                  <a:gdLst>
                    <a:gd name="T0" fmla="*/ 0 w 60"/>
                    <a:gd name="T1" fmla="*/ 4 h 65"/>
                    <a:gd name="T2" fmla="*/ 14 w 60"/>
                    <a:gd name="T3" fmla="*/ 65 h 65"/>
                    <a:gd name="T4" fmla="*/ 60 w 60"/>
                    <a:gd name="T5" fmla="*/ 65 h 65"/>
                    <a:gd name="T6" fmla="*/ 18 w 60"/>
                    <a:gd name="T7" fmla="*/ 0 h 65"/>
                    <a:gd name="T8" fmla="*/ 0 w 60"/>
                    <a:gd name="T9" fmla="*/ 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65">
                      <a:moveTo>
                        <a:pt x="0" y="4"/>
                      </a:moveTo>
                      <a:cubicBezTo>
                        <a:pt x="11" y="22"/>
                        <a:pt x="14" y="46"/>
                        <a:pt x="14" y="65"/>
                      </a:cubicBezTo>
                      <a:cubicBezTo>
                        <a:pt x="20" y="65"/>
                        <a:pt x="53" y="65"/>
                        <a:pt x="60" y="65"/>
                      </a:cubicBezTo>
                      <a:cubicBezTo>
                        <a:pt x="59" y="19"/>
                        <a:pt x="46" y="0"/>
                        <a:pt x="18" y="0"/>
                      </a:cubicBezTo>
                      <a:cubicBezTo>
                        <a:pt x="11" y="0"/>
                        <a:pt x="5" y="1"/>
                        <a:pt x="0" y="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65" name="Oval 30">
                  <a:extLst>
                    <a:ext uri="{FF2B5EF4-FFF2-40B4-BE49-F238E27FC236}">
                      <a16:creationId xmlns:a16="http://schemas.microsoft.com/office/drawing/2014/main" id="{34079868-7497-4C56-997D-0F735F1841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647715" y="930426"/>
                  <a:ext cx="239713" cy="239713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66" name="Oval 31">
                  <a:extLst>
                    <a:ext uri="{FF2B5EF4-FFF2-40B4-BE49-F238E27FC236}">
                      <a16:creationId xmlns:a16="http://schemas.microsoft.com/office/drawing/2014/main" id="{23643F37-8AF8-47EC-ACF0-5103086EFB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933465" y="1020913"/>
                  <a:ext cx="182563" cy="179388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</p:grpSp>
          <p:sp>
            <p:nvSpPr>
              <p:cNvPr id="360" name="Donut 443">
                <a:extLst>
                  <a:ext uri="{FF2B5EF4-FFF2-40B4-BE49-F238E27FC236}">
                    <a16:creationId xmlns:a16="http://schemas.microsoft.com/office/drawing/2014/main" id="{628F1A14-3752-4781-A780-0AD74E06166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04545" y="1640238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F848CDF7-FA94-48E2-B750-C2B0F06A6155}"/>
                </a:ext>
              </a:extLst>
            </p:cNvPr>
            <p:cNvGrpSpPr/>
            <p:nvPr/>
          </p:nvGrpSpPr>
          <p:grpSpPr>
            <a:xfrm>
              <a:off x="4781818" y="2626074"/>
              <a:ext cx="618833" cy="618833"/>
              <a:chOff x="4604545" y="1640238"/>
              <a:chExt cx="392110" cy="392110"/>
            </a:xfrm>
            <a:solidFill>
              <a:schemeClr val="tx1"/>
            </a:solidFill>
          </p:grpSpPr>
          <p:grpSp>
            <p:nvGrpSpPr>
              <p:cNvPr id="368" name="Group 36">
                <a:extLst>
                  <a:ext uri="{FF2B5EF4-FFF2-40B4-BE49-F238E27FC236}">
                    <a16:creationId xmlns:a16="http://schemas.microsoft.com/office/drawing/2014/main" id="{B1203774-982F-4B88-A6E5-85591947F5E3}"/>
                  </a:ext>
                </a:extLst>
              </p:cNvPr>
              <p:cNvGrpSpPr/>
              <p:nvPr/>
            </p:nvGrpSpPr>
            <p:grpSpPr bwMode="black">
              <a:xfrm>
                <a:off x="4673640" y="1736214"/>
                <a:ext cx="253920" cy="200159"/>
                <a:chOff x="3358790" y="376388"/>
                <a:chExt cx="1516063" cy="1195388"/>
              </a:xfrm>
              <a:grpFill/>
            </p:grpSpPr>
            <p:sp>
              <p:nvSpPr>
                <p:cNvPr id="370" name="Freeform 26">
                  <a:extLst>
                    <a:ext uri="{FF2B5EF4-FFF2-40B4-BE49-F238E27FC236}">
                      <a16:creationId xmlns:a16="http://schemas.microsoft.com/office/drawing/2014/main" id="{4FF192E5-738E-4A64-BA77-5BFB155EE0D2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703278" y="376388"/>
                  <a:ext cx="1171575" cy="1128713"/>
                </a:xfrm>
                <a:custGeom>
                  <a:avLst/>
                  <a:gdLst>
                    <a:gd name="T0" fmla="*/ 36 w 312"/>
                    <a:gd name="T1" fmla="*/ 0 h 301"/>
                    <a:gd name="T2" fmla="*/ 0 w 312"/>
                    <a:gd name="T3" fmla="*/ 94 h 301"/>
                    <a:gd name="T4" fmla="*/ 32 w 312"/>
                    <a:gd name="T5" fmla="*/ 94 h 301"/>
                    <a:gd name="T6" fmla="*/ 54 w 312"/>
                    <a:gd name="T7" fmla="*/ 39 h 301"/>
                    <a:gd name="T8" fmla="*/ 272 w 312"/>
                    <a:gd name="T9" fmla="*/ 124 h 301"/>
                    <a:gd name="T10" fmla="*/ 219 w 312"/>
                    <a:gd name="T11" fmla="*/ 262 h 301"/>
                    <a:gd name="T12" fmla="*/ 219 w 312"/>
                    <a:gd name="T13" fmla="*/ 295 h 301"/>
                    <a:gd name="T14" fmla="*/ 237 w 312"/>
                    <a:gd name="T15" fmla="*/ 301 h 301"/>
                    <a:gd name="T16" fmla="*/ 312 w 312"/>
                    <a:gd name="T17" fmla="*/ 106 h 301"/>
                    <a:gd name="T18" fmla="*/ 36 w 312"/>
                    <a:gd name="T19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2" h="301">
                      <a:moveTo>
                        <a:pt x="36" y="0"/>
                      </a:move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41" y="73"/>
                        <a:pt x="54" y="39"/>
                        <a:pt x="54" y="39"/>
                      </a:cubicBezTo>
                      <a:cubicBezTo>
                        <a:pt x="272" y="124"/>
                        <a:pt x="272" y="124"/>
                        <a:pt x="272" y="124"/>
                      </a:cubicBezTo>
                      <a:cubicBezTo>
                        <a:pt x="219" y="262"/>
                        <a:pt x="219" y="262"/>
                        <a:pt x="219" y="262"/>
                      </a:cubicBezTo>
                      <a:cubicBezTo>
                        <a:pt x="219" y="295"/>
                        <a:pt x="219" y="295"/>
                        <a:pt x="219" y="295"/>
                      </a:cubicBezTo>
                      <a:cubicBezTo>
                        <a:pt x="237" y="301"/>
                        <a:pt x="237" y="301"/>
                        <a:pt x="237" y="301"/>
                      </a:cubicBezTo>
                      <a:cubicBezTo>
                        <a:pt x="312" y="106"/>
                        <a:pt x="312" y="106"/>
                        <a:pt x="312" y="106"/>
                      </a:cubicBezTo>
                      <a:lnTo>
                        <a:pt x="36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71" name="Freeform 27">
                  <a:extLst>
                    <a:ext uri="{FF2B5EF4-FFF2-40B4-BE49-F238E27FC236}">
                      <a16:creationId xmlns:a16="http://schemas.microsoft.com/office/drawing/2014/main" id="{695C1929-6923-4E8F-9094-0D689CBCCA8D}"/>
                    </a:ext>
                  </a:extLst>
                </p:cNvPr>
                <p:cNvSpPr>
                  <a:spLocks noEditPoints="1"/>
                </p:cNvSpPr>
                <p:nvPr/>
              </p:nvSpPr>
              <p:spPr bwMode="black">
                <a:xfrm>
                  <a:off x="3358790" y="789138"/>
                  <a:ext cx="1106488" cy="782638"/>
                </a:xfrm>
                <a:custGeom>
                  <a:avLst/>
                  <a:gdLst>
                    <a:gd name="T0" fmla="*/ 0 w 697"/>
                    <a:gd name="T1" fmla="*/ 0 h 493"/>
                    <a:gd name="T2" fmla="*/ 0 w 697"/>
                    <a:gd name="T3" fmla="*/ 493 h 493"/>
                    <a:gd name="T4" fmla="*/ 697 w 697"/>
                    <a:gd name="T5" fmla="*/ 493 h 493"/>
                    <a:gd name="T6" fmla="*/ 697 w 697"/>
                    <a:gd name="T7" fmla="*/ 0 h 493"/>
                    <a:gd name="T8" fmla="*/ 0 w 697"/>
                    <a:gd name="T9" fmla="*/ 0 h 493"/>
                    <a:gd name="T10" fmla="*/ 626 w 697"/>
                    <a:gd name="T11" fmla="*/ 422 h 493"/>
                    <a:gd name="T12" fmla="*/ 71 w 697"/>
                    <a:gd name="T13" fmla="*/ 422 h 493"/>
                    <a:gd name="T14" fmla="*/ 71 w 697"/>
                    <a:gd name="T15" fmla="*/ 73 h 493"/>
                    <a:gd name="T16" fmla="*/ 626 w 697"/>
                    <a:gd name="T17" fmla="*/ 73 h 493"/>
                    <a:gd name="T18" fmla="*/ 626 w 697"/>
                    <a:gd name="T19" fmla="*/ 422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97" h="493">
                      <a:moveTo>
                        <a:pt x="0" y="0"/>
                      </a:moveTo>
                      <a:lnTo>
                        <a:pt x="0" y="493"/>
                      </a:lnTo>
                      <a:lnTo>
                        <a:pt x="697" y="493"/>
                      </a:lnTo>
                      <a:lnTo>
                        <a:pt x="697" y="0"/>
                      </a:lnTo>
                      <a:lnTo>
                        <a:pt x="0" y="0"/>
                      </a:lnTo>
                      <a:close/>
                      <a:moveTo>
                        <a:pt x="626" y="422"/>
                      </a:moveTo>
                      <a:lnTo>
                        <a:pt x="71" y="422"/>
                      </a:lnTo>
                      <a:lnTo>
                        <a:pt x="71" y="73"/>
                      </a:lnTo>
                      <a:lnTo>
                        <a:pt x="626" y="73"/>
                      </a:lnTo>
                      <a:lnTo>
                        <a:pt x="626" y="422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72" name="Freeform 28">
                  <a:extLst>
                    <a:ext uri="{FF2B5EF4-FFF2-40B4-BE49-F238E27FC236}">
                      <a16:creationId xmlns:a16="http://schemas.microsoft.com/office/drawing/2014/main" id="{52F31B3A-4FC7-4097-878E-E9B3301B4420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565165" y="1189188"/>
                  <a:ext cx="401638" cy="338138"/>
                </a:xfrm>
                <a:custGeom>
                  <a:avLst/>
                  <a:gdLst>
                    <a:gd name="T0" fmla="*/ 0 w 107"/>
                    <a:gd name="T1" fmla="*/ 90 h 90"/>
                    <a:gd name="T2" fmla="*/ 54 w 107"/>
                    <a:gd name="T3" fmla="*/ 0 h 90"/>
                    <a:gd name="T4" fmla="*/ 107 w 107"/>
                    <a:gd name="T5" fmla="*/ 90 h 90"/>
                    <a:gd name="T6" fmla="*/ 0 w 107"/>
                    <a:gd name="T7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7" h="90">
                      <a:moveTo>
                        <a:pt x="0" y="90"/>
                      </a:moveTo>
                      <a:cubicBezTo>
                        <a:pt x="0" y="40"/>
                        <a:pt x="8" y="0"/>
                        <a:pt x="54" y="0"/>
                      </a:cubicBezTo>
                      <a:cubicBezTo>
                        <a:pt x="99" y="0"/>
                        <a:pt x="107" y="40"/>
                        <a:pt x="107" y="9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73" name="Freeform 29">
                  <a:extLst>
                    <a:ext uri="{FF2B5EF4-FFF2-40B4-BE49-F238E27FC236}">
                      <a16:creationId xmlns:a16="http://schemas.microsoft.com/office/drawing/2014/main" id="{F32979E0-599D-4ACC-A594-0866EAF5AFB5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958865" y="1230463"/>
                  <a:ext cx="225425" cy="244475"/>
                </a:xfrm>
                <a:custGeom>
                  <a:avLst/>
                  <a:gdLst>
                    <a:gd name="T0" fmla="*/ 0 w 60"/>
                    <a:gd name="T1" fmla="*/ 4 h 65"/>
                    <a:gd name="T2" fmla="*/ 14 w 60"/>
                    <a:gd name="T3" fmla="*/ 65 h 65"/>
                    <a:gd name="T4" fmla="*/ 60 w 60"/>
                    <a:gd name="T5" fmla="*/ 65 h 65"/>
                    <a:gd name="T6" fmla="*/ 18 w 60"/>
                    <a:gd name="T7" fmla="*/ 0 h 65"/>
                    <a:gd name="T8" fmla="*/ 0 w 60"/>
                    <a:gd name="T9" fmla="*/ 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65">
                      <a:moveTo>
                        <a:pt x="0" y="4"/>
                      </a:moveTo>
                      <a:cubicBezTo>
                        <a:pt x="11" y="22"/>
                        <a:pt x="14" y="46"/>
                        <a:pt x="14" y="65"/>
                      </a:cubicBezTo>
                      <a:cubicBezTo>
                        <a:pt x="20" y="65"/>
                        <a:pt x="53" y="65"/>
                        <a:pt x="60" y="65"/>
                      </a:cubicBezTo>
                      <a:cubicBezTo>
                        <a:pt x="59" y="19"/>
                        <a:pt x="46" y="0"/>
                        <a:pt x="18" y="0"/>
                      </a:cubicBezTo>
                      <a:cubicBezTo>
                        <a:pt x="11" y="0"/>
                        <a:pt x="5" y="1"/>
                        <a:pt x="0" y="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74" name="Oval 30">
                  <a:extLst>
                    <a:ext uri="{FF2B5EF4-FFF2-40B4-BE49-F238E27FC236}">
                      <a16:creationId xmlns:a16="http://schemas.microsoft.com/office/drawing/2014/main" id="{A4B678D0-1AAF-4F30-94D5-622A2E5834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647715" y="930426"/>
                  <a:ext cx="239713" cy="239713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75" name="Oval 31">
                  <a:extLst>
                    <a:ext uri="{FF2B5EF4-FFF2-40B4-BE49-F238E27FC236}">
                      <a16:creationId xmlns:a16="http://schemas.microsoft.com/office/drawing/2014/main" id="{0A63E133-D909-4D6E-BB70-28DEED2B33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933465" y="1020913"/>
                  <a:ext cx="182563" cy="179388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</p:grpSp>
          <p:sp>
            <p:nvSpPr>
              <p:cNvPr id="369" name="Donut 443">
                <a:extLst>
                  <a:ext uri="{FF2B5EF4-FFF2-40B4-BE49-F238E27FC236}">
                    <a16:creationId xmlns:a16="http://schemas.microsoft.com/office/drawing/2014/main" id="{60A9AD56-2E50-4579-A294-035591C5067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04545" y="1640238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76" name="Group 375">
              <a:extLst>
                <a:ext uri="{FF2B5EF4-FFF2-40B4-BE49-F238E27FC236}">
                  <a16:creationId xmlns:a16="http://schemas.microsoft.com/office/drawing/2014/main" id="{CBAB8F10-65FB-41AF-80FE-404D1D2E3B51}"/>
                </a:ext>
              </a:extLst>
            </p:cNvPr>
            <p:cNvGrpSpPr/>
            <p:nvPr/>
          </p:nvGrpSpPr>
          <p:grpSpPr>
            <a:xfrm>
              <a:off x="4887313" y="1762573"/>
              <a:ext cx="618833" cy="618833"/>
              <a:chOff x="4604545" y="1640238"/>
              <a:chExt cx="392110" cy="392110"/>
            </a:xfrm>
            <a:solidFill>
              <a:schemeClr val="tx1"/>
            </a:solidFill>
          </p:grpSpPr>
          <p:grpSp>
            <p:nvGrpSpPr>
              <p:cNvPr id="377" name="Group 36">
                <a:extLst>
                  <a:ext uri="{FF2B5EF4-FFF2-40B4-BE49-F238E27FC236}">
                    <a16:creationId xmlns:a16="http://schemas.microsoft.com/office/drawing/2014/main" id="{E98ECC9A-FD7D-4DE2-8E0C-743AE0C10ED1}"/>
                  </a:ext>
                </a:extLst>
              </p:cNvPr>
              <p:cNvGrpSpPr/>
              <p:nvPr/>
            </p:nvGrpSpPr>
            <p:grpSpPr bwMode="black">
              <a:xfrm>
                <a:off x="4673640" y="1736214"/>
                <a:ext cx="253920" cy="200159"/>
                <a:chOff x="3358790" y="376388"/>
                <a:chExt cx="1516063" cy="1195388"/>
              </a:xfrm>
              <a:grpFill/>
            </p:grpSpPr>
            <p:sp>
              <p:nvSpPr>
                <p:cNvPr id="379" name="Freeform 26">
                  <a:extLst>
                    <a:ext uri="{FF2B5EF4-FFF2-40B4-BE49-F238E27FC236}">
                      <a16:creationId xmlns:a16="http://schemas.microsoft.com/office/drawing/2014/main" id="{1BA9C982-CC6E-46C6-B9E2-CDB722B357D6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703278" y="376388"/>
                  <a:ext cx="1171575" cy="1128713"/>
                </a:xfrm>
                <a:custGeom>
                  <a:avLst/>
                  <a:gdLst>
                    <a:gd name="T0" fmla="*/ 36 w 312"/>
                    <a:gd name="T1" fmla="*/ 0 h 301"/>
                    <a:gd name="T2" fmla="*/ 0 w 312"/>
                    <a:gd name="T3" fmla="*/ 94 h 301"/>
                    <a:gd name="T4" fmla="*/ 32 w 312"/>
                    <a:gd name="T5" fmla="*/ 94 h 301"/>
                    <a:gd name="T6" fmla="*/ 54 w 312"/>
                    <a:gd name="T7" fmla="*/ 39 h 301"/>
                    <a:gd name="T8" fmla="*/ 272 w 312"/>
                    <a:gd name="T9" fmla="*/ 124 h 301"/>
                    <a:gd name="T10" fmla="*/ 219 w 312"/>
                    <a:gd name="T11" fmla="*/ 262 h 301"/>
                    <a:gd name="T12" fmla="*/ 219 w 312"/>
                    <a:gd name="T13" fmla="*/ 295 h 301"/>
                    <a:gd name="T14" fmla="*/ 237 w 312"/>
                    <a:gd name="T15" fmla="*/ 301 h 301"/>
                    <a:gd name="T16" fmla="*/ 312 w 312"/>
                    <a:gd name="T17" fmla="*/ 106 h 301"/>
                    <a:gd name="T18" fmla="*/ 36 w 312"/>
                    <a:gd name="T19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2" h="301">
                      <a:moveTo>
                        <a:pt x="36" y="0"/>
                      </a:move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41" y="73"/>
                        <a:pt x="54" y="39"/>
                        <a:pt x="54" y="39"/>
                      </a:cubicBezTo>
                      <a:cubicBezTo>
                        <a:pt x="272" y="124"/>
                        <a:pt x="272" y="124"/>
                        <a:pt x="272" y="124"/>
                      </a:cubicBezTo>
                      <a:cubicBezTo>
                        <a:pt x="219" y="262"/>
                        <a:pt x="219" y="262"/>
                        <a:pt x="219" y="262"/>
                      </a:cubicBezTo>
                      <a:cubicBezTo>
                        <a:pt x="219" y="295"/>
                        <a:pt x="219" y="295"/>
                        <a:pt x="219" y="295"/>
                      </a:cubicBezTo>
                      <a:cubicBezTo>
                        <a:pt x="237" y="301"/>
                        <a:pt x="237" y="301"/>
                        <a:pt x="237" y="301"/>
                      </a:cubicBezTo>
                      <a:cubicBezTo>
                        <a:pt x="312" y="106"/>
                        <a:pt x="312" y="106"/>
                        <a:pt x="312" y="106"/>
                      </a:cubicBezTo>
                      <a:lnTo>
                        <a:pt x="36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80" name="Freeform 27">
                  <a:extLst>
                    <a:ext uri="{FF2B5EF4-FFF2-40B4-BE49-F238E27FC236}">
                      <a16:creationId xmlns:a16="http://schemas.microsoft.com/office/drawing/2014/main" id="{A4DC7E7D-4F67-4874-8D81-A929547B906C}"/>
                    </a:ext>
                  </a:extLst>
                </p:cNvPr>
                <p:cNvSpPr>
                  <a:spLocks noEditPoints="1"/>
                </p:cNvSpPr>
                <p:nvPr/>
              </p:nvSpPr>
              <p:spPr bwMode="black">
                <a:xfrm>
                  <a:off x="3358790" y="789138"/>
                  <a:ext cx="1106488" cy="782638"/>
                </a:xfrm>
                <a:custGeom>
                  <a:avLst/>
                  <a:gdLst>
                    <a:gd name="T0" fmla="*/ 0 w 697"/>
                    <a:gd name="T1" fmla="*/ 0 h 493"/>
                    <a:gd name="T2" fmla="*/ 0 w 697"/>
                    <a:gd name="T3" fmla="*/ 493 h 493"/>
                    <a:gd name="T4" fmla="*/ 697 w 697"/>
                    <a:gd name="T5" fmla="*/ 493 h 493"/>
                    <a:gd name="T6" fmla="*/ 697 w 697"/>
                    <a:gd name="T7" fmla="*/ 0 h 493"/>
                    <a:gd name="T8" fmla="*/ 0 w 697"/>
                    <a:gd name="T9" fmla="*/ 0 h 493"/>
                    <a:gd name="T10" fmla="*/ 626 w 697"/>
                    <a:gd name="T11" fmla="*/ 422 h 493"/>
                    <a:gd name="T12" fmla="*/ 71 w 697"/>
                    <a:gd name="T13" fmla="*/ 422 h 493"/>
                    <a:gd name="T14" fmla="*/ 71 w 697"/>
                    <a:gd name="T15" fmla="*/ 73 h 493"/>
                    <a:gd name="T16" fmla="*/ 626 w 697"/>
                    <a:gd name="T17" fmla="*/ 73 h 493"/>
                    <a:gd name="T18" fmla="*/ 626 w 697"/>
                    <a:gd name="T19" fmla="*/ 422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97" h="493">
                      <a:moveTo>
                        <a:pt x="0" y="0"/>
                      </a:moveTo>
                      <a:lnTo>
                        <a:pt x="0" y="493"/>
                      </a:lnTo>
                      <a:lnTo>
                        <a:pt x="697" y="493"/>
                      </a:lnTo>
                      <a:lnTo>
                        <a:pt x="697" y="0"/>
                      </a:lnTo>
                      <a:lnTo>
                        <a:pt x="0" y="0"/>
                      </a:lnTo>
                      <a:close/>
                      <a:moveTo>
                        <a:pt x="626" y="422"/>
                      </a:moveTo>
                      <a:lnTo>
                        <a:pt x="71" y="422"/>
                      </a:lnTo>
                      <a:lnTo>
                        <a:pt x="71" y="73"/>
                      </a:lnTo>
                      <a:lnTo>
                        <a:pt x="626" y="73"/>
                      </a:lnTo>
                      <a:lnTo>
                        <a:pt x="626" y="422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81" name="Freeform 28">
                  <a:extLst>
                    <a:ext uri="{FF2B5EF4-FFF2-40B4-BE49-F238E27FC236}">
                      <a16:creationId xmlns:a16="http://schemas.microsoft.com/office/drawing/2014/main" id="{B8B124D7-B3DD-4875-9C93-9F439D3ACF51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565165" y="1189188"/>
                  <a:ext cx="401638" cy="338138"/>
                </a:xfrm>
                <a:custGeom>
                  <a:avLst/>
                  <a:gdLst>
                    <a:gd name="T0" fmla="*/ 0 w 107"/>
                    <a:gd name="T1" fmla="*/ 90 h 90"/>
                    <a:gd name="T2" fmla="*/ 54 w 107"/>
                    <a:gd name="T3" fmla="*/ 0 h 90"/>
                    <a:gd name="T4" fmla="*/ 107 w 107"/>
                    <a:gd name="T5" fmla="*/ 90 h 90"/>
                    <a:gd name="T6" fmla="*/ 0 w 107"/>
                    <a:gd name="T7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7" h="90">
                      <a:moveTo>
                        <a:pt x="0" y="90"/>
                      </a:moveTo>
                      <a:cubicBezTo>
                        <a:pt x="0" y="40"/>
                        <a:pt x="8" y="0"/>
                        <a:pt x="54" y="0"/>
                      </a:cubicBezTo>
                      <a:cubicBezTo>
                        <a:pt x="99" y="0"/>
                        <a:pt x="107" y="40"/>
                        <a:pt x="107" y="9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82" name="Freeform 29">
                  <a:extLst>
                    <a:ext uri="{FF2B5EF4-FFF2-40B4-BE49-F238E27FC236}">
                      <a16:creationId xmlns:a16="http://schemas.microsoft.com/office/drawing/2014/main" id="{9529E3E9-C3EB-4873-BC03-14646FDDD209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958865" y="1230463"/>
                  <a:ext cx="225425" cy="244475"/>
                </a:xfrm>
                <a:custGeom>
                  <a:avLst/>
                  <a:gdLst>
                    <a:gd name="T0" fmla="*/ 0 w 60"/>
                    <a:gd name="T1" fmla="*/ 4 h 65"/>
                    <a:gd name="T2" fmla="*/ 14 w 60"/>
                    <a:gd name="T3" fmla="*/ 65 h 65"/>
                    <a:gd name="T4" fmla="*/ 60 w 60"/>
                    <a:gd name="T5" fmla="*/ 65 h 65"/>
                    <a:gd name="T6" fmla="*/ 18 w 60"/>
                    <a:gd name="T7" fmla="*/ 0 h 65"/>
                    <a:gd name="T8" fmla="*/ 0 w 60"/>
                    <a:gd name="T9" fmla="*/ 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65">
                      <a:moveTo>
                        <a:pt x="0" y="4"/>
                      </a:moveTo>
                      <a:cubicBezTo>
                        <a:pt x="11" y="22"/>
                        <a:pt x="14" y="46"/>
                        <a:pt x="14" y="65"/>
                      </a:cubicBezTo>
                      <a:cubicBezTo>
                        <a:pt x="20" y="65"/>
                        <a:pt x="53" y="65"/>
                        <a:pt x="60" y="65"/>
                      </a:cubicBezTo>
                      <a:cubicBezTo>
                        <a:pt x="59" y="19"/>
                        <a:pt x="46" y="0"/>
                        <a:pt x="18" y="0"/>
                      </a:cubicBezTo>
                      <a:cubicBezTo>
                        <a:pt x="11" y="0"/>
                        <a:pt x="5" y="1"/>
                        <a:pt x="0" y="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83" name="Oval 30">
                  <a:extLst>
                    <a:ext uri="{FF2B5EF4-FFF2-40B4-BE49-F238E27FC236}">
                      <a16:creationId xmlns:a16="http://schemas.microsoft.com/office/drawing/2014/main" id="{B0A890DD-8C0C-4A6C-A9F9-4176C4B370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647715" y="930426"/>
                  <a:ext cx="239713" cy="239713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84" name="Oval 31">
                  <a:extLst>
                    <a:ext uri="{FF2B5EF4-FFF2-40B4-BE49-F238E27FC236}">
                      <a16:creationId xmlns:a16="http://schemas.microsoft.com/office/drawing/2014/main" id="{B01A5BAD-285D-4B1B-9F81-F7BEA953AD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933465" y="1020913"/>
                  <a:ext cx="182563" cy="179388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</p:grpSp>
          <p:sp>
            <p:nvSpPr>
              <p:cNvPr id="378" name="Donut 443">
                <a:extLst>
                  <a:ext uri="{FF2B5EF4-FFF2-40B4-BE49-F238E27FC236}">
                    <a16:creationId xmlns:a16="http://schemas.microsoft.com/office/drawing/2014/main" id="{73E52F6B-7429-48AF-B7BC-A80FC36C229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04545" y="1640238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85" name="Group 384">
              <a:extLst>
                <a:ext uri="{FF2B5EF4-FFF2-40B4-BE49-F238E27FC236}">
                  <a16:creationId xmlns:a16="http://schemas.microsoft.com/office/drawing/2014/main" id="{5AABCD18-BFD3-4DD1-BACC-4DD8F031EBDF}"/>
                </a:ext>
              </a:extLst>
            </p:cNvPr>
            <p:cNvGrpSpPr/>
            <p:nvPr/>
          </p:nvGrpSpPr>
          <p:grpSpPr>
            <a:xfrm>
              <a:off x="4696513" y="4168833"/>
              <a:ext cx="618833" cy="618833"/>
              <a:chOff x="4046256" y="2408118"/>
              <a:chExt cx="392110" cy="392110"/>
            </a:xfrm>
            <a:solidFill>
              <a:schemeClr val="tx1"/>
            </a:solidFill>
          </p:grpSpPr>
          <p:grpSp>
            <p:nvGrpSpPr>
              <p:cNvPr id="386" name="Group 142">
                <a:extLst>
                  <a:ext uri="{FF2B5EF4-FFF2-40B4-BE49-F238E27FC236}">
                    <a16:creationId xmlns:a16="http://schemas.microsoft.com/office/drawing/2014/main" id="{FAF414C8-FE84-4E29-B41D-35F790B37F0D}"/>
                  </a:ext>
                </a:extLst>
              </p:cNvPr>
              <p:cNvGrpSpPr/>
              <p:nvPr/>
            </p:nvGrpSpPr>
            <p:grpSpPr bwMode="black">
              <a:xfrm>
                <a:off x="4134994" y="2521400"/>
                <a:ext cx="214635" cy="165546"/>
                <a:chOff x="6673850" y="4338638"/>
                <a:chExt cx="1403351" cy="1082675"/>
              </a:xfrm>
              <a:grpFill/>
            </p:grpSpPr>
            <p:sp>
              <p:nvSpPr>
                <p:cNvPr id="388" name="Freeform 247">
                  <a:extLst>
                    <a:ext uri="{FF2B5EF4-FFF2-40B4-BE49-F238E27FC236}">
                      <a16:creationId xmlns:a16="http://schemas.microsoft.com/office/drawing/2014/main" id="{384A2105-D800-4FC2-93F5-153C9F2B5C2A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572375" y="4525963"/>
                  <a:ext cx="160338" cy="249238"/>
                </a:xfrm>
                <a:custGeom>
                  <a:avLst/>
                  <a:gdLst>
                    <a:gd name="T0" fmla="*/ 14 w 30"/>
                    <a:gd name="T1" fmla="*/ 29 h 46"/>
                    <a:gd name="T2" fmla="*/ 14 w 30"/>
                    <a:gd name="T3" fmla="*/ 45 h 46"/>
                    <a:gd name="T4" fmla="*/ 22 w 30"/>
                    <a:gd name="T5" fmla="*/ 22 h 46"/>
                    <a:gd name="T6" fmla="*/ 0 w 30"/>
                    <a:gd name="T7" fmla="*/ 0 h 46"/>
                    <a:gd name="T8" fmla="*/ 0 w 30"/>
                    <a:gd name="T9" fmla="*/ 0 h 46"/>
                    <a:gd name="T10" fmla="*/ 14 w 30"/>
                    <a:gd name="T11" fmla="*/ 29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46">
                      <a:moveTo>
                        <a:pt x="14" y="29"/>
                      </a:moveTo>
                      <a:cubicBezTo>
                        <a:pt x="14" y="45"/>
                        <a:pt x="14" y="45"/>
                        <a:pt x="14" y="45"/>
                      </a:cubicBezTo>
                      <a:cubicBezTo>
                        <a:pt x="21" y="46"/>
                        <a:pt x="30" y="39"/>
                        <a:pt x="22" y="22"/>
                      </a:cubicBezTo>
                      <a:cubicBezTo>
                        <a:pt x="15" y="6"/>
                        <a:pt x="5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6"/>
                        <a:pt x="14" y="17"/>
                        <a:pt x="1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389" name="Freeform 248">
                  <a:extLst>
                    <a:ext uri="{FF2B5EF4-FFF2-40B4-BE49-F238E27FC236}">
                      <a16:creationId xmlns:a16="http://schemas.microsoft.com/office/drawing/2014/main" id="{A74D775C-C37D-4D33-AC4A-35D925538D52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239000" y="4525963"/>
                  <a:ext cx="101600" cy="103188"/>
                </a:xfrm>
                <a:custGeom>
                  <a:avLst/>
                  <a:gdLst>
                    <a:gd name="T0" fmla="*/ 19 w 19"/>
                    <a:gd name="T1" fmla="*/ 0 h 19"/>
                    <a:gd name="T2" fmla="*/ 19 w 19"/>
                    <a:gd name="T3" fmla="*/ 0 h 19"/>
                    <a:gd name="T4" fmla="*/ 0 w 19"/>
                    <a:gd name="T5" fmla="*/ 15 h 19"/>
                    <a:gd name="T6" fmla="*/ 6 w 19"/>
                    <a:gd name="T7" fmla="*/ 19 h 19"/>
                    <a:gd name="T8" fmla="*/ 19 w 19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9">
                      <a:moveTo>
                        <a:pt x="19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5" y="1"/>
                        <a:pt x="7" y="5"/>
                        <a:pt x="0" y="15"/>
                      </a:cubicBezTo>
                      <a:cubicBezTo>
                        <a:pt x="2" y="16"/>
                        <a:pt x="4" y="18"/>
                        <a:pt x="6" y="19"/>
                      </a:cubicBezTo>
                      <a:cubicBezTo>
                        <a:pt x="8" y="11"/>
                        <a:pt x="13" y="4"/>
                        <a:pt x="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390" name="Freeform 249">
                  <a:extLst>
                    <a:ext uri="{FF2B5EF4-FFF2-40B4-BE49-F238E27FC236}">
                      <a16:creationId xmlns:a16="http://schemas.microsoft.com/office/drawing/2014/main" id="{A61ECC2B-F858-4C65-A7A4-8C0D715C130E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297738" y="4537075"/>
                  <a:ext cx="317500" cy="227013"/>
                </a:xfrm>
                <a:custGeom>
                  <a:avLst/>
                  <a:gdLst>
                    <a:gd name="T0" fmla="*/ 13 w 59"/>
                    <a:gd name="T1" fmla="*/ 42 h 42"/>
                    <a:gd name="T2" fmla="*/ 59 w 59"/>
                    <a:gd name="T3" fmla="*/ 42 h 42"/>
                    <a:gd name="T4" fmla="*/ 59 w 59"/>
                    <a:gd name="T5" fmla="*/ 26 h 42"/>
                    <a:gd name="T6" fmla="*/ 49 w 59"/>
                    <a:gd name="T7" fmla="*/ 0 h 42"/>
                    <a:gd name="T8" fmla="*/ 29 w 59"/>
                    <a:gd name="T9" fmla="*/ 9 h 42"/>
                    <a:gd name="T10" fmla="*/ 10 w 59"/>
                    <a:gd name="T11" fmla="*/ 0 h 42"/>
                    <a:gd name="T12" fmla="*/ 0 w 59"/>
                    <a:gd name="T13" fmla="*/ 22 h 42"/>
                    <a:gd name="T14" fmla="*/ 12 w 59"/>
                    <a:gd name="T15" fmla="*/ 41 h 42"/>
                    <a:gd name="T16" fmla="*/ 12 w 59"/>
                    <a:gd name="T17" fmla="*/ 41 h 42"/>
                    <a:gd name="T18" fmla="*/ 13 w 59"/>
                    <a:gd name="T1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9" h="42">
                      <a:moveTo>
                        <a:pt x="13" y="42"/>
                      </a:moveTo>
                      <a:cubicBezTo>
                        <a:pt x="27" y="36"/>
                        <a:pt x="44" y="36"/>
                        <a:pt x="59" y="42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59" y="16"/>
                        <a:pt x="55" y="7"/>
                        <a:pt x="49" y="0"/>
                      </a:cubicBezTo>
                      <a:cubicBezTo>
                        <a:pt x="44" y="6"/>
                        <a:pt x="37" y="9"/>
                        <a:pt x="29" y="9"/>
                      </a:cubicBezTo>
                      <a:cubicBezTo>
                        <a:pt x="21" y="9"/>
                        <a:pt x="14" y="6"/>
                        <a:pt x="10" y="0"/>
                      </a:cubicBezTo>
                      <a:cubicBezTo>
                        <a:pt x="4" y="6"/>
                        <a:pt x="1" y="13"/>
                        <a:pt x="0" y="22"/>
                      </a:cubicBezTo>
                      <a:cubicBezTo>
                        <a:pt x="4" y="26"/>
                        <a:pt x="9" y="33"/>
                        <a:pt x="12" y="41"/>
                      </a:cubicBezTo>
                      <a:cubicBezTo>
                        <a:pt x="12" y="41"/>
                        <a:pt x="12" y="41"/>
                        <a:pt x="12" y="41"/>
                      </a:cubicBezTo>
                      <a:cubicBezTo>
                        <a:pt x="13" y="41"/>
                        <a:pt x="13" y="42"/>
                        <a:pt x="13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391" name="Oval 250">
                  <a:extLst>
                    <a:ext uri="{FF2B5EF4-FFF2-40B4-BE49-F238E27FC236}">
                      <a16:creationId xmlns:a16="http://schemas.microsoft.com/office/drawing/2014/main" id="{0C8042DF-F7D5-4A95-ACF2-76F4F156A5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7351713" y="4338638"/>
                  <a:ext cx="209550" cy="21431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392" name="Freeform 251">
                  <a:extLst>
                    <a:ext uri="{FF2B5EF4-FFF2-40B4-BE49-F238E27FC236}">
                      <a16:creationId xmlns:a16="http://schemas.microsoft.com/office/drawing/2014/main" id="{7515B726-616F-4FE4-AB66-9E09023DA420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173913" y="4624388"/>
                  <a:ext cx="155575" cy="198438"/>
                </a:xfrm>
                <a:custGeom>
                  <a:avLst/>
                  <a:gdLst>
                    <a:gd name="T0" fmla="*/ 18 w 29"/>
                    <a:gd name="T1" fmla="*/ 37 h 37"/>
                    <a:gd name="T2" fmla="*/ 29 w 29"/>
                    <a:gd name="T3" fmla="*/ 29 h 37"/>
                    <a:gd name="T4" fmla="*/ 28 w 29"/>
                    <a:gd name="T5" fmla="*/ 28 h 37"/>
                    <a:gd name="T6" fmla="*/ 0 w 29"/>
                    <a:gd name="T7" fmla="*/ 0 h 37"/>
                    <a:gd name="T8" fmla="*/ 0 w 29"/>
                    <a:gd name="T9" fmla="*/ 0 h 37"/>
                    <a:gd name="T10" fmla="*/ 18 w 29"/>
                    <a:gd name="T1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37">
                      <a:moveTo>
                        <a:pt x="18" y="37"/>
                      </a:moveTo>
                      <a:cubicBezTo>
                        <a:pt x="21" y="34"/>
                        <a:pt x="25" y="31"/>
                        <a:pt x="29" y="29"/>
                      </a:cubicBezTo>
                      <a:cubicBezTo>
                        <a:pt x="29" y="29"/>
                        <a:pt x="29" y="28"/>
                        <a:pt x="28" y="28"/>
                      </a:cubicBezTo>
                      <a:cubicBezTo>
                        <a:pt x="19" y="8"/>
                        <a:pt x="6" y="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8"/>
                        <a:pt x="18" y="21"/>
                        <a:pt x="18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393" name="Freeform 252">
                  <a:extLst>
                    <a:ext uri="{FF2B5EF4-FFF2-40B4-BE49-F238E27FC236}">
                      <a16:creationId xmlns:a16="http://schemas.microsoft.com/office/drawing/2014/main" id="{053D7F42-A2AC-4698-8DFE-CBB4E98D6C4C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6673850" y="4624388"/>
                  <a:ext cx="204788" cy="317500"/>
                </a:xfrm>
                <a:custGeom>
                  <a:avLst/>
                  <a:gdLst>
                    <a:gd name="T0" fmla="*/ 38 w 38"/>
                    <a:gd name="T1" fmla="*/ 0 h 59"/>
                    <a:gd name="T2" fmla="*/ 38 w 38"/>
                    <a:gd name="T3" fmla="*/ 0 h 59"/>
                    <a:gd name="T4" fmla="*/ 10 w 38"/>
                    <a:gd name="T5" fmla="*/ 28 h 59"/>
                    <a:gd name="T6" fmla="*/ 20 w 38"/>
                    <a:gd name="T7" fmla="*/ 58 h 59"/>
                    <a:gd name="T8" fmla="*/ 20 w 38"/>
                    <a:gd name="T9" fmla="*/ 37 h 59"/>
                    <a:gd name="T10" fmla="*/ 38 w 38"/>
                    <a:gd name="T11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59">
                      <a:moveTo>
                        <a:pt x="38" y="0"/>
                      </a:move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2" y="2"/>
                        <a:pt x="18" y="8"/>
                        <a:pt x="10" y="28"/>
                      </a:cubicBezTo>
                      <a:cubicBezTo>
                        <a:pt x="0" y="49"/>
                        <a:pt x="11" y="59"/>
                        <a:pt x="20" y="58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0" y="22"/>
                        <a:pt x="27" y="8"/>
                        <a:pt x="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394" name="Freeform 253">
                  <a:extLst>
                    <a:ext uri="{FF2B5EF4-FFF2-40B4-BE49-F238E27FC236}">
                      <a16:creationId xmlns:a16="http://schemas.microsoft.com/office/drawing/2014/main" id="{F9CF0E3D-1C63-4BDD-A068-198967333CB6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6818313" y="4640263"/>
                  <a:ext cx="409575" cy="446088"/>
                </a:xfrm>
                <a:custGeom>
                  <a:avLst/>
                  <a:gdLst>
                    <a:gd name="T0" fmla="*/ 76 w 76"/>
                    <a:gd name="T1" fmla="*/ 33 h 83"/>
                    <a:gd name="T2" fmla="*/ 63 w 76"/>
                    <a:gd name="T3" fmla="*/ 0 h 83"/>
                    <a:gd name="T4" fmla="*/ 38 w 76"/>
                    <a:gd name="T5" fmla="*/ 12 h 83"/>
                    <a:gd name="T6" fmla="*/ 14 w 76"/>
                    <a:gd name="T7" fmla="*/ 0 h 83"/>
                    <a:gd name="T8" fmla="*/ 0 w 76"/>
                    <a:gd name="T9" fmla="*/ 33 h 83"/>
                    <a:gd name="T10" fmla="*/ 0 w 76"/>
                    <a:gd name="T11" fmla="*/ 66 h 83"/>
                    <a:gd name="T12" fmla="*/ 15 w 76"/>
                    <a:gd name="T13" fmla="*/ 83 h 83"/>
                    <a:gd name="T14" fmla="*/ 62 w 76"/>
                    <a:gd name="T15" fmla="*/ 83 h 83"/>
                    <a:gd name="T16" fmla="*/ 62 w 76"/>
                    <a:gd name="T17" fmla="*/ 83 h 83"/>
                    <a:gd name="T18" fmla="*/ 68 w 76"/>
                    <a:gd name="T19" fmla="*/ 55 h 83"/>
                    <a:gd name="T20" fmla="*/ 76 w 76"/>
                    <a:gd name="T21" fmla="*/ 41 h 83"/>
                    <a:gd name="T22" fmla="*/ 76 w 76"/>
                    <a:gd name="T23" fmla="*/ 3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6" h="83">
                      <a:moveTo>
                        <a:pt x="76" y="33"/>
                      </a:moveTo>
                      <a:cubicBezTo>
                        <a:pt x="76" y="20"/>
                        <a:pt x="71" y="8"/>
                        <a:pt x="63" y="0"/>
                      </a:cubicBezTo>
                      <a:cubicBezTo>
                        <a:pt x="57" y="7"/>
                        <a:pt x="48" y="12"/>
                        <a:pt x="38" y="12"/>
                      </a:cubicBezTo>
                      <a:cubicBezTo>
                        <a:pt x="28" y="12"/>
                        <a:pt x="20" y="7"/>
                        <a:pt x="14" y="0"/>
                      </a:cubicBezTo>
                      <a:cubicBezTo>
                        <a:pt x="5" y="8"/>
                        <a:pt x="0" y="20"/>
                        <a:pt x="0" y="33"/>
                      </a:cubicBezTo>
                      <a:cubicBezTo>
                        <a:pt x="0" y="66"/>
                        <a:pt x="0" y="66"/>
                        <a:pt x="0" y="66"/>
                      </a:cubicBezTo>
                      <a:cubicBezTo>
                        <a:pt x="0" y="76"/>
                        <a:pt x="7" y="83"/>
                        <a:pt x="15" y="83"/>
                      </a:cubicBezTo>
                      <a:cubicBezTo>
                        <a:pt x="62" y="83"/>
                        <a:pt x="62" y="83"/>
                        <a:pt x="62" y="83"/>
                      </a:cubicBezTo>
                      <a:cubicBezTo>
                        <a:pt x="62" y="83"/>
                        <a:pt x="62" y="83"/>
                        <a:pt x="62" y="83"/>
                      </a:cubicBezTo>
                      <a:cubicBezTo>
                        <a:pt x="62" y="74"/>
                        <a:pt x="63" y="64"/>
                        <a:pt x="68" y="55"/>
                      </a:cubicBezTo>
                      <a:cubicBezTo>
                        <a:pt x="70" y="50"/>
                        <a:pt x="73" y="45"/>
                        <a:pt x="76" y="41"/>
                      </a:cubicBezTo>
                      <a:lnTo>
                        <a:pt x="76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395" name="Oval 254">
                  <a:extLst>
                    <a:ext uri="{FF2B5EF4-FFF2-40B4-BE49-F238E27FC236}">
                      <a16:creationId xmlns:a16="http://schemas.microsoft.com/office/drawing/2014/main" id="{91D1F9E6-B80C-4FEF-A454-AD657E2BE2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6888163" y="4386263"/>
                  <a:ext cx="274638" cy="26987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396" name="Freeform 255">
                  <a:extLst>
                    <a:ext uri="{FF2B5EF4-FFF2-40B4-BE49-F238E27FC236}">
                      <a16:creationId xmlns:a16="http://schemas.microsoft.com/office/drawing/2014/main" id="{12C248BA-7E98-47DF-B23F-CB5E2287A148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732713" y="5108575"/>
                  <a:ext cx="344488" cy="312738"/>
                </a:xfrm>
                <a:custGeom>
                  <a:avLst/>
                  <a:gdLst>
                    <a:gd name="T0" fmla="*/ 56 w 64"/>
                    <a:gd name="T1" fmla="*/ 24 h 58"/>
                    <a:gd name="T2" fmla="*/ 34 w 64"/>
                    <a:gd name="T3" fmla="*/ 14 h 58"/>
                    <a:gd name="T4" fmla="*/ 31 w 64"/>
                    <a:gd name="T5" fmla="*/ 6 h 58"/>
                    <a:gd name="T6" fmla="*/ 20 w 64"/>
                    <a:gd name="T7" fmla="*/ 0 h 58"/>
                    <a:gd name="T8" fmla="*/ 14 w 64"/>
                    <a:gd name="T9" fmla="*/ 23 h 58"/>
                    <a:gd name="T10" fmla="*/ 0 w 64"/>
                    <a:gd name="T11" fmla="*/ 42 h 58"/>
                    <a:gd name="T12" fmla="*/ 11 w 64"/>
                    <a:gd name="T13" fmla="*/ 47 h 58"/>
                    <a:gd name="T14" fmla="*/ 19 w 64"/>
                    <a:gd name="T15" fmla="*/ 44 h 58"/>
                    <a:gd name="T16" fmla="*/ 41 w 64"/>
                    <a:gd name="T17" fmla="*/ 55 h 58"/>
                    <a:gd name="T18" fmla="*/ 58 w 64"/>
                    <a:gd name="T19" fmla="*/ 47 h 58"/>
                    <a:gd name="T20" fmla="*/ 60 w 64"/>
                    <a:gd name="T21" fmla="*/ 42 h 58"/>
                    <a:gd name="T22" fmla="*/ 56 w 64"/>
                    <a:gd name="T23" fmla="*/ 24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4" h="58">
                      <a:moveTo>
                        <a:pt x="56" y="24"/>
                      </a:moveTo>
                      <a:cubicBezTo>
                        <a:pt x="34" y="14"/>
                        <a:pt x="34" y="14"/>
                        <a:pt x="34" y="14"/>
                      </a:cubicBezTo>
                      <a:cubicBezTo>
                        <a:pt x="35" y="11"/>
                        <a:pt x="34" y="7"/>
                        <a:pt x="31" y="6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8"/>
                        <a:pt x="17" y="16"/>
                        <a:pt x="14" y="23"/>
                      </a:cubicBezTo>
                      <a:cubicBezTo>
                        <a:pt x="10" y="30"/>
                        <a:pt x="5" y="37"/>
                        <a:pt x="0" y="42"/>
                      </a:cubicBezTo>
                      <a:cubicBezTo>
                        <a:pt x="11" y="47"/>
                        <a:pt x="11" y="47"/>
                        <a:pt x="11" y="47"/>
                      </a:cubicBezTo>
                      <a:cubicBezTo>
                        <a:pt x="14" y="49"/>
                        <a:pt x="18" y="47"/>
                        <a:pt x="19" y="44"/>
                      </a:cubicBezTo>
                      <a:cubicBezTo>
                        <a:pt x="41" y="55"/>
                        <a:pt x="41" y="55"/>
                        <a:pt x="41" y="55"/>
                      </a:cubicBezTo>
                      <a:cubicBezTo>
                        <a:pt x="47" y="58"/>
                        <a:pt x="54" y="54"/>
                        <a:pt x="58" y="47"/>
                      </a:cubicBezTo>
                      <a:cubicBezTo>
                        <a:pt x="60" y="42"/>
                        <a:pt x="60" y="42"/>
                        <a:pt x="60" y="42"/>
                      </a:cubicBezTo>
                      <a:cubicBezTo>
                        <a:pt x="64" y="35"/>
                        <a:pt x="62" y="27"/>
                        <a:pt x="56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397" name="Freeform 256">
                  <a:extLst>
                    <a:ext uri="{FF2B5EF4-FFF2-40B4-BE49-F238E27FC236}">
                      <a16:creationId xmlns:a16="http://schemas.microsoft.com/office/drawing/2014/main" id="{2F558FF0-8F9A-431B-A691-DBBFDEC4D351}"/>
                    </a:ext>
                  </a:extLst>
                </p:cNvPr>
                <p:cNvSpPr>
                  <a:spLocks noEditPoints="1"/>
                </p:cNvSpPr>
                <p:nvPr/>
              </p:nvSpPr>
              <p:spPr bwMode="black">
                <a:xfrm>
                  <a:off x="7158038" y="4748213"/>
                  <a:ext cx="671513" cy="673100"/>
                </a:xfrm>
                <a:custGeom>
                  <a:avLst/>
                  <a:gdLst>
                    <a:gd name="T0" fmla="*/ 86 w 125"/>
                    <a:gd name="T1" fmla="*/ 13 h 125"/>
                    <a:gd name="T2" fmla="*/ 13 w 125"/>
                    <a:gd name="T3" fmla="*/ 39 h 125"/>
                    <a:gd name="T4" fmla="*/ 39 w 125"/>
                    <a:gd name="T5" fmla="*/ 112 h 125"/>
                    <a:gd name="T6" fmla="*/ 112 w 125"/>
                    <a:gd name="T7" fmla="*/ 86 h 125"/>
                    <a:gd name="T8" fmla="*/ 86 w 125"/>
                    <a:gd name="T9" fmla="*/ 13 h 125"/>
                    <a:gd name="T10" fmla="*/ 97 w 125"/>
                    <a:gd name="T11" fmla="*/ 79 h 125"/>
                    <a:gd name="T12" fmla="*/ 47 w 125"/>
                    <a:gd name="T13" fmla="*/ 96 h 125"/>
                    <a:gd name="T14" fmla="*/ 29 w 125"/>
                    <a:gd name="T15" fmla="*/ 46 h 125"/>
                    <a:gd name="T16" fmla="*/ 79 w 125"/>
                    <a:gd name="T17" fmla="*/ 28 h 125"/>
                    <a:gd name="T18" fmla="*/ 97 w 125"/>
                    <a:gd name="T19" fmla="*/ 79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5" h="125">
                      <a:moveTo>
                        <a:pt x="86" y="13"/>
                      </a:moveTo>
                      <a:cubicBezTo>
                        <a:pt x="59" y="0"/>
                        <a:pt x="26" y="12"/>
                        <a:pt x="13" y="39"/>
                      </a:cubicBezTo>
                      <a:cubicBezTo>
                        <a:pt x="0" y="66"/>
                        <a:pt x="12" y="99"/>
                        <a:pt x="39" y="112"/>
                      </a:cubicBezTo>
                      <a:cubicBezTo>
                        <a:pt x="66" y="125"/>
                        <a:pt x="99" y="113"/>
                        <a:pt x="112" y="86"/>
                      </a:cubicBezTo>
                      <a:cubicBezTo>
                        <a:pt x="125" y="59"/>
                        <a:pt x="114" y="26"/>
                        <a:pt x="86" y="13"/>
                      </a:cubicBezTo>
                      <a:close/>
                      <a:moveTo>
                        <a:pt x="97" y="79"/>
                      </a:moveTo>
                      <a:cubicBezTo>
                        <a:pt x="88" y="97"/>
                        <a:pt x="65" y="105"/>
                        <a:pt x="47" y="96"/>
                      </a:cubicBezTo>
                      <a:cubicBezTo>
                        <a:pt x="28" y="87"/>
                        <a:pt x="20" y="65"/>
                        <a:pt x="29" y="46"/>
                      </a:cubicBezTo>
                      <a:cubicBezTo>
                        <a:pt x="38" y="27"/>
                        <a:pt x="60" y="19"/>
                        <a:pt x="79" y="28"/>
                      </a:cubicBezTo>
                      <a:cubicBezTo>
                        <a:pt x="98" y="37"/>
                        <a:pt x="106" y="60"/>
                        <a:pt x="97" y="7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398" name="Freeform 257">
                  <a:extLst>
                    <a:ext uri="{FF2B5EF4-FFF2-40B4-BE49-F238E27FC236}">
                      <a16:creationId xmlns:a16="http://schemas.microsoft.com/office/drawing/2014/main" id="{846CF7A6-4F50-4C03-9FEB-0A9593D11829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351713" y="4908550"/>
                  <a:ext cx="225425" cy="150813"/>
                </a:xfrm>
                <a:custGeom>
                  <a:avLst/>
                  <a:gdLst>
                    <a:gd name="T0" fmla="*/ 39 w 42"/>
                    <a:gd name="T1" fmla="*/ 7 h 28"/>
                    <a:gd name="T2" fmla="*/ 39 w 42"/>
                    <a:gd name="T3" fmla="*/ 7 h 28"/>
                    <a:gd name="T4" fmla="*/ 1 w 42"/>
                    <a:gd name="T5" fmla="*/ 20 h 28"/>
                    <a:gd name="T6" fmla="*/ 3 w 42"/>
                    <a:gd name="T7" fmla="*/ 27 h 28"/>
                    <a:gd name="T8" fmla="*/ 10 w 42"/>
                    <a:gd name="T9" fmla="*/ 24 h 28"/>
                    <a:gd name="T10" fmla="*/ 35 w 42"/>
                    <a:gd name="T11" fmla="*/ 15 h 28"/>
                    <a:gd name="T12" fmla="*/ 41 w 42"/>
                    <a:gd name="T13" fmla="*/ 13 h 28"/>
                    <a:gd name="T14" fmla="*/ 39 w 42"/>
                    <a:gd name="T15" fmla="*/ 7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2" h="28">
                      <a:moveTo>
                        <a:pt x="39" y="7"/>
                      </a:moveTo>
                      <a:cubicBezTo>
                        <a:pt x="39" y="7"/>
                        <a:pt x="39" y="7"/>
                        <a:pt x="39" y="7"/>
                      </a:cubicBezTo>
                      <a:cubicBezTo>
                        <a:pt x="25" y="0"/>
                        <a:pt x="8" y="6"/>
                        <a:pt x="1" y="20"/>
                      </a:cubicBezTo>
                      <a:cubicBezTo>
                        <a:pt x="0" y="23"/>
                        <a:pt x="1" y="25"/>
                        <a:pt x="3" y="27"/>
                      </a:cubicBezTo>
                      <a:cubicBezTo>
                        <a:pt x="6" y="28"/>
                        <a:pt x="8" y="27"/>
                        <a:pt x="10" y="24"/>
                      </a:cubicBezTo>
                      <a:cubicBezTo>
                        <a:pt x="14" y="15"/>
                        <a:pt x="25" y="11"/>
                        <a:pt x="35" y="15"/>
                      </a:cubicBezTo>
                      <a:cubicBezTo>
                        <a:pt x="37" y="16"/>
                        <a:pt x="40" y="15"/>
                        <a:pt x="41" y="13"/>
                      </a:cubicBezTo>
                      <a:cubicBezTo>
                        <a:pt x="42" y="11"/>
                        <a:pt x="41" y="8"/>
                        <a:pt x="39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</p:grpSp>
          <p:sp>
            <p:nvSpPr>
              <p:cNvPr id="387" name="Donut 497">
                <a:extLst>
                  <a:ext uri="{FF2B5EF4-FFF2-40B4-BE49-F238E27FC236}">
                    <a16:creationId xmlns:a16="http://schemas.microsoft.com/office/drawing/2014/main" id="{A0B63CA4-9880-4E56-B66B-38850234ED3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46256" y="2408118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A1923FA1-376E-410B-B45E-87330C4A7212}"/>
                </a:ext>
              </a:extLst>
            </p:cNvPr>
            <p:cNvGrpSpPr/>
            <p:nvPr/>
          </p:nvGrpSpPr>
          <p:grpSpPr>
            <a:xfrm>
              <a:off x="5998241" y="3424198"/>
              <a:ext cx="618833" cy="618833"/>
              <a:chOff x="4046256" y="2408118"/>
              <a:chExt cx="392110" cy="392110"/>
            </a:xfrm>
            <a:solidFill>
              <a:schemeClr val="tx1"/>
            </a:solidFill>
          </p:grpSpPr>
          <p:grpSp>
            <p:nvGrpSpPr>
              <p:cNvPr id="400" name="Group 142">
                <a:extLst>
                  <a:ext uri="{FF2B5EF4-FFF2-40B4-BE49-F238E27FC236}">
                    <a16:creationId xmlns:a16="http://schemas.microsoft.com/office/drawing/2014/main" id="{FB470B36-DE17-4882-B4CE-1363C444C0A1}"/>
                  </a:ext>
                </a:extLst>
              </p:cNvPr>
              <p:cNvGrpSpPr/>
              <p:nvPr/>
            </p:nvGrpSpPr>
            <p:grpSpPr bwMode="black">
              <a:xfrm>
                <a:off x="4134994" y="2521400"/>
                <a:ext cx="214635" cy="165546"/>
                <a:chOff x="6673850" y="4338638"/>
                <a:chExt cx="1403351" cy="1082675"/>
              </a:xfrm>
              <a:grpFill/>
            </p:grpSpPr>
            <p:sp>
              <p:nvSpPr>
                <p:cNvPr id="402" name="Freeform 247">
                  <a:extLst>
                    <a:ext uri="{FF2B5EF4-FFF2-40B4-BE49-F238E27FC236}">
                      <a16:creationId xmlns:a16="http://schemas.microsoft.com/office/drawing/2014/main" id="{EF274FF7-3D73-4D83-A2DB-D4B07AEB0596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572375" y="4525963"/>
                  <a:ext cx="160338" cy="249238"/>
                </a:xfrm>
                <a:custGeom>
                  <a:avLst/>
                  <a:gdLst>
                    <a:gd name="T0" fmla="*/ 14 w 30"/>
                    <a:gd name="T1" fmla="*/ 29 h 46"/>
                    <a:gd name="T2" fmla="*/ 14 w 30"/>
                    <a:gd name="T3" fmla="*/ 45 h 46"/>
                    <a:gd name="T4" fmla="*/ 22 w 30"/>
                    <a:gd name="T5" fmla="*/ 22 h 46"/>
                    <a:gd name="T6" fmla="*/ 0 w 30"/>
                    <a:gd name="T7" fmla="*/ 0 h 46"/>
                    <a:gd name="T8" fmla="*/ 0 w 30"/>
                    <a:gd name="T9" fmla="*/ 0 h 46"/>
                    <a:gd name="T10" fmla="*/ 14 w 30"/>
                    <a:gd name="T11" fmla="*/ 29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46">
                      <a:moveTo>
                        <a:pt x="14" y="29"/>
                      </a:moveTo>
                      <a:cubicBezTo>
                        <a:pt x="14" y="45"/>
                        <a:pt x="14" y="45"/>
                        <a:pt x="14" y="45"/>
                      </a:cubicBezTo>
                      <a:cubicBezTo>
                        <a:pt x="21" y="46"/>
                        <a:pt x="30" y="39"/>
                        <a:pt x="22" y="22"/>
                      </a:cubicBezTo>
                      <a:cubicBezTo>
                        <a:pt x="15" y="6"/>
                        <a:pt x="5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6"/>
                        <a:pt x="14" y="17"/>
                        <a:pt x="1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03" name="Freeform 248">
                  <a:extLst>
                    <a:ext uri="{FF2B5EF4-FFF2-40B4-BE49-F238E27FC236}">
                      <a16:creationId xmlns:a16="http://schemas.microsoft.com/office/drawing/2014/main" id="{412FAA21-97B1-4009-A31C-F5957DFC9CC2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239000" y="4525963"/>
                  <a:ext cx="101600" cy="103188"/>
                </a:xfrm>
                <a:custGeom>
                  <a:avLst/>
                  <a:gdLst>
                    <a:gd name="T0" fmla="*/ 19 w 19"/>
                    <a:gd name="T1" fmla="*/ 0 h 19"/>
                    <a:gd name="T2" fmla="*/ 19 w 19"/>
                    <a:gd name="T3" fmla="*/ 0 h 19"/>
                    <a:gd name="T4" fmla="*/ 0 w 19"/>
                    <a:gd name="T5" fmla="*/ 15 h 19"/>
                    <a:gd name="T6" fmla="*/ 6 w 19"/>
                    <a:gd name="T7" fmla="*/ 19 h 19"/>
                    <a:gd name="T8" fmla="*/ 19 w 19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9">
                      <a:moveTo>
                        <a:pt x="19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5" y="1"/>
                        <a:pt x="7" y="5"/>
                        <a:pt x="0" y="15"/>
                      </a:cubicBezTo>
                      <a:cubicBezTo>
                        <a:pt x="2" y="16"/>
                        <a:pt x="4" y="18"/>
                        <a:pt x="6" y="19"/>
                      </a:cubicBezTo>
                      <a:cubicBezTo>
                        <a:pt x="8" y="11"/>
                        <a:pt x="13" y="4"/>
                        <a:pt x="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04" name="Freeform 249">
                  <a:extLst>
                    <a:ext uri="{FF2B5EF4-FFF2-40B4-BE49-F238E27FC236}">
                      <a16:creationId xmlns:a16="http://schemas.microsoft.com/office/drawing/2014/main" id="{51235B8A-0228-4A6C-BE4D-B9DBBFE84A57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297738" y="4537075"/>
                  <a:ext cx="317500" cy="227013"/>
                </a:xfrm>
                <a:custGeom>
                  <a:avLst/>
                  <a:gdLst>
                    <a:gd name="T0" fmla="*/ 13 w 59"/>
                    <a:gd name="T1" fmla="*/ 42 h 42"/>
                    <a:gd name="T2" fmla="*/ 59 w 59"/>
                    <a:gd name="T3" fmla="*/ 42 h 42"/>
                    <a:gd name="T4" fmla="*/ 59 w 59"/>
                    <a:gd name="T5" fmla="*/ 26 h 42"/>
                    <a:gd name="T6" fmla="*/ 49 w 59"/>
                    <a:gd name="T7" fmla="*/ 0 h 42"/>
                    <a:gd name="T8" fmla="*/ 29 w 59"/>
                    <a:gd name="T9" fmla="*/ 9 h 42"/>
                    <a:gd name="T10" fmla="*/ 10 w 59"/>
                    <a:gd name="T11" fmla="*/ 0 h 42"/>
                    <a:gd name="T12" fmla="*/ 0 w 59"/>
                    <a:gd name="T13" fmla="*/ 22 h 42"/>
                    <a:gd name="T14" fmla="*/ 12 w 59"/>
                    <a:gd name="T15" fmla="*/ 41 h 42"/>
                    <a:gd name="T16" fmla="*/ 12 w 59"/>
                    <a:gd name="T17" fmla="*/ 41 h 42"/>
                    <a:gd name="T18" fmla="*/ 13 w 59"/>
                    <a:gd name="T1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9" h="42">
                      <a:moveTo>
                        <a:pt x="13" y="42"/>
                      </a:moveTo>
                      <a:cubicBezTo>
                        <a:pt x="27" y="36"/>
                        <a:pt x="44" y="36"/>
                        <a:pt x="59" y="42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59" y="16"/>
                        <a:pt x="55" y="7"/>
                        <a:pt x="49" y="0"/>
                      </a:cubicBezTo>
                      <a:cubicBezTo>
                        <a:pt x="44" y="6"/>
                        <a:pt x="37" y="9"/>
                        <a:pt x="29" y="9"/>
                      </a:cubicBezTo>
                      <a:cubicBezTo>
                        <a:pt x="21" y="9"/>
                        <a:pt x="14" y="6"/>
                        <a:pt x="10" y="0"/>
                      </a:cubicBezTo>
                      <a:cubicBezTo>
                        <a:pt x="4" y="6"/>
                        <a:pt x="1" y="13"/>
                        <a:pt x="0" y="22"/>
                      </a:cubicBezTo>
                      <a:cubicBezTo>
                        <a:pt x="4" y="26"/>
                        <a:pt x="9" y="33"/>
                        <a:pt x="12" y="41"/>
                      </a:cubicBezTo>
                      <a:cubicBezTo>
                        <a:pt x="12" y="41"/>
                        <a:pt x="12" y="41"/>
                        <a:pt x="12" y="41"/>
                      </a:cubicBezTo>
                      <a:cubicBezTo>
                        <a:pt x="13" y="41"/>
                        <a:pt x="13" y="42"/>
                        <a:pt x="13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05" name="Oval 250">
                  <a:extLst>
                    <a:ext uri="{FF2B5EF4-FFF2-40B4-BE49-F238E27FC236}">
                      <a16:creationId xmlns:a16="http://schemas.microsoft.com/office/drawing/2014/main" id="{1F41FA62-A997-452D-8ED4-3D327FA0B2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7351713" y="4338638"/>
                  <a:ext cx="209550" cy="21431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06" name="Freeform 251">
                  <a:extLst>
                    <a:ext uri="{FF2B5EF4-FFF2-40B4-BE49-F238E27FC236}">
                      <a16:creationId xmlns:a16="http://schemas.microsoft.com/office/drawing/2014/main" id="{2CD19638-7EF6-4E4E-A72D-1E3CD424C306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173913" y="4624388"/>
                  <a:ext cx="155575" cy="198438"/>
                </a:xfrm>
                <a:custGeom>
                  <a:avLst/>
                  <a:gdLst>
                    <a:gd name="T0" fmla="*/ 18 w 29"/>
                    <a:gd name="T1" fmla="*/ 37 h 37"/>
                    <a:gd name="T2" fmla="*/ 29 w 29"/>
                    <a:gd name="T3" fmla="*/ 29 h 37"/>
                    <a:gd name="T4" fmla="*/ 28 w 29"/>
                    <a:gd name="T5" fmla="*/ 28 h 37"/>
                    <a:gd name="T6" fmla="*/ 0 w 29"/>
                    <a:gd name="T7" fmla="*/ 0 h 37"/>
                    <a:gd name="T8" fmla="*/ 0 w 29"/>
                    <a:gd name="T9" fmla="*/ 0 h 37"/>
                    <a:gd name="T10" fmla="*/ 18 w 29"/>
                    <a:gd name="T1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37">
                      <a:moveTo>
                        <a:pt x="18" y="37"/>
                      </a:moveTo>
                      <a:cubicBezTo>
                        <a:pt x="21" y="34"/>
                        <a:pt x="25" y="31"/>
                        <a:pt x="29" y="29"/>
                      </a:cubicBezTo>
                      <a:cubicBezTo>
                        <a:pt x="29" y="29"/>
                        <a:pt x="29" y="28"/>
                        <a:pt x="28" y="28"/>
                      </a:cubicBezTo>
                      <a:cubicBezTo>
                        <a:pt x="19" y="8"/>
                        <a:pt x="6" y="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8"/>
                        <a:pt x="18" y="21"/>
                        <a:pt x="18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07" name="Freeform 252">
                  <a:extLst>
                    <a:ext uri="{FF2B5EF4-FFF2-40B4-BE49-F238E27FC236}">
                      <a16:creationId xmlns:a16="http://schemas.microsoft.com/office/drawing/2014/main" id="{62F2F498-A69C-4548-BC1D-B7CD495236C3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6673850" y="4624388"/>
                  <a:ext cx="204788" cy="317500"/>
                </a:xfrm>
                <a:custGeom>
                  <a:avLst/>
                  <a:gdLst>
                    <a:gd name="T0" fmla="*/ 38 w 38"/>
                    <a:gd name="T1" fmla="*/ 0 h 59"/>
                    <a:gd name="T2" fmla="*/ 38 w 38"/>
                    <a:gd name="T3" fmla="*/ 0 h 59"/>
                    <a:gd name="T4" fmla="*/ 10 w 38"/>
                    <a:gd name="T5" fmla="*/ 28 h 59"/>
                    <a:gd name="T6" fmla="*/ 20 w 38"/>
                    <a:gd name="T7" fmla="*/ 58 h 59"/>
                    <a:gd name="T8" fmla="*/ 20 w 38"/>
                    <a:gd name="T9" fmla="*/ 37 h 59"/>
                    <a:gd name="T10" fmla="*/ 38 w 38"/>
                    <a:gd name="T11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59">
                      <a:moveTo>
                        <a:pt x="38" y="0"/>
                      </a:move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2" y="2"/>
                        <a:pt x="18" y="8"/>
                        <a:pt x="10" y="28"/>
                      </a:cubicBezTo>
                      <a:cubicBezTo>
                        <a:pt x="0" y="49"/>
                        <a:pt x="11" y="59"/>
                        <a:pt x="20" y="58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0" y="22"/>
                        <a:pt x="27" y="8"/>
                        <a:pt x="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08" name="Freeform 253">
                  <a:extLst>
                    <a:ext uri="{FF2B5EF4-FFF2-40B4-BE49-F238E27FC236}">
                      <a16:creationId xmlns:a16="http://schemas.microsoft.com/office/drawing/2014/main" id="{46E244F0-5F66-4CC4-8ADD-364FED895488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6818313" y="4640263"/>
                  <a:ext cx="409575" cy="446088"/>
                </a:xfrm>
                <a:custGeom>
                  <a:avLst/>
                  <a:gdLst>
                    <a:gd name="T0" fmla="*/ 76 w 76"/>
                    <a:gd name="T1" fmla="*/ 33 h 83"/>
                    <a:gd name="T2" fmla="*/ 63 w 76"/>
                    <a:gd name="T3" fmla="*/ 0 h 83"/>
                    <a:gd name="T4" fmla="*/ 38 w 76"/>
                    <a:gd name="T5" fmla="*/ 12 h 83"/>
                    <a:gd name="T6" fmla="*/ 14 w 76"/>
                    <a:gd name="T7" fmla="*/ 0 h 83"/>
                    <a:gd name="T8" fmla="*/ 0 w 76"/>
                    <a:gd name="T9" fmla="*/ 33 h 83"/>
                    <a:gd name="T10" fmla="*/ 0 w 76"/>
                    <a:gd name="T11" fmla="*/ 66 h 83"/>
                    <a:gd name="T12" fmla="*/ 15 w 76"/>
                    <a:gd name="T13" fmla="*/ 83 h 83"/>
                    <a:gd name="T14" fmla="*/ 62 w 76"/>
                    <a:gd name="T15" fmla="*/ 83 h 83"/>
                    <a:gd name="T16" fmla="*/ 62 w 76"/>
                    <a:gd name="T17" fmla="*/ 83 h 83"/>
                    <a:gd name="T18" fmla="*/ 68 w 76"/>
                    <a:gd name="T19" fmla="*/ 55 h 83"/>
                    <a:gd name="T20" fmla="*/ 76 w 76"/>
                    <a:gd name="T21" fmla="*/ 41 h 83"/>
                    <a:gd name="T22" fmla="*/ 76 w 76"/>
                    <a:gd name="T23" fmla="*/ 3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6" h="83">
                      <a:moveTo>
                        <a:pt x="76" y="33"/>
                      </a:moveTo>
                      <a:cubicBezTo>
                        <a:pt x="76" y="20"/>
                        <a:pt x="71" y="8"/>
                        <a:pt x="63" y="0"/>
                      </a:cubicBezTo>
                      <a:cubicBezTo>
                        <a:pt x="57" y="7"/>
                        <a:pt x="48" y="12"/>
                        <a:pt x="38" y="12"/>
                      </a:cubicBezTo>
                      <a:cubicBezTo>
                        <a:pt x="28" y="12"/>
                        <a:pt x="20" y="7"/>
                        <a:pt x="14" y="0"/>
                      </a:cubicBezTo>
                      <a:cubicBezTo>
                        <a:pt x="5" y="8"/>
                        <a:pt x="0" y="20"/>
                        <a:pt x="0" y="33"/>
                      </a:cubicBezTo>
                      <a:cubicBezTo>
                        <a:pt x="0" y="66"/>
                        <a:pt x="0" y="66"/>
                        <a:pt x="0" y="66"/>
                      </a:cubicBezTo>
                      <a:cubicBezTo>
                        <a:pt x="0" y="76"/>
                        <a:pt x="7" y="83"/>
                        <a:pt x="15" y="83"/>
                      </a:cubicBezTo>
                      <a:cubicBezTo>
                        <a:pt x="62" y="83"/>
                        <a:pt x="62" y="83"/>
                        <a:pt x="62" y="83"/>
                      </a:cubicBezTo>
                      <a:cubicBezTo>
                        <a:pt x="62" y="83"/>
                        <a:pt x="62" y="83"/>
                        <a:pt x="62" y="83"/>
                      </a:cubicBezTo>
                      <a:cubicBezTo>
                        <a:pt x="62" y="74"/>
                        <a:pt x="63" y="64"/>
                        <a:pt x="68" y="55"/>
                      </a:cubicBezTo>
                      <a:cubicBezTo>
                        <a:pt x="70" y="50"/>
                        <a:pt x="73" y="45"/>
                        <a:pt x="76" y="41"/>
                      </a:cubicBezTo>
                      <a:lnTo>
                        <a:pt x="76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09" name="Oval 254">
                  <a:extLst>
                    <a:ext uri="{FF2B5EF4-FFF2-40B4-BE49-F238E27FC236}">
                      <a16:creationId xmlns:a16="http://schemas.microsoft.com/office/drawing/2014/main" id="{0C598CED-6591-4D7D-AD84-96A0EDF70D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6888163" y="4386263"/>
                  <a:ext cx="274638" cy="26987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10" name="Freeform 255">
                  <a:extLst>
                    <a:ext uri="{FF2B5EF4-FFF2-40B4-BE49-F238E27FC236}">
                      <a16:creationId xmlns:a16="http://schemas.microsoft.com/office/drawing/2014/main" id="{2A0FB8E8-EED7-4656-83AF-EEA7A8A16FC5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732713" y="5108575"/>
                  <a:ext cx="344488" cy="312738"/>
                </a:xfrm>
                <a:custGeom>
                  <a:avLst/>
                  <a:gdLst>
                    <a:gd name="T0" fmla="*/ 56 w 64"/>
                    <a:gd name="T1" fmla="*/ 24 h 58"/>
                    <a:gd name="T2" fmla="*/ 34 w 64"/>
                    <a:gd name="T3" fmla="*/ 14 h 58"/>
                    <a:gd name="T4" fmla="*/ 31 w 64"/>
                    <a:gd name="T5" fmla="*/ 6 h 58"/>
                    <a:gd name="T6" fmla="*/ 20 w 64"/>
                    <a:gd name="T7" fmla="*/ 0 h 58"/>
                    <a:gd name="T8" fmla="*/ 14 w 64"/>
                    <a:gd name="T9" fmla="*/ 23 h 58"/>
                    <a:gd name="T10" fmla="*/ 0 w 64"/>
                    <a:gd name="T11" fmla="*/ 42 h 58"/>
                    <a:gd name="T12" fmla="*/ 11 w 64"/>
                    <a:gd name="T13" fmla="*/ 47 h 58"/>
                    <a:gd name="T14" fmla="*/ 19 w 64"/>
                    <a:gd name="T15" fmla="*/ 44 h 58"/>
                    <a:gd name="T16" fmla="*/ 41 w 64"/>
                    <a:gd name="T17" fmla="*/ 55 h 58"/>
                    <a:gd name="T18" fmla="*/ 58 w 64"/>
                    <a:gd name="T19" fmla="*/ 47 h 58"/>
                    <a:gd name="T20" fmla="*/ 60 w 64"/>
                    <a:gd name="T21" fmla="*/ 42 h 58"/>
                    <a:gd name="T22" fmla="*/ 56 w 64"/>
                    <a:gd name="T23" fmla="*/ 24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4" h="58">
                      <a:moveTo>
                        <a:pt x="56" y="24"/>
                      </a:moveTo>
                      <a:cubicBezTo>
                        <a:pt x="34" y="14"/>
                        <a:pt x="34" y="14"/>
                        <a:pt x="34" y="14"/>
                      </a:cubicBezTo>
                      <a:cubicBezTo>
                        <a:pt x="35" y="11"/>
                        <a:pt x="34" y="7"/>
                        <a:pt x="31" y="6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8"/>
                        <a:pt x="17" y="16"/>
                        <a:pt x="14" y="23"/>
                      </a:cubicBezTo>
                      <a:cubicBezTo>
                        <a:pt x="10" y="30"/>
                        <a:pt x="5" y="37"/>
                        <a:pt x="0" y="42"/>
                      </a:cubicBezTo>
                      <a:cubicBezTo>
                        <a:pt x="11" y="47"/>
                        <a:pt x="11" y="47"/>
                        <a:pt x="11" y="47"/>
                      </a:cubicBezTo>
                      <a:cubicBezTo>
                        <a:pt x="14" y="49"/>
                        <a:pt x="18" y="47"/>
                        <a:pt x="19" y="44"/>
                      </a:cubicBezTo>
                      <a:cubicBezTo>
                        <a:pt x="41" y="55"/>
                        <a:pt x="41" y="55"/>
                        <a:pt x="41" y="55"/>
                      </a:cubicBezTo>
                      <a:cubicBezTo>
                        <a:pt x="47" y="58"/>
                        <a:pt x="54" y="54"/>
                        <a:pt x="58" y="47"/>
                      </a:cubicBezTo>
                      <a:cubicBezTo>
                        <a:pt x="60" y="42"/>
                        <a:pt x="60" y="42"/>
                        <a:pt x="60" y="42"/>
                      </a:cubicBezTo>
                      <a:cubicBezTo>
                        <a:pt x="64" y="35"/>
                        <a:pt x="62" y="27"/>
                        <a:pt x="56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11" name="Freeform 256">
                  <a:extLst>
                    <a:ext uri="{FF2B5EF4-FFF2-40B4-BE49-F238E27FC236}">
                      <a16:creationId xmlns:a16="http://schemas.microsoft.com/office/drawing/2014/main" id="{D565275B-56A7-4BF2-813D-E508CD9A86FF}"/>
                    </a:ext>
                  </a:extLst>
                </p:cNvPr>
                <p:cNvSpPr>
                  <a:spLocks noEditPoints="1"/>
                </p:cNvSpPr>
                <p:nvPr/>
              </p:nvSpPr>
              <p:spPr bwMode="black">
                <a:xfrm>
                  <a:off x="7158038" y="4748213"/>
                  <a:ext cx="671513" cy="673100"/>
                </a:xfrm>
                <a:custGeom>
                  <a:avLst/>
                  <a:gdLst>
                    <a:gd name="T0" fmla="*/ 86 w 125"/>
                    <a:gd name="T1" fmla="*/ 13 h 125"/>
                    <a:gd name="T2" fmla="*/ 13 w 125"/>
                    <a:gd name="T3" fmla="*/ 39 h 125"/>
                    <a:gd name="T4" fmla="*/ 39 w 125"/>
                    <a:gd name="T5" fmla="*/ 112 h 125"/>
                    <a:gd name="T6" fmla="*/ 112 w 125"/>
                    <a:gd name="T7" fmla="*/ 86 h 125"/>
                    <a:gd name="T8" fmla="*/ 86 w 125"/>
                    <a:gd name="T9" fmla="*/ 13 h 125"/>
                    <a:gd name="T10" fmla="*/ 97 w 125"/>
                    <a:gd name="T11" fmla="*/ 79 h 125"/>
                    <a:gd name="T12" fmla="*/ 47 w 125"/>
                    <a:gd name="T13" fmla="*/ 96 h 125"/>
                    <a:gd name="T14" fmla="*/ 29 w 125"/>
                    <a:gd name="T15" fmla="*/ 46 h 125"/>
                    <a:gd name="T16" fmla="*/ 79 w 125"/>
                    <a:gd name="T17" fmla="*/ 28 h 125"/>
                    <a:gd name="T18" fmla="*/ 97 w 125"/>
                    <a:gd name="T19" fmla="*/ 79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5" h="125">
                      <a:moveTo>
                        <a:pt x="86" y="13"/>
                      </a:moveTo>
                      <a:cubicBezTo>
                        <a:pt x="59" y="0"/>
                        <a:pt x="26" y="12"/>
                        <a:pt x="13" y="39"/>
                      </a:cubicBezTo>
                      <a:cubicBezTo>
                        <a:pt x="0" y="66"/>
                        <a:pt x="12" y="99"/>
                        <a:pt x="39" y="112"/>
                      </a:cubicBezTo>
                      <a:cubicBezTo>
                        <a:pt x="66" y="125"/>
                        <a:pt x="99" y="113"/>
                        <a:pt x="112" y="86"/>
                      </a:cubicBezTo>
                      <a:cubicBezTo>
                        <a:pt x="125" y="59"/>
                        <a:pt x="114" y="26"/>
                        <a:pt x="86" y="13"/>
                      </a:cubicBezTo>
                      <a:close/>
                      <a:moveTo>
                        <a:pt x="97" y="79"/>
                      </a:moveTo>
                      <a:cubicBezTo>
                        <a:pt x="88" y="97"/>
                        <a:pt x="65" y="105"/>
                        <a:pt x="47" y="96"/>
                      </a:cubicBezTo>
                      <a:cubicBezTo>
                        <a:pt x="28" y="87"/>
                        <a:pt x="20" y="65"/>
                        <a:pt x="29" y="46"/>
                      </a:cubicBezTo>
                      <a:cubicBezTo>
                        <a:pt x="38" y="27"/>
                        <a:pt x="60" y="19"/>
                        <a:pt x="79" y="28"/>
                      </a:cubicBezTo>
                      <a:cubicBezTo>
                        <a:pt x="98" y="37"/>
                        <a:pt x="106" y="60"/>
                        <a:pt x="97" y="7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12" name="Freeform 257">
                  <a:extLst>
                    <a:ext uri="{FF2B5EF4-FFF2-40B4-BE49-F238E27FC236}">
                      <a16:creationId xmlns:a16="http://schemas.microsoft.com/office/drawing/2014/main" id="{9496C26B-2AA3-4C84-8EC8-7F324BBF0403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351713" y="4908550"/>
                  <a:ext cx="225425" cy="150813"/>
                </a:xfrm>
                <a:custGeom>
                  <a:avLst/>
                  <a:gdLst>
                    <a:gd name="T0" fmla="*/ 39 w 42"/>
                    <a:gd name="T1" fmla="*/ 7 h 28"/>
                    <a:gd name="T2" fmla="*/ 39 w 42"/>
                    <a:gd name="T3" fmla="*/ 7 h 28"/>
                    <a:gd name="T4" fmla="*/ 1 w 42"/>
                    <a:gd name="T5" fmla="*/ 20 h 28"/>
                    <a:gd name="T6" fmla="*/ 3 w 42"/>
                    <a:gd name="T7" fmla="*/ 27 h 28"/>
                    <a:gd name="T8" fmla="*/ 10 w 42"/>
                    <a:gd name="T9" fmla="*/ 24 h 28"/>
                    <a:gd name="T10" fmla="*/ 35 w 42"/>
                    <a:gd name="T11" fmla="*/ 15 h 28"/>
                    <a:gd name="T12" fmla="*/ 41 w 42"/>
                    <a:gd name="T13" fmla="*/ 13 h 28"/>
                    <a:gd name="T14" fmla="*/ 39 w 42"/>
                    <a:gd name="T15" fmla="*/ 7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2" h="28">
                      <a:moveTo>
                        <a:pt x="39" y="7"/>
                      </a:moveTo>
                      <a:cubicBezTo>
                        <a:pt x="39" y="7"/>
                        <a:pt x="39" y="7"/>
                        <a:pt x="39" y="7"/>
                      </a:cubicBezTo>
                      <a:cubicBezTo>
                        <a:pt x="25" y="0"/>
                        <a:pt x="8" y="6"/>
                        <a:pt x="1" y="20"/>
                      </a:cubicBezTo>
                      <a:cubicBezTo>
                        <a:pt x="0" y="23"/>
                        <a:pt x="1" y="25"/>
                        <a:pt x="3" y="27"/>
                      </a:cubicBezTo>
                      <a:cubicBezTo>
                        <a:pt x="6" y="28"/>
                        <a:pt x="8" y="27"/>
                        <a:pt x="10" y="24"/>
                      </a:cubicBezTo>
                      <a:cubicBezTo>
                        <a:pt x="14" y="15"/>
                        <a:pt x="25" y="11"/>
                        <a:pt x="35" y="15"/>
                      </a:cubicBezTo>
                      <a:cubicBezTo>
                        <a:pt x="37" y="16"/>
                        <a:pt x="40" y="15"/>
                        <a:pt x="41" y="13"/>
                      </a:cubicBezTo>
                      <a:cubicBezTo>
                        <a:pt x="42" y="11"/>
                        <a:pt x="41" y="8"/>
                        <a:pt x="39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</p:grpSp>
          <p:sp>
            <p:nvSpPr>
              <p:cNvPr id="401" name="Donut 497">
                <a:extLst>
                  <a:ext uri="{FF2B5EF4-FFF2-40B4-BE49-F238E27FC236}">
                    <a16:creationId xmlns:a16="http://schemas.microsoft.com/office/drawing/2014/main" id="{BE4A7D24-564C-48D7-B811-44DD9DEFCE5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46256" y="2408118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9E19E609-90A8-4675-B060-A5DBF8CA9100}"/>
                </a:ext>
              </a:extLst>
            </p:cNvPr>
            <p:cNvGrpSpPr/>
            <p:nvPr/>
          </p:nvGrpSpPr>
          <p:grpSpPr>
            <a:xfrm>
              <a:off x="5353193" y="3021883"/>
              <a:ext cx="618833" cy="618833"/>
              <a:chOff x="4046256" y="2408118"/>
              <a:chExt cx="392110" cy="392110"/>
            </a:xfrm>
            <a:solidFill>
              <a:schemeClr val="tx1"/>
            </a:solidFill>
          </p:grpSpPr>
          <p:grpSp>
            <p:nvGrpSpPr>
              <p:cNvPr id="414" name="Group 142">
                <a:extLst>
                  <a:ext uri="{FF2B5EF4-FFF2-40B4-BE49-F238E27FC236}">
                    <a16:creationId xmlns:a16="http://schemas.microsoft.com/office/drawing/2014/main" id="{423D25E1-C305-4DCC-A66E-28B4A01A2F7D}"/>
                  </a:ext>
                </a:extLst>
              </p:cNvPr>
              <p:cNvGrpSpPr/>
              <p:nvPr/>
            </p:nvGrpSpPr>
            <p:grpSpPr bwMode="black">
              <a:xfrm>
                <a:off x="4134994" y="2521400"/>
                <a:ext cx="214635" cy="165546"/>
                <a:chOff x="6673850" y="4338638"/>
                <a:chExt cx="1403351" cy="1082675"/>
              </a:xfrm>
              <a:grpFill/>
            </p:grpSpPr>
            <p:sp>
              <p:nvSpPr>
                <p:cNvPr id="416" name="Freeform 247">
                  <a:extLst>
                    <a:ext uri="{FF2B5EF4-FFF2-40B4-BE49-F238E27FC236}">
                      <a16:creationId xmlns:a16="http://schemas.microsoft.com/office/drawing/2014/main" id="{3626069B-A3FA-4763-8189-4CCC6FA34142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572375" y="4525963"/>
                  <a:ext cx="160338" cy="249238"/>
                </a:xfrm>
                <a:custGeom>
                  <a:avLst/>
                  <a:gdLst>
                    <a:gd name="T0" fmla="*/ 14 w 30"/>
                    <a:gd name="T1" fmla="*/ 29 h 46"/>
                    <a:gd name="T2" fmla="*/ 14 w 30"/>
                    <a:gd name="T3" fmla="*/ 45 h 46"/>
                    <a:gd name="T4" fmla="*/ 22 w 30"/>
                    <a:gd name="T5" fmla="*/ 22 h 46"/>
                    <a:gd name="T6" fmla="*/ 0 w 30"/>
                    <a:gd name="T7" fmla="*/ 0 h 46"/>
                    <a:gd name="T8" fmla="*/ 0 w 30"/>
                    <a:gd name="T9" fmla="*/ 0 h 46"/>
                    <a:gd name="T10" fmla="*/ 14 w 30"/>
                    <a:gd name="T11" fmla="*/ 29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46">
                      <a:moveTo>
                        <a:pt x="14" y="29"/>
                      </a:moveTo>
                      <a:cubicBezTo>
                        <a:pt x="14" y="45"/>
                        <a:pt x="14" y="45"/>
                        <a:pt x="14" y="45"/>
                      </a:cubicBezTo>
                      <a:cubicBezTo>
                        <a:pt x="21" y="46"/>
                        <a:pt x="30" y="39"/>
                        <a:pt x="22" y="22"/>
                      </a:cubicBezTo>
                      <a:cubicBezTo>
                        <a:pt x="15" y="6"/>
                        <a:pt x="5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6"/>
                        <a:pt x="14" y="17"/>
                        <a:pt x="1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17" name="Freeform 248">
                  <a:extLst>
                    <a:ext uri="{FF2B5EF4-FFF2-40B4-BE49-F238E27FC236}">
                      <a16:creationId xmlns:a16="http://schemas.microsoft.com/office/drawing/2014/main" id="{F76644D6-644F-47DA-B5E3-F876B2F7401E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239000" y="4525963"/>
                  <a:ext cx="101600" cy="103188"/>
                </a:xfrm>
                <a:custGeom>
                  <a:avLst/>
                  <a:gdLst>
                    <a:gd name="T0" fmla="*/ 19 w 19"/>
                    <a:gd name="T1" fmla="*/ 0 h 19"/>
                    <a:gd name="T2" fmla="*/ 19 w 19"/>
                    <a:gd name="T3" fmla="*/ 0 h 19"/>
                    <a:gd name="T4" fmla="*/ 0 w 19"/>
                    <a:gd name="T5" fmla="*/ 15 h 19"/>
                    <a:gd name="T6" fmla="*/ 6 w 19"/>
                    <a:gd name="T7" fmla="*/ 19 h 19"/>
                    <a:gd name="T8" fmla="*/ 19 w 19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9">
                      <a:moveTo>
                        <a:pt x="19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5" y="1"/>
                        <a:pt x="7" y="5"/>
                        <a:pt x="0" y="15"/>
                      </a:cubicBezTo>
                      <a:cubicBezTo>
                        <a:pt x="2" y="16"/>
                        <a:pt x="4" y="18"/>
                        <a:pt x="6" y="19"/>
                      </a:cubicBezTo>
                      <a:cubicBezTo>
                        <a:pt x="8" y="11"/>
                        <a:pt x="13" y="4"/>
                        <a:pt x="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18" name="Freeform 249">
                  <a:extLst>
                    <a:ext uri="{FF2B5EF4-FFF2-40B4-BE49-F238E27FC236}">
                      <a16:creationId xmlns:a16="http://schemas.microsoft.com/office/drawing/2014/main" id="{B75B920C-61AF-4FF2-AF5E-08FD770AD86B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297738" y="4537075"/>
                  <a:ext cx="317500" cy="227013"/>
                </a:xfrm>
                <a:custGeom>
                  <a:avLst/>
                  <a:gdLst>
                    <a:gd name="T0" fmla="*/ 13 w 59"/>
                    <a:gd name="T1" fmla="*/ 42 h 42"/>
                    <a:gd name="T2" fmla="*/ 59 w 59"/>
                    <a:gd name="T3" fmla="*/ 42 h 42"/>
                    <a:gd name="T4" fmla="*/ 59 w 59"/>
                    <a:gd name="T5" fmla="*/ 26 h 42"/>
                    <a:gd name="T6" fmla="*/ 49 w 59"/>
                    <a:gd name="T7" fmla="*/ 0 h 42"/>
                    <a:gd name="T8" fmla="*/ 29 w 59"/>
                    <a:gd name="T9" fmla="*/ 9 h 42"/>
                    <a:gd name="T10" fmla="*/ 10 w 59"/>
                    <a:gd name="T11" fmla="*/ 0 h 42"/>
                    <a:gd name="T12" fmla="*/ 0 w 59"/>
                    <a:gd name="T13" fmla="*/ 22 h 42"/>
                    <a:gd name="T14" fmla="*/ 12 w 59"/>
                    <a:gd name="T15" fmla="*/ 41 h 42"/>
                    <a:gd name="T16" fmla="*/ 12 w 59"/>
                    <a:gd name="T17" fmla="*/ 41 h 42"/>
                    <a:gd name="T18" fmla="*/ 13 w 59"/>
                    <a:gd name="T1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9" h="42">
                      <a:moveTo>
                        <a:pt x="13" y="42"/>
                      </a:moveTo>
                      <a:cubicBezTo>
                        <a:pt x="27" y="36"/>
                        <a:pt x="44" y="36"/>
                        <a:pt x="59" y="42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59" y="16"/>
                        <a:pt x="55" y="7"/>
                        <a:pt x="49" y="0"/>
                      </a:cubicBezTo>
                      <a:cubicBezTo>
                        <a:pt x="44" y="6"/>
                        <a:pt x="37" y="9"/>
                        <a:pt x="29" y="9"/>
                      </a:cubicBezTo>
                      <a:cubicBezTo>
                        <a:pt x="21" y="9"/>
                        <a:pt x="14" y="6"/>
                        <a:pt x="10" y="0"/>
                      </a:cubicBezTo>
                      <a:cubicBezTo>
                        <a:pt x="4" y="6"/>
                        <a:pt x="1" y="13"/>
                        <a:pt x="0" y="22"/>
                      </a:cubicBezTo>
                      <a:cubicBezTo>
                        <a:pt x="4" y="26"/>
                        <a:pt x="9" y="33"/>
                        <a:pt x="12" y="41"/>
                      </a:cubicBezTo>
                      <a:cubicBezTo>
                        <a:pt x="12" y="41"/>
                        <a:pt x="12" y="41"/>
                        <a:pt x="12" y="41"/>
                      </a:cubicBezTo>
                      <a:cubicBezTo>
                        <a:pt x="13" y="41"/>
                        <a:pt x="13" y="42"/>
                        <a:pt x="13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19" name="Oval 250">
                  <a:extLst>
                    <a:ext uri="{FF2B5EF4-FFF2-40B4-BE49-F238E27FC236}">
                      <a16:creationId xmlns:a16="http://schemas.microsoft.com/office/drawing/2014/main" id="{BB6BF519-6600-42E1-8392-D95F6E8790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7351713" y="4338638"/>
                  <a:ext cx="209550" cy="21431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20" name="Freeform 251">
                  <a:extLst>
                    <a:ext uri="{FF2B5EF4-FFF2-40B4-BE49-F238E27FC236}">
                      <a16:creationId xmlns:a16="http://schemas.microsoft.com/office/drawing/2014/main" id="{A6AB714C-3E76-49A3-8ED6-C9D077E6338F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173913" y="4624388"/>
                  <a:ext cx="155575" cy="198438"/>
                </a:xfrm>
                <a:custGeom>
                  <a:avLst/>
                  <a:gdLst>
                    <a:gd name="T0" fmla="*/ 18 w 29"/>
                    <a:gd name="T1" fmla="*/ 37 h 37"/>
                    <a:gd name="T2" fmla="*/ 29 w 29"/>
                    <a:gd name="T3" fmla="*/ 29 h 37"/>
                    <a:gd name="T4" fmla="*/ 28 w 29"/>
                    <a:gd name="T5" fmla="*/ 28 h 37"/>
                    <a:gd name="T6" fmla="*/ 0 w 29"/>
                    <a:gd name="T7" fmla="*/ 0 h 37"/>
                    <a:gd name="T8" fmla="*/ 0 w 29"/>
                    <a:gd name="T9" fmla="*/ 0 h 37"/>
                    <a:gd name="T10" fmla="*/ 18 w 29"/>
                    <a:gd name="T1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37">
                      <a:moveTo>
                        <a:pt x="18" y="37"/>
                      </a:moveTo>
                      <a:cubicBezTo>
                        <a:pt x="21" y="34"/>
                        <a:pt x="25" y="31"/>
                        <a:pt x="29" y="29"/>
                      </a:cubicBezTo>
                      <a:cubicBezTo>
                        <a:pt x="29" y="29"/>
                        <a:pt x="29" y="28"/>
                        <a:pt x="28" y="28"/>
                      </a:cubicBezTo>
                      <a:cubicBezTo>
                        <a:pt x="19" y="8"/>
                        <a:pt x="6" y="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8"/>
                        <a:pt x="18" y="21"/>
                        <a:pt x="18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21" name="Freeform 252">
                  <a:extLst>
                    <a:ext uri="{FF2B5EF4-FFF2-40B4-BE49-F238E27FC236}">
                      <a16:creationId xmlns:a16="http://schemas.microsoft.com/office/drawing/2014/main" id="{8FC583FA-B566-4500-9A2E-BD169D553113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6673850" y="4624388"/>
                  <a:ext cx="204788" cy="317500"/>
                </a:xfrm>
                <a:custGeom>
                  <a:avLst/>
                  <a:gdLst>
                    <a:gd name="T0" fmla="*/ 38 w 38"/>
                    <a:gd name="T1" fmla="*/ 0 h 59"/>
                    <a:gd name="T2" fmla="*/ 38 w 38"/>
                    <a:gd name="T3" fmla="*/ 0 h 59"/>
                    <a:gd name="T4" fmla="*/ 10 w 38"/>
                    <a:gd name="T5" fmla="*/ 28 h 59"/>
                    <a:gd name="T6" fmla="*/ 20 w 38"/>
                    <a:gd name="T7" fmla="*/ 58 h 59"/>
                    <a:gd name="T8" fmla="*/ 20 w 38"/>
                    <a:gd name="T9" fmla="*/ 37 h 59"/>
                    <a:gd name="T10" fmla="*/ 38 w 38"/>
                    <a:gd name="T11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59">
                      <a:moveTo>
                        <a:pt x="38" y="0"/>
                      </a:move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2" y="2"/>
                        <a:pt x="18" y="8"/>
                        <a:pt x="10" y="28"/>
                      </a:cubicBezTo>
                      <a:cubicBezTo>
                        <a:pt x="0" y="49"/>
                        <a:pt x="11" y="59"/>
                        <a:pt x="20" y="58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0" y="22"/>
                        <a:pt x="27" y="8"/>
                        <a:pt x="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22" name="Freeform 253">
                  <a:extLst>
                    <a:ext uri="{FF2B5EF4-FFF2-40B4-BE49-F238E27FC236}">
                      <a16:creationId xmlns:a16="http://schemas.microsoft.com/office/drawing/2014/main" id="{64F782AC-A156-4A50-95E6-D6385AC609CD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6818313" y="4640263"/>
                  <a:ext cx="409575" cy="446088"/>
                </a:xfrm>
                <a:custGeom>
                  <a:avLst/>
                  <a:gdLst>
                    <a:gd name="T0" fmla="*/ 76 w 76"/>
                    <a:gd name="T1" fmla="*/ 33 h 83"/>
                    <a:gd name="T2" fmla="*/ 63 w 76"/>
                    <a:gd name="T3" fmla="*/ 0 h 83"/>
                    <a:gd name="T4" fmla="*/ 38 w 76"/>
                    <a:gd name="T5" fmla="*/ 12 h 83"/>
                    <a:gd name="T6" fmla="*/ 14 w 76"/>
                    <a:gd name="T7" fmla="*/ 0 h 83"/>
                    <a:gd name="T8" fmla="*/ 0 w 76"/>
                    <a:gd name="T9" fmla="*/ 33 h 83"/>
                    <a:gd name="T10" fmla="*/ 0 w 76"/>
                    <a:gd name="T11" fmla="*/ 66 h 83"/>
                    <a:gd name="T12" fmla="*/ 15 w 76"/>
                    <a:gd name="T13" fmla="*/ 83 h 83"/>
                    <a:gd name="T14" fmla="*/ 62 w 76"/>
                    <a:gd name="T15" fmla="*/ 83 h 83"/>
                    <a:gd name="T16" fmla="*/ 62 w 76"/>
                    <a:gd name="T17" fmla="*/ 83 h 83"/>
                    <a:gd name="T18" fmla="*/ 68 w 76"/>
                    <a:gd name="T19" fmla="*/ 55 h 83"/>
                    <a:gd name="T20" fmla="*/ 76 w 76"/>
                    <a:gd name="T21" fmla="*/ 41 h 83"/>
                    <a:gd name="T22" fmla="*/ 76 w 76"/>
                    <a:gd name="T23" fmla="*/ 3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6" h="83">
                      <a:moveTo>
                        <a:pt x="76" y="33"/>
                      </a:moveTo>
                      <a:cubicBezTo>
                        <a:pt x="76" y="20"/>
                        <a:pt x="71" y="8"/>
                        <a:pt x="63" y="0"/>
                      </a:cubicBezTo>
                      <a:cubicBezTo>
                        <a:pt x="57" y="7"/>
                        <a:pt x="48" y="12"/>
                        <a:pt x="38" y="12"/>
                      </a:cubicBezTo>
                      <a:cubicBezTo>
                        <a:pt x="28" y="12"/>
                        <a:pt x="20" y="7"/>
                        <a:pt x="14" y="0"/>
                      </a:cubicBezTo>
                      <a:cubicBezTo>
                        <a:pt x="5" y="8"/>
                        <a:pt x="0" y="20"/>
                        <a:pt x="0" y="33"/>
                      </a:cubicBezTo>
                      <a:cubicBezTo>
                        <a:pt x="0" y="66"/>
                        <a:pt x="0" y="66"/>
                        <a:pt x="0" y="66"/>
                      </a:cubicBezTo>
                      <a:cubicBezTo>
                        <a:pt x="0" y="76"/>
                        <a:pt x="7" y="83"/>
                        <a:pt x="15" y="83"/>
                      </a:cubicBezTo>
                      <a:cubicBezTo>
                        <a:pt x="62" y="83"/>
                        <a:pt x="62" y="83"/>
                        <a:pt x="62" y="83"/>
                      </a:cubicBezTo>
                      <a:cubicBezTo>
                        <a:pt x="62" y="83"/>
                        <a:pt x="62" y="83"/>
                        <a:pt x="62" y="83"/>
                      </a:cubicBezTo>
                      <a:cubicBezTo>
                        <a:pt x="62" y="74"/>
                        <a:pt x="63" y="64"/>
                        <a:pt x="68" y="55"/>
                      </a:cubicBezTo>
                      <a:cubicBezTo>
                        <a:pt x="70" y="50"/>
                        <a:pt x="73" y="45"/>
                        <a:pt x="76" y="41"/>
                      </a:cubicBezTo>
                      <a:lnTo>
                        <a:pt x="76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23" name="Oval 254">
                  <a:extLst>
                    <a:ext uri="{FF2B5EF4-FFF2-40B4-BE49-F238E27FC236}">
                      <a16:creationId xmlns:a16="http://schemas.microsoft.com/office/drawing/2014/main" id="{95064A1C-5CD8-44A4-959E-3D88F56C80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6888163" y="4386263"/>
                  <a:ext cx="274638" cy="26987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24" name="Freeform 255">
                  <a:extLst>
                    <a:ext uri="{FF2B5EF4-FFF2-40B4-BE49-F238E27FC236}">
                      <a16:creationId xmlns:a16="http://schemas.microsoft.com/office/drawing/2014/main" id="{9B8D526E-CDCF-4723-9A01-B24DC45F1C79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732713" y="5108575"/>
                  <a:ext cx="344488" cy="312738"/>
                </a:xfrm>
                <a:custGeom>
                  <a:avLst/>
                  <a:gdLst>
                    <a:gd name="T0" fmla="*/ 56 w 64"/>
                    <a:gd name="T1" fmla="*/ 24 h 58"/>
                    <a:gd name="T2" fmla="*/ 34 w 64"/>
                    <a:gd name="T3" fmla="*/ 14 h 58"/>
                    <a:gd name="T4" fmla="*/ 31 w 64"/>
                    <a:gd name="T5" fmla="*/ 6 h 58"/>
                    <a:gd name="T6" fmla="*/ 20 w 64"/>
                    <a:gd name="T7" fmla="*/ 0 h 58"/>
                    <a:gd name="T8" fmla="*/ 14 w 64"/>
                    <a:gd name="T9" fmla="*/ 23 h 58"/>
                    <a:gd name="T10" fmla="*/ 0 w 64"/>
                    <a:gd name="T11" fmla="*/ 42 h 58"/>
                    <a:gd name="T12" fmla="*/ 11 w 64"/>
                    <a:gd name="T13" fmla="*/ 47 h 58"/>
                    <a:gd name="T14" fmla="*/ 19 w 64"/>
                    <a:gd name="T15" fmla="*/ 44 h 58"/>
                    <a:gd name="T16" fmla="*/ 41 w 64"/>
                    <a:gd name="T17" fmla="*/ 55 h 58"/>
                    <a:gd name="T18" fmla="*/ 58 w 64"/>
                    <a:gd name="T19" fmla="*/ 47 h 58"/>
                    <a:gd name="T20" fmla="*/ 60 w 64"/>
                    <a:gd name="T21" fmla="*/ 42 h 58"/>
                    <a:gd name="T22" fmla="*/ 56 w 64"/>
                    <a:gd name="T23" fmla="*/ 24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4" h="58">
                      <a:moveTo>
                        <a:pt x="56" y="24"/>
                      </a:moveTo>
                      <a:cubicBezTo>
                        <a:pt x="34" y="14"/>
                        <a:pt x="34" y="14"/>
                        <a:pt x="34" y="14"/>
                      </a:cubicBezTo>
                      <a:cubicBezTo>
                        <a:pt x="35" y="11"/>
                        <a:pt x="34" y="7"/>
                        <a:pt x="31" y="6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8"/>
                        <a:pt x="17" y="16"/>
                        <a:pt x="14" y="23"/>
                      </a:cubicBezTo>
                      <a:cubicBezTo>
                        <a:pt x="10" y="30"/>
                        <a:pt x="5" y="37"/>
                        <a:pt x="0" y="42"/>
                      </a:cubicBezTo>
                      <a:cubicBezTo>
                        <a:pt x="11" y="47"/>
                        <a:pt x="11" y="47"/>
                        <a:pt x="11" y="47"/>
                      </a:cubicBezTo>
                      <a:cubicBezTo>
                        <a:pt x="14" y="49"/>
                        <a:pt x="18" y="47"/>
                        <a:pt x="19" y="44"/>
                      </a:cubicBezTo>
                      <a:cubicBezTo>
                        <a:pt x="41" y="55"/>
                        <a:pt x="41" y="55"/>
                        <a:pt x="41" y="55"/>
                      </a:cubicBezTo>
                      <a:cubicBezTo>
                        <a:pt x="47" y="58"/>
                        <a:pt x="54" y="54"/>
                        <a:pt x="58" y="47"/>
                      </a:cubicBezTo>
                      <a:cubicBezTo>
                        <a:pt x="60" y="42"/>
                        <a:pt x="60" y="42"/>
                        <a:pt x="60" y="42"/>
                      </a:cubicBezTo>
                      <a:cubicBezTo>
                        <a:pt x="64" y="35"/>
                        <a:pt x="62" y="27"/>
                        <a:pt x="56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25" name="Freeform 256">
                  <a:extLst>
                    <a:ext uri="{FF2B5EF4-FFF2-40B4-BE49-F238E27FC236}">
                      <a16:creationId xmlns:a16="http://schemas.microsoft.com/office/drawing/2014/main" id="{60B6F93B-7EC2-423C-A694-381A5A80CB00}"/>
                    </a:ext>
                  </a:extLst>
                </p:cNvPr>
                <p:cNvSpPr>
                  <a:spLocks noEditPoints="1"/>
                </p:cNvSpPr>
                <p:nvPr/>
              </p:nvSpPr>
              <p:spPr bwMode="black">
                <a:xfrm>
                  <a:off x="7158038" y="4748213"/>
                  <a:ext cx="671513" cy="673100"/>
                </a:xfrm>
                <a:custGeom>
                  <a:avLst/>
                  <a:gdLst>
                    <a:gd name="T0" fmla="*/ 86 w 125"/>
                    <a:gd name="T1" fmla="*/ 13 h 125"/>
                    <a:gd name="T2" fmla="*/ 13 w 125"/>
                    <a:gd name="T3" fmla="*/ 39 h 125"/>
                    <a:gd name="T4" fmla="*/ 39 w 125"/>
                    <a:gd name="T5" fmla="*/ 112 h 125"/>
                    <a:gd name="T6" fmla="*/ 112 w 125"/>
                    <a:gd name="T7" fmla="*/ 86 h 125"/>
                    <a:gd name="T8" fmla="*/ 86 w 125"/>
                    <a:gd name="T9" fmla="*/ 13 h 125"/>
                    <a:gd name="T10" fmla="*/ 97 w 125"/>
                    <a:gd name="T11" fmla="*/ 79 h 125"/>
                    <a:gd name="T12" fmla="*/ 47 w 125"/>
                    <a:gd name="T13" fmla="*/ 96 h 125"/>
                    <a:gd name="T14" fmla="*/ 29 w 125"/>
                    <a:gd name="T15" fmla="*/ 46 h 125"/>
                    <a:gd name="T16" fmla="*/ 79 w 125"/>
                    <a:gd name="T17" fmla="*/ 28 h 125"/>
                    <a:gd name="T18" fmla="*/ 97 w 125"/>
                    <a:gd name="T19" fmla="*/ 79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5" h="125">
                      <a:moveTo>
                        <a:pt x="86" y="13"/>
                      </a:moveTo>
                      <a:cubicBezTo>
                        <a:pt x="59" y="0"/>
                        <a:pt x="26" y="12"/>
                        <a:pt x="13" y="39"/>
                      </a:cubicBezTo>
                      <a:cubicBezTo>
                        <a:pt x="0" y="66"/>
                        <a:pt x="12" y="99"/>
                        <a:pt x="39" y="112"/>
                      </a:cubicBezTo>
                      <a:cubicBezTo>
                        <a:pt x="66" y="125"/>
                        <a:pt x="99" y="113"/>
                        <a:pt x="112" y="86"/>
                      </a:cubicBezTo>
                      <a:cubicBezTo>
                        <a:pt x="125" y="59"/>
                        <a:pt x="114" y="26"/>
                        <a:pt x="86" y="13"/>
                      </a:cubicBezTo>
                      <a:close/>
                      <a:moveTo>
                        <a:pt x="97" y="79"/>
                      </a:moveTo>
                      <a:cubicBezTo>
                        <a:pt x="88" y="97"/>
                        <a:pt x="65" y="105"/>
                        <a:pt x="47" y="96"/>
                      </a:cubicBezTo>
                      <a:cubicBezTo>
                        <a:pt x="28" y="87"/>
                        <a:pt x="20" y="65"/>
                        <a:pt x="29" y="46"/>
                      </a:cubicBezTo>
                      <a:cubicBezTo>
                        <a:pt x="38" y="27"/>
                        <a:pt x="60" y="19"/>
                        <a:pt x="79" y="28"/>
                      </a:cubicBezTo>
                      <a:cubicBezTo>
                        <a:pt x="98" y="37"/>
                        <a:pt x="106" y="60"/>
                        <a:pt x="97" y="7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26" name="Freeform 257">
                  <a:extLst>
                    <a:ext uri="{FF2B5EF4-FFF2-40B4-BE49-F238E27FC236}">
                      <a16:creationId xmlns:a16="http://schemas.microsoft.com/office/drawing/2014/main" id="{06D07120-41A7-4061-8D74-D091D56A7D6B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351713" y="4908550"/>
                  <a:ext cx="225425" cy="150813"/>
                </a:xfrm>
                <a:custGeom>
                  <a:avLst/>
                  <a:gdLst>
                    <a:gd name="T0" fmla="*/ 39 w 42"/>
                    <a:gd name="T1" fmla="*/ 7 h 28"/>
                    <a:gd name="T2" fmla="*/ 39 w 42"/>
                    <a:gd name="T3" fmla="*/ 7 h 28"/>
                    <a:gd name="T4" fmla="*/ 1 w 42"/>
                    <a:gd name="T5" fmla="*/ 20 h 28"/>
                    <a:gd name="T6" fmla="*/ 3 w 42"/>
                    <a:gd name="T7" fmla="*/ 27 h 28"/>
                    <a:gd name="T8" fmla="*/ 10 w 42"/>
                    <a:gd name="T9" fmla="*/ 24 h 28"/>
                    <a:gd name="T10" fmla="*/ 35 w 42"/>
                    <a:gd name="T11" fmla="*/ 15 h 28"/>
                    <a:gd name="T12" fmla="*/ 41 w 42"/>
                    <a:gd name="T13" fmla="*/ 13 h 28"/>
                    <a:gd name="T14" fmla="*/ 39 w 42"/>
                    <a:gd name="T15" fmla="*/ 7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2" h="28">
                      <a:moveTo>
                        <a:pt x="39" y="7"/>
                      </a:moveTo>
                      <a:cubicBezTo>
                        <a:pt x="39" y="7"/>
                        <a:pt x="39" y="7"/>
                        <a:pt x="39" y="7"/>
                      </a:cubicBezTo>
                      <a:cubicBezTo>
                        <a:pt x="25" y="0"/>
                        <a:pt x="8" y="6"/>
                        <a:pt x="1" y="20"/>
                      </a:cubicBezTo>
                      <a:cubicBezTo>
                        <a:pt x="0" y="23"/>
                        <a:pt x="1" y="25"/>
                        <a:pt x="3" y="27"/>
                      </a:cubicBezTo>
                      <a:cubicBezTo>
                        <a:pt x="6" y="28"/>
                        <a:pt x="8" y="27"/>
                        <a:pt x="10" y="24"/>
                      </a:cubicBezTo>
                      <a:cubicBezTo>
                        <a:pt x="14" y="15"/>
                        <a:pt x="25" y="11"/>
                        <a:pt x="35" y="15"/>
                      </a:cubicBezTo>
                      <a:cubicBezTo>
                        <a:pt x="37" y="16"/>
                        <a:pt x="40" y="15"/>
                        <a:pt x="41" y="13"/>
                      </a:cubicBezTo>
                      <a:cubicBezTo>
                        <a:pt x="42" y="11"/>
                        <a:pt x="41" y="8"/>
                        <a:pt x="39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</p:grpSp>
          <p:sp>
            <p:nvSpPr>
              <p:cNvPr id="415" name="Donut 497">
                <a:extLst>
                  <a:ext uri="{FF2B5EF4-FFF2-40B4-BE49-F238E27FC236}">
                    <a16:creationId xmlns:a16="http://schemas.microsoft.com/office/drawing/2014/main" id="{E7204766-B945-41BC-965B-5674F89BCF8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46256" y="2408118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648008E4-3599-4FAC-B715-3B8D351FD6F6}"/>
                </a:ext>
              </a:extLst>
            </p:cNvPr>
            <p:cNvGrpSpPr/>
            <p:nvPr/>
          </p:nvGrpSpPr>
          <p:grpSpPr>
            <a:xfrm>
              <a:off x="3422069" y="4506598"/>
              <a:ext cx="618833" cy="618833"/>
              <a:chOff x="4046256" y="2408118"/>
              <a:chExt cx="392110" cy="392110"/>
            </a:xfrm>
            <a:solidFill>
              <a:schemeClr val="tx1"/>
            </a:solidFill>
          </p:grpSpPr>
          <p:grpSp>
            <p:nvGrpSpPr>
              <p:cNvPr id="428" name="Group 142">
                <a:extLst>
                  <a:ext uri="{FF2B5EF4-FFF2-40B4-BE49-F238E27FC236}">
                    <a16:creationId xmlns:a16="http://schemas.microsoft.com/office/drawing/2014/main" id="{F4878AA0-6F64-442C-8BAB-AD45CA0B358E}"/>
                  </a:ext>
                </a:extLst>
              </p:cNvPr>
              <p:cNvGrpSpPr/>
              <p:nvPr/>
            </p:nvGrpSpPr>
            <p:grpSpPr bwMode="black">
              <a:xfrm>
                <a:off x="4134994" y="2521400"/>
                <a:ext cx="214635" cy="165546"/>
                <a:chOff x="6673850" y="4338638"/>
                <a:chExt cx="1403351" cy="1082675"/>
              </a:xfrm>
              <a:grpFill/>
            </p:grpSpPr>
            <p:sp>
              <p:nvSpPr>
                <p:cNvPr id="430" name="Freeform 247">
                  <a:extLst>
                    <a:ext uri="{FF2B5EF4-FFF2-40B4-BE49-F238E27FC236}">
                      <a16:creationId xmlns:a16="http://schemas.microsoft.com/office/drawing/2014/main" id="{1489069A-4F60-4F71-9DCF-1BB579808760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572375" y="4525963"/>
                  <a:ext cx="160338" cy="249238"/>
                </a:xfrm>
                <a:custGeom>
                  <a:avLst/>
                  <a:gdLst>
                    <a:gd name="T0" fmla="*/ 14 w 30"/>
                    <a:gd name="T1" fmla="*/ 29 h 46"/>
                    <a:gd name="T2" fmla="*/ 14 w 30"/>
                    <a:gd name="T3" fmla="*/ 45 h 46"/>
                    <a:gd name="T4" fmla="*/ 22 w 30"/>
                    <a:gd name="T5" fmla="*/ 22 h 46"/>
                    <a:gd name="T6" fmla="*/ 0 w 30"/>
                    <a:gd name="T7" fmla="*/ 0 h 46"/>
                    <a:gd name="T8" fmla="*/ 0 w 30"/>
                    <a:gd name="T9" fmla="*/ 0 h 46"/>
                    <a:gd name="T10" fmla="*/ 14 w 30"/>
                    <a:gd name="T11" fmla="*/ 29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46">
                      <a:moveTo>
                        <a:pt x="14" y="29"/>
                      </a:moveTo>
                      <a:cubicBezTo>
                        <a:pt x="14" y="45"/>
                        <a:pt x="14" y="45"/>
                        <a:pt x="14" y="45"/>
                      </a:cubicBezTo>
                      <a:cubicBezTo>
                        <a:pt x="21" y="46"/>
                        <a:pt x="30" y="39"/>
                        <a:pt x="22" y="22"/>
                      </a:cubicBezTo>
                      <a:cubicBezTo>
                        <a:pt x="15" y="6"/>
                        <a:pt x="5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6"/>
                        <a:pt x="14" y="17"/>
                        <a:pt x="1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31" name="Freeform 248">
                  <a:extLst>
                    <a:ext uri="{FF2B5EF4-FFF2-40B4-BE49-F238E27FC236}">
                      <a16:creationId xmlns:a16="http://schemas.microsoft.com/office/drawing/2014/main" id="{8F168667-B591-412D-ABDB-71F7DAB2AC9C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239000" y="4525963"/>
                  <a:ext cx="101600" cy="103188"/>
                </a:xfrm>
                <a:custGeom>
                  <a:avLst/>
                  <a:gdLst>
                    <a:gd name="T0" fmla="*/ 19 w 19"/>
                    <a:gd name="T1" fmla="*/ 0 h 19"/>
                    <a:gd name="T2" fmla="*/ 19 w 19"/>
                    <a:gd name="T3" fmla="*/ 0 h 19"/>
                    <a:gd name="T4" fmla="*/ 0 w 19"/>
                    <a:gd name="T5" fmla="*/ 15 h 19"/>
                    <a:gd name="T6" fmla="*/ 6 w 19"/>
                    <a:gd name="T7" fmla="*/ 19 h 19"/>
                    <a:gd name="T8" fmla="*/ 19 w 19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9">
                      <a:moveTo>
                        <a:pt x="19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5" y="1"/>
                        <a:pt x="7" y="5"/>
                        <a:pt x="0" y="15"/>
                      </a:cubicBezTo>
                      <a:cubicBezTo>
                        <a:pt x="2" y="16"/>
                        <a:pt x="4" y="18"/>
                        <a:pt x="6" y="19"/>
                      </a:cubicBezTo>
                      <a:cubicBezTo>
                        <a:pt x="8" y="11"/>
                        <a:pt x="13" y="4"/>
                        <a:pt x="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32" name="Freeform 249">
                  <a:extLst>
                    <a:ext uri="{FF2B5EF4-FFF2-40B4-BE49-F238E27FC236}">
                      <a16:creationId xmlns:a16="http://schemas.microsoft.com/office/drawing/2014/main" id="{510C4316-6DA7-45B0-A1C2-509DDFC695D4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297738" y="4537075"/>
                  <a:ext cx="317500" cy="227013"/>
                </a:xfrm>
                <a:custGeom>
                  <a:avLst/>
                  <a:gdLst>
                    <a:gd name="T0" fmla="*/ 13 w 59"/>
                    <a:gd name="T1" fmla="*/ 42 h 42"/>
                    <a:gd name="T2" fmla="*/ 59 w 59"/>
                    <a:gd name="T3" fmla="*/ 42 h 42"/>
                    <a:gd name="T4" fmla="*/ 59 w 59"/>
                    <a:gd name="T5" fmla="*/ 26 h 42"/>
                    <a:gd name="T6" fmla="*/ 49 w 59"/>
                    <a:gd name="T7" fmla="*/ 0 h 42"/>
                    <a:gd name="T8" fmla="*/ 29 w 59"/>
                    <a:gd name="T9" fmla="*/ 9 h 42"/>
                    <a:gd name="T10" fmla="*/ 10 w 59"/>
                    <a:gd name="T11" fmla="*/ 0 h 42"/>
                    <a:gd name="T12" fmla="*/ 0 w 59"/>
                    <a:gd name="T13" fmla="*/ 22 h 42"/>
                    <a:gd name="T14" fmla="*/ 12 w 59"/>
                    <a:gd name="T15" fmla="*/ 41 h 42"/>
                    <a:gd name="T16" fmla="*/ 12 w 59"/>
                    <a:gd name="T17" fmla="*/ 41 h 42"/>
                    <a:gd name="T18" fmla="*/ 13 w 59"/>
                    <a:gd name="T1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9" h="42">
                      <a:moveTo>
                        <a:pt x="13" y="42"/>
                      </a:moveTo>
                      <a:cubicBezTo>
                        <a:pt x="27" y="36"/>
                        <a:pt x="44" y="36"/>
                        <a:pt x="59" y="42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59" y="16"/>
                        <a:pt x="55" y="7"/>
                        <a:pt x="49" y="0"/>
                      </a:cubicBezTo>
                      <a:cubicBezTo>
                        <a:pt x="44" y="6"/>
                        <a:pt x="37" y="9"/>
                        <a:pt x="29" y="9"/>
                      </a:cubicBezTo>
                      <a:cubicBezTo>
                        <a:pt x="21" y="9"/>
                        <a:pt x="14" y="6"/>
                        <a:pt x="10" y="0"/>
                      </a:cubicBezTo>
                      <a:cubicBezTo>
                        <a:pt x="4" y="6"/>
                        <a:pt x="1" y="13"/>
                        <a:pt x="0" y="22"/>
                      </a:cubicBezTo>
                      <a:cubicBezTo>
                        <a:pt x="4" y="26"/>
                        <a:pt x="9" y="33"/>
                        <a:pt x="12" y="41"/>
                      </a:cubicBezTo>
                      <a:cubicBezTo>
                        <a:pt x="12" y="41"/>
                        <a:pt x="12" y="41"/>
                        <a:pt x="12" y="41"/>
                      </a:cubicBezTo>
                      <a:cubicBezTo>
                        <a:pt x="13" y="41"/>
                        <a:pt x="13" y="42"/>
                        <a:pt x="13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33" name="Oval 250">
                  <a:extLst>
                    <a:ext uri="{FF2B5EF4-FFF2-40B4-BE49-F238E27FC236}">
                      <a16:creationId xmlns:a16="http://schemas.microsoft.com/office/drawing/2014/main" id="{F7DC9F82-3FA5-431D-BE8C-0B1D942C06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7351713" y="4338638"/>
                  <a:ext cx="209550" cy="21431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34" name="Freeform 251">
                  <a:extLst>
                    <a:ext uri="{FF2B5EF4-FFF2-40B4-BE49-F238E27FC236}">
                      <a16:creationId xmlns:a16="http://schemas.microsoft.com/office/drawing/2014/main" id="{9C462D4A-E887-4457-A523-C0599B7F5EBA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173913" y="4624388"/>
                  <a:ext cx="155575" cy="198438"/>
                </a:xfrm>
                <a:custGeom>
                  <a:avLst/>
                  <a:gdLst>
                    <a:gd name="T0" fmla="*/ 18 w 29"/>
                    <a:gd name="T1" fmla="*/ 37 h 37"/>
                    <a:gd name="T2" fmla="*/ 29 w 29"/>
                    <a:gd name="T3" fmla="*/ 29 h 37"/>
                    <a:gd name="T4" fmla="*/ 28 w 29"/>
                    <a:gd name="T5" fmla="*/ 28 h 37"/>
                    <a:gd name="T6" fmla="*/ 0 w 29"/>
                    <a:gd name="T7" fmla="*/ 0 h 37"/>
                    <a:gd name="T8" fmla="*/ 0 w 29"/>
                    <a:gd name="T9" fmla="*/ 0 h 37"/>
                    <a:gd name="T10" fmla="*/ 18 w 29"/>
                    <a:gd name="T1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37">
                      <a:moveTo>
                        <a:pt x="18" y="37"/>
                      </a:moveTo>
                      <a:cubicBezTo>
                        <a:pt x="21" y="34"/>
                        <a:pt x="25" y="31"/>
                        <a:pt x="29" y="29"/>
                      </a:cubicBezTo>
                      <a:cubicBezTo>
                        <a:pt x="29" y="29"/>
                        <a:pt x="29" y="28"/>
                        <a:pt x="28" y="28"/>
                      </a:cubicBezTo>
                      <a:cubicBezTo>
                        <a:pt x="19" y="8"/>
                        <a:pt x="6" y="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8"/>
                        <a:pt x="18" y="21"/>
                        <a:pt x="18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35" name="Freeform 252">
                  <a:extLst>
                    <a:ext uri="{FF2B5EF4-FFF2-40B4-BE49-F238E27FC236}">
                      <a16:creationId xmlns:a16="http://schemas.microsoft.com/office/drawing/2014/main" id="{655DE840-AB72-48C5-90F9-78B7D45EDC83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6673850" y="4624388"/>
                  <a:ext cx="204788" cy="317500"/>
                </a:xfrm>
                <a:custGeom>
                  <a:avLst/>
                  <a:gdLst>
                    <a:gd name="T0" fmla="*/ 38 w 38"/>
                    <a:gd name="T1" fmla="*/ 0 h 59"/>
                    <a:gd name="T2" fmla="*/ 38 w 38"/>
                    <a:gd name="T3" fmla="*/ 0 h 59"/>
                    <a:gd name="T4" fmla="*/ 10 w 38"/>
                    <a:gd name="T5" fmla="*/ 28 h 59"/>
                    <a:gd name="T6" fmla="*/ 20 w 38"/>
                    <a:gd name="T7" fmla="*/ 58 h 59"/>
                    <a:gd name="T8" fmla="*/ 20 w 38"/>
                    <a:gd name="T9" fmla="*/ 37 h 59"/>
                    <a:gd name="T10" fmla="*/ 38 w 38"/>
                    <a:gd name="T11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59">
                      <a:moveTo>
                        <a:pt x="38" y="0"/>
                      </a:move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2" y="2"/>
                        <a:pt x="18" y="8"/>
                        <a:pt x="10" y="28"/>
                      </a:cubicBezTo>
                      <a:cubicBezTo>
                        <a:pt x="0" y="49"/>
                        <a:pt x="11" y="59"/>
                        <a:pt x="20" y="58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0" y="22"/>
                        <a:pt x="27" y="8"/>
                        <a:pt x="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36" name="Freeform 253">
                  <a:extLst>
                    <a:ext uri="{FF2B5EF4-FFF2-40B4-BE49-F238E27FC236}">
                      <a16:creationId xmlns:a16="http://schemas.microsoft.com/office/drawing/2014/main" id="{0F91FC8D-FC24-4F7C-80AA-1F0B6142C5C1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6818313" y="4640263"/>
                  <a:ext cx="409575" cy="446088"/>
                </a:xfrm>
                <a:custGeom>
                  <a:avLst/>
                  <a:gdLst>
                    <a:gd name="T0" fmla="*/ 76 w 76"/>
                    <a:gd name="T1" fmla="*/ 33 h 83"/>
                    <a:gd name="T2" fmla="*/ 63 w 76"/>
                    <a:gd name="T3" fmla="*/ 0 h 83"/>
                    <a:gd name="T4" fmla="*/ 38 w 76"/>
                    <a:gd name="T5" fmla="*/ 12 h 83"/>
                    <a:gd name="T6" fmla="*/ 14 w 76"/>
                    <a:gd name="T7" fmla="*/ 0 h 83"/>
                    <a:gd name="T8" fmla="*/ 0 w 76"/>
                    <a:gd name="T9" fmla="*/ 33 h 83"/>
                    <a:gd name="T10" fmla="*/ 0 w 76"/>
                    <a:gd name="T11" fmla="*/ 66 h 83"/>
                    <a:gd name="T12" fmla="*/ 15 w 76"/>
                    <a:gd name="T13" fmla="*/ 83 h 83"/>
                    <a:gd name="T14" fmla="*/ 62 w 76"/>
                    <a:gd name="T15" fmla="*/ 83 h 83"/>
                    <a:gd name="T16" fmla="*/ 62 w 76"/>
                    <a:gd name="T17" fmla="*/ 83 h 83"/>
                    <a:gd name="T18" fmla="*/ 68 w 76"/>
                    <a:gd name="T19" fmla="*/ 55 h 83"/>
                    <a:gd name="T20" fmla="*/ 76 w 76"/>
                    <a:gd name="T21" fmla="*/ 41 h 83"/>
                    <a:gd name="T22" fmla="*/ 76 w 76"/>
                    <a:gd name="T23" fmla="*/ 3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6" h="83">
                      <a:moveTo>
                        <a:pt x="76" y="33"/>
                      </a:moveTo>
                      <a:cubicBezTo>
                        <a:pt x="76" y="20"/>
                        <a:pt x="71" y="8"/>
                        <a:pt x="63" y="0"/>
                      </a:cubicBezTo>
                      <a:cubicBezTo>
                        <a:pt x="57" y="7"/>
                        <a:pt x="48" y="12"/>
                        <a:pt x="38" y="12"/>
                      </a:cubicBezTo>
                      <a:cubicBezTo>
                        <a:pt x="28" y="12"/>
                        <a:pt x="20" y="7"/>
                        <a:pt x="14" y="0"/>
                      </a:cubicBezTo>
                      <a:cubicBezTo>
                        <a:pt x="5" y="8"/>
                        <a:pt x="0" y="20"/>
                        <a:pt x="0" y="33"/>
                      </a:cubicBezTo>
                      <a:cubicBezTo>
                        <a:pt x="0" y="66"/>
                        <a:pt x="0" y="66"/>
                        <a:pt x="0" y="66"/>
                      </a:cubicBezTo>
                      <a:cubicBezTo>
                        <a:pt x="0" y="76"/>
                        <a:pt x="7" y="83"/>
                        <a:pt x="15" y="83"/>
                      </a:cubicBezTo>
                      <a:cubicBezTo>
                        <a:pt x="62" y="83"/>
                        <a:pt x="62" y="83"/>
                        <a:pt x="62" y="83"/>
                      </a:cubicBezTo>
                      <a:cubicBezTo>
                        <a:pt x="62" y="83"/>
                        <a:pt x="62" y="83"/>
                        <a:pt x="62" y="83"/>
                      </a:cubicBezTo>
                      <a:cubicBezTo>
                        <a:pt x="62" y="74"/>
                        <a:pt x="63" y="64"/>
                        <a:pt x="68" y="55"/>
                      </a:cubicBezTo>
                      <a:cubicBezTo>
                        <a:pt x="70" y="50"/>
                        <a:pt x="73" y="45"/>
                        <a:pt x="76" y="41"/>
                      </a:cubicBezTo>
                      <a:lnTo>
                        <a:pt x="76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37" name="Oval 254">
                  <a:extLst>
                    <a:ext uri="{FF2B5EF4-FFF2-40B4-BE49-F238E27FC236}">
                      <a16:creationId xmlns:a16="http://schemas.microsoft.com/office/drawing/2014/main" id="{AB58427C-3CA1-449B-82F9-7AE47FD881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6888163" y="4386263"/>
                  <a:ext cx="274638" cy="26987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38" name="Freeform 255">
                  <a:extLst>
                    <a:ext uri="{FF2B5EF4-FFF2-40B4-BE49-F238E27FC236}">
                      <a16:creationId xmlns:a16="http://schemas.microsoft.com/office/drawing/2014/main" id="{E883C0DD-A0B8-451F-9F12-BDA4D96E58A0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732713" y="5108575"/>
                  <a:ext cx="344488" cy="312738"/>
                </a:xfrm>
                <a:custGeom>
                  <a:avLst/>
                  <a:gdLst>
                    <a:gd name="T0" fmla="*/ 56 w 64"/>
                    <a:gd name="T1" fmla="*/ 24 h 58"/>
                    <a:gd name="T2" fmla="*/ 34 w 64"/>
                    <a:gd name="T3" fmla="*/ 14 h 58"/>
                    <a:gd name="T4" fmla="*/ 31 w 64"/>
                    <a:gd name="T5" fmla="*/ 6 h 58"/>
                    <a:gd name="T6" fmla="*/ 20 w 64"/>
                    <a:gd name="T7" fmla="*/ 0 h 58"/>
                    <a:gd name="T8" fmla="*/ 14 w 64"/>
                    <a:gd name="T9" fmla="*/ 23 h 58"/>
                    <a:gd name="T10" fmla="*/ 0 w 64"/>
                    <a:gd name="T11" fmla="*/ 42 h 58"/>
                    <a:gd name="T12" fmla="*/ 11 w 64"/>
                    <a:gd name="T13" fmla="*/ 47 h 58"/>
                    <a:gd name="T14" fmla="*/ 19 w 64"/>
                    <a:gd name="T15" fmla="*/ 44 h 58"/>
                    <a:gd name="T16" fmla="*/ 41 w 64"/>
                    <a:gd name="T17" fmla="*/ 55 h 58"/>
                    <a:gd name="T18" fmla="*/ 58 w 64"/>
                    <a:gd name="T19" fmla="*/ 47 h 58"/>
                    <a:gd name="T20" fmla="*/ 60 w 64"/>
                    <a:gd name="T21" fmla="*/ 42 h 58"/>
                    <a:gd name="T22" fmla="*/ 56 w 64"/>
                    <a:gd name="T23" fmla="*/ 24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4" h="58">
                      <a:moveTo>
                        <a:pt x="56" y="24"/>
                      </a:moveTo>
                      <a:cubicBezTo>
                        <a:pt x="34" y="14"/>
                        <a:pt x="34" y="14"/>
                        <a:pt x="34" y="14"/>
                      </a:cubicBezTo>
                      <a:cubicBezTo>
                        <a:pt x="35" y="11"/>
                        <a:pt x="34" y="7"/>
                        <a:pt x="31" y="6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8"/>
                        <a:pt x="17" y="16"/>
                        <a:pt x="14" y="23"/>
                      </a:cubicBezTo>
                      <a:cubicBezTo>
                        <a:pt x="10" y="30"/>
                        <a:pt x="5" y="37"/>
                        <a:pt x="0" y="42"/>
                      </a:cubicBezTo>
                      <a:cubicBezTo>
                        <a:pt x="11" y="47"/>
                        <a:pt x="11" y="47"/>
                        <a:pt x="11" y="47"/>
                      </a:cubicBezTo>
                      <a:cubicBezTo>
                        <a:pt x="14" y="49"/>
                        <a:pt x="18" y="47"/>
                        <a:pt x="19" y="44"/>
                      </a:cubicBezTo>
                      <a:cubicBezTo>
                        <a:pt x="41" y="55"/>
                        <a:pt x="41" y="55"/>
                        <a:pt x="41" y="55"/>
                      </a:cubicBezTo>
                      <a:cubicBezTo>
                        <a:pt x="47" y="58"/>
                        <a:pt x="54" y="54"/>
                        <a:pt x="58" y="47"/>
                      </a:cubicBezTo>
                      <a:cubicBezTo>
                        <a:pt x="60" y="42"/>
                        <a:pt x="60" y="42"/>
                        <a:pt x="60" y="42"/>
                      </a:cubicBezTo>
                      <a:cubicBezTo>
                        <a:pt x="64" y="35"/>
                        <a:pt x="62" y="27"/>
                        <a:pt x="56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39" name="Freeform 256">
                  <a:extLst>
                    <a:ext uri="{FF2B5EF4-FFF2-40B4-BE49-F238E27FC236}">
                      <a16:creationId xmlns:a16="http://schemas.microsoft.com/office/drawing/2014/main" id="{C80908E4-46CB-4690-96C1-CD03296C7951}"/>
                    </a:ext>
                  </a:extLst>
                </p:cNvPr>
                <p:cNvSpPr>
                  <a:spLocks noEditPoints="1"/>
                </p:cNvSpPr>
                <p:nvPr/>
              </p:nvSpPr>
              <p:spPr bwMode="black">
                <a:xfrm>
                  <a:off x="7158038" y="4748213"/>
                  <a:ext cx="671513" cy="673100"/>
                </a:xfrm>
                <a:custGeom>
                  <a:avLst/>
                  <a:gdLst>
                    <a:gd name="T0" fmla="*/ 86 w 125"/>
                    <a:gd name="T1" fmla="*/ 13 h 125"/>
                    <a:gd name="T2" fmla="*/ 13 w 125"/>
                    <a:gd name="T3" fmla="*/ 39 h 125"/>
                    <a:gd name="T4" fmla="*/ 39 w 125"/>
                    <a:gd name="T5" fmla="*/ 112 h 125"/>
                    <a:gd name="T6" fmla="*/ 112 w 125"/>
                    <a:gd name="T7" fmla="*/ 86 h 125"/>
                    <a:gd name="T8" fmla="*/ 86 w 125"/>
                    <a:gd name="T9" fmla="*/ 13 h 125"/>
                    <a:gd name="T10" fmla="*/ 97 w 125"/>
                    <a:gd name="T11" fmla="*/ 79 h 125"/>
                    <a:gd name="T12" fmla="*/ 47 w 125"/>
                    <a:gd name="T13" fmla="*/ 96 h 125"/>
                    <a:gd name="T14" fmla="*/ 29 w 125"/>
                    <a:gd name="T15" fmla="*/ 46 h 125"/>
                    <a:gd name="T16" fmla="*/ 79 w 125"/>
                    <a:gd name="T17" fmla="*/ 28 h 125"/>
                    <a:gd name="T18" fmla="*/ 97 w 125"/>
                    <a:gd name="T19" fmla="*/ 79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5" h="125">
                      <a:moveTo>
                        <a:pt x="86" y="13"/>
                      </a:moveTo>
                      <a:cubicBezTo>
                        <a:pt x="59" y="0"/>
                        <a:pt x="26" y="12"/>
                        <a:pt x="13" y="39"/>
                      </a:cubicBezTo>
                      <a:cubicBezTo>
                        <a:pt x="0" y="66"/>
                        <a:pt x="12" y="99"/>
                        <a:pt x="39" y="112"/>
                      </a:cubicBezTo>
                      <a:cubicBezTo>
                        <a:pt x="66" y="125"/>
                        <a:pt x="99" y="113"/>
                        <a:pt x="112" y="86"/>
                      </a:cubicBezTo>
                      <a:cubicBezTo>
                        <a:pt x="125" y="59"/>
                        <a:pt x="114" y="26"/>
                        <a:pt x="86" y="13"/>
                      </a:cubicBezTo>
                      <a:close/>
                      <a:moveTo>
                        <a:pt x="97" y="79"/>
                      </a:moveTo>
                      <a:cubicBezTo>
                        <a:pt x="88" y="97"/>
                        <a:pt x="65" y="105"/>
                        <a:pt x="47" y="96"/>
                      </a:cubicBezTo>
                      <a:cubicBezTo>
                        <a:pt x="28" y="87"/>
                        <a:pt x="20" y="65"/>
                        <a:pt x="29" y="46"/>
                      </a:cubicBezTo>
                      <a:cubicBezTo>
                        <a:pt x="38" y="27"/>
                        <a:pt x="60" y="19"/>
                        <a:pt x="79" y="28"/>
                      </a:cubicBezTo>
                      <a:cubicBezTo>
                        <a:pt x="98" y="37"/>
                        <a:pt x="106" y="60"/>
                        <a:pt x="97" y="7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40" name="Freeform 257">
                  <a:extLst>
                    <a:ext uri="{FF2B5EF4-FFF2-40B4-BE49-F238E27FC236}">
                      <a16:creationId xmlns:a16="http://schemas.microsoft.com/office/drawing/2014/main" id="{1787E9B3-8361-4735-8D6A-2853614527A7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351713" y="4908550"/>
                  <a:ext cx="225425" cy="150813"/>
                </a:xfrm>
                <a:custGeom>
                  <a:avLst/>
                  <a:gdLst>
                    <a:gd name="T0" fmla="*/ 39 w 42"/>
                    <a:gd name="T1" fmla="*/ 7 h 28"/>
                    <a:gd name="T2" fmla="*/ 39 w 42"/>
                    <a:gd name="T3" fmla="*/ 7 h 28"/>
                    <a:gd name="T4" fmla="*/ 1 w 42"/>
                    <a:gd name="T5" fmla="*/ 20 h 28"/>
                    <a:gd name="T6" fmla="*/ 3 w 42"/>
                    <a:gd name="T7" fmla="*/ 27 h 28"/>
                    <a:gd name="T8" fmla="*/ 10 w 42"/>
                    <a:gd name="T9" fmla="*/ 24 h 28"/>
                    <a:gd name="T10" fmla="*/ 35 w 42"/>
                    <a:gd name="T11" fmla="*/ 15 h 28"/>
                    <a:gd name="T12" fmla="*/ 41 w 42"/>
                    <a:gd name="T13" fmla="*/ 13 h 28"/>
                    <a:gd name="T14" fmla="*/ 39 w 42"/>
                    <a:gd name="T15" fmla="*/ 7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2" h="28">
                      <a:moveTo>
                        <a:pt x="39" y="7"/>
                      </a:moveTo>
                      <a:cubicBezTo>
                        <a:pt x="39" y="7"/>
                        <a:pt x="39" y="7"/>
                        <a:pt x="39" y="7"/>
                      </a:cubicBezTo>
                      <a:cubicBezTo>
                        <a:pt x="25" y="0"/>
                        <a:pt x="8" y="6"/>
                        <a:pt x="1" y="20"/>
                      </a:cubicBezTo>
                      <a:cubicBezTo>
                        <a:pt x="0" y="23"/>
                        <a:pt x="1" y="25"/>
                        <a:pt x="3" y="27"/>
                      </a:cubicBezTo>
                      <a:cubicBezTo>
                        <a:pt x="6" y="28"/>
                        <a:pt x="8" y="27"/>
                        <a:pt x="10" y="24"/>
                      </a:cubicBezTo>
                      <a:cubicBezTo>
                        <a:pt x="14" y="15"/>
                        <a:pt x="25" y="11"/>
                        <a:pt x="35" y="15"/>
                      </a:cubicBezTo>
                      <a:cubicBezTo>
                        <a:pt x="37" y="16"/>
                        <a:pt x="40" y="15"/>
                        <a:pt x="41" y="13"/>
                      </a:cubicBezTo>
                      <a:cubicBezTo>
                        <a:pt x="42" y="11"/>
                        <a:pt x="41" y="8"/>
                        <a:pt x="39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</p:grpSp>
          <p:sp>
            <p:nvSpPr>
              <p:cNvPr id="429" name="Donut 497">
                <a:extLst>
                  <a:ext uri="{FF2B5EF4-FFF2-40B4-BE49-F238E27FC236}">
                    <a16:creationId xmlns:a16="http://schemas.microsoft.com/office/drawing/2014/main" id="{E783048B-E949-4D53-82DF-8ED8EA3F5E0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46256" y="2408118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41" name="Group 440">
              <a:extLst>
                <a:ext uri="{FF2B5EF4-FFF2-40B4-BE49-F238E27FC236}">
                  <a16:creationId xmlns:a16="http://schemas.microsoft.com/office/drawing/2014/main" id="{C6CEA797-648E-41DA-8308-65DF45DDAC72}"/>
                </a:ext>
              </a:extLst>
            </p:cNvPr>
            <p:cNvGrpSpPr/>
            <p:nvPr/>
          </p:nvGrpSpPr>
          <p:grpSpPr>
            <a:xfrm>
              <a:off x="6112658" y="4164810"/>
              <a:ext cx="618833" cy="618833"/>
              <a:chOff x="4604545" y="1640238"/>
              <a:chExt cx="392110" cy="392110"/>
            </a:xfrm>
            <a:solidFill>
              <a:schemeClr val="tx1"/>
            </a:solidFill>
          </p:grpSpPr>
          <p:grpSp>
            <p:nvGrpSpPr>
              <p:cNvPr id="442" name="Group 36">
                <a:extLst>
                  <a:ext uri="{FF2B5EF4-FFF2-40B4-BE49-F238E27FC236}">
                    <a16:creationId xmlns:a16="http://schemas.microsoft.com/office/drawing/2014/main" id="{4805D561-256D-4B78-8AE5-A1F0E69AEC9F}"/>
                  </a:ext>
                </a:extLst>
              </p:cNvPr>
              <p:cNvGrpSpPr/>
              <p:nvPr/>
            </p:nvGrpSpPr>
            <p:grpSpPr bwMode="black">
              <a:xfrm>
                <a:off x="4673640" y="1736214"/>
                <a:ext cx="253920" cy="200159"/>
                <a:chOff x="3358790" y="376388"/>
                <a:chExt cx="1516063" cy="1195388"/>
              </a:xfrm>
              <a:grpFill/>
            </p:grpSpPr>
            <p:sp>
              <p:nvSpPr>
                <p:cNvPr id="444" name="Freeform 26">
                  <a:extLst>
                    <a:ext uri="{FF2B5EF4-FFF2-40B4-BE49-F238E27FC236}">
                      <a16:creationId xmlns:a16="http://schemas.microsoft.com/office/drawing/2014/main" id="{C1639156-23CB-499A-BB6B-A29E530A921C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703278" y="376388"/>
                  <a:ext cx="1171575" cy="1128713"/>
                </a:xfrm>
                <a:custGeom>
                  <a:avLst/>
                  <a:gdLst>
                    <a:gd name="T0" fmla="*/ 36 w 312"/>
                    <a:gd name="T1" fmla="*/ 0 h 301"/>
                    <a:gd name="T2" fmla="*/ 0 w 312"/>
                    <a:gd name="T3" fmla="*/ 94 h 301"/>
                    <a:gd name="T4" fmla="*/ 32 w 312"/>
                    <a:gd name="T5" fmla="*/ 94 h 301"/>
                    <a:gd name="T6" fmla="*/ 54 w 312"/>
                    <a:gd name="T7" fmla="*/ 39 h 301"/>
                    <a:gd name="T8" fmla="*/ 272 w 312"/>
                    <a:gd name="T9" fmla="*/ 124 h 301"/>
                    <a:gd name="T10" fmla="*/ 219 w 312"/>
                    <a:gd name="T11" fmla="*/ 262 h 301"/>
                    <a:gd name="T12" fmla="*/ 219 w 312"/>
                    <a:gd name="T13" fmla="*/ 295 h 301"/>
                    <a:gd name="T14" fmla="*/ 237 w 312"/>
                    <a:gd name="T15" fmla="*/ 301 h 301"/>
                    <a:gd name="T16" fmla="*/ 312 w 312"/>
                    <a:gd name="T17" fmla="*/ 106 h 301"/>
                    <a:gd name="T18" fmla="*/ 36 w 312"/>
                    <a:gd name="T19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2" h="301">
                      <a:moveTo>
                        <a:pt x="36" y="0"/>
                      </a:move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41" y="73"/>
                        <a:pt x="54" y="39"/>
                        <a:pt x="54" y="39"/>
                      </a:cubicBezTo>
                      <a:cubicBezTo>
                        <a:pt x="272" y="124"/>
                        <a:pt x="272" y="124"/>
                        <a:pt x="272" y="124"/>
                      </a:cubicBezTo>
                      <a:cubicBezTo>
                        <a:pt x="219" y="262"/>
                        <a:pt x="219" y="262"/>
                        <a:pt x="219" y="262"/>
                      </a:cubicBezTo>
                      <a:cubicBezTo>
                        <a:pt x="219" y="295"/>
                        <a:pt x="219" y="295"/>
                        <a:pt x="219" y="295"/>
                      </a:cubicBezTo>
                      <a:cubicBezTo>
                        <a:pt x="237" y="301"/>
                        <a:pt x="237" y="301"/>
                        <a:pt x="237" y="301"/>
                      </a:cubicBezTo>
                      <a:cubicBezTo>
                        <a:pt x="312" y="106"/>
                        <a:pt x="312" y="106"/>
                        <a:pt x="312" y="106"/>
                      </a:cubicBezTo>
                      <a:lnTo>
                        <a:pt x="36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445" name="Freeform 27">
                  <a:extLst>
                    <a:ext uri="{FF2B5EF4-FFF2-40B4-BE49-F238E27FC236}">
                      <a16:creationId xmlns:a16="http://schemas.microsoft.com/office/drawing/2014/main" id="{2D108740-394B-49D9-8E4C-BC16882D3D4A}"/>
                    </a:ext>
                  </a:extLst>
                </p:cNvPr>
                <p:cNvSpPr>
                  <a:spLocks noEditPoints="1"/>
                </p:cNvSpPr>
                <p:nvPr/>
              </p:nvSpPr>
              <p:spPr bwMode="black">
                <a:xfrm>
                  <a:off x="3358790" y="789138"/>
                  <a:ext cx="1106488" cy="782638"/>
                </a:xfrm>
                <a:custGeom>
                  <a:avLst/>
                  <a:gdLst>
                    <a:gd name="T0" fmla="*/ 0 w 697"/>
                    <a:gd name="T1" fmla="*/ 0 h 493"/>
                    <a:gd name="T2" fmla="*/ 0 w 697"/>
                    <a:gd name="T3" fmla="*/ 493 h 493"/>
                    <a:gd name="T4" fmla="*/ 697 w 697"/>
                    <a:gd name="T5" fmla="*/ 493 h 493"/>
                    <a:gd name="T6" fmla="*/ 697 w 697"/>
                    <a:gd name="T7" fmla="*/ 0 h 493"/>
                    <a:gd name="T8" fmla="*/ 0 w 697"/>
                    <a:gd name="T9" fmla="*/ 0 h 493"/>
                    <a:gd name="T10" fmla="*/ 626 w 697"/>
                    <a:gd name="T11" fmla="*/ 422 h 493"/>
                    <a:gd name="T12" fmla="*/ 71 w 697"/>
                    <a:gd name="T13" fmla="*/ 422 h 493"/>
                    <a:gd name="T14" fmla="*/ 71 w 697"/>
                    <a:gd name="T15" fmla="*/ 73 h 493"/>
                    <a:gd name="T16" fmla="*/ 626 w 697"/>
                    <a:gd name="T17" fmla="*/ 73 h 493"/>
                    <a:gd name="T18" fmla="*/ 626 w 697"/>
                    <a:gd name="T19" fmla="*/ 422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97" h="493">
                      <a:moveTo>
                        <a:pt x="0" y="0"/>
                      </a:moveTo>
                      <a:lnTo>
                        <a:pt x="0" y="493"/>
                      </a:lnTo>
                      <a:lnTo>
                        <a:pt x="697" y="493"/>
                      </a:lnTo>
                      <a:lnTo>
                        <a:pt x="697" y="0"/>
                      </a:lnTo>
                      <a:lnTo>
                        <a:pt x="0" y="0"/>
                      </a:lnTo>
                      <a:close/>
                      <a:moveTo>
                        <a:pt x="626" y="422"/>
                      </a:moveTo>
                      <a:lnTo>
                        <a:pt x="71" y="422"/>
                      </a:lnTo>
                      <a:lnTo>
                        <a:pt x="71" y="73"/>
                      </a:lnTo>
                      <a:lnTo>
                        <a:pt x="626" y="73"/>
                      </a:lnTo>
                      <a:lnTo>
                        <a:pt x="626" y="422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446" name="Freeform 28">
                  <a:extLst>
                    <a:ext uri="{FF2B5EF4-FFF2-40B4-BE49-F238E27FC236}">
                      <a16:creationId xmlns:a16="http://schemas.microsoft.com/office/drawing/2014/main" id="{85E51DFC-C25E-4FC4-8401-9B74C4B943DA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565165" y="1189188"/>
                  <a:ext cx="401638" cy="338138"/>
                </a:xfrm>
                <a:custGeom>
                  <a:avLst/>
                  <a:gdLst>
                    <a:gd name="T0" fmla="*/ 0 w 107"/>
                    <a:gd name="T1" fmla="*/ 90 h 90"/>
                    <a:gd name="T2" fmla="*/ 54 w 107"/>
                    <a:gd name="T3" fmla="*/ 0 h 90"/>
                    <a:gd name="T4" fmla="*/ 107 w 107"/>
                    <a:gd name="T5" fmla="*/ 90 h 90"/>
                    <a:gd name="T6" fmla="*/ 0 w 107"/>
                    <a:gd name="T7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7" h="90">
                      <a:moveTo>
                        <a:pt x="0" y="90"/>
                      </a:moveTo>
                      <a:cubicBezTo>
                        <a:pt x="0" y="40"/>
                        <a:pt x="8" y="0"/>
                        <a:pt x="54" y="0"/>
                      </a:cubicBezTo>
                      <a:cubicBezTo>
                        <a:pt x="99" y="0"/>
                        <a:pt x="107" y="40"/>
                        <a:pt x="107" y="9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447" name="Freeform 29">
                  <a:extLst>
                    <a:ext uri="{FF2B5EF4-FFF2-40B4-BE49-F238E27FC236}">
                      <a16:creationId xmlns:a16="http://schemas.microsoft.com/office/drawing/2014/main" id="{2DBB8E65-DFEE-4CA2-87EB-34D08CBD9D7F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958865" y="1230463"/>
                  <a:ext cx="225425" cy="244475"/>
                </a:xfrm>
                <a:custGeom>
                  <a:avLst/>
                  <a:gdLst>
                    <a:gd name="T0" fmla="*/ 0 w 60"/>
                    <a:gd name="T1" fmla="*/ 4 h 65"/>
                    <a:gd name="T2" fmla="*/ 14 w 60"/>
                    <a:gd name="T3" fmla="*/ 65 h 65"/>
                    <a:gd name="T4" fmla="*/ 60 w 60"/>
                    <a:gd name="T5" fmla="*/ 65 h 65"/>
                    <a:gd name="T6" fmla="*/ 18 w 60"/>
                    <a:gd name="T7" fmla="*/ 0 h 65"/>
                    <a:gd name="T8" fmla="*/ 0 w 60"/>
                    <a:gd name="T9" fmla="*/ 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65">
                      <a:moveTo>
                        <a:pt x="0" y="4"/>
                      </a:moveTo>
                      <a:cubicBezTo>
                        <a:pt x="11" y="22"/>
                        <a:pt x="14" y="46"/>
                        <a:pt x="14" y="65"/>
                      </a:cubicBezTo>
                      <a:cubicBezTo>
                        <a:pt x="20" y="65"/>
                        <a:pt x="53" y="65"/>
                        <a:pt x="60" y="65"/>
                      </a:cubicBezTo>
                      <a:cubicBezTo>
                        <a:pt x="59" y="19"/>
                        <a:pt x="46" y="0"/>
                        <a:pt x="18" y="0"/>
                      </a:cubicBezTo>
                      <a:cubicBezTo>
                        <a:pt x="11" y="0"/>
                        <a:pt x="5" y="1"/>
                        <a:pt x="0" y="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448" name="Oval 30">
                  <a:extLst>
                    <a:ext uri="{FF2B5EF4-FFF2-40B4-BE49-F238E27FC236}">
                      <a16:creationId xmlns:a16="http://schemas.microsoft.com/office/drawing/2014/main" id="{EDD9DCAE-255B-4232-8BD6-06D6C29F4F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647715" y="930426"/>
                  <a:ext cx="239713" cy="239713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449" name="Oval 31">
                  <a:extLst>
                    <a:ext uri="{FF2B5EF4-FFF2-40B4-BE49-F238E27FC236}">
                      <a16:creationId xmlns:a16="http://schemas.microsoft.com/office/drawing/2014/main" id="{704FF50D-EE4C-4C9F-A27E-436EC98042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933465" y="1020913"/>
                  <a:ext cx="182563" cy="179388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</p:grpSp>
          <p:sp>
            <p:nvSpPr>
              <p:cNvPr id="443" name="Donut 443">
                <a:extLst>
                  <a:ext uri="{FF2B5EF4-FFF2-40B4-BE49-F238E27FC236}">
                    <a16:creationId xmlns:a16="http://schemas.microsoft.com/office/drawing/2014/main" id="{E2BDBF46-C7F0-43FF-94D4-4DF696A5754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04545" y="1640238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A640D69B-2E7A-4ACD-AB02-BEB9402A0D91}"/>
                </a:ext>
              </a:extLst>
            </p:cNvPr>
            <p:cNvGrpSpPr/>
            <p:nvPr/>
          </p:nvGrpSpPr>
          <p:grpSpPr>
            <a:xfrm>
              <a:off x="7637823" y="2824587"/>
              <a:ext cx="618833" cy="618833"/>
              <a:chOff x="4046256" y="2408118"/>
              <a:chExt cx="392110" cy="392110"/>
            </a:xfrm>
            <a:solidFill>
              <a:schemeClr val="tx1"/>
            </a:solidFill>
          </p:grpSpPr>
          <p:grpSp>
            <p:nvGrpSpPr>
              <p:cNvPr id="451" name="Group 142">
                <a:extLst>
                  <a:ext uri="{FF2B5EF4-FFF2-40B4-BE49-F238E27FC236}">
                    <a16:creationId xmlns:a16="http://schemas.microsoft.com/office/drawing/2014/main" id="{FD16553D-9735-49D4-9DC2-53FA31766B58}"/>
                  </a:ext>
                </a:extLst>
              </p:cNvPr>
              <p:cNvGrpSpPr/>
              <p:nvPr/>
            </p:nvGrpSpPr>
            <p:grpSpPr bwMode="black">
              <a:xfrm>
                <a:off x="4134994" y="2521400"/>
                <a:ext cx="214635" cy="165546"/>
                <a:chOff x="6673850" y="4338638"/>
                <a:chExt cx="1403351" cy="1082675"/>
              </a:xfrm>
              <a:grpFill/>
            </p:grpSpPr>
            <p:sp>
              <p:nvSpPr>
                <p:cNvPr id="453" name="Freeform 247">
                  <a:extLst>
                    <a:ext uri="{FF2B5EF4-FFF2-40B4-BE49-F238E27FC236}">
                      <a16:creationId xmlns:a16="http://schemas.microsoft.com/office/drawing/2014/main" id="{B4142F20-7AB5-493C-951D-60BC662C1068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572375" y="4525963"/>
                  <a:ext cx="160338" cy="249238"/>
                </a:xfrm>
                <a:custGeom>
                  <a:avLst/>
                  <a:gdLst>
                    <a:gd name="T0" fmla="*/ 14 w 30"/>
                    <a:gd name="T1" fmla="*/ 29 h 46"/>
                    <a:gd name="T2" fmla="*/ 14 w 30"/>
                    <a:gd name="T3" fmla="*/ 45 h 46"/>
                    <a:gd name="T4" fmla="*/ 22 w 30"/>
                    <a:gd name="T5" fmla="*/ 22 h 46"/>
                    <a:gd name="T6" fmla="*/ 0 w 30"/>
                    <a:gd name="T7" fmla="*/ 0 h 46"/>
                    <a:gd name="T8" fmla="*/ 0 w 30"/>
                    <a:gd name="T9" fmla="*/ 0 h 46"/>
                    <a:gd name="T10" fmla="*/ 14 w 30"/>
                    <a:gd name="T11" fmla="*/ 29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46">
                      <a:moveTo>
                        <a:pt x="14" y="29"/>
                      </a:moveTo>
                      <a:cubicBezTo>
                        <a:pt x="14" y="45"/>
                        <a:pt x="14" y="45"/>
                        <a:pt x="14" y="45"/>
                      </a:cubicBezTo>
                      <a:cubicBezTo>
                        <a:pt x="21" y="46"/>
                        <a:pt x="30" y="39"/>
                        <a:pt x="22" y="22"/>
                      </a:cubicBezTo>
                      <a:cubicBezTo>
                        <a:pt x="15" y="6"/>
                        <a:pt x="5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6"/>
                        <a:pt x="14" y="17"/>
                        <a:pt x="1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54" name="Freeform 248">
                  <a:extLst>
                    <a:ext uri="{FF2B5EF4-FFF2-40B4-BE49-F238E27FC236}">
                      <a16:creationId xmlns:a16="http://schemas.microsoft.com/office/drawing/2014/main" id="{A9CE159B-860D-47EB-85F5-BDF2030B6A3E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239000" y="4525963"/>
                  <a:ext cx="101600" cy="103188"/>
                </a:xfrm>
                <a:custGeom>
                  <a:avLst/>
                  <a:gdLst>
                    <a:gd name="T0" fmla="*/ 19 w 19"/>
                    <a:gd name="T1" fmla="*/ 0 h 19"/>
                    <a:gd name="T2" fmla="*/ 19 w 19"/>
                    <a:gd name="T3" fmla="*/ 0 h 19"/>
                    <a:gd name="T4" fmla="*/ 0 w 19"/>
                    <a:gd name="T5" fmla="*/ 15 h 19"/>
                    <a:gd name="T6" fmla="*/ 6 w 19"/>
                    <a:gd name="T7" fmla="*/ 19 h 19"/>
                    <a:gd name="T8" fmla="*/ 19 w 19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9">
                      <a:moveTo>
                        <a:pt x="19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5" y="1"/>
                        <a:pt x="7" y="5"/>
                        <a:pt x="0" y="15"/>
                      </a:cubicBezTo>
                      <a:cubicBezTo>
                        <a:pt x="2" y="16"/>
                        <a:pt x="4" y="18"/>
                        <a:pt x="6" y="19"/>
                      </a:cubicBezTo>
                      <a:cubicBezTo>
                        <a:pt x="8" y="11"/>
                        <a:pt x="13" y="4"/>
                        <a:pt x="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55" name="Freeform 249">
                  <a:extLst>
                    <a:ext uri="{FF2B5EF4-FFF2-40B4-BE49-F238E27FC236}">
                      <a16:creationId xmlns:a16="http://schemas.microsoft.com/office/drawing/2014/main" id="{988F17D3-57E0-4CB1-93DE-B4C444A9B3D8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297738" y="4537075"/>
                  <a:ext cx="317500" cy="227013"/>
                </a:xfrm>
                <a:custGeom>
                  <a:avLst/>
                  <a:gdLst>
                    <a:gd name="T0" fmla="*/ 13 w 59"/>
                    <a:gd name="T1" fmla="*/ 42 h 42"/>
                    <a:gd name="T2" fmla="*/ 59 w 59"/>
                    <a:gd name="T3" fmla="*/ 42 h 42"/>
                    <a:gd name="T4" fmla="*/ 59 w 59"/>
                    <a:gd name="T5" fmla="*/ 26 h 42"/>
                    <a:gd name="T6" fmla="*/ 49 w 59"/>
                    <a:gd name="T7" fmla="*/ 0 h 42"/>
                    <a:gd name="T8" fmla="*/ 29 w 59"/>
                    <a:gd name="T9" fmla="*/ 9 h 42"/>
                    <a:gd name="T10" fmla="*/ 10 w 59"/>
                    <a:gd name="T11" fmla="*/ 0 h 42"/>
                    <a:gd name="T12" fmla="*/ 0 w 59"/>
                    <a:gd name="T13" fmla="*/ 22 h 42"/>
                    <a:gd name="T14" fmla="*/ 12 w 59"/>
                    <a:gd name="T15" fmla="*/ 41 h 42"/>
                    <a:gd name="T16" fmla="*/ 12 w 59"/>
                    <a:gd name="T17" fmla="*/ 41 h 42"/>
                    <a:gd name="T18" fmla="*/ 13 w 59"/>
                    <a:gd name="T1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9" h="42">
                      <a:moveTo>
                        <a:pt x="13" y="42"/>
                      </a:moveTo>
                      <a:cubicBezTo>
                        <a:pt x="27" y="36"/>
                        <a:pt x="44" y="36"/>
                        <a:pt x="59" y="42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59" y="16"/>
                        <a:pt x="55" y="7"/>
                        <a:pt x="49" y="0"/>
                      </a:cubicBezTo>
                      <a:cubicBezTo>
                        <a:pt x="44" y="6"/>
                        <a:pt x="37" y="9"/>
                        <a:pt x="29" y="9"/>
                      </a:cubicBezTo>
                      <a:cubicBezTo>
                        <a:pt x="21" y="9"/>
                        <a:pt x="14" y="6"/>
                        <a:pt x="10" y="0"/>
                      </a:cubicBezTo>
                      <a:cubicBezTo>
                        <a:pt x="4" y="6"/>
                        <a:pt x="1" y="13"/>
                        <a:pt x="0" y="22"/>
                      </a:cubicBezTo>
                      <a:cubicBezTo>
                        <a:pt x="4" y="26"/>
                        <a:pt x="9" y="33"/>
                        <a:pt x="12" y="41"/>
                      </a:cubicBezTo>
                      <a:cubicBezTo>
                        <a:pt x="12" y="41"/>
                        <a:pt x="12" y="41"/>
                        <a:pt x="12" y="41"/>
                      </a:cubicBezTo>
                      <a:cubicBezTo>
                        <a:pt x="13" y="41"/>
                        <a:pt x="13" y="42"/>
                        <a:pt x="13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56" name="Oval 250">
                  <a:extLst>
                    <a:ext uri="{FF2B5EF4-FFF2-40B4-BE49-F238E27FC236}">
                      <a16:creationId xmlns:a16="http://schemas.microsoft.com/office/drawing/2014/main" id="{5BB7E691-B40B-4B80-81FA-E71737230D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7351713" y="4338638"/>
                  <a:ext cx="209550" cy="21431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57" name="Freeform 251">
                  <a:extLst>
                    <a:ext uri="{FF2B5EF4-FFF2-40B4-BE49-F238E27FC236}">
                      <a16:creationId xmlns:a16="http://schemas.microsoft.com/office/drawing/2014/main" id="{5CF91C62-14E6-46B2-94C0-BFAE7B955474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173913" y="4624388"/>
                  <a:ext cx="155575" cy="198438"/>
                </a:xfrm>
                <a:custGeom>
                  <a:avLst/>
                  <a:gdLst>
                    <a:gd name="T0" fmla="*/ 18 w 29"/>
                    <a:gd name="T1" fmla="*/ 37 h 37"/>
                    <a:gd name="T2" fmla="*/ 29 w 29"/>
                    <a:gd name="T3" fmla="*/ 29 h 37"/>
                    <a:gd name="T4" fmla="*/ 28 w 29"/>
                    <a:gd name="T5" fmla="*/ 28 h 37"/>
                    <a:gd name="T6" fmla="*/ 0 w 29"/>
                    <a:gd name="T7" fmla="*/ 0 h 37"/>
                    <a:gd name="T8" fmla="*/ 0 w 29"/>
                    <a:gd name="T9" fmla="*/ 0 h 37"/>
                    <a:gd name="T10" fmla="*/ 18 w 29"/>
                    <a:gd name="T1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37">
                      <a:moveTo>
                        <a:pt x="18" y="37"/>
                      </a:moveTo>
                      <a:cubicBezTo>
                        <a:pt x="21" y="34"/>
                        <a:pt x="25" y="31"/>
                        <a:pt x="29" y="29"/>
                      </a:cubicBezTo>
                      <a:cubicBezTo>
                        <a:pt x="29" y="29"/>
                        <a:pt x="29" y="28"/>
                        <a:pt x="28" y="28"/>
                      </a:cubicBezTo>
                      <a:cubicBezTo>
                        <a:pt x="19" y="8"/>
                        <a:pt x="6" y="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8"/>
                        <a:pt x="18" y="21"/>
                        <a:pt x="18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58" name="Freeform 252">
                  <a:extLst>
                    <a:ext uri="{FF2B5EF4-FFF2-40B4-BE49-F238E27FC236}">
                      <a16:creationId xmlns:a16="http://schemas.microsoft.com/office/drawing/2014/main" id="{84AFC9F1-211D-4B12-9F54-DD508BB672C6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6673850" y="4624388"/>
                  <a:ext cx="204788" cy="317500"/>
                </a:xfrm>
                <a:custGeom>
                  <a:avLst/>
                  <a:gdLst>
                    <a:gd name="T0" fmla="*/ 38 w 38"/>
                    <a:gd name="T1" fmla="*/ 0 h 59"/>
                    <a:gd name="T2" fmla="*/ 38 w 38"/>
                    <a:gd name="T3" fmla="*/ 0 h 59"/>
                    <a:gd name="T4" fmla="*/ 10 w 38"/>
                    <a:gd name="T5" fmla="*/ 28 h 59"/>
                    <a:gd name="T6" fmla="*/ 20 w 38"/>
                    <a:gd name="T7" fmla="*/ 58 h 59"/>
                    <a:gd name="T8" fmla="*/ 20 w 38"/>
                    <a:gd name="T9" fmla="*/ 37 h 59"/>
                    <a:gd name="T10" fmla="*/ 38 w 38"/>
                    <a:gd name="T11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59">
                      <a:moveTo>
                        <a:pt x="38" y="0"/>
                      </a:move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2" y="2"/>
                        <a:pt x="18" y="8"/>
                        <a:pt x="10" y="28"/>
                      </a:cubicBezTo>
                      <a:cubicBezTo>
                        <a:pt x="0" y="49"/>
                        <a:pt x="11" y="59"/>
                        <a:pt x="20" y="58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0" y="22"/>
                        <a:pt x="27" y="8"/>
                        <a:pt x="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59" name="Freeform 253">
                  <a:extLst>
                    <a:ext uri="{FF2B5EF4-FFF2-40B4-BE49-F238E27FC236}">
                      <a16:creationId xmlns:a16="http://schemas.microsoft.com/office/drawing/2014/main" id="{279FEC13-1A76-421C-87E2-C7C6E50BF9F8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6818313" y="4640263"/>
                  <a:ext cx="409575" cy="446088"/>
                </a:xfrm>
                <a:custGeom>
                  <a:avLst/>
                  <a:gdLst>
                    <a:gd name="T0" fmla="*/ 76 w 76"/>
                    <a:gd name="T1" fmla="*/ 33 h 83"/>
                    <a:gd name="T2" fmla="*/ 63 w 76"/>
                    <a:gd name="T3" fmla="*/ 0 h 83"/>
                    <a:gd name="T4" fmla="*/ 38 w 76"/>
                    <a:gd name="T5" fmla="*/ 12 h 83"/>
                    <a:gd name="T6" fmla="*/ 14 w 76"/>
                    <a:gd name="T7" fmla="*/ 0 h 83"/>
                    <a:gd name="T8" fmla="*/ 0 w 76"/>
                    <a:gd name="T9" fmla="*/ 33 h 83"/>
                    <a:gd name="T10" fmla="*/ 0 w 76"/>
                    <a:gd name="T11" fmla="*/ 66 h 83"/>
                    <a:gd name="T12" fmla="*/ 15 w 76"/>
                    <a:gd name="T13" fmla="*/ 83 h 83"/>
                    <a:gd name="T14" fmla="*/ 62 w 76"/>
                    <a:gd name="T15" fmla="*/ 83 h 83"/>
                    <a:gd name="T16" fmla="*/ 62 w 76"/>
                    <a:gd name="T17" fmla="*/ 83 h 83"/>
                    <a:gd name="T18" fmla="*/ 68 w 76"/>
                    <a:gd name="T19" fmla="*/ 55 h 83"/>
                    <a:gd name="T20" fmla="*/ 76 w 76"/>
                    <a:gd name="T21" fmla="*/ 41 h 83"/>
                    <a:gd name="T22" fmla="*/ 76 w 76"/>
                    <a:gd name="T23" fmla="*/ 3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6" h="83">
                      <a:moveTo>
                        <a:pt x="76" y="33"/>
                      </a:moveTo>
                      <a:cubicBezTo>
                        <a:pt x="76" y="20"/>
                        <a:pt x="71" y="8"/>
                        <a:pt x="63" y="0"/>
                      </a:cubicBezTo>
                      <a:cubicBezTo>
                        <a:pt x="57" y="7"/>
                        <a:pt x="48" y="12"/>
                        <a:pt x="38" y="12"/>
                      </a:cubicBezTo>
                      <a:cubicBezTo>
                        <a:pt x="28" y="12"/>
                        <a:pt x="20" y="7"/>
                        <a:pt x="14" y="0"/>
                      </a:cubicBezTo>
                      <a:cubicBezTo>
                        <a:pt x="5" y="8"/>
                        <a:pt x="0" y="20"/>
                        <a:pt x="0" y="33"/>
                      </a:cubicBezTo>
                      <a:cubicBezTo>
                        <a:pt x="0" y="66"/>
                        <a:pt x="0" y="66"/>
                        <a:pt x="0" y="66"/>
                      </a:cubicBezTo>
                      <a:cubicBezTo>
                        <a:pt x="0" y="76"/>
                        <a:pt x="7" y="83"/>
                        <a:pt x="15" y="83"/>
                      </a:cubicBezTo>
                      <a:cubicBezTo>
                        <a:pt x="62" y="83"/>
                        <a:pt x="62" y="83"/>
                        <a:pt x="62" y="83"/>
                      </a:cubicBezTo>
                      <a:cubicBezTo>
                        <a:pt x="62" y="83"/>
                        <a:pt x="62" y="83"/>
                        <a:pt x="62" y="83"/>
                      </a:cubicBezTo>
                      <a:cubicBezTo>
                        <a:pt x="62" y="74"/>
                        <a:pt x="63" y="64"/>
                        <a:pt x="68" y="55"/>
                      </a:cubicBezTo>
                      <a:cubicBezTo>
                        <a:pt x="70" y="50"/>
                        <a:pt x="73" y="45"/>
                        <a:pt x="76" y="41"/>
                      </a:cubicBezTo>
                      <a:lnTo>
                        <a:pt x="76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60" name="Oval 254">
                  <a:extLst>
                    <a:ext uri="{FF2B5EF4-FFF2-40B4-BE49-F238E27FC236}">
                      <a16:creationId xmlns:a16="http://schemas.microsoft.com/office/drawing/2014/main" id="{4AD5F4B0-1E7B-4F7B-9FB8-36625604B7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6888163" y="4386263"/>
                  <a:ext cx="274638" cy="26987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61" name="Freeform 255">
                  <a:extLst>
                    <a:ext uri="{FF2B5EF4-FFF2-40B4-BE49-F238E27FC236}">
                      <a16:creationId xmlns:a16="http://schemas.microsoft.com/office/drawing/2014/main" id="{986A7C63-75D5-486B-A950-745302D9F94B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732713" y="5108575"/>
                  <a:ext cx="344488" cy="312738"/>
                </a:xfrm>
                <a:custGeom>
                  <a:avLst/>
                  <a:gdLst>
                    <a:gd name="T0" fmla="*/ 56 w 64"/>
                    <a:gd name="T1" fmla="*/ 24 h 58"/>
                    <a:gd name="T2" fmla="*/ 34 w 64"/>
                    <a:gd name="T3" fmla="*/ 14 h 58"/>
                    <a:gd name="T4" fmla="*/ 31 w 64"/>
                    <a:gd name="T5" fmla="*/ 6 h 58"/>
                    <a:gd name="T6" fmla="*/ 20 w 64"/>
                    <a:gd name="T7" fmla="*/ 0 h 58"/>
                    <a:gd name="T8" fmla="*/ 14 w 64"/>
                    <a:gd name="T9" fmla="*/ 23 h 58"/>
                    <a:gd name="T10" fmla="*/ 0 w 64"/>
                    <a:gd name="T11" fmla="*/ 42 h 58"/>
                    <a:gd name="T12" fmla="*/ 11 w 64"/>
                    <a:gd name="T13" fmla="*/ 47 h 58"/>
                    <a:gd name="T14" fmla="*/ 19 w 64"/>
                    <a:gd name="T15" fmla="*/ 44 h 58"/>
                    <a:gd name="T16" fmla="*/ 41 w 64"/>
                    <a:gd name="T17" fmla="*/ 55 h 58"/>
                    <a:gd name="T18" fmla="*/ 58 w 64"/>
                    <a:gd name="T19" fmla="*/ 47 h 58"/>
                    <a:gd name="T20" fmla="*/ 60 w 64"/>
                    <a:gd name="T21" fmla="*/ 42 h 58"/>
                    <a:gd name="T22" fmla="*/ 56 w 64"/>
                    <a:gd name="T23" fmla="*/ 24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4" h="58">
                      <a:moveTo>
                        <a:pt x="56" y="24"/>
                      </a:moveTo>
                      <a:cubicBezTo>
                        <a:pt x="34" y="14"/>
                        <a:pt x="34" y="14"/>
                        <a:pt x="34" y="14"/>
                      </a:cubicBezTo>
                      <a:cubicBezTo>
                        <a:pt x="35" y="11"/>
                        <a:pt x="34" y="7"/>
                        <a:pt x="31" y="6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8"/>
                        <a:pt x="17" y="16"/>
                        <a:pt x="14" y="23"/>
                      </a:cubicBezTo>
                      <a:cubicBezTo>
                        <a:pt x="10" y="30"/>
                        <a:pt x="5" y="37"/>
                        <a:pt x="0" y="42"/>
                      </a:cubicBezTo>
                      <a:cubicBezTo>
                        <a:pt x="11" y="47"/>
                        <a:pt x="11" y="47"/>
                        <a:pt x="11" y="47"/>
                      </a:cubicBezTo>
                      <a:cubicBezTo>
                        <a:pt x="14" y="49"/>
                        <a:pt x="18" y="47"/>
                        <a:pt x="19" y="44"/>
                      </a:cubicBezTo>
                      <a:cubicBezTo>
                        <a:pt x="41" y="55"/>
                        <a:pt x="41" y="55"/>
                        <a:pt x="41" y="55"/>
                      </a:cubicBezTo>
                      <a:cubicBezTo>
                        <a:pt x="47" y="58"/>
                        <a:pt x="54" y="54"/>
                        <a:pt x="58" y="47"/>
                      </a:cubicBezTo>
                      <a:cubicBezTo>
                        <a:pt x="60" y="42"/>
                        <a:pt x="60" y="42"/>
                        <a:pt x="60" y="42"/>
                      </a:cubicBezTo>
                      <a:cubicBezTo>
                        <a:pt x="64" y="35"/>
                        <a:pt x="62" y="27"/>
                        <a:pt x="56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62" name="Freeform 256">
                  <a:extLst>
                    <a:ext uri="{FF2B5EF4-FFF2-40B4-BE49-F238E27FC236}">
                      <a16:creationId xmlns:a16="http://schemas.microsoft.com/office/drawing/2014/main" id="{FCA11071-362D-4253-9B53-1D430976F397}"/>
                    </a:ext>
                  </a:extLst>
                </p:cNvPr>
                <p:cNvSpPr>
                  <a:spLocks noEditPoints="1"/>
                </p:cNvSpPr>
                <p:nvPr/>
              </p:nvSpPr>
              <p:spPr bwMode="black">
                <a:xfrm>
                  <a:off x="7158038" y="4748213"/>
                  <a:ext cx="671513" cy="673100"/>
                </a:xfrm>
                <a:custGeom>
                  <a:avLst/>
                  <a:gdLst>
                    <a:gd name="T0" fmla="*/ 86 w 125"/>
                    <a:gd name="T1" fmla="*/ 13 h 125"/>
                    <a:gd name="T2" fmla="*/ 13 w 125"/>
                    <a:gd name="T3" fmla="*/ 39 h 125"/>
                    <a:gd name="T4" fmla="*/ 39 w 125"/>
                    <a:gd name="T5" fmla="*/ 112 h 125"/>
                    <a:gd name="T6" fmla="*/ 112 w 125"/>
                    <a:gd name="T7" fmla="*/ 86 h 125"/>
                    <a:gd name="T8" fmla="*/ 86 w 125"/>
                    <a:gd name="T9" fmla="*/ 13 h 125"/>
                    <a:gd name="T10" fmla="*/ 97 w 125"/>
                    <a:gd name="T11" fmla="*/ 79 h 125"/>
                    <a:gd name="T12" fmla="*/ 47 w 125"/>
                    <a:gd name="T13" fmla="*/ 96 h 125"/>
                    <a:gd name="T14" fmla="*/ 29 w 125"/>
                    <a:gd name="T15" fmla="*/ 46 h 125"/>
                    <a:gd name="T16" fmla="*/ 79 w 125"/>
                    <a:gd name="T17" fmla="*/ 28 h 125"/>
                    <a:gd name="T18" fmla="*/ 97 w 125"/>
                    <a:gd name="T19" fmla="*/ 79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5" h="125">
                      <a:moveTo>
                        <a:pt x="86" y="13"/>
                      </a:moveTo>
                      <a:cubicBezTo>
                        <a:pt x="59" y="0"/>
                        <a:pt x="26" y="12"/>
                        <a:pt x="13" y="39"/>
                      </a:cubicBezTo>
                      <a:cubicBezTo>
                        <a:pt x="0" y="66"/>
                        <a:pt x="12" y="99"/>
                        <a:pt x="39" y="112"/>
                      </a:cubicBezTo>
                      <a:cubicBezTo>
                        <a:pt x="66" y="125"/>
                        <a:pt x="99" y="113"/>
                        <a:pt x="112" y="86"/>
                      </a:cubicBezTo>
                      <a:cubicBezTo>
                        <a:pt x="125" y="59"/>
                        <a:pt x="114" y="26"/>
                        <a:pt x="86" y="13"/>
                      </a:cubicBezTo>
                      <a:close/>
                      <a:moveTo>
                        <a:pt x="97" y="79"/>
                      </a:moveTo>
                      <a:cubicBezTo>
                        <a:pt x="88" y="97"/>
                        <a:pt x="65" y="105"/>
                        <a:pt x="47" y="96"/>
                      </a:cubicBezTo>
                      <a:cubicBezTo>
                        <a:pt x="28" y="87"/>
                        <a:pt x="20" y="65"/>
                        <a:pt x="29" y="46"/>
                      </a:cubicBezTo>
                      <a:cubicBezTo>
                        <a:pt x="38" y="27"/>
                        <a:pt x="60" y="19"/>
                        <a:pt x="79" y="28"/>
                      </a:cubicBezTo>
                      <a:cubicBezTo>
                        <a:pt x="98" y="37"/>
                        <a:pt x="106" y="60"/>
                        <a:pt x="97" y="7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63" name="Freeform 257">
                  <a:extLst>
                    <a:ext uri="{FF2B5EF4-FFF2-40B4-BE49-F238E27FC236}">
                      <a16:creationId xmlns:a16="http://schemas.microsoft.com/office/drawing/2014/main" id="{AE6767E0-9CB2-4B01-82D0-325A7934C9BE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351713" y="4908550"/>
                  <a:ext cx="225425" cy="150813"/>
                </a:xfrm>
                <a:custGeom>
                  <a:avLst/>
                  <a:gdLst>
                    <a:gd name="T0" fmla="*/ 39 w 42"/>
                    <a:gd name="T1" fmla="*/ 7 h 28"/>
                    <a:gd name="T2" fmla="*/ 39 w 42"/>
                    <a:gd name="T3" fmla="*/ 7 h 28"/>
                    <a:gd name="T4" fmla="*/ 1 w 42"/>
                    <a:gd name="T5" fmla="*/ 20 h 28"/>
                    <a:gd name="T6" fmla="*/ 3 w 42"/>
                    <a:gd name="T7" fmla="*/ 27 h 28"/>
                    <a:gd name="T8" fmla="*/ 10 w 42"/>
                    <a:gd name="T9" fmla="*/ 24 h 28"/>
                    <a:gd name="T10" fmla="*/ 35 w 42"/>
                    <a:gd name="T11" fmla="*/ 15 h 28"/>
                    <a:gd name="T12" fmla="*/ 41 w 42"/>
                    <a:gd name="T13" fmla="*/ 13 h 28"/>
                    <a:gd name="T14" fmla="*/ 39 w 42"/>
                    <a:gd name="T15" fmla="*/ 7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2" h="28">
                      <a:moveTo>
                        <a:pt x="39" y="7"/>
                      </a:moveTo>
                      <a:cubicBezTo>
                        <a:pt x="39" y="7"/>
                        <a:pt x="39" y="7"/>
                        <a:pt x="39" y="7"/>
                      </a:cubicBezTo>
                      <a:cubicBezTo>
                        <a:pt x="25" y="0"/>
                        <a:pt x="8" y="6"/>
                        <a:pt x="1" y="20"/>
                      </a:cubicBezTo>
                      <a:cubicBezTo>
                        <a:pt x="0" y="23"/>
                        <a:pt x="1" y="25"/>
                        <a:pt x="3" y="27"/>
                      </a:cubicBezTo>
                      <a:cubicBezTo>
                        <a:pt x="6" y="28"/>
                        <a:pt x="8" y="27"/>
                        <a:pt x="10" y="24"/>
                      </a:cubicBezTo>
                      <a:cubicBezTo>
                        <a:pt x="14" y="15"/>
                        <a:pt x="25" y="11"/>
                        <a:pt x="35" y="15"/>
                      </a:cubicBezTo>
                      <a:cubicBezTo>
                        <a:pt x="37" y="16"/>
                        <a:pt x="40" y="15"/>
                        <a:pt x="41" y="13"/>
                      </a:cubicBezTo>
                      <a:cubicBezTo>
                        <a:pt x="42" y="11"/>
                        <a:pt x="41" y="8"/>
                        <a:pt x="39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</p:grpSp>
          <p:sp>
            <p:nvSpPr>
              <p:cNvPr id="452" name="Donut 497">
                <a:extLst>
                  <a:ext uri="{FF2B5EF4-FFF2-40B4-BE49-F238E27FC236}">
                    <a16:creationId xmlns:a16="http://schemas.microsoft.com/office/drawing/2014/main" id="{AB682D23-3294-4628-B3AF-4E4C4E5FEBE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46256" y="2408118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64" name="Group 463">
              <a:extLst>
                <a:ext uri="{FF2B5EF4-FFF2-40B4-BE49-F238E27FC236}">
                  <a16:creationId xmlns:a16="http://schemas.microsoft.com/office/drawing/2014/main" id="{24CBE5AC-101B-464C-8F15-91FA254F0EED}"/>
                </a:ext>
              </a:extLst>
            </p:cNvPr>
            <p:cNvGrpSpPr/>
            <p:nvPr/>
          </p:nvGrpSpPr>
          <p:grpSpPr>
            <a:xfrm>
              <a:off x="6037998" y="4946648"/>
              <a:ext cx="618833" cy="618833"/>
              <a:chOff x="4179295" y="3183652"/>
              <a:chExt cx="392110" cy="392110"/>
            </a:xfrm>
            <a:solidFill>
              <a:schemeClr val="tx1"/>
            </a:solidFill>
          </p:grpSpPr>
          <p:sp>
            <p:nvSpPr>
              <p:cNvPr id="465" name="Freeform 15">
                <a:extLst>
                  <a:ext uri="{FF2B5EF4-FFF2-40B4-BE49-F238E27FC236}">
                    <a16:creationId xmlns:a16="http://schemas.microsoft.com/office/drawing/2014/main" id="{C6FE6D8F-CACA-49DE-A037-1195DC30C076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4254000" y="3269045"/>
                <a:ext cx="242700" cy="221324"/>
              </a:xfrm>
              <a:custGeom>
                <a:avLst/>
                <a:gdLst>
                  <a:gd name="T0" fmla="*/ 436 w 2416"/>
                  <a:gd name="T1" fmla="*/ 708 h 2209"/>
                  <a:gd name="T2" fmla="*/ 524 w 2416"/>
                  <a:gd name="T3" fmla="*/ 768 h 2209"/>
                  <a:gd name="T4" fmla="*/ 883 w 2416"/>
                  <a:gd name="T5" fmla="*/ 698 h 2209"/>
                  <a:gd name="T6" fmla="*/ 1293 w 2416"/>
                  <a:gd name="T7" fmla="*/ 707 h 2209"/>
                  <a:gd name="T8" fmla="*/ 1449 w 2416"/>
                  <a:gd name="T9" fmla="*/ 702 h 2209"/>
                  <a:gd name="T10" fmla="*/ 1429 w 2416"/>
                  <a:gd name="T11" fmla="*/ 399 h 2209"/>
                  <a:gd name="T12" fmla="*/ 1317 w 2416"/>
                  <a:gd name="T13" fmla="*/ 124 h 2209"/>
                  <a:gd name="T14" fmla="*/ 1101 w 2416"/>
                  <a:gd name="T15" fmla="*/ 21 h 2209"/>
                  <a:gd name="T16" fmla="*/ 536 w 2416"/>
                  <a:gd name="T17" fmla="*/ 250 h 2209"/>
                  <a:gd name="T18" fmla="*/ 353 w 2416"/>
                  <a:gd name="T19" fmla="*/ 433 h 2209"/>
                  <a:gd name="T20" fmla="*/ 387 w 2416"/>
                  <a:gd name="T21" fmla="*/ 530 h 2209"/>
                  <a:gd name="T22" fmla="*/ 450 w 2416"/>
                  <a:gd name="T23" fmla="*/ 1207 h 2209"/>
                  <a:gd name="T24" fmla="*/ 617 w 2416"/>
                  <a:gd name="T25" fmla="*/ 1272 h 2209"/>
                  <a:gd name="T26" fmla="*/ 689 w 2416"/>
                  <a:gd name="T27" fmla="*/ 1270 h 2209"/>
                  <a:gd name="T28" fmla="*/ 653 w 2416"/>
                  <a:gd name="T29" fmla="*/ 1190 h 2209"/>
                  <a:gd name="T30" fmla="*/ 626 w 2416"/>
                  <a:gd name="T31" fmla="*/ 1126 h 2209"/>
                  <a:gd name="T32" fmla="*/ 553 w 2416"/>
                  <a:gd name="T33" fmla="*/ 1010 h 2209"/>
                  <a:gd name="T34" fmla="*/ 386 w 2416"/>
                  <a:gd name="T35" fmla="*/ 755 h 2209"/>
                  <a:gd name="T36" fmla="*/ 209 w 2416"/>
                  <a:gd name="T37" fmla="*/ 573 h 2209"/>
                  <a:gd name="T38" fmla="*/ 48 w 2416"/>
                  <a:gd name="T39" fmla="*/ 787 h 2209"/>
                  <a:gd name="T40" fmla="*/ 121 w 2416"/>
                  <a:gd name="T41" fmla="*/ 1190 h 2209"/>
                  <a:gd name="T42" fmla="*/ 355 w 2416"/>
                  <a:gd name="T43" fmla="*/ 1178 h 2209"/>
                  <a:gd name="T44" fmla="*/ 2011 w 2416"/>
                  <a:gd name="T45" fmla="*/ 189 h 2209"/>
                  <a:gd name="T46" fmla="*/ 1470 w 2416"/>
                  <a:gd name="T47" fmla="*/ 25 h 2209"/>
                  <a:gd name="T48" fmla="*/ 1383 w 2416"/>
                  <a:gd name="T49" fmla="*/ 196 h 2209"/>
                  <a:gd name="T50" fmla="*/ 1533 w 2416"/>
                  <a:gd name="T51" fmla="*/ 610 h 2209"/>
                  <a:gd name="T52" fmla="*/ 1588 w 2416"/>
                  <a:gd name="T53" fmla="*/ 803 h 2209"/>
                  <a:gd name="T54" fmla="*/ 1722 w 2416"/>
                  <a:gd name="T55" fmla="*/ 938 h 2209"/>
                  <a:gd name="T56" fmla="*/ 1907 w 2416"/>
                  <a:gd name="T57" fmla="*/ 1240 h 2209"/>
                  <a:gd name="T58" fmla="*/ 2277 w 2416"/>
                  <a:gd name="T59" fmla="*/ 1135 h 2209"/>
                  <a:gd name="T60" fmla="*/ 2323 w 2416"/>
                  <a:gd name="T61" fmla="*/ 506 h 2209"/>
                  <a:gd name="T62" fmla="*/ 1781 w 2416"/>
                  <a:gd name="T63" fmla="*/ 1200 h 2209"/>
                  <a:gd name="T64" fmla="*/ 1773 w 2416"/>
                  <a:gd name="T65" fmla="*/ 1172 h 2209"/>
                  <a:gd name="T66" fmla="*/ 1585 w 2416"/>
                  <a:gd name="T67" fmla="*/ 862 h 2209"/>
                  <a:gd name="T68" fmla="*/ 1317 w 2416"/>
                  <a:gd name="T69" fmla="*/ 747 h 2209"/>
                  <a:gd name="T70" fmla="*/ 907 w 2416"/>
                  <a:gd name="T71" fmla="*/ 739 h 2209"/>
                  <a:gd name="T72" fmla="*/ 489 w 2416"/>
                  <a:gd name="T73" fmla="*/ 831 h 2209"/>
                  <a:gd name="T74" fmla="*/ 627 w 2416"/>
                  <a:gd name="T75" fmla="*/ 1004 h 2209"/>
                  <a:gd name="T76" fmla="*/ 704 w 2416"/>
                  <a:gd name="T77" fmla="*/ 1182 h 2209"/>
                  <a:gd name="T78" fmla="*/ 704 w 2416"/>
                  <a:gd name="T79" fmla="*/ 1183 h 2209"/>
                  <a:gd name="T80" fmla="*/ 871 w 2416"/>
                  <a:gd name="T81" fmla="*/ 1334 h 2209"/>
                  <a:gd name="T82" fmla="*/ 1184 w 2416"/>
                  <a:gd name="T83" fmla="*/ 1421 h 2209"/>
                  <a:gd name="T84" fmla="*/ 1422 w 2416"/>
                  <a:gd name="T85" fmla="*/ 1539 h 2209"/>
                  <a:gd name="T86" fmla="*/ 1716 w 2416"/>
                  <a:gd name="T87" fmla="*/ 1526 h 2209"/>
                  <a:gd name="T88" fmla="*/ 1811 w 2416"/>
                  <a:gd name="T89" fmla="*/ 1387 h 2209"/>
                  <a:gd name="T90" fmla="*/ 1809 w 2416"/>
                  <a:gd name="T91" fmla="*/ 1295 h 2209"/>
                  <a:gd name="T92" fmla="*/ 1173 w 2416"/>
                  <a:gd name="T93" fmla="*/ 1486 h 2209"/>
                  <a:gd name="T94" fmla="*/ 1044 w 2416"/>
                  <a:gd name="T95" fmla="*/ 1466 h 2209"/>
                  <a:gd name="T96" fmla="*/ 984 w 2416"/>
                  <a:gd name="T97" fmla="*/ 1573 h 2209"/>
                  <a:gd name="T98" fmla="*/ 809 w 2416"/>
                  <a:gd name="T99" fmla="*/ 1794 h 2209"/>
                  <a:gd name="T100" fmla="*/ 752 w 2416"/>
                  <a:gd name="T101" fmla="*/ 2011 h 2209"/>
                  <a:gd name="T102" fmla="*/ 778 w 2416"/>
                  <a:gd name="T103" fmla="*/ 2150 h 2209"/>
                  <a:gd name="T104" fmla="*/ 880 w 2416"/>
                  <a:gd name="T105" fmla="*/ 2177 h 2209"/>
                  <a:gd name="T106" fmla="*/ 1012 w 2416"/>
                  <a:gd name="T107" fmla="*/ 2005 h 2209"/>
                  <a:gd name="T108" fmla="*/ 1226 w 2416"/>
                  <a:gd name="T109" fmla="*/ 1733 h 2209"/>
                  <a:gd name="T110" fmla="*/ 1245 w 2416"/>
                  <a:gd name="T111" fmla="*/ 1541 h 2209"/>
                  <a:gd name="T112" fmla="*/ 797 w 2416"/>
                  <a:gd name="T113" fmla="*/ 1718 h 2209"/>
                  <a:gd name="T114" fmla="*/ 977 w 2416"/>
                  <a:gd name="T115" fmla="*/ 1520 h 2209"/>
                  <a:gd name="T116" fmla="*/ 831 w 2416"/>
                  <a:gd name="T117" fmla="*/ 1386 h 2209"/>
                  <a:gd name="T118" fmla="*/ 584 w 2416"/>
                  <a:gd name="T119" fmla="*/ 1299 h 2209"/>
                  <a:gd name="T120" fmla="*/ 222 w 2416"/>
                  <a:gd name="T121" fmla="*/ 1510 h 2209"/>
                  <a:gd name="T122" fmla="*/ 569 w 2416"/>
                  <a:gd name="T123" fmla="*/ 1809 h 2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16" h="2209">
                    <a:moveTo>
                      <a:pt x="387" y="530"/>
                    </a:moveTo>
                    <a:cubicBezTo>
                      <a:pt x="412" y="587"/>
                      <a:pt x="412" y="651"/>
                      <a:pt x="436" y="708"/>
                    </a:cubicBezTo>
                    <a:cubicBezTo>
                      <a:pt x="445" y="729"/>
                      <a:pt x="445" y="729"/>
                      <a:pt x="445" y="729"/>
                    </a:cubicBezTo>
                    <a:cubicBezTo>
                      <a:pt x="454" y="752"/>
                      <a:pt x="490" y="770"/>
                      <a:pt x="524" y="768"/>
                    </a:cubicBezTo>
                    <a:cubicBezTo>
                      <a:pt x="524" y="768"/>
                      <a:pt x="524" y="768"/>
                      <a:pt x="553" y="767"/>
                    </a:cubicBezTo>
                    <a:cubicBezTo>
                      <a:pt x="666" y="760"/>
                      <a:pt x="772" y="718"/>
                      <a:pt x="883" y="698"/>
                    </a:cubicBezTo>
                    <a:cubicBezTo>
                      <a:pt x="954" y="685"/>
                      <a:pt x="1003" y="722"/>
                      <a:pt x="1070" y="733"/>
                    </a:cubicBezTo>
                    <a:cubicBezTo>
                      <a:pt x="1146" y="746"/>
                      <a:pt x="1215" y="702"/>
                      <a:pt x="1293" y="707"/>
                    </a:cubicBezTo>
                    <a:cubicBezTo>
                      <a:pt x="1348" y="710"/>
                      <a:pt x="1362" y="715"/>
                      <a:pt x="1362" y="715"/>
                    </a:cubicBezTo>
                    <a:cubicBezTo>
                      <a:pt x="1391" y="726"/>
                      <a:pt x="1424" y="722"/>
                      <a:pt x="1449" y="702"/>
                    </a:cubicBezTo>
                    <a:cubicBezTo>
                      <a:pt x="1478" y="678"/>
                      <a:pt x="1478" y="646"/>
                      <a:pt x="1477" y="611"/>
                    </a:cubicBezTo>
                    <a:cubicBezTo>
                      <a:pt x="1474" y="540"/>
                      <a:pt x="1468" y="462"/>
                      <a:pt x="1429" y="399"/>
                    </a:cubicBezTo>
                    <a:cubicBezTo>
                      <a:pt x="1401" y="353"/>
                      <a:pt x="1374" y="306"/>
                      <a:pt x="1351" y="256"/>
                    </a:cubicBezTo>
                    <a:cubicBezTo>
                      <a:pt x="1332" y="215"/>
                      <a:pt x="1322" y="170"/>
                      <a:pt x="1317" y="124"/>
                    </a:cubicBezTo>
                    <a:cubicBezTo>
                      <a:pt x="1312" y="92"/>
                      <a:pt x="1317" y="40"/>
                      <a:pt x="1281" y="23"/>
                    </a:cubicBezTo>
                    <a:cubicBezTo>
                      <a:pt x="1229" y="0"/>
                      <a:pt x="1155" y="13"/>
                      <a:pt x="1101" y="21"/>
                    </a:cubicBezTo>
                    <a:cubicBezTo>
                      <a:pt x="972" y="38"/>
                      <a:pt x="844" y="76"/>
                      <a:pt x="727" y="134"/>
                    </a:cubicBezTo>
                    <a:cubicBezTo>
                      <a:pt x="660" y="167"/>
                      <a:pt x="596" y="206"/>
                      <a:pt x="536" y="250"/>
                    </a:cubicBezTo>
                    <a:cubicBezTo>
                      <a:pt x="488" y="285"/>
                      <a:pt x="440" y="319"/>
                      <a:pt x="399" y="362"/>
                    </a:cubicBezTo>
                    <a:cubicBezTo>
                      <a:pt x="380" y="382"/>
                      <a:pt x="359" y="405"/>
                      <a:pt x="353" y="433"/>
                    </a:cubicBezTo>
                    <a:cubicBezTo>
                      <a:pt x="346" y="467"/>
                      <a:pt x="367" y="492"/>
                      <a:pt x="381" y="520"/>
                    </a:cubicBezTo>
                    <a:cubicBezTo>
                      <a:pt x="383" y="523"/>
                      <a:pt x="385" y="527"/>
                      <a:pt x="387" y="530"/>
                    </a:cubicBezTo>
                    <a:close/>
                    <a:moveTo>
                      <a:pt x="355" y="1178"/>
                    </a:moveTo>
                    <a:cubicBezTo>
                      <a:pt x="385" y="1181"/>
                      <a:pt x="417" y="1193"/>
                      <a:pt x="450" y="1207"/>
                    </a:cubicBezTo>
                    <a:cubicBezTo>
                      <a:pt x="487" y="1223"/>
                      <a:pt x="524" y="1242"/>
                      <a:pt x="558" y="1255"/>
                    </a:cubicBezTo>
                    <a:cubicBezTo>
                      <a:pt x="577" y="1263"/>
                      <a:pt x="598" y="1267"/>
                      <a:pt x="617" y="1272"/>
                    </a:cubicBezTo>
                    <a:cubicBezTo>
                      <a:pt x="635" y="1276"/>
                      <a:pt x="647" y="1281"/>
                      <a:pt x="665" y="1278"/>
                    </a:cubicBezTo>
                    <a:cubicBezTo>
                      <a:pt x="673" y="1276"/>
                      <a:pt x="684" y="1277"/>
                      <a:pt x="689" y="1270"/>
                    </a:cubicBezTo>
                    <a:cubicBezTo>
                      <a:pt x="701" y="1256"/>
                      <a:pt x="690" y="1228"/>
                      <a:pt x="680" y="1218"/>
                    </a:cubicBezTo>
                    <a:cubicBezTo>
                      <a:pt x="670" y="1209"/>
                      <a:pt x="661" y="1200"/>
                      <a:pt x="653" y="1190"/>
                    </a:cubicBezTo>
                    <a:cubicBezTo>
                      <a:pt x="648" y="1184"/>
                      <a:pt x="643" y="1177"/>
                      <a:pt x="640" y="1169"/>
                    </a:cubicBezTo>
                    <a:cubicBezTo>
                      <a:pt x="634" y="1156"/>
                      <a:pt x="627" y="1141"/>
                      <a:pt x="626" y="1126"/>
                    </a:cubicBezTo>
                    <a:cubicBezTo>
                      <a:pt x="625" y="1110"/>
                      <a:pt x="624" y="1097"/>
                      <a:pt x="619" y="1082"/>
                    </a:cubicBezTo>
                    <a:cubicBezTo>
                      <a:pt x="607" y="1051"/>
                      <a:pt x="583" y="1023"/>
                      <a:pt x="553" y="1010"/>
                    </a:cubicBezTo>
                    <a:cubicBezTo>
                      <a:pt x="553" y="1010"/>
                      <a:pt x="521" y="997"/>
                      <a:pt x="479" y="944"/>
                    </a:cubicBezTo>
                    <a:cubicBezTo>
                      <a:pt x="450" y="907"/>
                      <a:pt x="395" y="775"/>
                      <a:pt x="386" y="755"/>
                    </a:cubicBezTo>
                    <a:cubicBezTo>
                      <a:pt x="364" y="704"/>
                      <a:pt x="374" y="643"/>
                      <a:pt x="356" y="592"/>
                    </a:cubicBezTo>
                    <a:cubicBezTo>
                      <a:pt x="333" y="526"/>
                      <a:pt x="256" y="534"/>
                      <a:pt x="209" y="573"/>
                    </a:cubicBezTo>
                    <a:cubicBezTo>
                      <a:pt x="209" y="573"/>
                      <a:pt x="194" y="586"/>
                      <a:pt x="138" y="637"/>
                    </a:cubicBezTo>
                    <a:cubicBezTo>
                      <a:pt x="94" y="677"/>
                      <a:pt x="73" y="735"/>
                      <a:pt x="48" y="787"/>
                    </a:cubicBezTo>
                    <a:cubicBezTo>
                      <a:pt x="6" y="879"/>
                      <a:pt x="0" y="959"/>
                      <a:pt x="1" y="1058"/>
                    </a:cubicBezTo>
                    <a:cubicBezTo>
                      <a:pt x="2" y="1136"/>
                      <a:pt x="54" y="1160"/>
                      <a:pt x="121" y="1190"/>
                    </a:cubicBezTo>
                    <a:cubicBezTo>
                      <a:pt x="121" y="1190"/>
                      <a:pt x="132" y="1194"/>
                      <a:pt x="176" y="1197"/>
                    </a:cubicBezTo>
                    <a:cubicBezTo>
                      <a:pt x="235" y="1201"/>
                      <a:pt x="297" y="1172"/>
                      <a:pt x="355" y="1178"/>
                    </a:cubicBezTo>
                    <a:close/>
                    <a:moveTo>
                      <a:pt x="2323" y="506"/>
                    </a:moveTo>
                    <a:cubicBezTo>
                      <a:pt x="2249" y="371"/>
                      <a:pt x="2134" y="255"/>
                      <a:pt x="2011" y="189"/>
                    </a:cubicBezTo>
                    <a:cubicBezTo>
                      <a:pt x="1900" y="130"/>
                      <a:pt x="1747" y="56"/>
                      <a:pt x="1622" y="40"/>
                    </a:cubicBezTo>
                    <a:cubicBezTo>
                      <a:pt x="1540" y="30"/>
                      <a:pt x="1470" y="25"/>
                      <a:pt x="1470" y="25"/>
                    </a:cubicBezTo>
                    <a:cubicBezTo>
                      <a:pt x="1417" y="21"/>
                      <a:pt x="1369" y="61"/>
                      <a:pt x="1364" y="114"/>
                    </a:cubicBezTo>
                    <a:cubicBezTo>
                      <a:pt x="1364" y="114"/>
                      <a:pt x="1362" y="137"/>
                      <a:pt x="1383" y="196"/>
                    </a:cubicBezTo>
                    <a:cubicBezTo>
                      <a:pt x="1409" y="267"/>
                      <a:pt x="1445" y="333"/>
                      <a:pt x="1485" y="398"/>
                    </a:cubicBezTo>
                    <a:cubicBezTo>
                      <a:pt x="1524" y="460"/>
                      <a:pt x="1530" y="538"/>
                      <a:pt x="1533" y="610"/>
                    </a:cubicBezTo>
                    <a:cubicBezTo>
                      <a:pt x="1535" y="657"/>
                      <a:pt x="1535" y="657"/>
                      <a:pt x="1535" y="657"/>
                    </a:cubicBezTo>
                    <a:cubicBezTo>
                      <a:pt x="1520" y="707"/>
                      <a:pt x="1544" y="773"/>
                      <a:pt x="1588" y="803"/>
                    </a:cubicBezTo>
                    <a:cubicBezTo>
                      <a:pt x="1588" y="803"/>
                      <a:pt x="1613" y="820"/>
                      <a:pt x="1644" y="848"/>
                    </a:cubicBezTo>
                    <a:cubicBezTo>
                      <a:pt x="1669" y="872"/>
                      <a:pt x="1698" y="902"/>
                      <a:pt x="1722" y="938"/>
                    </a:cubicBezTo>
                    <a:cubicBezTo>
                      <a:pt x="1755" y="989"/>
                      <a:pt x="1775" y="1050"/>
                      <a:pt x="1797" y="1107"/>
                    </a:cubicBezTo>
                    <a:cubicBezTo>
                      <a:pt x="1822" y="1173"/>
                      <a:pt x="1827" y="1230"/>
                      <a:pt x="1907" y="1240"/>
                    </a:cubicBezTo>
                    <a:cubicBezTo>
                      <a:pt x="1980" y="1250"/>
                      <a:pt x="2041" y="1287"/>
                      <a:pt x="2115" y="1256"/>
                    </a:cubicBezTo>
                    <a:cubicBezTo>
                      <a:pt x="2175" y="1230"/>
                      <a:pt x="2231" y="1180"/>
                      <a:pt x="2277" y="1135"/>
                    </a:cubicBezTo>
                    <a:cubicBezTo>
                      <a:pt x="2362" y="1050"/>
                      <a:pt x="2402" y="950"/>
                      <a:pt x="2409" y="847"/>
                    </a:cubicBezTo>
                    <a:cubicBezTo>
                      <a:pt x="2416" y="732"/>
                      <a:pt x="2383" y="613"/>
                      <a:pt x="2323" y="506"/>
                    </a:cubicBezTo>
                    <a:close/>
                    <a:moveTo>
                      <a:pt x="1809" y="1295"/>
                    </a:moveTo>
                    <a:cubicBezTo>
                      <a:pt x="1803" y="1263"/>
                      <a:pt x="1789" y="1231"/>
                      <a:pt x="1781" y="1200"/>
                    </a:cubicBezTo>
                    <a:cubicBezTo>
                      <a:pt x="1781" y="1200"/>
                      <a:pt x="1781" y="1200"/>
                      <a:pt x="1774" y="1177"/>
                    </a:cubicBezTo>
                    <a:cubicBezTo>
                      <a:pt x="1774" y="1176"/>
                      <a:pt x="1773" y="1174"/>
                      <a:pt x="1773" y="1172"/>
                    </a:cubicBezTo>
                    <a:cubicBezTo>
                      <a:pt x="1752" y="1100"/>
                      <a:pt x="1731" y="1044"/>
                      <a:pt x="1689" y="980"/>
                    </a:cubicBezTo>
                    <a:cubicBezTo>
                      <a:pt x="1661" y="936"/>
                      <a:pt x="1625" y="896"/>
                      <a:pt x="1585" y="862"/>
                    </a:cubicBezTo>
                    <a:cubicBezTo>
                      <a:pt x="1552" y="833"/>
                      <a:pt x="1515" y="809"/>
                      <a:pt x="1476" y="790"/>
                    </a:cubicBezTo>
                    <a:cubicBezTo>
                      <a:pt x="1426" y="766"/>
                      <a:pt x="1372" y="751"/>
                      <a:pt x="1317" y="747"/>
                    </a:cubicBezTo>
                    <a:cubicBezTo>
                      <a:pt x="1239" y="743"/>
                      <a:pt x="1170" y="787"/>
                      <a:pt x="1094" y="774"/>
                    </a:cubicBezTo>
                    <a:cubicBezTo>
                      <a:pt x="1027" y="762"/>
                      <a:pt x="978" y="726"/>
                      <a:pt x="907" y="739"/>
                    </a:cubicBezTo>
                    <a:cubicBezTo>
                      <a:pt x="796" y="758"/>
                      <a:pt x="690" y="801"/>
                      <a:pt x="577" y="807"/>
                    </a:cubicBezTo>
                    <a:cubicBezTo>
                      <a:pt x="548" y="809"/>
                      <a:pt x="488" y="788"/>
                      <a:pt x="489" y="831"/>
                    </a:cubicBezTo>
                    <a:cubicBezTo>
                      <a:pt x="489" y="859"/>
                      <a:pt x="535" y="915"/>
                      <a:pt x="553" y="938"/>
                    </a:cubicBezTo>
                    <a:cubicBezTo>
                      <a:pt x="595" y="991"/>
                      <a:pt x="627" y="1004"/>
                      <a:pt x="627" y="1004"/>
                    </a:cubicBezTo>
                    <a:cubicBezTo>
                      <a:pt x="676" y="1025"/>
                      <a:pt x="709" y="1085"/>
                      <a:pt x="700" y="1137"/>
                    </a:cubicBezTo>
                    <a:cubicBezTo>
                      <a:pt x="700" y="1137"/>
                      <a:pt x="699" y="1143"/>
                      <a:pt x="704" y="1182"/>
                    </a:cubicBezTo>
                    <a:cubicBezTo>
                      <a:pt x="704" y="1182"/>
                      <a:pt x="704" y="1183"/>
                      <a:pt x="704" y="1183"/>
                    </a:cubicBezTo>
                    <a:cubicBezTo>
                      <a:pt x="704" y="1183"/>
                      <a:pt x="704" y="1183"/>
                      <a:pt x="704" y="1183"/>
                    </a:cubicBezTo>
                    <a:cubicBezTo>
                      <a:pt x="707" y="1209"/>
                      <a:pt x="734" y="1224"/>
                      <a:pt x="753" y="1238"/>
                    </a:cubicBezTo>
                    <a:cubicBezTo>
                      <a:pt x="796" y="1269"/>
                      <a:pt x="821" y="1312"/>
                      <a:pt x="871" y="1334"/>
                    </a:cubicBezTo>
                    <a:cubicBezTo>
                      <a:pt x="921" y="1356"/>
                      <a:pt x="975" y="1374"/>
                      <a:pt x="1030" y="1384"/>
                    </a:cubicBezTo>
                    <a:cubicBezTo>
                      <a:pt x="1079" y="1393"/>
                      <a:pt x="1143" y="1388"/>
                      <a:pt x="1184" y="1421"/>
                    </a:cubicBezTo>
                    <a:cubicBezTo>
                      <a:pt x="1223" y="1453"/>
                      <a:pt x="1247" y="1484"/>
                      <a:pt x="1295" y="1503"/>
                    </a:cubicBezTo>
                    <a:cubicBezTo>
                      <a:pt x="1335" y="1518"/>
                      <a:pt x="1380" y="1527"/>
                      <a:pt x="1422" y="1539"/>
                    </a:cubicBezTo>
                    <a:cubicBezTo>
                      <a:pt x="1463" y="1552"/>
                      <a:pt x="1502" y="1574"/>
                      <a:pt x="1545" y="1579"/>
                    </a:cubicBezTo>
                    <a:cubicBezTo>
                      <a:pt x="1608" y="1586"/>
                      <a:pt x="1668" y="1566"/>
                      <a:pt x="1716" y="1526"/>
                    </a:cubicBezTo>
                    <a:cubicBezTo>
                      <a:pt x="1739" y="1506"/>
                      <a:pt x="1759" y="1483"/>
                      <a:pt x="1775" y="1458"/>
                    </a:cubicBezTo>
                    <a:cubicBezTo>
                      <a:pt x="1790" y="1436"/>
                      <a:pt x="1806" y="1413"/>
                      <a:pt x="1811" y="1387"/>
                    </a:cubicBezTo>
                    <a:cubicBezTo>
                      <a:pt x="1816" y="1367"/>
                      <a:pt x="1814" y="1341"/>
                      <a:pt x="1812" y="1320"/>
                    </a:cubicBezTo>
                    <a:cubicBezTo>
                      <a:pt x="1812" y="1312"/>
                      <a:pt x="1810" y="1304"/>
                      <a:pt x="1809" y="1295"/>
                    </a:cubicBezTo>
                    <a:close/>
                    <a:moveTo>
                      <a:pt x="1174" y="1487"/>
                    </a:moveTo>
                    <a:cubicBezTo>
                      <a:pt x="1173" y="1486"/>
                      <a:pt x="1173" y="1486"/>
                      <a:pt x="1173" y="1486"/>
                    </a:cubicBezTo>
                    <a:cubicBezTo>
                      <a:pt x="1149" y="1474"/>
                      <a:pt x="1132" y="1463"/>
                      <a:pt x="1105" y="1460"/>
                    </a:cubicBezTo>
                    <a:cubicBezTo>
                      <a:pt x="1086" y="1457"/>
                      <a:pt x="1058" y="1447"/>
                      <a:pt x="1044" y="1466"/>
                    </a:cubicBezTo>
                    <a:cubicBezTo>
                      <a:pt x="1035" y="1479"/>
                      <a:pt x="1028" y="1493"/>
                      <a:pt x="1021" y="1506"/>
                    </a:cubicBezTo>
                    <a:cubicBezTo>
                      <a:pt x="1009" y="1528"/>
                      <a:pt x="998" y="1552"/>
                      <a:pt x="984" y="1573"/>
                    </a:cubicBezTo>
                    <a:cubicBezTo>
                      <a:pt x="956" y="1616"/>
                      <a:pt x="925" y="1656"/>
                      <a:pt x="892" y="1695"/>
                    </a:cubicBezTo>
                    <a:cubicBezTo>
                      <a:pt x="866" y="1726"/>
                      <a:pt x="825" y="1756"/>
                      <a:pt x="809" y="1794"/>
                    </a:cubicBezTo>
                    <a:cubicBezTo>
                      <a:pt x="793" y="1830"/>
                      <a:pt x="802" y="1871"/>
                      <a:pt x="789" y="1907"/>
                    </a:cubicBezTo>
                    <a:cubicBezTo>
                      <a:pt x="776" y="1941"/>
                      <a:pt x="762" y="1975"/>
                      <a:pt x="752" y="2011"/>
                    </a:cubicBezTo>
                    <a:cubicBezTo>
                      <a:pt x="743" y="2043"/>
                      <a:pt x="720" y="2102"/>
                      <a:pt x="735" y="2135"/>
                    </a:cubicBezTo>
                    <a:cubicBezTo>
                      <a:pt x="746" y="2160"/>
                      <a:pt x="754" y="2153"/>
                      <a:pt x="778" y="2150"/>
                    </a:cubicBezTo>
                    <a:cubicBezTo>
                      <a:pt x="811" y="2145"/>
                      <a:pt x="847" y="2145"/>
                      <a:pt x="872" y="2170"/>
                    </a:cubicBezTo>
                    <a:cubicBezTo>
                      <a:pt x="880" y="2177"/>
                      <a:pt x="880" y="2177"/>
                      <a:pt x="880" y="2177"/>
                    </a:cubicBezTo>
                    <a:cubicBezTo>
                      <a:pt x="895" y="2209"/>
                      <a:pt x="926" y="2196"/>
                      <a:pt x="948" y="2148"/>
                    </a:cubicBezTo>
                    <a:cubicBezTo>
                      <a:pt x="948" y="2148"/>
                      <a:pt x="979" y="2082"/>
                      <a:pt x="1012" y="2005"/>
                    </a:cubicBezTo>
                    <a:cubicBezTo>
                      <a:pt x="1044" y="1930"/>
                      <a:pt x="1099" y="1861"/>
                      <a:pt x="1154" y="1801"/>
                    </a:cubicBezTo>
                    <a:cubicBezTo>
                      <a:pt x="1177" y="1776"/>
                      <a:pt x="1206" y="1761"/>
                      <a:pt x="1226" y="1733"/>
                    </a:cubicBezTo>
                    <a:cubicBezTo>
                      <a:pt x="1248" y="1702"/>
                      <a:pt x="1265" y="1664"/>
                      <a:pt x="1267" y="1625"/>
                    </a:cubicBezTo>
                    <a:cubicBezTo>
                      <a:pt x="1269" y="1596"/>
                      <a:pt x="1263" y="1564"/>
                      <a:pt x="1245" y="1541"/>
                    </a:cubicBezTo>
                    <a:cubicBezTo>
                      <a:pt x="1226" y="1515"/>
                      <a:pt x="1202" y="1501"/>
                      <a:pt x="1174" y="1487"/>
                    </a:cubicBezTo>
                    <a:close/>
                    <a:moveTo>
                      <a:pt x="797" y="1718"/>
                    </a:moveTo>
                    <a:cubicBezTo>
                      <a:pt x="838" y="1673"/>
                      <a:pt x="878" y="1628"/>
                      <a:pt x="919" y="1583"/>
                    </a:cubicBezTo>
                    <a:cubicBezTo>
                      <a:pt x="935" y="1566"/>
                      <a:pt x="962" y="1543"/>
                      <a:pt x="977" y="1520"/>
                    </a:cubicBezTo>
                    <a:cubicBezTo>
                      <a:pt x="981" y="1515"/>
                      <a:pt x="984" y="1510"/>
                      <a:pt x="986" y="1504"/>
                    </a:cubicBezTo>
                    <a:cubicBezTo>
                      <a:pt x="1012" y="1431"/>
                      <a:pt x="881" y="1406"/>
                      <a:pt x="831" y="1386"/>
                    </a:cubicBezTo>
                    <a:cubicBezTo>
                      <a:pt x="782" y="1366"/>
                      <a:pt x="699" y="1338"/>
                      <a:pt x="649" y="1322"/>
                    </a:cubicBezTo>
                    <a:cubicBezTo>
                      <a:pt x="649" y="1322"/>
                      <a:pt x="623" y="1314"/>
                      <a:pt x="584" y="1299"/>
                    </a:cubicBezTo>
                    <a:cubicBezTo>
                      <a:pt x="473" y="1257"/>
                      <a:pt x="194" y="1132"/>
                      <a:pt x="183" y="1346"/>
                    </a:cubicBezTo>
                    <a:cubicBezTo>
                      <a:pt x="180" y="1402"/>
                      <a:pt x="206" y="1458"/>
                      <a:pt x="222" y="1510"/>
                    </a:cubicBezTo>
                    <a:cubicBezTo>
                      <a:pt x="253" y="1611"/>
                      <a:pt x="320" y="1720"/>
                      <a:pt x="409" y="1779"/>
                    </a:cubicBezTo>
                    <a:cubicBezTo>
                      <a:pt x="458" y="1811"/>
                      <a:pt x="512" y="1813"/>
                      <a:pt x="569" y="1809"/>
                    </a:cubicBezTo>
                    <a:cubicBezTo>
                      <a:pt x="666" y="1800"/>
                      <a:pt x="729" y="1795"/>
                      <a:pt x="797" y="17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09740" tIns="54871" rIns="109740" bIns="5487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466" name="Donut 485">
                <a:extLst>
                  <a:ext uri="{FF2B5EF4-FFF2-40B4-BE49-F238E27FC236}">
                    <a16:creationId xmlns:a16="http://schemas.microsoft.com/office/drawing/2014/main" id="{CD40E61B-7CBB-40FA-AE06-00A42FB1E8B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179295" y="3183652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C0712132-982A-47E2-AEE1-74C818F302A6}"/>
                </a:ext>
              </a:extLst>
            </p:cNvPr>
            <p:cNvSpPr/>
            <p:nvPr/>
          </p:nvSpPr>
          <p:spPr>
            <a:xfrm>
              <a:off x="2935492" y="1653135"/>
              <a:ext cx="5349241" cy="3987801"/>
            </a:xfrm>
            <a:prstGeom prst="roundRect">
              <a:avLst/>
            </a:prstGeom>
            <a:solidFill>
              <a:srgbClr val="1F0D2D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1954A27-7135-4FDE-8DF2-885EE743C4DF}"/>
                </a:ext>
              </a:extLst>
            </p:cNvPr>
            <p:cNvSpPr/>
            <p:nvPr/>
          </p:nvSpPr>
          <p:spPr>
            <a:xfrm>
              <a:off x="4164606" y="1991272"/>
              <a:ext cx="3162312" cy="316231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7" name="Picture 216">
              <a:extLst>
                <a:ext uri="{FF2B5EF4-FFF2-40B4-BE49-F238E27FC236}">
                  <a16:creationId xmlns:a16="http://schemas.microsoft.com/office/drawing/2014/main" id="{0C0A9FEC-AFD5-4A50-87ED-65E18365C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13545" y="2558155"/>
              <a:ext cx="861638" cy="682000"/>
            </a:xfrm>
            <a:prstGeom prst="rect">
              <a:avLst/>
            </a:prstGeom>
          </p:spPr>
        </p:pic>
        <p:pic>
          <p:nvPicPr>
            <p:cNvPr id="218" name="Picture 217">
              <a:extLst>
                <a:ext uri="{FF2B5EF4-FFF2-40B4-BE49-F238E27FC236}">
                  <a16:creationId xmlns:a16="http://schemas.microsoft.com/office/drawing/2014/main" id="{05194656-1581-45AB-8BC9-3A18758D6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02798" y="3839844"/>
              <a:ext cx="861638" cy="682000"/>
            </a:xfrm>
            <a:prstGeom prst="rect">
              <a:avLst/>
            </a:prstGeom>
          </p:spPr>
        </p:pic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8D244F73-DEE6-4088-A892-BC7FB5F65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46979" y="4836335"/>
              <a:ext cx="861638" cy="682000"/>
            </a:xfrm>
            <a:prstGeom prst="rect">
              <a:avLst/>
            </a:prstGeom>
          </p:spPr>
        </p:pic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1A21FF4B-0FA0-4639-BAA0-44353F708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1458" y="2558155"/>
              <a:ext cx="861638" cy="682000"/>
            </a:xfrm>
            <a:prstGeom prst="rect">
              <a:avLst/>
            </a:prstGeom>
          </p:spPr>
        </p:pic>
        <p:pic>
          <p:nvPicPr>
            <p:cNvPr id="222" name="Picture 221">
              <a:extLst>
                <a:ext uri="{FF2B5EF4-FFF2-40B4-BE49-F238E27FC236}">
                  <a16:creationId xmlns:a16="http://schemas.microsoft.com/office/drawing/2014/main" id="{B32E5DA6-8A2B-4038-B75D-C9BE1A00C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46979" y="1751142"/>
              <a:ext cx="861638" cy="682000"/>
            </a:xfrm>
            <a:prstGeom prst="rect">
              <a:avLst/>
            </a:prstGeom>
          </p:spPr>
        </p:pic>
        <p:pic>
          <p:nvPicPr>
            <p:cNvPr id="223" name="Picture 222">
              <a:extLst>
                <a:ext uri="{FF2B5EF4-FFF2-40B4-BE49-F238E27FC236}">
                  <a16:creationId xmlns:a16="http://schemas.microsoft.com/office/drawing/2014/main" id="{8DA27027-E549-40C4-8FCF-DB2B0ACC5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13545" y="3853122"/>
              <a:ext cx="861638" cy="682000"/>
            </a:xfrm>
            <a:prstGeom prst="rect">
              <a:avLst/>
            </a:prstGeom>
          </p:spPr>
        </p:pic>
        <p:pic>
          <p:nvPicPr>
            <p:cNvPr id="224" name="Picture 223">
              <a:extLst>
                <a:ext uri="{FF2B5EF4-FFF2-40B4-BE49-F238E27FC236}">
                  <a16:creationId xmlns:a16="http://schemas.microsoft.com/office/drawing/2014/main" id="{DB160E43-067A-4526-B31D-9FB822D2D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46206" y="3835405"/>
              <a:ext cx="861638" cy="682000"/>
            </a:xfrm>
            <a:prstGeom prst="rect">
              <a:avLst/>
            </a:prstGeom>
          </p:spPr>
        </p:pic>
        <p:pic>
          <p:nvPicPr>
            <p:cNvPr id="226" name="Picture 225">
              <a:extLst>
                <a:ext uri="{FF2B5EF4-FFF2-40B4-BE49-F238E27FC236}">
                  <a16:creationId xmlns:a16="http://schemas.microsoft.com/office/drawing/2014/main" id="{BE0C4A55-6F26-4789-B65B-B29578643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1458" y="3853122"/>
              <a:ext cx="861638" cy="682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CDA684-F58A-4654-AF47-B0973C62D389}"/>
                </a:ext>
              </a:extLst>
            </p:cNvPr>
            <p:cNvSpPr txBox="1"/>
            <p:nvPr/>
          </p:nvSpPr>
          <p:spPr>
            <a:xfrm>
              <a:off x="4994951" y="3076831"/>
              <a:ext cx="15896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Cluster of servers</a:t>
              </a:r>
            </a:p>
            <a:p>
              <a:pPr algn="ctr"/>
              <a:r>
                <a:rPr lang="en-US"/>
                <a:t>(silos)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0559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E4B3266-61B9-4FDD-A1CA-2518D3D1C62D}"/>
              </a:ext>
            </a:extLst>
          </p:cNvPr>
          <p:cNvGrpSpPr/>
          <p:nvPr/>
        </p:nvGrpSpPr>
        <p:grpSpPr>
          <a:xfrm>
            <a:off x="837414" y="1092953"/>
            <a:ext cx="10517171" cy="4672094"/>
            <a:chOff x="384421" y="1104940"/>
            <a:chExt cx="10517171" cy="467209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BCB6C28-561F-40C5-B285-D57DC1B299F4}"/>
                </a:ext>
              </a:extLst>
            </p:cNvPr>
            <p:cNvGrpSpPr/>
            <p:nvPr/>
          </p:nvGrpSpPr>
          <p:grpSpPr>
            <a:xfrm>
              <a:off x="384421" y="1104940"/>
              <a:ext cx="1587762" cy="4672094"/>
              <a:chOff x="756457" y="1482807"/>
              <a:chExt cx="1296786" cy="346977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F785965-AC6E-4BCE-A6EF-4F6D8707D0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4031" y="1929917"/>
                <a:ext cx="861638" cy="682000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5C87A45D-7DCB-4F92-AC8D-8994AFE7A3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4031" y="2981476"/>
                <a:ext cx="861638" cy="682000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6963BC0A-4956-41B4-BFC3-9E44D56998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4031" y="4033035"/>
                <a:ext cx="861638" cy="682000"/>
              </a:xfrm>
              <a:prstGeom prst="rect">
                <a:avLst/>
              </a:prstGeom>
            </p:spPr>
          </p:pic>
          <p:sp>
            <p:nvSpPr>
              <p:cNvPr id="8" name="Rounded Rectangle 9">
                <a:extLst>
                  <a:ext uri="{FF2B5EF4-FFF2-40B4-BE49-F238E27FC236}">
                    <a16:creationId xmlns:a16="http://schemas.microsoft.com/office/drawing/2014/main" id="{3D0440A5-C7E4-490E-8A20-65E37707023B}"/>
                  </a:ext>
                </a:extLst>
              </p:cNvPr>
              <p:cNvSpPr/>
              <p:nvPr/>
            </p:nvSpPr>
            <p:spPr>
              <a:xfrm>
                <a:off x="756457" y="1482807"/>
                <a:ext cx="1296786" cy="3469777"/>
              </a:xfrm>
              <a:prstGeom prst="round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t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Frontends</a:t>
                </a:r>
              </a:p>
            </p:txBody>
          </p:sp>
        </p:grpSp>
        <p:sp>
          <p:nvSpPr>
            <p:cNvPr id="9" name="Rounded Rectangle 10">
              <a:extLst>
                <a:ext uri="{FF2B5EF4-FFF2-40B4-BE49-F238E27FC236}">
                  <a16:creationId xmlns:a16="http://schemas.microsoft.com/office/drawing/2014/main" id="{6274B900-C166-436B-8E5A-F8E4830A736E}"/>
                </a:ext>
              </a:extLst>
            </p:cNvPr>
            <p:cNvSpPr/>
            <p:nvPr/>
          </p:nvSpPr>
          <p:spPr>
            <a:xfrm>
              <a:off x="2882871" y="1104940"/>
              <a:ext cx="5584307" cy="4672091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tIns="0" bIns="0" rtlCol="0" anchor="t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Actor-based Middle Tier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ECFF608-A21B-4CEE-A5C6-C5838FDE3DF1}"/>
                </a:ext>
              </a:extLst>
            </p:cNvPr>
            <p:cNvGrpSpPr/>
            <p:nvPr/>
          </p:nvGrpSpPr>
          <p:grpSpPr>
            <a:xfrm>
              <a:off x="9377866" y="1104941"/>
              <a:ext cx="1523726" cy="4672092"/>
              <a:chOff x="4605251" y="1481980"/>
              <a:chExt cx="1296786" cy="3469777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F31004A-CC0F-4904-A80F-5B1C9CCD55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22825" y="2981476"/>
                <a:ext cx="861638" cy="682000"/>
              </a:xfrm>
              <a:prstGeom prst="rect">
                <a:avLst/>
              </a:prstGeom>
            </p:spPr>
          </p:pic>
          <p:sp>
            <p:nvSpPr>
              <p:cNvPr id="12" name="Rounded Rectangle 19">
                <a:extLst>
                  <a:ext uri="{FF2B5EF4-FFF2-40B4-BE49-F238E27FC236}">
                    <a16:creationId xmlns:a16="http://schemas.microsoft.com/office/drawing/2014/main" id="{AD3EB081-548C-40E7-A910-DE055C806B13}"/>
                  </a:ext>
                </a:extLst>
              </p:cNvPr>
              <p:cNvSpPr/>
              <p:nvPr/>
            </p:nvSpPr>
            <p:spPr>
              <a:xfrm>
                <a:off x="4605251" y="1481980"/>
                <a:ext cx="1296786" cy="3469777"/>
              </a:xfrm>
              <a:prstGeom prst="round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t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Storage</a:t>
                </a:r>
              </a:p>
            </p:txBody>
          </p:sp>
        </p:grpSp>
        <p:sp>
          <p:nvSpPr>
            <p:cNvPr id="13" name="Striped Right Arrow 28">
              <a:extLst>
                <a:ext uri="{FF2B5EF4-FFF2-40B4-BE49-F238E27FC236}">
                  <a16:creationId xmlns:a16="http://schemas.microsoft.com/office/drawing/2014/main" id="{E8496982-7C45-4506-A379-D838E2D94010}"/>
                </a:ext>
              </a:extLst>
            </p:cNvPr>
            <p:cNvSpPr/>
            <p:nvPr/>
          </p:nvSpPr>
          <p:spPr>
            <a:xfrm>
              <a:off x="2229819" y="3125361"/>
              <a:ext cx="395416" cy="560104"/>
            </a:xfrm>
            <a:prstGeom prst="striped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16200000" scaled="0"/>
                </a:gradFill>
              </a:endParaRPr>
            </a:p>
          </p:txBody>
        </p:sp>
        <p:sp>
          <p:nvSpPr>
            <p:cNvPr id="14" name="Striped Right Arrow 30">
              <a:extLst>
                <a:ext uri="{FF2B5EF4-FFF2-40B4-BE49-F238E27FC236}">
                  <a16:creationId xmlns:a16="http://schemas.microsoft.com/office/drawing/2014/main" id="{012D85D5-F0EF-41AA-B5CA-CA5A0A5461D2}"/>
                </a:ext>
              </a:extLst>
            </p:cNvPr>
            <p:cNvSpPr/>
            <p:nvPr/>
          </p:nvSpPr>
          <p:spPr>
            <a:xfrm>
              <a:off x="8724814" y="3208109"/>
              <a:ext cx="395416" cy="560104"/>
            </a:xfrm>
            <a:prstGeom prst="striped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16200000" scaled="0"/>
                </a:gradFill>
              </a:endParaRPr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9D922DA1-CFC7-4CA8-95AF-A911F17398BB}"/>
                </a:ext>
              </a:extLst>
            </p:cNvPr>
            <p:cNvGrpSpPr/>
            <p:nvPr/>
          </p:nvGrpSpPr>
          <p:grpSpPr>
            <a:xfrm>
              <a:off x="6924431" y="1664488"/>
              <a:ext cx="618833" cy="618833"/>
              <a:chOff x="4604545" y="1640238"/>
              <a:chExt cx="392110" cy="392110"/>
            </a:xfrm>
            <a:solidFill>
              <a:schemeClr val="tx1"/>
            </a:solidFill>
          </p:grpSpPr>
          <p:grpSp>
            <p:nvGrpSpPr>
              <p:cNvPr id="239" name="Group 36">
                <a:extLst>
                  <a:ext uri="{FF2B5EF4-FFF2-40B4-BE49-F238E27FC236}">
                    <a16:creationId xmlns:a16="http://schemas.microsoft.com/office/drawing/2014/main" id="{C14F692D-4562-421E-AAD5-58295F012B84}"/>
                  </a:ext>
                </a:extLst>
              </p:cNvPr>
              <p:cNvGrpSpPr/>
              <p:nvPr/>
            </p:nvGrpSpPr>
            <p:grpSpPr bwMode="black">
              <a:xfrm>
                <a:off x="4673640" y="1736214"/>
                <a:ext cx="253920" cy="200159"/>
                <a:chOff x="3358790" y="376388"/>
                <a:chExt cx="1516063" cy="1195388"/>
              </a:xfrm>
              <a:grpFill/>
            </p:grpSpPr>
            <p:sp>
              <p:nvSpPr>
                <p:cNvPr id="241" name="Freeform 26">
                  <a:extLst>
                    <a:ext uri="{FF2B5EF4-FFF2-40B4-BE49-F238E27FC236}">
                      <a16:creationId xmlns:a16="http://schemas.microsoft.com/office/drawing/2014/main" id="{7349C735-8CFF-4D0D-95A6-3E6856C93341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703278" y="376388"/>
                  <a:ext cx="1171575" cy="1128713"/>
                </a:xfrm>
                <a:custGeom>
                  <a:avLst/>
                  <a:gdLst>
                    <a:gd name="T0" fmla="*/ 36 w 312"/>
                    <a:gd name="T1" fmla="*/ 0 h 301"/>
                    <a:gd name="T2" fmla="*/ 0 w 312"/>
                    <a:gd name="T3" fmla="*/ 94 h 301"/>
                    <a:gd name="T4" fmla="*/ 32 w 312"/>
                    <a:gd name="T5" fmla="*/ 94 h 301"/>
                    <a:gd name="T6" fmla="*/ 54 w 312"/>
                    <a:gd name="T7" fmla="*/ 39 h 301"/>
                    <a:gd name="T8" fmla="*/ 272 w 312"/>
                    <a:gd name="T9" fmla="*/ 124 h 301"/>
                    <a:gd name="T10" fmla="*/ 219 w 312"/>
                    <a:gd name="T11" fmla="*/ 262 h 301"/>
                    <a:gd name="T12" fmla="*/ 219 w 312"/>
                    <a:gd name="T13" fmla="*/ 295 h 301"/>
                    <a:gd name="T14" fmla="*/ 237 w 312"/>
                    <a:gd name="T15" fmla="*/ 301 h 301"/>
                    <a:gd name="T16" fmla="*/ 312 w 312"/>
                    <a:gd name="T17" fmla="*/ 106 h 301"/>
                    <a:gd name="T18" fmla="*/ 36 w 312"/>
                    <a:gd name="T19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2" h="301">
                      <a:moveTo>
                        <a:pt x="36" y="0"/>
                      </a:move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41" y="73"/>
                        <a:pt x="54" y="39"/>
                        <a:pt x="54" y="39"/>
                      </a:cubicBezTo>
                      <a:cubicBezTo>
                        <a:pt x="272" y="124"/>
                        <a:pt x="272" y="124"/>
                        <a:pt x="272" y="124"/>
                      </a:cubicBezTo>
                      <a:cubicBezTo>
                        <a:pt x="219" y="262"/>
                        <a:pt x="219" y="262"/>
                        <a:pt x="219" y="262"/>
                      </a:cubicBezTo>
                      <a:cubicBezTo>
                        <a:pt x="219" y="295"/>
                        <a:pt x="219" y="295"/>
                        <a:pt x="219" y="295"/>
                      </a:cubicBezTo>
                      <a:cubicBezTo>
                        <a:pt x="237" y="301"/>
                        <a:pt x="237" y="301"/>
                        <a:pt x="237" y="301"/>
                      </a:cubicBezTo>
                      <a:cubicBezTo>
                        <a:pt x="312" y="106"/>
                        <a:pt x="312" y="106"/>
                        <a:pt x="312" y="106"/>
                      </a:cubicBezTo>
                      <a:lnTo>
                        <a:pt x="36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242" name="Freeform 27">
                  <a:extLst>
                    <a:ext uri="{FF2B5EF4-FFF2-40B4-BE49-F238E27FC236}">
                      <a16:creationId xmlns:a16="http://schemas.microsoft.com/office/drawing/2014/main" id="{A5DD8529-BAB6-41CF-B187-97A71FDE6A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black">
                <a:xfrm>
                  <a:off x="3358790" y="789138"/>
                  <a:ext cx="1106488" cy="782638"/>
                </a:xfrm>
                <a:custGeom>
                  <a:avLst/>
                  <a:gdLst>
                    <a:gd name="T0" fmla="*/ 0 w 697"/>
                    <a:gd name="T1" fmla="*/ 0 h 493"/>
                    <a:gd name="T2" fmla="*/ 0 w 697"/>
                    <a:gd name="T3" fmla="*/ 493 h 493"/>
                    <a:gd name="T4" fmla="*/ 697 w 697"/>
                    <a:gd name="T5" fmla="*/ 493 h 493"/>
                    <a:gd name="T6" fmla="*/ 697 w 697"/>
                    <a:gd name="T7" fmla="*/ 0 h 493"/>
                    <a:gd name="T8" fmla="*/ 0 w 697"/>
                    <a:gd name="T9" fmla="*/ 0 h 493"/>
                    <a:gd name="T10" fmla="*/ 626 w 697"/>
                    <a:gd name="T11" fmla="*/ 422 h 493"/>
                    <a:gd name="T12" fmla="*/ 71 w 697"/>
                    <a:gd name="T13" fmla="*/ 422 h 493"/>
                    <a:gd name="T14" fmla="*/ 71 w 697"/>
                    <a:gd name="T15" fmla="*/ 73 h 493"/>
                    <a:gd name="T16" fmla="*/ 626 w 697"/>
                    <a:gd name="T17" fmla="*/ 73 h 493"/>
                    <a:gd name="T18" fmla="*/ 626 w 697"/>
                    <a:gd name="T19" fmla="*/ 422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97" h="493">
                      <a:moveTo>
                        <a:pt x="0" y="0"/>
                      </a:moveTo>
                      <a:lnTo>
                        <a:pt x="0" y="493"/>
                      </a:lnTo>
                      <a:lnTo>
                        <a:pt x="697" y="493"/>
                      </a:lnTo>
                      <a:lnTo>
                        <a:pt x="697" y="0"/>
                      </a:lnTo>
                      <a:lnTo>
                        <a:pt x="0" y="0"/>
                      </a:lnTo>
                      <a:close/>
                      <a:moveTo>
                        <a:pt x="626" y="422"/>
                      </a:moveTo>
                      <a:lnTo>
                        <a:pt x="71" y="422"/>
                      </a:lnTo>
                      <a:lnTo>
                        <a:pt x="71" y="73"/>
                      </a:lnTo>
                      <a:lnTo>
                        <a:pt x="626" y="73"/>
                      </a:lnTo>
                      <a:lnTo>
                        <a:pt x="626" y="422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243" name="Freeform 28">
                  <a:extLst>
                    <a:ext uri="{FF2B5EF4-FFF2-40B4-BE49-F238E27FC236}">
                      <a16:creationId xmlns:a16="http://schemas.microsoft.com/office/drawing/2014/main" id="{86B4CB01-B3C4-4706-BD12-9B218F661B9C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565165" y="1189188"/>
                  <a:ext cx="401638" cy="338138"/>
                </a:xfrm>
                <a:custGeom>
                  <a:avLst/>
                  <a:gdLst>
                    <a:gd name="T0" fmla="*/ 0 w 107"/>
                    <a:gd name="T1" fmla="*/ 90 h 90"/>
                    <a:gd name="T2" fmla="*/ 54 w 107"/>
                    <a:gd name="T3" fmla="*/ 0 h 90"/>
                    <a:gd name="T4" fmla="*/ 107 w 107"/>
                    <a:gd name="T5" fmla="*/ 90 h 90"/>
                    <a:gd name="T6" fmla="*/ 0 w 107"/>
                    <a:gd name="T7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7" h="90">
                      <a:moveTo>
                        <a:pt x="0" y="90"/>
                      </a:moveTo>
                      <a:cubicBezTo>
                        <a:pt x="0" y="40"/>
                        <a:pt x="8" y="0"/>
                        <a:pt x="54" y="0"/>
                      </a:cubicBezTo>
                      <a:cubicBezTo>
                        <a:pt x="99" y="0"/>
                        <a:pt x="107" y="40"/>
                        <a:pt x="107" y="9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244" name="Freeform 29">
                  <a:extLst>
                    <a:ext uri="{FF2B5EF4-FFF2-40B4-BE49-F238E27FC236}">
                      <a16:creationId xmlns:a16="http://schemas.microsoft.com/office/drawing/2014/main" id="{10D89AB6-1DC8-4CA2-90FF-7A6747FC411F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958865" y="1230463"/>
                  <a:ext cx="225425" cy="244475"/>
                </a:xfrm>
                <a:custGeom>
                  <a:avLst/>
                  <a:gdLst>
                    <a:gd name="T0" fmla="*/ 0 w 60"/>
                    <a:gd name="T1" fmla="*/ 4 h 65"/>
                    <a:gd name="T2" fmla="*/ 14 w 60"/>
                    <a:gd name="T3" fmla="*/ 65 h 65"/>
                    <a:gd name="T4" fmla="*/ 60 w 60"/>
                    <a:gd name="T5" fmla="*/ 65 h 65"/>
                    <a:gd name="T6" fmla="*/ 18 w 60"/>
                    <a:gd name="T7" fmla="*/ 0 h 65"/>
                    <a:gd name="T8" fmla="*/ 0 w 60"/>
                    <a:gd name="T9" fmla="*/ 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65">
                      <a:moveTo>
                        <a:pt x="0" y="4"/>
                      </a:moveTo>
                      <a:cubicBezTo>
                        <a:pt x="11" y="22"/>
                        <a:pt x="14" y="46"/>
                        <a:pt x="14" y="65"/>
                      </a:cubicBezTo>
                      <a:cubicBezTo>
                        <a:pt x="20" y="65"/>
                        <a:pt x="53" y="65"/>
                        <a:pt x="60" y="65"/>
                      </a:cubicBezTo>
                      <a:cubicBezTo>
                        <a:pt x="59" y="19"/>
                        <a:pt x="46" y="0"/>
                        <a:pt x="18" y="0"/>
                      </a:cubicBezTo>
                      <a:cubicBezTo>
                        <a:pt x="11" y="0"/>
                        <a:pt x="5" y="1"/>
                        <a:pt x="0" y="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245" name="Oval 30">
                  <a:extLst>
                    <a:ext uri="{FF2B5EF4-FFF2-40B4-BE49-F238E27FC236}">
                      <a16:creationId xmlns:a16="http://schemas.microsoft.com/office/drawing/2014/main" id="{6A575F4D-E7D3-4536-934C-BD810250B9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647715" y="930426"/>
                  <a:ext cx="239713" cy="239713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246" name="Oval 31">
                  <a:extLst>
                    <a:ext uri="{FF2B5EF4-FFF2-40B4-BE49-F238E27FC236}">
                      <a16:creationId xmlns:a16="http://schemas.microsoft.com/office/drawing/2014/main" id="{2208B318-D27E-4F05-A294-40AAF1B5BB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933465" y="1020913"/>
                  <a:ext cx="182563" cy="179388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</p:grpSp>
          <p:sp>
            <p:nvSpPr>
              <p:cNvPr id="240" name="Donut 443">
                <a:extLst>
                  <a:ext uri="{FF2B5EF4-FFF2-40B4-BE49-F238E27FC236}">
                    <a16:creationId xmlns:a16="http://schemas.microsoft.com/office/drawing/2014/main" id="{8F55CA5E-83D4-4FE3-B569-450B85A86A5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04545" y="1640238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26758628-4790-474E-ADFB-B8164D5CCC69}"/>
                </a:ext>
              </a:extLst>
            </p:cNvPr>
            <p:cNvGrpSpPr/>
            <p:nvPr/>
          </p:nvGrpSpPr>
          <p:grpSpPr>
            <a:xfrm>
              <a:off x="6976422" y="2414457"/>
              <a:ext cx="618833" cy="618833"/>
              <a:chOff x="3233165" y="1874357"/>
              <a:chExt cx="392110" cy="392110"/>
            </a:xfrm>
            <a:solidFill>
              <a:schemeClr val="tx1"/>
            </a:solidFill>
          </p:grpSpPr>
          <p:sp>
            <p:nvSpPr>
              <p:cNvPr id="262" name="Freeform 7">
                <a:extLst>
                  <a:ext uri="{FF2B5EF4-FFF2-40B4-BE49-F238E27FC236}">
                    <a16:creationId xmlns:a16="http://schemas.microsoft.com/office/drawing/2014/main" id="{7AC1B760-2939-466D-AD97-E59AA2039057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3349320" y="1989867"/>
                <a:ext cx="159800" cy="161090"/>
              </a:xfrm>
              <a:custGeom>
                <a:avLst/>
                <a:gdLst>
                  <a:gd name="T0" fmla="*/ 278 w 306"/>
                  <a:gd name="T1" fmla="*/ 15 h 329"/>
                  <a:gd name="T2" fmla="*/ 256 w 306"/>
                  <a:gd name="T3" fmla="*/ 22 h 329"/>
                  <a:gd name="T4" fmla="*/ 248 w 306"/>
                  <a:gd name="T5" fmla="*/ 0 h 329"/>
                  <a:gd name="T6" fmla="*/ 56 w 306"/>
                  <a:gd name="T7" fmla="*/ 15 h 329"/>
                  <a:gd name="T8" fmla="*/ 34 w 306"/>
                  <a:gd name="T9" fmla="*/ 22 h 329"/>
                  <a:gd name="T10" fmla="*/ 26 w 306"/>
                  <a:gd name="T11" fmla="*/ 0 h 329"/>
                  <a:gd name="T12" fmla="*/ 0 w 306"/>
                  <a:gd name="T13" fmla="*/ 329 h 329"/>
                  <a:gd name="T14" fmla="*/ 25 w 306"/>
                  <a:gd name="T15" fmla="*/ 314 h 329"/>
                  <a:gd name="T16" fmla="*/ 48 w 306"/>
                  <a:gd name="T17" fmla="*/ 306 h 329"/>
                  <a:gd name="T18" fmla="*/ 55 w 306"/>
                  <a:gd name="T19" fmla="*/ 329 h 329"/>
                  <a:gd name="T20" fmla="*/ 249 w 306"/>
                  <a:gd name="T21" fmla="*/ 314 h 329"/>
                  <a:gd name="T22" fmla="*/ 271 w 306"/>
                  <a:gd name="T23" fmla="*/ 306 h 329"/>
                  <a:gd name="T24" fmla="*/ 279 w 306"/>
                  <a:gd name="T25" fmla="*/ 329 h 329"/>
                  <a:gd name="T26" fmla="*/ 306 w 306"/>
                  <a:gd name="T27" fmla="*/ 0 h 329"/>
                  <a:gd name="T28" fmla="*/ 56 w 306"/>
                  <a:gd name="T29" fmla="*/ 250 h 329"/>
                  <a:gd name="T30" fmla="*/ 34 w 306"/>
                  <a:gd name="T31" fmla="*/ 258 h 329"/>
                  <a:gd name="T32" fmla="*/ 26 w 306"/>
                  <a:gd name="T33" fmla="*/ 236 h 329"/>
                  <a:gd name="T34" fmla="*/ 49 w 306"/>
                  <a:gd name="T35" fmla="*/ 228 h 329"/>
                  <a:gd name="T36" fmla="*/ 56 w 306"/>
                  <a:gd name="T37" fmla="*/ 250 h 329"/>
                  <a:gd name="T38" fmla="*/ 49 w 306"/>
                  <a:gd name="T39" fmla="*/ 179 h 329"/>
                  <a:gd name="T40" fmla="*/ 26 w 306"/>
                  <a:gd name="T41" fmla="*/ 172 h 329"/>
                  <a:gd name="T42" fmla="*/ 34 w 306"/>
                  <a:gd name="T43" fmla="*/ 150 h 329"/>
                  <a:gd name="T44" fmla="*/ 56 w 306"/>
                  <a:gd name="T45" fmla="*/ 157 h 329"/>
                  <a:gd name="T46" fmla="*/ 56 w 306"/>
                  <a:gd name="T47" fmla="*/ 93 h 329"/>
                  <a:gd name="T48" fmla="*/ 34 w 306"/>
                  <a:gd name="T49" fmla="*/ 101 h 329"/>
                  <a:gd name="T50" fmla="*/ 26 w 306"/>
                  <a:gd name="T51" fmla="*/ 79 h 329"/>
                  <a:gd name="T52" fmla="*/ 49 w 306"/>
                  <a:gd name="T53" fmla="*/ 71 h 329"/>
                  <a:gd name="T54" fmla="*/ 56 w 306"/>
                  <a:gd name="T55" fmla="*/ 93 h 329"/>
                  <a:gd name="T56" fmla="*/ 83 w 306"/>
                  <a:gd name="T57" fmla="*/ 295 h 329"/>
                  <a:gd name="T58" fmla="*/ 222 w 306"/>
                  <a:gd name="T59" fmla="*/ 183 h 329"/>
                  <a:gd name="T60" fmla="*/ 222 w 306"/>
                  <a:gd name="T61" fmla="*/ 146 h 329"/>
                  <a:gd name="T62" fmla="*/ 83 w 306"/>
                  <a:gd name="T63" fmla="*/ 34 h 329"/>
                  <a:gd name="T64" fmla="*/ 222 w 306"/>
                  <a:gd name="T65" fmla="*/ 146 h 329"/>
                  <a:gd name="T66" fmla="*/ 270 w 306"/>
                  <a:gd name="T67" fmla="*/ 258 h 329"/>
                  <a:gd name="T68" fmla="*/ 248 w 306"/>
                  <a:gd name="T69" fmla="*/ 250 h 329"/>
                  <a:gd name="T70" fmla="*/ 256 w 306"/>
                  <a:gd name="T71" fmla="*/ 228 h 329"/>
                  <a:gd name="T72" fmla="*/ 278 w 306"/>
                  <a:gd name="T73" fmla="*/ 236 h 329"/>
                  <a:gd name="T74" fmla="*/ 278 w 306"/>
                  <a:gd name="T75" fmla="*/ 172 h 329"/>
                  <a:gd name="T76" fmla="*/ 256 w 306"/>
                  <a:gd name="T77" fmla="*/ 179 h 329"/>
                  <a:gd name="T78" fmla="*/ 248 w 306"/>
                  <a:gd name="T79" fmla="*/ 157 h 329"/>
                  <a:gd name="T80" fmla="*/ 270 w 306"/>
                  <a:gd name="T81" fmla="*/ 150 h 329"/>
                  <a:gd name="T82" fmla="*/ 278 w 306"/>
                  <a:gd name="T83" fmla="*/ 172 h 329"/>
                  <a:gd name="T84" fmla="*/ 270 w 306"/>
                  <a:gd name="T85" fmla="*/ 101 h 329"/>
                  <a:gd name="T86" fmla="*/ 248 w 306"/>
                  <a:gd name="T87" fmla="*/ 93 h 329"/>
                  <a:gd name="T88" fmla="*/ 256 w 306"/>
                  <a:gd name="T89" fmla="*/ 71 h 329"/>
                  <a:gd name="T90" fmla="*/ 278 w 306"/>
                  <a:gd name="T91" fmla="*/ 7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06" h="329">
                    <a:moveTo>
                      <a:pt x="278" y="0"/>
                    </a:moveTo>
                    <a:cubicBezTo>
                      <a:pt x="278" y="15"/>
                      <a:pt x="278" y="15"/>
                      <a:pt x="278" y="15"/>
                    </a:cubicBezTo>
                    <a:cubicBezTo>
                      <a:pt x="278" y="19"/>
                      <a:pt x="275" y="22"/>
                      <a:pt x="270" y="22"/>
                    </a:cubicBezTo>
                    <a:cubicBezTo>
                      <a:pt x="256" y="22"/>
                      <a:pt x="256" y="22"/>
                      <a:pt x="256" y="22"/>
                    </a:cubicBezTo>
                    <a:cubicBezTo>
                      <a:pt x="252" y="22"/>
                      <a:pt x="248" y="19"/>
                      <a:pt x="248" y="15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6" y="19"/>
                      <a:pt x="53" y="22"/>
                      <a:pt x="49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0" y="22"/>
                      <a:pt x="26" y="19"/>
                      <a:pt x="26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25" y="329"/>
                      <a:pt x="25" y="329"/>
                      <a:pt x="25" y="329"/>
                    </a:cubicBezTo>
                    <a:cubicBezTo>
                      <a:pt x="25" y="314"/>
                      <a:pt x="25" y="314"/>
                      <a:pt x="25" y="314"/>
                    </a:cubicBezTo>
                    <a:cubicBezTo>
                      <a:pt x="25" y="310"/>
                      <a:pt x="29" y="306"/>
                      <a:pt x="33" y="306"/>
                    </a:cubicBezTo>
                    <a:cubicBezTo>
                      <a:pt x="48" y="306"/>
                      <a:pt x="48" y="306"/>
                      <a:pt x="48" y="306"/>
                    </a:cubicBezTo>
                    <a:cubicBezTo>
                      <a:pt x="52" y="306"/>
                      <a:pt x="55" y="310"/>
                      <a:pt x="55" y="314"/>
                    </a:cubicBezTo>
                    <a:cubicBezTo>
                      <a:pt x="55" y="329"/>
                      <a:pt x="55" y="329"/>
                      <a:pt x="55" y="329"/>
                    </a:cubicBezTo>
                    <a:cubicBezTo>
                      <a:pt x="249" y="329"/>
                      <a:pt x="249" y="329"/>
                      <a:pt x="249" y="329"/>
                    </a:cubicBezTo>
                    <a:cubicBezTo>
                      <a:pt x="249" y="314"/>
                      <a:pt x="249" y="314"/>
                      <a:pt x="249" y="314"/>
                    </a:cubicBezTo>
                    <a:cubicBezTo>
                      <a:pt x="249" y="310"/>
                      <a:pt x="253" y="306"/>
                      <a:pt x="257" y="306"/>
                    </a:cubicBezTo>
                    <a:cubicBezTo>
                      <a:pt x="271" y="306"/>
                      <a:pt x="271" y="306"/>
                      <a:pt x="271" y="306"/>
                    </a:cubicBezTo>
                    <a:cubicBezTo>
                      <a:pt x="276" y="306"/>
                      <a:pt x="279" y="310"/>
                      <a:pt x="279" y="314"/>
                    </a:cubicBezTo>
                    <a:cubicBezTo>
                      <a:pt x="279" y="329"/>
                      <a:pt x="279" y="329"/>
                      <a:pt x="279" y="329"/>
                    </a:cubicBezTo>
                    <a:cubicBezTo>
                      <a:pt x="306" y="329"/>
                      <a:pt x="306" y="329"/>
                      <a:pt x="306" y="329"/>
                    </a:cubicBezTo>
                    <a:cubicBezTo>
                      <a:pt x="306" y="0"/>
                      <a:pt x="306" y="0"/>
                      <a:pt x="306" y="0"/>
                    </a:cubicBezTo>
                    <a:lnTo>
                      <a:pt x="278" y="0"/>
                    </a:lnTo>
                    <a:close/>
                    <a:moveTo>
                      <a:pt x="56" y="250"/>
                    </a:moveTo>
                    <a:cubicBezTo>
                      <a:pt x="56" y="254"/>
                      <a:pt x="53" y="258"/>
                      <a:pt x="49" y="258"/>
                    </a:cubicBezTo>
                    <a:cubicBezTo>
                      <a:pt x="34" y="258"/>
                      <a:pt x="34" y="258"/>
                      <a:pt x="34" y="258"/>
                    </a:cubicBezTo>
                    <a:cubicBezTo>
                      <a:pt x="30" y="258"/>
                      <a:pt x="26" y="254"/>
                      <a:pt x="26" y="250"/>
                    </a:cubicBezTo>
                    <a:cubicBezTo>
                      <a:pt x="26" y="236"/>
                      <a:pt x="26" y="236"/>
                      <a:pt x="26" y="236"/>
                    </a:cubicBezTo>
                    <a:cubicBezTo>
                      <a:pt x="26" y="231"/>
                      <a:pt x="30" y="228"/>
                      <a:pt x="34" y="228"/>
                    </a:cubicBezTo>
                    <a:cubicBezTo>
                      <a:pt x="49" y="228"/>
                      <a:pt x="49" y="228"/>
                      <a:pt x="49" y="228"/>
                    </a:cubicBezTo>
                    <a:cubicBezTo>
                      <a:pt x="53" y="228"/>
                      <a:pt x="56" y="231"/>
                      <a:pt x="56" y="236"/>
                    </a:cubicBezTo>
                    <a:lnTo>
                      <a:pt x="56" y="250"/>
                    </a:lnTo>
                    <a:close/>
                    <a:moveTo>
                      <a:pt x="56" y="172"/>
                    </a:moveTo>
                    <a:cubicBezTo>
                      <a:pt x="56" y="176"/>
                      <a:pt x="53" y="179"/>
                      <a:pt x="49" y="179"/>
                    </a:cubicBezTo>
                    <a:cubicBezTo>
                      <a:pt x="34" y="179"/>
                      <a:pt x="34" y="179"/>
                      <a:pt x="34" y="179"/>
                    </a:cubicBezTo>
                    <a:cubicBezTo>
                      <a:pt x="30" y="179"/>
                      <a:pt x="26" y="176"/>
                      <a:pt x="26" y="172"/>
                    </a:cubicBezTo>
                    <a:cubicBezTo>
                      <a:pt x="26" y="157"/>
                      <a:pt x="26" y="157"/>
                      <a:pt x="26" y="157"/>
                    </a:cubicBezTo>
                    <a:cubicBezTo>
                      <a:pt x="26" y="153"/>
                      <a:pt x="30" y="150"/>
                      <a:pt x="34" y="150"/>
                    </a:cubicBezTo>
                    <a:cubicBezTo>
                      <a:pt x="49" y="150"/>
                      <a:pt x="49" y="150"/>
                      <a:pt x="49" y="150"/>
                    </a:cubicBezTo>
                    <a:cubicBezTo>
                      <a:pt x="53" y="150"/>
                      <a:pt x="56" y="153"/>
                      <a:pt x="56" y="157"/>
                    </a:cubicBezTo>
                    <a:lnTo>
                      <a:pt x="56" y="172"/>
                    </a:lnTo>
                    <a:close/>
                    <a:moveTo>
                      <a:pt x="56" y="93"/>
                    </a:moveTo>
                    <a:cubicBezTo>
                      <a:pt x="56" y="97"/>
                      <a:pt x="53" y="101"/>
                      <a:pt x="49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0" y="101"/>
                      <a:pt x="26" y="97"/>
                      <a:pt x="26" y="93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74"/>
                      <a:pt x="30" y="71"/>
                      <a:pt x="34" y="71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53" y="71"/>
                      <a:pt x="56" y="74"/>
                      <a:pt x="56" y="79"/>
                    </a:cubicBezTo>
                    <a:lnTo>
                      <a:pt x="56" y="93"/>
                    </a:lnTo>
                    <a:close/>
                    <a:moveTo>
                      <a:pt x="222" y="295"/>
                    </a:moveTo>
                    <a:cubicBezTo>
                      <a:pt x="83" y="295"/>
                      <a:pt x="83" y="295"/>
                      <a:pt x="83" y="295"/>
                    </a:cubicBezTo>
                    <a:cubicBezTo>
                      <a:pt x="83" y="183"/>
                      <a:pt x="83" y="183"/>
                      <a:pt x="83" y="183"/>
                    </a:cubicBezTo>
                    <a:cubicBezTo>
                      <a:pt x="222" y="183"/>
                      <a:pt x="222" y="183"/>
                      <a:pt x="222" y="183"/>
                    </a:cubicBezTo>
                    <a:lnTo>
                      <a:pt x="222" y="295"/>
                    </a:lnTo>
                    <a:close/>
                    <a:moveTo>
                      <a:pt x="222" y="146"/>
                    </a:moveTo>
                    <a:cubicBezTo>
                      <a:pt x="83" y="146"/>
                      <a:pt x="83" y="146"/>
                      <a:pt x="83" y="146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222" y="34"/>
                      <a:pt x="222" y="34"/>
                      <a:pt x="222" y="34"/>
                    </a:cubicBezTo>
                    <a:lnTo>
                      <a:pt x="222" y="146"/>
                    </a:lnTo>
                    <a:close/>
                    <a:moveTo>
                      <a:pt x="278" y="250"/>
                    </a:moveTo>
                    <a:cubicBezTo>
                      <a:pt x="278" y="254"/>
                      <a:pt x="275" y="258"/>
                      <a:pt x="270" y="258"/>
                    </a:cubicBezTo>
                    <a:cubicBezTo>
                      <a:pt x="256" y="258"/>
                      <a:pt x="256" y="258"/>
                      <a:pt x="256" y="258"/>
                    </a:cubicBezTo>
                    <a:cubicBezTo>
                      <a:pt x="252" y="258"/>
                      <a:pt x="248" y="254"/>
                      <a:pt x="248" y="250"/>
                    </a:cubicBezTo>
                    <a:cubicBezTo>
                      <a:pt x="248" y="236"/>
                      <a:pt x="248" y="236"/>
                      <a:pt x="248" y="236"/>
                    </a:cubicBezTo>
                    <a:cubicBezTo>
                      <a:pt x="248" y="231"/>
                      <a:pt x="252" y="228"/>
                      <a:pt x="256" y="228"/>
                    </a:cubicBezTo>
                    <a:cubicBezTo>
                      <a:pt x="270" y="228"/>
                      <a:pt x="270" y="228"/>
                      <a:pt x="270" y="228"/>
                    </a:cubicBezTo>
                    <a:cubicBezTo>
                      <a:pt x="275" y="228"/>
                      <a:pt x="278" y="231"/>
                      <a:pt x="278" y="236"/>
                    </a:cubicBezTo>
                    <a:lnTo>
                      <a:pt x="278" y="250"/>
                    </a:lnTo>
                    <a:close/>
                    <a:moveTo>
                      <a:pt x="278" y="172"/>
                    </a:moveTo>
                    <a:cubicBezTo>
                      <a:pt x="278" y="176"/>
                      <a:pt x="275" y="179"/>
                      <a:pt x="270" y="179"/>
                    </a:cubicBezTo>
                    <a:cubicBezTo>
                      <a:pt x="256" y="179"/>
                      <a:pt x="256" y="179"/>
                      <a:pt x="256" y="179"/>
                    </a:cubicBezTo>
                    <a:cubicBezTo>
                      <a:pt x="252" y="179"/>
                      <a:pt x="248" y="176"/>
                      <a:pt x="248" y="172"/>
                    </a:cubicBezTo>
                    <a:cubicBezTo>
                      <a:pt x="248" y="157"/>
                      <a:pt x="248" y="157"/>
                      <a:pt x="248" y="157"/>
                    </a:cubicBezTo>
                    <a:cubicBezTo>
                      <a:pt x="248" y="153"/>
                      <a:pt x="252" y="150"/>
                      <a:pt x="256" y="150"/>
                    </a:cubicBezTo>
                    <a:cubicBezTo>
                      <a:pt x="270" y="150"/>
                      <a:pt x="270" y="150"/>
                      <a:pt x="270" y="150"/>
                    </a:cubicBezTo>
                    <a:cubicBezTo>
                      <a:pt x="275" y="150"/>
                      <a:pt x="278" y="153"/>
                      <a:pt x="278" y="157"/>
                    </a:cubicBezTo>
                    <a:lnTo>
                      <a:pt x="278" y="172"/>
                    </a:lnTo>
                    <a:close/>
                    <a:moveTo>
                      <a:pt x="278" y="93"/>
                    </a:moveTo>
                    <a:cubicBezTo>
                      <a:pt x="278" y="97"/>
                      <a:pt x="275" y="101"/>
                      <a:pt x="270" y="101"/>
                    </a:cubicBezTo>
                    <a:cubicBezTo>
                      <a:pt x="256" y="101"/>
                      <a:pt x="256" y="101"/>
                      <a:pt x="256" y="101"/>
                    </a:cubicBezTo>
                    <a:cubicBezTo>
                      <a:pt x="252" y="101"/>
                      <a:pt x="248" y="97"/>
                      <a:pt x="248" y="93"/>
                    </a:cubicBezTo>
                    <a:cubicBezTo>
                      <a:pt x="248" y="79"/>
                      <a:pt x="248" y="79"/>
                      <a:pt x="248" y="79"/>
                    </a:cubicBezTo>
                    <a:cubicBezTo>
                      <a:pt x="248" y="74"/>
                      <a:pt x="252" y="71"/>
                      <a:pt x="256" y="71"/>
                    </a:cubicBezTo>
                    <a:cubicBezTo>
                      <a:pt x="270" y="71"/>
                      <a:pt x="270" y="71"/>
                      <a:pt x="270" y="71"/>
                    </a:cubicBezTo>
                    <a:cubicBezTo>
                      <a:pt x="275" y="71"/>
                      <a:pt x="278" y="74"/>
                      <a:pt x="278" y="79"/>
                    </a:cubicBezTo>
                    <a:lnTo>
                      <a:pt x="278" y="93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109736" tIns="54868" rIns="109736" bIns="5486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263" name="Donut 480">
                <a:extLst>
                  <a:ext uri="{FF2B5EF4-FFF2-40B4-BE49-F238E27FC236}">
                    <a16:creationId xmlns:a16="http://schemas.microsoft.com/office/drawing/2014/main" id="{C60CD4AF-25AF-4611-9093-85DF6840A8B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33165" y="1874357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BAF3AFD6-C12B-465B-A1E7-F84024D969C1}"/>
                </a:ext>
              </a:extLst>
            </p:cNvPr>
            <p:cNvGrpSpPr/>
            <p:nvPr/>
          </p:nvGrpSpPr>
          <p:grpSpPr>
            <a:xfrm>
              <a:off x="6871514" y="3176028"/>
              <a:ext cx="618833" cy="618833"/>
              <a:chOff x="4179295" y="3183652"/>
              <a:chExt cx="392110" cy="392110"/>
            </a:xfrm>
            <a:solidFill>
              <a:schemeClr val="tx1"/>
            </a:solidFill>
          </p:grpSpPr>
          <p:sp>
            <p:nvSpPr>
              <p:cNvPr id="267" name="Freeform 15">
                <a:extLst>
                  <a:ext uri="{FF2B5EF4-FFF2-40B4-BE49-F238E27FC236}">
                    <a16:creationId xmlns:a16="http://schemas.microsoft.com/office/drawing/2014/main" id="{E9B0FE1E-986D-43FA-98DD-45FF761F1E44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4254000" y="3269045"/>
                <a:ext cx="242700" cy="221324"/>
              </a:xfrm>
              <a:custGeom>
                <a:avLst/>
                <a:gdLst>
                  <a:gd name="T0" fmla="*/ 436 w 2416"/>
                  <a:gd name="T1" fmla="*/ 708 h 2209"/>
                  <a:gd name="T2" fmla="*/ 524 w 2416"/>
                  <a:gd name="T3" fmla="*/ 768 h 2209"/>
                  <a:gd name="T4" fmla="*/ 883 w 2416"/>
                  <a:gd name="T5" fmla="*/ 698 h 2209"/>
                  <a:gd name="T6" fmla="*/ 1293 w 2416"/>
                  <a:gd name="T7" fmla="*/ 707 h 2209"/>
                  <a:gd name="T8" fmla="*/ 1449 w 2416"/>
                  <a:gd name="T9" fmla="*/ 702 h 2209"/>
                  <a:gd name="T10" fmla="*/ 1429 w 2416"/>
                  <a:gd name="T11" fmla="*/ 399 h 2209"/>
                  <a:gd name="T12" fmla="*/ 1317 w 2416"/>
                  <a:gd name="T13" fmla="*/ 124 h 2209"/>
                  <a:gd name="T14" fmla="*/ 1101 w 2416"/>
                  <a:gd name="T15" fmla="*/ 21 h 2209"/>
                  <a:gd name="T16" fmla="*/ 536 w 2416"/>
                  <a:gd name="T17" fmla="*/ 250 h 2209"/>
                  <a:gd name="T18" fmla="*/ 353 w 2416"/>
                  <a:gd name="T19" fmla="*/ 433 h 2209"/>
                  <a:gd name="T20" fmla="*/ 387 w 2416"/>
                  <a:gd name="T21" fmla="*/ 530 h 2209"/>
                  <a:gd name="T22" fmla="*/ 450 w 2416"/>
                  <a:gd name="T23" fmla="*/ 1207 h 2209"/>
                  <a:gd name="T24" fmla="*/ 617 w 2416"/>
                  <a:gd name="T25" fmla="*/ 1272 h 2209"/>
                  <a:gd name="T26" fmla="*/ 689 w 2416"/>
                  <a:gd name="T27" fmla="*/ 1270 h 2209"/>
                  <a:gd name="T28" fmla="*/ 653 w 2416"/>
                  <a:gd name="T29" fmla="*/ 1190 h 2209"/>
                  <a:gd name="T30" fmla="*/ 626 w 2416"/>
                  <a:gd name="T31" fmla="*/ 1126 h 2209"/>
                  <a:gd name="T32" fmla="*/ 553 w 2416"/>
                  <a:gd name="T33" fmla="*/ 1010 h 2209"/>
                  <a:gd name="T34" fmla="*/ 386 w 2416"/>
                  <a:gd name="T35" fmla="*/ 755 h 2209"/>
                  <a:gd name="T36" fmla="*/ 209 w 2416"/>
                  <a:gd name="T37" fmla="*/ 573 h 2209"/>
                  <a:gd name="T38" fmla="*/ 48 w 2416"/>
                  <a:gd name="T39" fmla="*/ 787 h 2209"/>
                  <a:gd name="T40" fmla="*/ 121 w 2416"/>
                  <a:gd name="T41" fmla="*/ 1190 h 2209"/>
                  <a:gd name="T42" fmla="*/ 355 w 2416"/>
                  <a:gd name="T43" fmla="*/ 1178 h 2209"/>
                  <a:gd name="T44" fmla="*/ 2011 w 2416"/>
                  <a:gd name="T45" fmla="*/ 189 h 2209"/>
                  <a:gd name="T46" fmla="*/ 1470 w 2416"/>
                  <a:gd name="T47" fmla="*/ 25 h 2209"/>
                  <a:gd name="T48" fmla="*/ 1383 w 2416"/>
                  <a:gd name="T49" fmla="*/ 196 h 2209"/>
                  <a:gd name="T50" fmla="*/ 1533 w 2416"/>
                  <a:gd name="T51" fmla="*/ 610 h 2209"/>
                  <a:gd name="T52" fmla="*/ 1588 w 2416"/>
                  <a:gd name="T53" fmla="*/ 803 h 2209"/>
                  <a:gd name="T54" fmla="*/ 1722 w 2416"/>
                  <a:gd name="T55" fmla="*/ 938 h 2209"/>
                  <a:gd name="T56" fmla="*/ 1907 w 2416"/>
                  <a:gd name="T57" fmla="*/ 1240 h 2209"/>
                  <a:gd name="T58" fmla="*/ 2277 w 2416"/>
                  <a:gd name="T59" fmla="*/ 1135 h 2209"/>
                  <a:gd name="T60" fmla="*/ 2323 w 2416"/>
                  <a:gd name="T61" fmla="*/ 506 h 2209"/>
                  <a:gd name="T62" fmla="*/ 1781 w 2416"/>
                  <a:gd name="T63" fmla="*/ 1200 h 2209"/>
                  <a:gd name="T64" fmla="*/ 1773 w 2416"/>
                  <a:gd name="T65" fmla="*/ 1172 h 2209"/>
                  <a:gd name="T66" fmla="*/ 1585 w 2416"/>
                  <a:gd name="T67" fmla="*/ 862 h 2209"/>
                  <a:gd name="T68" fmla="*/ 1317 w 2416"/>
                  <a:gd name="T69" fmla="*/ 747 h 2209"/>
                  <a:gd name="T70" fmla="*/ 907 w 2416"/>
                  <a:gd name="T71" fmla="*/ 739 h 2209"/>
                  <a:gd name="T72" fmla="*/ 489 w 2416"/>
                  <a:gd name="T73" fmla="*/ 831 h 2209"/>
                  <a:gd name="T74" fmla="*/ 627 w 2416"/>
                  <a:gd name="T75" fmla="*/ 1004 h 2209"/>
                  <a:gd name="T76" fmla="*/ 704 w 2416"/>
                  <a:gd name="T77" fmla="*/ 1182 h 2209"/>
                  <a:gd name="T78" fmla="*/ 704 w 2416"/>
                  <a:gd name="T79" fmla="*/ 1183 h 2209"/>
                  <a:gd name="T80" fmla="*/ 871 w 2416"/>
                  <a:gd name="T81" fmla="*/ 1334 h 2209"/>
                  <a:gd name="T82" fmla="*/ 1184 w 2416"/>
                  <a:gd name="T83" fmla="*/ 1421 h 2209"/>
                  <a:gd name="T84" fmla="*/ 1422 w 2416"/>
                  <a:gd name="T85" fmla="*/ 1539 h 2209"/>
                  <a:gd name="T86" fmla="*/ 1716 w 2416"/>
                  <a:gd name="T87" fmla="*/ 1526 h 2209"/>
                  <a:gd name="T88" fmla="*/ 1811 w 2416"/>
                  <a:gd name="T89" fmla="*/ 1387 h 2209"/>
                  <a:gd name="T90" fmla="*/ 1809 w 2416"/>
                  <a:gd name="T91" fmla="*/ 1295 h 2209"/>
                  <a:gd name="T92" fmla="*/ 1173 w 2416"/>
                  <a:gd name="T93" fmla="*/ 1486 h 2209"/>
                  <a:gd name="T94" fmla="*/ 1044 w 2416"/>
                  <a:gd name="T95" fmla="*/ 1466 h 2209"/>
                  <a:gd name="T96" fmla="*/ 984 w 2416"/>
                  <a:gd name="T97" fmla="*/ 1573 h 2209"/>
                  <a:gd name="T98" fmla="*/ 809 w 2416"/>
                  <a:gd name="T99" fmla="*/ 1794 h 2209"/>
                  <a:gd name="T100" fmla="*/ 752 w 2416"/>
                  <a:gd name="T101" fmla="*/ 2011 h 2209"/>
                  <a:gd name="T102" fmla="*/ 778 w 2416"/>
                  <a:gd name="T103" fmla="*/ 2150 h 2209"/>
                  <a:gd name="T104" fmla="*/ 880 w 2416"/>
                  <a:gd name="T105" fmla="*/ 2177 h 2209"/>
                  <a:gd name="T106" fmla="*/ 1012 w 2416"/>
                  <a:gd name="T107" fmla="*/ 2005 h 2209"/>
                  <a:gd name="T108" fmla="*/ 1226 w 2416"/>
                  <a:gd name="T109" fmla="*/ 1733 h 2209"/>
                  <a:gd name="T110" fmla="*/ 1245 w 2416"/>
                  <a:gd name="T111" fmla="*/ 1541 h 2209"/>
                  <a:gd name="T112" fmla="*/ 797 w 2416"/>
                  <a:gd name="T113" fmla="*/ 1718 h 2209"/>
                  <a:gd name="T114" fmla="*/ 977 w 2416"/>
                  <a:gd name="T115" fmla="*/ 1520 h 2209"/>
                  <a:gd name="T116" fmla="*/ 831 w 2416"/>
                  <a:gd name="T117" fmla="*/ 1386 h 2209"/>
                  <a:gd name="T118" fmla="*/ 584 w 2416"/>
                  <a:gd name="T119" fmla="*/ 1299 h 2209"/>
                  <a:gd name="T120" fmla="*/ 222 w 2416"/>
                  <a:gd name="T121" fmla="*/ 1510 h 2209"/>
                  <a:gd name="T122" fmla="*/ 569 w 2416"/>
                  <a:gd name="T123" fmla="*/ 1809 h 2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16" h="2209">
                    <a:moveTo>
                      <a:pt x="387" y="530"/>
                    </a:moveTo>
                    <a:cubicBezTo>
                      <a:pt x="412" y="587"/>
                      <a:pt x="412" y="651"/>
                      <a:pt x="436" y="708"/>
                    </a:cubicBezTo>
                    <a:cubicBezTo>
                      <a:pt x="445" y="729"/>
                      <a:pt x="445" y="729"/>
                      <a:pt x="445" y="729"/>
                    </a:cubicBezTo>
                    <a:cubicBezTo>
                      <a:pt x="454" y="752"/>
                      <a:pt x="490" y="770"/>
                      <a:pt x="524" y="768"/>
                    </a:cubicBezTo>
                    <a:cubicBezTo>
                      <a:pt x="524" y="768"/>
                      <a:pt x="524" y="768"/>
                      <a:pt x="553" y="767"/>
                    </a:cubicBezTo>
                    <a:cubicBezTo>
                      <a:pt x="666" y="760"/>
                      <a:pt x="772" y="718"/>
                      <a:pt x="883" y="698"/>
                    </a:cubicBezTo>
                    <a:cubicBezTo>
                      <a:pt x="954" y="685"/>
                      <a:pt x="1003" y="722"/>
                      <a:pt x="1070" y="733"/>
                    </a:cubicBezTo>
                    <a:cubicBezTo>
                      <a:pt x="1146" y="746"/>
                      <a:pt x="1215" y="702"/>
                      <a:pt x="1293" y="707"/>
                    </a:cubicBezTo>
                    <a:cubicBezTo>
                      <a:pt x="1348" y="710"/>
                      <a:pt x="1362" y="715"/>
                      <a:pt x="1362" y="715"/>
                    </a:cubicBezTo>
                    <a:cubicBezTo>
                      <a:pt x="1391" y="726"/>
                      <a:pt x="1424" y="722"/>
                      <a:pt x="1449" y="702"/>
                    </a:cubicBezTo>
                    <a:cubicBezTo>
                      <a:pt x="1478" y="678"/>
                      <a:pt x="1478" y="646"/>
                      <a:pt x="1477" y="611"/>
                    </a:cubicBezTo>
                    <a:cubicBezTo>
                      <a:pt x="1474" y="540"/>
                      <a:pt x="1468" y="462"/>
                      <a:pt x="1429" y="399"/>
                    </a:cubicBezTo>
                    <a:cubicBezTo>
                      <a:pt x="1401" y="353"/>
                      <a:pt x="1374" y="306"/>
                      <a:pt x="1351" y="256"/>
                    </a:cubicBezTo>
                    <a:cubicBezTo>
                      <a:pt x="1332" y="215"/>
                      <a:pt x="1322" y="170"/>
                      <a:pt x="1317" y="124"/>
                    </a:cubicBezTo>
                    <a:cubicBezTo>
                      <a:pt x="1312" y="92"/>
                      <a:pt x="1317" y="40"/>
                      <a:pt x="1281" y="23"/>
                    </a:cubicBezTo>
                    <a:cubicBezTo>
                      <a:pt x="1229" y="0"/>
                      <a:pt x="1155" y="13"/>
                      <a:pt x="1101" y="21"/>
                    </a:cubicBezTo>
                    <a:cubicBezTo>
                      <a:pt x="972" y="38"/>
                      <a:pt x="844" y="76"/>
                      <a:pt x="727" y="134"/>
                    </a:cubicBezTo>
                    <a:cubicBezTo>
                      <a:pt x="660" y="167"/>
                      <a:pt x="596" y="206"/>
                      <a:pt x="536" y="250"/>
                    </a:cubicBezTo>
                    <a:cubicBezTo>
                      <a:pt x="488" y="285"/>
                      <a:pt x="440" y="319"/>
                      <a:pt x="399" y="362"/>
                    </a:cubicBezTo>
                    <a:cubicBezTo>
                      <a:pt x="380" y="382"/>
                      <a:pt x="359" y="405"/>
                      <a:pt x="353" y="433"/>
                    </a:cubicBezTo>
                    <a:cubicBezTo>
                      <a:pt x="346" y="467"/>
                      <a:pt x="367" y="492"/>
                      <a:pt x="381" y="520"/>
                    </a:cubicBezTo>
                    <a:cubicBezTo>
                      <a:pt x="383" y="523"/>
                      <a:pt x="385" y="527"/>
                      <a:pt x="387" y="530"/>
                    </a:cubicBezTo>
                    <a:close/>
                    <a:moveTo>
                      <a:pt x="355" y="1178"/>
                    </a:moveTo>
                    <a:cubicBezTo>
                      <a:pt x="385" y="1181"/>
                      <a:pt x="417" y="1193"/>
                      <a:pt x="450" y="1207"/>
                    </a:cubicBezTo>
                    <a:cubicBezTo>
                      <a:pt x="487" y="1223"/>
                      <a:pt x="524" y="1242"/>
                      <a:pt x="558" y="1255"/>
                    </a:cubicBezTo>
                    <a:cubicBezTo>
                      <a:pt x="577" y="1263"/>
                      <a:pt x="598" y="1267"/>
                      <a:pt x="617" y="1272"/>
                    </a:cubicBezTo>
                    <a:cubicBezTo>
                      <a:pt x="635" y="1276"/>
                      <a:pt x="647" y="1281"/>
                      <a:pt x="665" y="1278"/>
                    </a:cubicBezTo>
                    <a:cubicBezTo>
                      <a:pt x="673" y="1276"/>
                      <a:pt x="684" y="1277"/>
                      <a:pt x="689" y="1270"/>
                    </a:cubicBezTo>
                    <a:cubicBezTo>
                      <a:pt x="701" y="1256"/>
                      <a:pt x="690" y="1228"/>
                      <a:pt x="680" y="1218"/>
                    </a:cubicBezTo>
                    <a:cubicBezTo>
                      <a:pt x="670" y="1209"/>
                      <a:pt x="661" y="1200"/>
                      <a:pt x="653" y="1190"/>
                    </a:cubicBezTo>
                    <a:cubicBezTo>
                      <a:pt x="648" y="1184"/>
                      <a:pt x="643" y="1177"/>
                      <a:pt x="640" y="1169"/>
                    </a:cubicBezTo>
                    <a:cubicBezTo>
                      <a:pt x="634" y="1156"/>
                      <a:pt x="627" y="1141"/>
                      <a:pt x="626" y="1126"/>
                    </a:cubicBezTo>
                    <a:cubicBezTo>
                      <a:pt x="625" y="1110"/>
                      <a:pt x="624" y="1097"/>
                      <a:pt x="619" y="1082"/>
                    </a:cubicBezTo>
                    <a:cubicBezTo>
                      <a:pt x="607" y="1051"/>
                      <a:pt x="583" y="1023"/>
                      <a:pt x="553" y="1010"/>
                    </a:cubicBezTo>
                    <a:cubicBezTo>
                      <a:pt x="553" y="1010"/>
                      <a:pt x="521" y="997"/>
                      <a:pt x="479" y="944"/>
                    </a:cubicBezTo>
                    <a:cubicBezTo>
                      <a:pt x="450" y="907"/>
                      <a:pt x="395" y="775"/>
                      <a:pt x="386" y="755"/>
                    </a:cubicBezTo>
                    <a:cubicBezTo>
                      <a:pt x="364" y="704"/>
                      <a:pt x="374" y="643"/>
                      <a:pt x="356" y="592"/>
                    </a:cubicBezTo>
                    <a:cubicBezTo>
                      <a:pt x="333" y="526"/>
                      <a:pt x="256" y="534"/>
                      <a:pt x="209" y="573"/>
                    </a:cubicBezTo>
                    <a:cubicBezTo>
                      <a:pt x="209" y="573"/>
                      <a:pt x="194" y="586"/>
                      <a:pt x="138" y="637"/>
                    </a:cubicBezTo>
                    <a:cubicBezTo>
                      <a:pt x="94" y="677"/>
                      <a:pt x="73" y="735"/>
                      <a:pt x="48" y="787"/>
                    </a:cubicBezTo>
                    <a:cubicBezTo>
                      <a:pt x="6" y="879"/>
                      <a:pt x="0" y="959"/>
                      <a:pt x="1" y="1058"/>
                    </a:cubicBezTo>
                    <a:cubicBezTo>
                      <a:pt x="2" y="1136"/>
                      <a:pt x="54" y="1160"/>
                      <a:pt x="121" y="1190"/>
                    </a:cubicBezTo>
                    <a:cubicBezTo>
                      <a:pt x="121" y="1190"/>
                      <a:pt x="132" y="1194"/>
                      <a:pt x="176" y="1197"/>
                    </a:cubicBezTo>
                    <a:cubicBezTo>
                      <a:pt x="235" y="1201"/>
                      <a:pt x="297" y="1172"/>
                      <a:pt x="355" y="1178"/>
                    </a:cubicBezTo>
                    <a:close/>
                    <a:moveTo>
                      <a:pt x="2323" y="506"/>
                    </a:moveTo>
                    <a:cubicBezTo>
                      <a:pt x="2249" y="371"/>
                      <a:pt x="2134" y="255"/>
                      <a:pt x="2011" y="189"/>
                    </a:cubicBezTo>
                    <a:cubicBezTo>
                      <a:pt x="1900" y="130"/>
                      <a:pt x="1747" y="56"/>
                      <a:pt x="1622" y="40"/>
                    </a:cubicBezTo>
                    <a:cubicBezTo>
                      <a:pt x="1540" y="30"/>
                      <a:pt x="1470" y="25"/>
                      <a:pt x="1470" y="25"/>
                    </a:cubicBezTo>
                    <a:cubicBezTo>
                      <a:pt x="1417" y="21"/>
                      <a:pt x="1369" y="61"/>
                      <a:pt x="1364" y="114"/>
                    </a:cubicBezTo>
                    <a:cubicBezTo>
                      <a:pt x="1364" y="114"/>
                      <a:pt x="1362" y="137"/>
                      <a:pt x="1383" y="196"/>
                    </a:cubicBezTo>
                    <a:cubicBezTo>
                      <a:pt x="1409" y="267"/>
                      <a:pt x="1445" y="333"/>
                      <a:pt x="1485" y="398"/>
                    </a:cubicBezTo>
                    <a:cubicBezTo>
                      <a:pt x="1524" y="460"/>
                      <a:pt x="1530" y="538"/>
                      <a:pt x="1533" y="610"/>
                    </a:cubicBezTo>
                    <a:cubicBezTo>
                      <a:pt x="1535" y="657"/>
                      <a:pt x="1535" y="657"/>
                      <a:pt x="1535" y="657"/>
                    </a:cubicBezTo>
                    <a:cubicBezTo>
                      <a:pt x="1520" y="707"/>
                      <a:pt x="1544" y="773"/>
                      <a:pt x="1588" y="803"/>
                    </a:cubicBezTo>
                    <a:cubicBezTo>
                      <a:pt x="1588" y="803"/>
                      <a:pt x="1613" y="820"/>
                      <a:pt x="1644" y="848"/>
                    </a:cubicBezTo>
                    <a:cubicBezTo>
                      <a:pt x="1669" y="872"/>
                      <a:pt x="1698" y="902"/>
                      <a:pt x="1722" y="938"/>
                    </a:cubicBezTo>
                    <a:cubicBezTo>
                      <a:pt x="1755" y="989"/>
                      <a:pt x="1775" y="1050"/>
                      <a:pt x="1797" y="1107"/>
                    </a:cubicBezTo>
                    <a:cubicBezTo>
                      <a:pt x="1822" y="1173"/>
                      <a:pt x="1827" y="1230"/>
                      <a:pt x="1907" y="1240"/>
                    </a:cubicBezTo>
                    <a:cubicBezTo>
                      <a:pt x="1980" y="1250"/>
                      <a:pt x="2041" y="1287"/>
                      <a:pt x="2115" y="1256"/>
                    </a:cubicBezTo>
                    <a:cubicBezTo>
                      <a:pt x="2175" y="1230"/>
                      <a:pt x="2231" y="1180"/>
                      <a:pt x="2277" y="1135"/>
                    </a:cubicBezTo>
                    <a:cubicBezTo>
                      <a:pt x="2362" y="1050"/>
                      <a:pt x="2402" y="950"/>
                      <a:pt x="2409" y="847"/>
                    </a:cubicBezTo>
                    <a:cubicBezTo>
                      <a:pt x="2416" y="732"/>
                      <a:pt x="2383" y="613"/>
                      <a:pt x="2323" y="506"/>
                    </a:cubicBezTo>
                    <a:close/>
                    <a:moveTo>
                      <a:pt x="1809" y="1295"/>
                    </a:moveTo>
                    <a:cubicBezTo>
                      <a:pt x="1803" y="1263"/>
                      <a:pt x="1789" y="1231"/>
                      <a:pt x="1781" y="1200"/>
                    </a:cubicBezTo>
                    <a:cubicBezTo>
                      <a:pt x="1781" y="1200"/>
                      <a:pt x="1781" y="1200"/>
                      <a:pt x="1774" y="1177"/>
                    </a:cubicBezTo>
                    <a:cubicBezTo>
                      <a:pt x="1774" y="1176"/>
                      <a:pt x="1773" y="1174"/>
                      <a:pt x="1773" y="1172"/>
                    </a:cubicBezTo>
                    <a:cubicBezTo>
                      <a:pt x="1752" y="1100"/>
                      <a:pt x="1731" y="1044"/>
                      <a:pt x="1689" y="980"/>
                    </a:cubicBezTo>
                    <a:cubicBezTo>
                      <a:pt x="1661" y="936"/>
                      <a:pt x="1625" y="896"/>
                      <a:pt x="1585" y="862"/>
                    </a:cubicBezTo>
                    <a:cubicBezTo>
                      <a:pt x="1552" y="833"/>
                      <a:pt x="1515" y="809"/>
                      <a:pt x="1476" y="790"/>
                    </a:cubicBezTo>
                    <a:cubicBezTo>
                      <a:pt x="1426" y="766"/>
                      <a:pt x="1372" y="751"/>
                      <a:pt x="1317" y="747"/>
                    </a:cubicBezTo>
                    <a:cubicBezTo>
                      <a:pt x="1239" y="743"/>
                      <a:pt x="1170" y="787"/>
                      <a:pt x="1094" y="774"/>
                    </a:cubicBezTo>
                    <a:cubicBezTo>
                      <a:pt x="1027" y="762"/>
                      <a:pt x="978" y="726"/>
                      <a:pt x="907" y="739"/>
                    </a:cubicBezTo>
                    <a:cubicBezTo>
                      <a:pt x="796" y="758"/>
                      <a:pt x="690" y="801"/>
                      <a:pt x="577" y="807"/>
                    </a:cubicBezTo>
                    <a:cubicBezTo>
                      <a:pt x="548" y="809"/>
                      <a:pt x="488" y="788"/>
                      <a:pt x="489" y="831"/>
                    </a:cubicBezTo>
                    <a:cubicBezTo>
                      <a:pt x="489" y="859"/>
                      <a:pt x="535" y="915"/>
                      <a:pt x="553" y="938"/>
                    </a:cubicBezTo>
                    <a:cubicBezTo>
                      <a:pt x="595" y="991"/>
                      <a:pt x="627" y="1004"/>
                      <a:pt x="627" y="1004"/>
                    </a:cubicBezTo>
                    <a:cubicBezTo>
                      <a:pt x="676" y="1025"/>
                      <a:pt x="709" y="1085"/>
                      <a:pt x="700" y="1137"/>
                    </a:cubicBezTo>
                    <a:cubicBezTo>
                      <a:pt x="700" y="1137"/>
                      <a:pt x="699" y="1143"/>
                      <a:pt x="704" y="1182"/>
                    </a:cubicBezTo>
                    <a:cubicBezTo>
                      <a:pt x="704" y="1182"/>
                      <a:pt x="704" y="1183"/>
                      <a:pt x="704" y="1183"/>
                    </a:cubicBezTo>
                    <a:cubicBezTo>
                      <a:pt x="704" y="1183"/>
                      <a:pt x="704" y="1183"/>
                      <a:pt x="704" y="1183"/>
                    </a:cubicBezTo>
                    <a:cubicBezTo>
                      <a:pt x="707" y="1209"/>
                      <a:pt x="734" y="1224"/>
                      <a:pt x="753" y="1238"/>
                    </a:cubicBezTo>
                    <a:cubicBezTo>
                      <a:pt x="796" y="1269"/>
                      <a:pt x="821" y="1312"/>
                      <a:pt x="871" y="1334"/>
                    </a:cubicBezTo>
                    <a:cubicBezTo>
                      <a:pt x="921" y="1356"/>
                      <a:pt x="975" y="1374"/>
                      <a:pt x="1030" y="1384"/>
                    </a:cubicBezTo>
                    <a:cubicBezTo>
                      <a:pt x="1079" y="1393"/>
                      <a:pt x="1143" y="1388"/>
                      <a:pt x="1184" y="1421"/>
                    </a:cubicBezTo>
                    <a:cubicBezTo>
                      <a:pt x="1223" y="1453"/>
                      <a:pt x="1247" y="1484"/>
                      <a:pt x="1295" y="1503"/>
                    </a:cubicBezTo>
                    <a:cubicBezTo>
                      <a:pt x="1335" y="1518"/>
                      <a:pt x="1380" y="1527"/>
                      <a:pt x="1422" y="1539"/>
                    </a:cubicBezTo>
                    <a:cubicBezTo>
                      <a:pt x="1463" y="1552"/>
                      <a:pt x="1502" y="1574"/>
                      <a:pt x="1545" y="1579"/>
                    </a:cubicBezTo>
                    <a:cubicBezTo>
                      <a:pt x="1608" y="1586"/>
                      <a:pt x="1668" y="1566"/>
                      <a:pt x="1716" y="1526"/>
                    </a:cubicBezTo>
                    <a:cubicBezTo>
                      <a:pt x="1739" y="1506"/>
                      <a:pt x="1759" y="1483"/>
                      <a:pt x="1775" y="1458"/>
                    </a:cubicBezTo>
                    <a:cubicBezTo>
                      <a:pt x="1790" y="1436"/>
                      <a:pt x="1806" y="1413"/>
                      <a:pt x="1811" y="1387"/>
                    </a:cubicBezTo>
                    <a:cubicBezTo>
                      <a:pt x="1816" y="1367"/>
                      <a:pt x="1814" y="1341"/>
                      <a:pt x="1812" y="1320"/>
                    </a:cubicBezTo>
                    <a:cubicBezTo>
                      <a:pt x="1812" y="1312"/>
                      <a:pt x="1810" y="1304"/>
                      <a:pt x="1809" y="1295"/>
                    </a:cubicBezTo>
                    <a:close/>
                    <a:moveTo>
                      <a:pt x="1174" y="1487"/>
                    </a:moveTo>
                    <a:cubicBezTo>
                      <a:pt x="1173" y="1486"/>
                      <a:pt x="1173" y="1486"/>
                      <a:pt x="1173" y="1486"/>
                    </a:cubicBezTo>
                    <a:cubicBezTo>
                      <a:pt x="1149" y="1474"/>
                      <a:pt x="1132" y="1463"/>
                      <a:pt x="1105" y="1460"/>
                    </a:cubicBezTo>
                    <a:cubicBezTo>
                      <a:pt x="1086" y="1457"/>
                      <a:pt x="1058" y="1447"/>
                      <a:pt x="1044" y="1466"/>
                    </a:cubicBezTo>
                    <a:cubicBezTo>
                      <a:pt x="1035" y="1479"/>
                      <a:pt x="1028" y="1493"/>
                      <a:pt x="1021" y="1506"/>
                    </a:cubicBezTo>
                    <a:cubicBezTo>
                      <a:pt x="1009" y="1528"/>
                      <a:pt x="998" y="1552"/>
                      <a:pt x="984" y="1573"/>
                    </a:cubicBezTo>
                    <a:cubicBezTo>
                      <a:pt x="956" y="1616"/>
                      <a:pt x="925" y="1656"/>
                      <a:pt x="892" y="1695"/>
                    </a:cubicBezTo>
                    <a:cubicBezTo>
                      <a:pt x="866" y="1726"/>
                      <a:pt x="825" y="1756"/>
                      <a:pt x="809" y="1794"/>
                    </a:cubicBezTo>
                    <a:cubicBezTo>
                      <a:pt x="793" y="1830"/>
                      <a:pt x="802" y="1871"/>
                      <a:pt x="789" y="1907"/>
                    </a:cubicBezTo>
                    <a:cubicBezTo>
                      <a:pt x="776" y="1941"/>
                      <a:pt x="762" y="1975"/>
                      <a:pt x="752" y="2011"/>
                    </a:cubicBezTo>
                    <a:cubicBezTo>
                      <a:pt x="743" y="2043"/>
                      <a:pt x="720" y="2102"/>
                      <a:pt x="735" y="2135"/>
                    </a:cubicBezTo>
                    <a:cubicBezTo>
                      <a:pt x="746" y="2160"/>
                      <a:pt x="754" y="2153"/>
                      <a:pt x="778" y="2150"/>
                    </a:cubicBezTo>
                    <a:cubicBezTo>
                      <a:pt x="811" y="2145"/>
                      <a:pt x="847" y="2145"/>
                      <a:pt x="872" y="2170"/>
                    </a:cubicBezTo>
                    <a:cubicBezTo>
                      <a:pt x="880" y="2177"/>
                      <a:pt x="880" y="2177"/>
                      <a:pt x="880" y="2177"/>
                    </a:cubicBezTo>
                    <a:cubicBezTo>
                      <a:pt x="895" y="2209"/>
                      <a:pt x="926" y="2196"/>
                      <a:pt x="948" y="2148"/>
                    </a:cubicBezTo>
                    <a:cubicBezTo>
                      <a:pt x="948" y="2148"/>
                      <a:pt x="979" y="2082"/>
                      <a:pt x="1012" y="2005"/>
                    </a:cubicBezTo>
                    <a:cubicBezTo>
                      <a:pt x="1044" y="1930"/>
                      <a:pt x="1099" y="1861"/>
                      <a:pt x="1154" y="1801"/>
                    </a:cubicBezTo>
                    <a:cubicBezTo>
                      <a:pt x="1177" y="1776"/>
                      <a:pt x="1206" y="1761"/>
                      <a:pt x="1226" y="1733"/>
                    </a:cubicBezTo>
                    <a:cubicBezTo>
                      <a:pt x="1248" y="1702"/>
                      <a:pt x="1265" y="1664"/>
                      <a:pt x="1267" y="1625"/>
                    </a:cubicBezTo>
                    <a:cubicBezTo>
                      <a:pt x="1269" y="1596"/>
                      <a:pt x="1263" y="1564"/>
                      <a:pt x="1245" y="1541"/>
                    </a:cubicBezTo>
                    <a:cubicBezTo>
                      <a:pt x="1226" y="1515"/>
                      <a:pt x="1202" y="1501"/>
                      <a:pt x="1174" y="1487"/>
                    </a:cubicBezTo>
                    <a:close/>
                    <a:moveTo>
                      <a:pt x="797" y="1718"/>
                    </a:moveTo>
                    <a:cubicBezTo>
                      <a:pt x="838" y="1673"/>
                      <a:pt x="878" y="1628"/>
                      <a:pt x="919" y="1583"/>
                    </a:cubicBezTo>
                    <a:cubicBezTo>
                      <a:pt x="935" y="1566"/>
                      <a:pt x="962" y="1543"/>
                      <a:pt x="977" y="1520"/>
                    </a:cubicBezTo>
                    <a:cubicBezTo>
                      <a:pt x="981" y="1515"/>
                      <a:pt x="984" y="1510"/>
                      <a:pt x="986" y="1504"/>
                    </a:cubicBezTo>
                    <a:cubicBezTo>
                      <a:pt x="1012" y="1431"/>
                      <a:pt x="881" y="1406"/>
                      <a:pt x="831" y="1386"/>
                    </a:cubicBezTo>
                    <a:cubicBezTo>
                      <a:pt x="782" y="1366"/>
                      <a:pt x="699" y="1338"/>
                      <a:pt x="649" y="1322"/>
                    </a:cubicBezTo>
                    <a:cubicBezTo>
                      <a:pt x="649" y="1322"/>
                      <a:pt x="623" y="1314"/>
                      <a:pt x="584" y="1299"/>
                    </a:cubicBezTo>
                    <a:cubicBezTo>
                      <a:pt x="473" y="1257"/>
                      <a:pt x="194" y="1132"/>
                      <a:pt x="183" y="1346"/>
                    </a:cubicBezTo>
                    <a:cubicBezTo>
                      <a:pt x="180" y="1402"/>
                      <a:pt x="206" y="1458"/>
                      <a:pt x="222" y="1510"/>
                    </a:cubicBezTo>
                    <a:cubicBezTo>
                      <a:pt x="253" y="1611"/>
                      <a:pt x="320" y="1720"/>
                      <a:pt x="409" y="1779"/>
                    </a:cubicBezTo>
                    <a:cubicBezTo>
                      <a:pt x="458" y="1811"/>
                      <a:pt x="512" y="1813"/>
                      <a:pt x="569" y="1809"/>
                    </a:cubicBezTo>
                    <a:cubicBezTo>
                      <a:pt x="666" y="1800"/>
                      <a:pt x="729" y="1795"/>
                      <a:pt x="797" y="17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09740" tIns="54871" rIns="109740" bIns="5487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268" name="Donut 485">
                <a:extLst>
                  <a:ext uri="{FF2B5EF4-FFF2-40B4-BE49-F238E27FC236}">
                    <a16:creationId xmlns:a16="http://schemas.microsoft.com/office/drawing/2014/main" id="{5C9D71FE-A543-45B4-91BC-1DAAAD44635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179295" y="3183652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78A5713F-4590-42EC-9F8E-CA4D363AAF54}"/>
                </a:ext>
              </a:extLst>
            </p:cNvPr>
            <p:cNvGrpSpPr/>
            <p:nvPr/>
          </p:nvGrpSpPr>
          <p:grpSpPr>
            <a:xfrm>
              <a:off x="6692468" y="4654967"/>
              <a:ext cx="618833" cy="618833"/>
              <a:chOff x="4046256" y="2408118"/>
              <a:chExt cx="392110" cy="392110"/>
            </a:xfrm>
            <a:solidFill>
              <a:schemeClr val="tx1"/>
            </a:solidFill>
          </p:grpSpPr>
          <p:grpSp>
            <p:nvGrpSpPr>
              <p:cNvPr id="279" name="Group 142">
                <a:extLst>
                  <a:ext uri="{FF2B5EF4-FFF2-40B4-BE49-F238E27FC236}">
                    <a16:creationId xmlns:a16="http://schemas.microsoft.com/office/drawing/2014/main" id="{FE00EFCF-C0B8-423E-BD2F-DE9ECA22FDE8}"/>
                  </a:ext>
                </a:extLst>
              </p:cNvPr>
              <p:cNvGrpSpPr/>
              <p:nvPr/>
            </p:nvGrpSpPr>
            <p:grpSpPr bwMode="black">
              <a:xfrm>
                <a:off x="4134994" y="2521400"/>
                <a:ext cx="214635" cy="165546"/>
                <a:chOff x="6673850" y="4338638"/>
                <a:chExt cx="1403351" cy="1082675"/>
              </a:xfrm>
              <a:grpFill/>
            </p:grpSpPr>
            <p:sp>
              <p:nvSpPr>
                <p:cNvPr id="281" name="Freeform 247">
                  <a:extLst>
                    <a:ext uri="{FF2B5EF4-FFF2-40B4-BE49-F238E27FC236}">
                      <a16:creationId xmlns:a16="http://schemas.microsoft.com/office/drawing/2014/main" id="{FE69395A-2A1A-4F8E-B906-66BF3DB4FF18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572375" y="4525963"/>
                  <a:ext cx="160338" cy="249238"/>
                </a:xfrm>
                <a:custGeom>
                  <a:avLst/>
                  <a:gdLst>
                    <a:gd name="T0" fmla="*/ 14 w 30"/>
                    <a:gd name="T1" fmla="*/ 29 h 46"/>
                    <a:gd name="T2" fmla="*/ 14 w 30"/>
                    <a:gd name="T3" fmla="*/ 45 h 46"/>
                    <a:gd name="T4" fmla="*/ 22 w 30"/>
                    <a:gd name="T5" fmla="*/ 22 h 46"/>
                    <a:gd name="T6" fmla="*/ 0 w 30"/>
                    <a:gd name="T7" fmla="*/ 0 h 46"/>
                    <a:gd name="T8" fmla="*/ 0 w 30"/>
                    <a:gd name="T9" fmla="*/ 0 h 46"/>
                    <a:gd name="T10" fmla="*/ 14 w 30"/>
                    <a:gd name="T11" fmla="*/ 29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46">
                      <a:moveTo>
                        <a:pt x="14" y="29"/>
                      </a:moveTo>
                      <a:cubicBezTo>
                        <a:pt x="14" y="45"/>
                        <a:pt x="14" y="45"/>
                        <a:pt x="14" y="45"/>
                      </a:cubicBezTo>
                      <a:cubicBezTo>
                        <a:pt x="21" y="46"/>
                        <a:pt x="30" y="39"/>
                        <a:pt x="22" y="22"/>
                      </a:cubicBezTo>
                      <a:cubicBezTo>
                        <a:pt x="15" y="6"/>
                        <a:pt x="5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6"/>
                        <a:pt x="14" y="17"/>
                        <a:pt x="1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282" name="Freeform 248">
                  <a:extLst>
                    <a:ext uri="{FF2B5EF4-FFF2-40B4-BE49-F238E27FC236}">
                      <a16:creationId xmlns:a16="http://schemas.microsoft.com/office/drawing/2014/main" id="{B58121B0-C390-4CB2-96B5-325CA8A89337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239000" y="4525963"/>
                  <a:ext cx="101600" cy="103188"/>
                </a:xfrm>
                <a:custGeom>
                  <a:avLst/>
                  <a:gdLst>
                    <a:gd name="T0" fmla="*/ 19 w 19"/>
                    <a:gd name="T1" fmla="*/ 0 h 19"/>
                    <a:gd name="T2" fmla="*/ 19 w 19"/>
                    <a:gd name="T3" fmla="*/ 0 h 19"/>
                    <a:gd name="T4" fmla="*/ 0 w 19"/>
                    <a:gd name="T5" fmla="*/ 15 h 19"/>
                    <a:gd name="T6" fmla="*/ 6 w 19"/>
                    <a:gd name="T7" fmla="*/ 19 h 19"/>
                    <a:gd name="T8" fmla="*/ 19 w 19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9">
                      <a:moveTo>
                        <a:pt x="19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5" y="1"/>
                        <a:pt x="7" y="5"/>
                        <a:pt x="0" y="15"/>
                      </a:cubicBezTo>
                      <a:cubicBezTo>
                        <a:pt x="2" y="16"/>
                        <a:pt x="4" y="18"/>
                        <a:pt x="6" y="19"/>
                      </a:cubicBezTo>
                      <a:cubicBezTo>
                        <a:pt x="8" y="11"/>
                        <a:pt x="13" y="4"/>
                        <a:pt x="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283" name="Freeform 249">
                  <a:extLst>
                    <a:ext uri="{FF2B5EF4-FFF2-40B4-BE49-F238E27FC236}">
                      <a16:creationId xmlns:a16="http://schemas.microsoft.com/office/drawing/2014/main" id="{F4A01A81-D70B-412D-9F27-C7F8B2373A19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297738" y="4537075"/>
                  <a:ext cx="317500" cy="227013"/>
                </a:xfrm>
                <a:custGeom>
                  <a:avLst/>
                  <a:gdLst>
                    <a:gd name="T0" fmla="*/ 13 w 59"/>
                    <a:gd name="T1" fmla="*/ 42 h 42"/>
                    <a:gd name="T2" fmla="*/ 59 w 59"/>
                    <a:gd name="T3" fmla="*/ 42 h 42"/>
                    <a:gd name="T4" fmla="*/ 59 w 59"/>
                    <a:gd name="T5" fmla="*/ 26 h 42"/>
                    <a:gd name="T6" fmla="*/ 49 w 59"/>
                    <a:gd name="T7" fmla="*/ 0 h 42"/>
                    <a:gd name="T8" fmla="*/ 29 w 59"/>
                    <a:gd name="T9" fmla="*/ 9 h 42"/>
                    <a:gd name="T10" fmla="*/ 10 w 59"/>
                    <a:gd name="T11" fmla="*/ 0 h 42"/>
                    <a:gd name="T12" fmla="*/ 0 w 59"/>
                    <a:gd name="T13" fmla="*/ 22 h 42"/>
                    <a:gd name="T14" fmla="*/ 12 w 59"/>
                    <a:gd name="T15" fmla="*/ 41 h 42"/>
                    <a:gd name="T16" fmla="*/ 12 w 59"/>
                    <a:gd name="T17" fmla="*/ 41 h 42"/>
                    <a:gd name="T18" fmla="*/ 13 w 59"/>
                    <a:gd name="T1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9" h="42">
                      <a:moveTo>
                        <a:pt x="13" y="42"/>
                      </a:moveTo>
                      <a:cubicBezTo>
                        <a:pt x="27" y="36"/>
                        <a:pt x="44" y="36"/>
                        <a:pt x="59" y="42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59" y="16"/>
                        <a:pt x="55" y="7"/>
                        <a:pt x="49" y="0"/>
                      </a:cubicBezTo>
                      <a:cubicBezTo>
                        <a:pt x="44" y="6"/>
                        <a:pt x="37" y="9"/>
                        <a:pt x="29" y="9"/>
                      </a:cubicBezTo>
                      <a:cubicBezTo>
                        <a:pt x="21" y="9"/>
                        <a:pt x="14" y="6"/>
                        <a:pt x="10" y="0"/>
                      </a:cubicBezTo>
                      <a:cubicBezTo>
                        <a:pt x="4" y="6"/>
                        <a:pt x="1" y="13"/>
                        <a:pt x="0" y="22"/>
                      </a:cubicBezTo>
                      <a:cubicBezTo>
                        <a:pt x="4" y="26"/>
                        <a:pt x="9" y="33"/>
                        <a:pt x="12" y="41"/>
                      </a:cubicBezTo>
                      <a:cubicBezTo>
                        <a:pt x="12" y="41"/>
                        <a:pt x="12" y="41"/>
                        <a:pt x="12" y="41"/>
                      </a:cubicBezTo>
                      <a:cubicBezTo>
                        <a:pt x="13" y="41"/>
                        <a:pt x="13" y="42"/>
                        <a:pt x="13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284" name="Oval 250">
                  <a:extLst>
                    <a:ext uri="{FF2B5EF4-FFF2-40B4-BE49-F238E27FC236}">
                      <a16:creationId xmlns:a16="http://schemas.microsoft.com/office/drawing/2014/main" id="{0F5DDD7F-3CBD-4880-B7A3-2920394B6A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7351713" y="4338638"/>
                  <a:ext cx="209550" cy="21431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285" name="Freeform 251">
                  <a:extLst>
                    <a:ext uri="{FF2B5EF4-FFF2-40B4-BE49-F238E27FC236}">
                      <a16:creationId xmlns:a16="http://schemas.microsoft.com/office/drawing/2014/main" id="{C71E2D9F-0D3B-4AC6-9147-4CF0D868723E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173913" y="4624388"/>
                  <a:ext cx="155575" cy="198438"/>
                </a:xfrm>
                <a:custGeom>
                  <a:avLst/>
                  <a:gdLst>
                    <a:gd name="T0" fmla="*/ 18 w 29"/>
                    <a:gd name="T1" fmla="*/ 37 h 37"/>
                    <a:gd name="T2" fmla="*/ 29 w 29"/>
                    <a:gd name="T3" fmla="*/ 29 h 37"/>
                    <a:gd name="T4" fmla="*/ 28 w 29"/>
                    <a:gd name="T5" fmla="*/ 28 h 37"/>
                    <a:gd name="T6" fmla="*/ 0 w 29"/>
                    <a:gd name="T7" fmla="*/ 0 h 37"/>
                    <a:gd name="T8" fmla="*/ 0 w 29"/>
                    <a:gd name="T9" fmla="*/ 0 h 37"/>
                    <a:gd name="T10" fmla="*/ 18 w 29"/>
                    <a:gd name="T1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37">
                      <a:moveTo>
                        <a:pt x="18" y="37"/>
                      </a:moveTo>
                      <a:cubicBezTo>
                        <a:pt x="21" y="34"/>
                        <a:pt x="25" y="31"/>
                        <a:pt x="29" y="29"/>
                      </a:cubicBezTo>
                      <a:cubicBezTo>
                        <a:pt x="29" y="29"/>
                        <a:pt x="29" y="28"/>
                        <a:pt x="28" y="28"/>
                      </a:cubicBezTo>
                      <a:cubicBezTo>
                        <a:pt x="19" y="8"/>
                        <a:pt x="6" y="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8"/>
                        <a:pt x="18" y="21"/>
                        <a:pt x="18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286" name="Freeform 252">
                  <a:extLst>
                    <a:ext uri="{FF2B5EF4-FFF2-40B4-BE49-F238E27FC236}">
                      <a16:creationId xmlns:a16="http://schemas.microsoft.com/office/drawing/2014/main" id="{0D814AB4-F8BB-432D-8C02-284E76449A99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6673850" y="4624388"/>
                  <a:ext cx="204788" cy="317500"/>
                </a:xfrm>
                <a:custGeom>
                  <a:avLst/>
                  <a:gdLst>
                    <a:gd name="T0" fmla="*/ 38 w 38"/>
                    <a:gd name="T1" fmla="*/ 0 h 59"/>
                    <a:gd name="T2" fmla="*/ 38 w 38"/>
                    <a:gd name="T3" fmla="*/ 0 h 59"/>
                    <a:gd name="T4" fmla="*/ 10 w 38"/>
                    <a:gd name="T5" fmla="*/ 28 h 59"/>
                    <a:gd name="T6" fmla="*/ 20 w 38"/>
                    <a:gd name="T7" fmla="*/ 58 h 59"/>
                    <a:gd name="T8" fmla="*/ 20 w 38"/>
                    <a:gd name="T9" fmla="*/ 37 h 59"/>
                    <a:gd name="T10" fmla="*/ 38 w 38"/>
                    <a:gd name="T11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59">
                      <a:moveTo>
                        <a:pt x="38" y="0"/>
                      </a:move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2" y="2"/>
                        <a:pt x="18" y="8"/>
                        <a:pt x="10" y="28"/>
                      </a:cubicBezTo>
                      <a:cubicBezTo>
                        <a:pt x="0" y="49"/>
                        <a:pt x="11" y="59"/>
                        <a:pt x="20" y="58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0" y="22"/>
                        <a:pt x="27" y="8"/>
                        <a:pt x="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287" name="Freeform 253">
                  <a:extLst>
                    <a:ext uri="{FF2B5EF4-FFF2-40B4-BE49-F238E27FC236}">
                      <a16:creationId xmlns:a16="http://schemas.microsoft.com/office/drawing/2014/main" id="{D52941DE-5C27-43DB-961D-9EF29C935BAB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6818313" y="4640263"/>
                  <a:ext cx="409575" cy="446088"/>
                </a:xfrm>
                <a:custGeom>
                  <a:avLst/>
                  <a:gdLst>
                    <a:gd name="T0" fmla="*/ 76 w 76"/>
                    <a:gd name="T1" fmla="*/ 33 h 83"/>
                    <a:gd name="T2" fmla="*/ 63 w 76"/>
                    <a:gd name="T3" fmla="*/ 0 h 83"/>
                    <a:gd name="T4" fmla="*/ 38 w 76"/>
                    <a:gd name="T5" fmla="*/ 12 h 83"/>
                    <a:gd name="T6" fmla="*/ 14 w 76"/>
                    <a:gd name="T7" fmla="*/ 0 h 83"/>
                    <a:gd name="T8" fmla="*/ 0 w 76"/>
                    <a:gd name="T9" fmla="*/ 33 h 83"/>
                    <a:gd name="T10" fmla="*/ 0 w 76"/>
                    <a:gd name="T11" fmla="*/ 66 h 83"/>
                    <a:gd name="T12" fmla="*/ 15 w 76"/>
                    <a:gd name="T13" fmla="*/ 83 h 83"/>
                    <a:gd name="T14" fmla="*/ 62 w 76"/>
                    <a:gd name="T15" fmla="*/ 83 h 83"/>
                    <a:gd name="T16" fmla="*/ 62 w 76"/>
                    <a:gd name="T17" fmla="*/ 83 h 83"/>
                    <a:gd name="T18" fmla="*/ 68 w 76"/>
                    <a:gd name="T19" fmla="*/ 55 h 83"/>
                    <a:gd name="T20" fmla="*/ 76 w 76"/>
                    <a:gd name="T21" fmla="*/ 41 h 83"/>
                    <a:gd name="T22" fmla="*/ 76 w 76"/>
                    <a:gd name="T23" fmla="*/ 3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6" h="83">
                      <a:moveTo>
                        <a:pt x="76" y="33"/>
                      </a:moveTo>
                      <a:cubicBezTo>
                        <a:pt x="76" y="20"/>
                        <a:pt x="71" y="8"/>
                        <a:pt x="63" y="0"/>
                      </a:cubicBezTo>
                      <a:cubicBezTo>
                        <a:pt x="57" y="7"/>
                        <a:pt x="48" y="12"/>
                        <a:pt x="38" y="12"/>
                      </a:cubicBezTo>
                      <a:cubicBezTo>
                        <a:pt x="28" y="12"/>
                        <a:pt x="20" y="7"/>
                        <a:pt x="14" y="0"/>
                      </a:cubicBezTo>
                      <a:cubicBezTo>
                        <a:pt x="5" y="8"/>
                        <a:pt x="0" y="20"/>
                        <a:pt x="0" y="33"/>
                      </a:cubicBezTo>
                      <a:cubicBezTo>
                        <a:pt x="0" y="66"/>
                        <a:pt x="0" y="66"/>
                        <a:pt x="0" y="66"/>
                      </a:cubicBezTo>
                      <a:cubicBezTo>
                        <a:pt x="0" y="76"/>
                        <a:pt x="7" y="83"/>
                        <a:pt x="15" y="83"/>
                      </a:cubicBezTo>
                      <a:cubicBezTo>
                        <a:pt x="62" y="83"/>
                        <a:pt x="62" y="83"/>
                        <a:pt x="62" y="83"/>
                      </a:cubicBezTo>
                      <a:cubicBezTo>
                        <a:pt x="62" y="83"/>
                        <a:pt x="62" y="83"/>
                        <a:pt x="62" y="83"/>
                      </a:cubicBezTo>
                      <a:cubicBezTo>
                        <a:pt x="62" y="74"/>
                        <a:pt x="63" y="64"/>
                        <a:pt x="68" y="55"/>
                      </a:cubicBezTo>
                      <a:cubicBezTo>
                        <a:pt x="70" y="50"/>
                        <a:pt x="73" y="45"/>
                        <a:pt x="76" y="41"/>
                      </a:cubicBezTo>
                      <a:lnTo>
                        <a:pt x="76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288" name="Oval 254">
                  <a:extLst>
                    <a:ext uri="{FF2B5EF4-FFF2-40B4-BE49-F238E27FC236}">
                      <a16:creationId xmlns:a16="http://schemas.microsoft.com/office/drawing/2014/main" id="{6BF0E7FB-EA0A-432C-9D32-B1654D4DB7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6888163" y="4386263"/>
                  <a:ext cx="274638" cy="26987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289" name="Freeform 255">
                  <a:extLst>
                    <a:ext uri="{FF2B5EF4-FFF2-40B4-BE49-F238E27FC236}">
                      <a16:creationId xmlns:a16="http://schemas.microsoft.com/office/drawing/2014/main" id="{052BE8FE-E770-4ABB-A46A-C150B5613468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732713" y="5108575"/>
                  <a:ext cx="344488" cy="312738"/>
                </a:xfrm>
                <a:custGeom>
                  <a:avLst/>
                  <a:gdLst>
                    <a:gd name="T0" fmla="*/ 56 w 64"/>
                    <a:gd name="T1" fmla="*/ 24 h 58"/>
                    <a:gd name="T2" fmla="*/ 34 w 64"/>
                    <a:gd name="T3" fmla="*/ 14 h 58"/>
                    <a:gd name="T4" fmla="*/ 31 w 64"/>
                    <a:gd name="T5" fmla="*/ 6 h 58"/>
                    <a:gd name="T6" fmla="*/ 20 w 64"/>
                    <a:gd name="T7" fmla="*/ 0 h 58"/>
                    <a:gd name="T8" fmla="*/ 14 w 64"/>
                    <a:gd name="T9" fmla="*/ 23 h 58"/>
                    <a:gd name="T10" fmla="*/ 0 w 64"/>
                    <a:gd name="T11" fmla="*/ 42 h 58"/>
                    <a:gd name="T12" fmla="*/ 11 w 64"/>
                    <a:gd name="T13" fmla="*/ 47 h 58"/>
                    <a:gd name="T14" fmla="*/ 19 w 64"/>
                    <a:gd name="T15" fmla="*/ 44 h 58"/>
                    <a:gd name="T16" fmla="*/ 41 w 64"/>
                    <a:gd name="T17" fmla="*/ 55 h 58"/>
                    <a:gd name="T18" fmla="*/ 58 w 64"/>
                    <a:gd name="T19" fmla="*/ 47 h 58"/>
                    <a:gd name="T20" fmla="*/ 60 w 64"/>
                    <a:gd name="T21" fmla="*/ 42 h 58"/>
                    <a:gd name="T22" fmla="*/ 56 w 64"/>
                    <a:gd name="T23" fmla="*/ 24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4" h="58">
                      <a:moveTo>
                        <a:pt x="56" y="24"/>
                      </a:moveTo>
                      <a:cubicBezTo>
                        <a:pt x="34" y="14"/>
                        <a:pt x="34" y="14"/>
                        <a:pt x="34" y="14"/>
                      </a:cubicBezTo>
                      <a:cubicBezTo>
                        <a:pt x="35" y="11"/>
                        <a:pt x="34" y="7"/>
                        <a:pt x="31" y="6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8"/>
                        <a:pt x="17" y="16"/>
                        <a:pt x="14" y="23"/>
                      </a:cubicBezTo>
                      <a:cubicBezTo>
                        <a:pt x="10" y="30"/>
                        <a:pt x="5" y="37"/>
                        <a:pt x="0" y="42"/>
                      </a:cubicBezTo>
                      <a:cubicBezTo>
                        <a:pt x="11" y="47"/>
                        <a:pt x="11" y="47"/>
                        <a:pt x="11" y="47"/>
                      </a:cubicBezTo>
                      <a:cubicBezTo>
                        <a:pt x="14" y="49"/>
                        <a:pt x="18" y="47"/>
                        <a:pt x="19" y="44"/>
                      </a:cubicBezTo>
                      <a:cubicBezTo>
                        <a:pt x="41" y="55"/>
                        <a:pt x="41" y="55"/>
                        <a:pt x="41" y="55"/>
                      </a:cubicBezTo>
                      <a:cubicBezTo>
                        <a:pt x="47" y="58"/>
                        <a:pt x="54" y="54"/>
                        <a:pt x="58" y="47"/>
                      </a:cubicBezTo>
                      <a:cubicBezTo>
                        <a:pt x="60" y="42"/>
                        <a:pt x="60" y="42"/>
                        <a:pt x="60" y="42"/>
                      </a:cubicBezTo>
                      <a:cubicBezTo>
                        <a:pt x="64" y="35"/>
                        <a:pt x="62" y="27"/>
                        <a:pt x="56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290" name="Freeform 256">
                  <a:extLst>
                    <a:ext uri="{FF2B5EF4-FFF2-40B4-BE49-F238E27FC236}">
                      <a16:creationId xmlns:a16="http://schemas.microsoft.com/office/drawing/2014/main" id="{3E8C538D-284C-47A0-8539-4547E9582EF7}"/>
                    </a:ext>
                  </a:extLst>
                </p:cNvPr>
                <p:cNvSpPr>
                  <a:spLocks noEditPoints="1"/>
                </p:cNvSpPr>
                <p:nvPr/>
              </p:nvSpPr>
              <p:spPr bwMode="black">
                <a:xfrm>
                  <a:off x="7158038" y="4748213"/>
                  <a:ext cx="671513" cy="673100"/>
                </a:xfrm>
                <a:custGeom>
                  <a:avLst/>
                  <a:gdLst>
                    <a:gd name="T0" fmla="*/ 86 w 125"/>
                    <a:gd name="T1" fmla="*/ 13 h 125"/>
                    <a:gd name="T2" fmla="*/ 13 w 125"/>
                    <a:gd name="T3" fmla="*/ 39 h 125"/>
                    <a:gd name="T4" fmla="*/ 39 w 125"/>
                    <a:gd name="T5" fmla="*/ 112 h 125"/>
                    <a:gd name="T6" fmla="*/ 112 w 125"/>
                    <a:gd name="T7" fmla="*/ 86 h 125"/>
                    <a:gd name="T8" fmla="*/ 86 w 125"/>
                    <a:gd name="T9" fmla="*/ 13 h 125"/>
                    <a:gd name="T10" fmla="*/ 97 w 125"/>
                    <a:gd name="T11" fmla="*/ 79 h 125"/>
                    <a:gd name="T12" fmla="*/ 47 w 125"/>
                    <a:gd name="T13" fmla="*/ 96 h 125"/>
                    <a:gd name="T14" fmla="*/ 29 w 125"/>
                    <a:gd name="T15" fmla="*/ 46 h 125"/>
                    <a:gd name="T16" fmla="*/ 79 w 125"/>
                    <a:gd name="T17" fmla="*/ 28 h 125"/>
                    <a:gd name="T18" fmla="*/ 97 w 125"/>
                    <a:gd name="T19" fmla="*/ 79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5" h="125">
                      <a:moveTo>
                        <a:pt x="86" y="13"/>
                      </a:moveTo>
                      <a:cubicBezTo>
                        <a:pt x="59" y="0"/>
                        <a:pt x="26" y="12"/>
                        <a:pt x="13" y="39"/>
                      </a:cubicBezTo>
                      <a:cubicBezTo>
                        <a:pt x="0" y="66"/>
                        <a:pt x="12" y="99"/>
                        <a:pt x="39" y="112"/>
                      </a:cubicBezTo>
                      <a:cubicBezTo>
                        <a:pt x="66" y="125"/>
                        <a:pt x="99" y="113"/>
                        <a:pt x="112" y="86"/>
                      </a:cubicBezTo>
                      <a:cubicBezTo>
                        <a:pt x="125" y="59"/>
                        <a:pt x="114" y="26"/>
                        <a:pt x="86" y="13"/>
                      </a:cubicBezTo>
                      <a:close/>
                      <a:moveTo>
                        <a:pt x="97" y="79"/>
                      </a:moveTo>
                      <a:cubicBezTo>
                        <a:pt x="88" y="97"/>
                        <a:pt x="65" y="105"/>
                        <a:pt x="47" y="96"/>
                      </a:cubicBezTo>
                      <a:cubicBezTo>
                        <a:pt x="28" y="87"/>
                        <a:pt x="20" y="65"/>
                        <a:pt x="29" y="46"/>
                      </a:cubicBezTo>
                      <a:cubicBezTo>
                        <a:pt x="38" y="27"/>
                        <a:pt x="60" y="19"/>
                        <a:pt x="79" y="28"/>
                      </a:cubicBezTo>
                      <a:cubicBezTo>
                        <a:pt x="98" y="37"/>
                        <a:pt x="106" y="60"/>
                        <a:pt x="97" y="7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291" name="Freeform 257">
                  <a:extLst>
                    <a:ext uri="{FF2B5EF4-FFF2-40B4-BE49-F238E27FC236}">
                      <a16:creationId xmlns:a16="http://schemas.microsoft.com/office/drawing/2014/main" id="{0A1A903D-C116-46F1-ADEF-E2A5F8422DB2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351713" y="4908550"/>
                  <a:ext cx="225425" cy="150813"/>
                </a:xfrm>
                <a:custGeom>
                  <a:avLst/>
                  <a:gdLst>
                    <a:gd name="T0" fmla="*/ 39 w 42"/>
                    <a:gd name="T1" fmla="*/ 7 h 28"/>
                    <a:gd name="T2" fmla="*/ 39 w 42"/>
                    <a:gd name="T3" fmla="*/ 7 h 28"/>
                    <a:gd name="T4" fmla="*/ 1 w 42"/>
                    <a:gd name="T5" fmla="*/ 20 h 28"/>
                    <a:gd name="T6" fmla="*/ 3 w 42"/>
                    <a:gd name="T7" fmla="*/ 27 h 28"/>
                    <a:gd name="T8" fmla="*/ 10 w 42"/>
                    <a:gd name="T9" fmla="*/ 24 h 28"/>
                    <a:gd name="T10" fmla="*/ 35 w 42"/>
                    <a:gd name="T11" fmla="*/ 15 h 28"/>
                    <a:gd name="T12" fmla="*/ 41 w 42"/>
                    <a:gd name="T13" fmla="*/ 13 h 28"/>
                    <a:gd name="T14" fmla="*/ 39 w 42"/>
                    <a:gd name="T15" fmla="*/ 7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2" h="28">
                      <a:moveTo>
                        <a:pt x="39" y="7"/>
                      </a:moveTo>
                      <a:cubicBezTo>
                        <a:pt x="39" y="7"/>
                        <a:pt x="39" y="7"/>
                        <a:pt x="39" y="7"/>
                      </a:cubicBezTo>
                      <a:cubicBezTo>
                        <a:pt x="25" y="0"/>
                        <a:pt x="8" y="6"/>
                        <a:pt x="1" y="20"/>
                      </a:cubicBezTo>
                      <a:cubicBezTo>
                        <a:pt x="0" y="23"/>
                        <a:pt x="1" y="25"/>
                        <a:pt x="3" y="27"/>
                      </a:cubicBezTo>
                      <a:cubicBezTo>
                        <a:pt x="6" y="28"/>
                        <a:pt x="8" y="27"/>
                        <a:pt x="10" y="24"/>
                      </a:cubicBezTo>
                      <a:cubicBezTo>
                        <a:pt x="14" y="15"/>
                        <a:pt x="25" y="11"/>
                        <a:pt x="35" y="15"/>
                      </a:cubicBezTo>
                      <a:cubicBezTo>
                        <a:pt x="37" y="16"/>
                        <a:pt x="40" y="15"/>
                        <a:pt x="41" y="13"/>
                      </a:cubicBezTo>
                      <a:cubicBezTo>
                        <a:pt x="42" y="11"/>
                        <a:pt x="41" y="8"/>
                        <a:pt x="39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</p:grpSp>
          <p:sp>
            <p:nvSpPr>
              <p:cNvPr id="280" name="Donut 497">
                <a:extLst>
                  <a:ext uri="{FF2B5EF4-FFF2-40B4-BE49-F238E27FC236}">
                    <a16:creationId xmlns:a16="http://schemas.microsoft.com/office/drawing/2014/main" id="{1B204E64-322E-4C6C-B565-430D96FD3EA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46256" y="2408118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93" name="Freeform 14">
              <a:extLst>
                <a:ext uri="{FF2B5EF4-FFF2-40B4-BE49-F238E27FC236}">
                  <a16:creationId xmlns:a16="http://schemas.microsoft.com/office/drawing/2014/main" id="{532A95E3-BA65-447F-9D6F-0FA035D03ACF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6796291" y="3925592"/>
              <a:ext cx="621339" cy="618833"/>
            </a:xfrm>
            <a:custGeom>
              <a:avLst/>
              <a:gdLst>
                <a:gd name="T0" fmla="*/ 109 w 150"/>
                <a:gd name="T1" fmla="*/ 58 h 149"/>
                <a:gd name="T2" fmla="*/ 115 w 150"/>
                <a:gd name="T3" fmla="*/ 58 h 149"/>
                <a:gd name="T4" fmla="*/ 104 w 150"/>
                <a:gd name="T5" fmla="*/ 54 h 149"/>
                <a:gd name="T6" fmla="*/ 104 w 150"/>
                <a:gd name="T7" fmla="*/ 48 h 149"/>
                <a:gd name="T8" fmla="*/ 104 w 150"/>
                <a:gd name="T9" fmla="*/ 54 h 149"/>
                <a:gd name="T10" fmla="*/ 101 w 150"/>
                <a:gd name="T11" fmla="*/ 66 h 149"/>
                <a:gd name="T12" fmla="*/ 107 w 150"/>
                <a:gd name="T13" fmla="*/ 66 h 149"/>
                <a:gd name="T14" fmla="*/ 96 w 150"/>
                <a:gd name="T15" fmla="*/ 61 h 149"/>
                <a:gd name="T16" fmla="*/ 96 w 150"/>
                <a:gd name="T17" fmla="*/ 55 h 149"/>
                <a:gd name="T18" fmla="*/ 96 w 150"/>
                <a:gd name="T19" fmla="*/ 61 h 149"/>
                <a:gd name="T20" fmla="*/ 83 w 150"/>
                <a:gd name="T21" fmla="*/ 76 h 149"/>
                <a:gd name="T22" fmla="*/ 96 w 150"/>
                <a:gd name="T23" fmla="*/ 76 h 149"/>
                <a:gd name="T24" fmla="*/ 75 w 150"/>
                <a:gd name="T25" fmla="*/ 65 h 149"/>
                <a:gd name="T26" fmla="*/ 75 w 150"/>
                <a:gd name="T27" fmla="*/ 53 h 149"/>
                <a:gd name="T28" fmla="*/ 75 w 150"/>
                <a:gd name="T29" fmla="*/ 65 h 149"/>
                <a:gd name="T30" fmla="*/ 52 w 150"/>
                <a:gd name="T31" fmla="*/ 76 h 149"/>
                <a:gd name="T32" fmla="*/ 69 w 150"/>
                <a:gd name="T33" fmla="*/ 76 h 149"/>
                <a:gd name="T34" fmla="*/ 46 w 150"/>
                <a:gd name="T35" fmla="*/ 65 h 149"/>
                <a:gd name="T36" fmla="*/ 46 w 150"/>
                <a:gd name="T37" fmla="*/ 51 h 149"/>
                <a:gd name="T38" fmla="*/ 46 w 150"/>
                <a:gd name="T39" fmla="*/ 65 h 149"/>
                <a:gd name="T40" fmla="*/ 109 w 150"/>
                <a:gd name="T41" fmla="*/ 45 h 149"/>
                <a:gd name="T42" fmla="*/ 97 w 150"/>
                <a:gd name="T43" fmla="*/ 41 h 149"/>
                <a:gd name="T44" fmla="*/ 75 w 150"/>
                <a:gd name="T45" fmla="*/ 49 h 149"/>
                <a:gd name="T46" fmla="*/ 54 w 150"/>
                <a:gd name="T47" fmla="*/ 41 h 149"/>
                <a:gd name="T48" fmla="*/ 41 w 150"/>
                <a:gd name="T49" fmla="*/ 45 h 149"/>
                <a:gd name="T50" fmla="*/ 28 w 150"/>
                <a:gd name="T51" fmla="*/ 94 h 149"/>
                <a:gd name="T52" fmla="*/ 55 w 150"/>
                <a:gd name="T53" fmla="*/ 93 h 149"/>
                <a:gd name="T54" fmla="*/ 114 w 150"/>
                <a:gd name="T55" fmla="*/ 107 h 149"/>
                <a:gd name="T56" fmla="*/ 116 w 150"/>
                <a:gd name="T57" fmla="*/ 54 h 149"/>
                <a:gd name="T58" fmla="*/ 10 w 150"/>
                <a:gd name="T59" fmla="*/ 75 h 149"/>
                <a:gd name="T60" fmla="*/ 141 w 150"/>
                <a:gd name="T61" fmla="*/ 75 h 149"/>
                <a:gd name="T62" fmla="*/ 75 w 150"/>
                <a:gd name="T63" fmla="*/ 0 h 149"/>
                <a:gd name="T64" fmla="*/ 75 w 150"/>
                <a:gd name="T65" fmla="*/ 149 h 149"/>
                <a:gd name="T66" fmla="*/ 75 w 150"/>
                <a:gd name="T6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0" h="149">
                  <a:moveTo>
                    <a:pt x="112" y="61"/>
                  </a:moveTo>
                  <a:cubicBezTo>
                    <a:pt x="110" y="61"/>
                    <a:pt x="109" y="60"/>
                    <a:pt x="109" y="58"/>
                  </a:cubicBezTo>
                  <a:cubicBezTo>
                    <a:pt x="109" y="57"/>
                    <a:pt x="110" y="55"/>
                    <a:pt x="112" y="55"/>
                  </a:cubicBezTo>
                  <a:cubicBezTo>
                    <a:pt x="114" y="55"/>
                    <a:pt x="115" y="57"/>
                    <a:pt x="115" y="58"/>
                  </a:cubicBezTo>
                  <a:cubicBezTo>
                    <a:pt x="115" y="60"/>
                    <a:pt x="114" y="61"/>
                    <a:pt x="112" y="61"/>
                  </a:cubicBezTo>
                  <a:moveTo>
                    <a:pt x="104" y="54"/>
                  </a:moveTo>
                  <a:cubicBezTo>
                    <a:pt x="103" y="54"/>
                    <a:pt x="101" y="52"/>
                    <a:pt x="101" y="51"/>
                  </a:cubicBezTo>
                  <a:cubicBezTo>
                    <a:pt x="101" y="49"/>
                    <a:pt x="103" y="48"/>
                    <a:pt x="104" y="48"/>
                  </a:cubicBezTo>
                  <a:cubicBezTo>
                    <a:pt x="106" y="48"/>
                    <a:pt x="107" y="49"/>
                    <a:pt x="107" y="51"/>
                  </a:cubicBezTo>
                  <a:cubicBezTo>
                    <a:pt x="107" y="52"/>
                    <a:pt x="106" y="54"/>
                    <a:pt x="104" y="54"/>
                  </a:cubicBezTo>
                  <a:moveTo>
                    <a:pt x="104" y="69"/>
                  </a:moveTo>
                  <a:cubicBezTo>
                    <a:pt x="102" y="69"/>
                    <a:pt x="101" y="68"/>
                    <a:pt x="101" y="66"/>
                  </a:cubicBezTo>
                  <a:cubicBezTo>
                    <a:pt x="101" y="64"/>
                    <a:pt x="102" y="63"/>
                    <a:pt x="104" y="63"/>
                  </a:cubicBezTo>
                  <a:cubicBezTo>
                    <a:pt x="106" y="63"/>
                    <a:pt x="107" y="64"/>
                    <a:pt x="107" y="66"/>
                  </a:cubicBezTo>
                  <a:cubicBezTo>
                    <a:pt x="107" y="68"/>
                    <a:pt x="106" y="69"/>
                    <a:pt x="104" y="69"/>
                  </a:cubicBezTo>
                  <a:moveTo>
                    <a:pt x="96" y="61"/>
                  </a:moveTo>
                  <a:cubicBezTo>
                    <a:pt x="95" y="61"/>
                    <a:pt x="93" y="60"/>
                    <a:pt x="93" y="58"/>
                  </a:cubicBezTo>
                  <a:cubicBezTo>
                    <a:pt x="93" y="57"/>
                    <a:pt x="95" y="55"/>
                    <a:pt x="96" y="55"/>
                  </a:cubicBezTo>
                  <a:cubicBezTo>
                    <a:pt x="98" y="55"/>
                    <a:pt x="99" y="57"/>
                    <a:pt x="99" y="58"/>
                  </a:cubicBezTo>
                  <a:cubicBezTo>
                    <a:pt x="99" y="60"/>
                    <a:pt x="98" y="61"/>
                    <a:pt x="96" y="61"/>
                  </a:cubicBezTo>
                  <a:moveTo>
                    <a:pt x="89" y="82"/>
                  </a:moveTo>
                  <a:cubicBezTo>
                    <a:pt x="85" y="82"/>
                    <a:pt x="83" y="79"/>
                    <a:pt x="83" y="76"/>
                  </a:cubicBezTo>
                  <a:cubicBezTo>
                    <a:pt x="83" y="72"/>
                    <a:pt x="85" y="69"/>
                    <a:pt x="89" y="69"/>
                  </a:cubicBezTo>
                  <a:cubicBezTo>
                    <a:pt x="93" y="69"/>
                    <a:pt x="96" y="72"/>
                    <a:pt x="96" y="76"/>
                  </a:cubicBezTo>
                  <a:cubicBezTo>
                    <a:pt x="96" y="79"/>
                    <a:pt x="93" y="82"/>
                    <a:pt x="89" y="82"/>
                  </a:cubicBezTo>
                  <a:moveTo>
                    <a:pt x="75" y="65"/>
                  </a:moveTo>
                  <a:cubicBezTo>
                    <a:pt x="72" y="65"/>
                    <a:pt x="69" y="62"/>
                    <a:pt x="69" y="59"/>
                  </a:cubicBezTo>
                  <a:cubicBezTo>
                    <a:pt x="69" y="55"/>
                    <a:pt x="72" y="53"/>
                    <a:pt x="75" y="53"/>
                  </a:cubicBezTo>
                  <a:cubicBezTo>
                    <a:pt x="79" y="53"/>
                    <a:pt x="82" y="55"/>
                    <a:pt x="82" y="59"/>
                  </a:cubicBezTo>
                  <a:cubicBezTo>
                    <a:pt x="82" y="62"/>
                    <a:pt x="79" y="65"/>
                    <a:pt x="75" y="65"/>
                  </a:cubicBezTo>
                  <a:moveTo>
                    <a:pt x="60" y="84"/>
                  </a:moveTo>
                  <a:cubicBezTo>
                    <a:pt x="56" y="84"/>
                    <a:pt x="52" y="80"/>
                    <a:pt x="52" y="76"/>
                  </a:cubicBezTo>
                  <a:cubicBezTo>
                    <a:pt x="52" y="71"/>
                    <a:pt x="56" y="67"/>
                    <a:pt x="60" y="67"/>
                  </a:cubicBezTo>
                  <a:cubicBezTo>
                    <a:pt x="65" y="67"/>
                    <a:pt x="69" y="71"/>
                    <a:pt x="69" y="76"/>
                  </a:cubicBezTo>
                  <a:cubicBezTo>
                    <a:pt x="69" y="80"/>
                    <a:pt x="65" y="84"/>
                    <a:pt x="60" y="84"/>
                  </a:cubicBezTo>
                  <a:moveTo>
                    <a:pt x="46" y="65"/>
                  </a:moveTo>
                  <a:cubicBezTo>
                    <a:pt x="42" y="65"/>
                    <a:pt x="39" y="62"/>
                    <a:pt x="39" y="58"/>
                  </a:cubicBezTo>
                  <a:cubicBezTo>
                    <a:pt x="39" y="54"/>
                    <a:pt x="42" y="51"/>
                    <a:pt x="46" y="51"/>
                  </a:cubicBezTo>
                  <a:cubicBezTo>
                    <a:pt x="50" y="51"/>
                    <a:pt x="53" y="54"/>
                    <a:pt x="53" y="58"/>
                  </a:cubicBezTo>
                  <a:cubicBezTo>
                    <a:pt x="53" y="62"/>
                    <a:pt x="50" y="65"/>
                    <a:pt x="46" y="65"/>
                  </a:cubicBezTo>
                  <a:moveTo>
                    <a:pt x="116" y="54"/>
                  </a:moveTo>
                  <a:cubicBezTo>
                    <a:pt x="114" y="51"/>
                    <a:pt x="112" y="47"/>
                    <a:pt x="109" y="45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105" y="40"/>
                    <a:pt x="97" y="41"/>
                    <a:pt x="97" y="41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0" y="44"/>
                    <a:pt x="90" y="49"/>
                    <a:pt x="75" y="49"/>
                  </a:cubicBezTo>
                  <a:cubicBezTo>
                    <a:pt x="60" y="49"/>
                    <a:pt x="61" y="44"/>
                    <a:pt x="55" y="4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1"/>
                    <a:pt x="46" y="40"/>
                    <a:pt x="41" y="44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38" y="47"/>
                    <a:pt x="37" y="51"/>
                    <a:pt x="35" y="54"/>
                  </a:cubicBezTo>
                  <a:cubicBezTo>
                    <a:pt x="32" y="61"/>
                    <a:pt x="27" y="80"/>
                    <a:pt x="28" y="94"/>
                  </a:cubicBezTo>
                  <a:cubicBezTo>
                    <a:pt x="29" y="105"/>
                    <a:pt x="31" y="107"/>
                    <a:pt x="36" y="107"/>
                  </a:cubicBezTo>
                  <a:cubicBezTo>
                    <a:pt x="41" y="108"/>
                    <a:pt x="49" y="98"/>
                    <a:pt x="55" y="93"/>
                  </a:cubicBezTo>
                  <a:cubicBezTo>
                    <a:pt x="62" y="88"/>
                    <a:pt x="89" y="88"/>
                    <a:pt x="96" y="93"/>
                  </a:cubicBezTo>
                  <a:cubicBezTo>
                    <a:pt x="102" y="98"/>
                    <a:pt x="109" y="108"/>
                    <a:pt x="114" y="107"/>
                  </a:cubicBezTo>
                  <a:cubicBezTo>
                    <a:pt x="120" y="107"/>
                    <a:pt x="121" y="105"/>
                    <a:pt x="122" y="94"/>
                  </a:cubicBezTo>
                  <a:cubicBezTo>
                    <a:pt x="124" y="80"/>
                    <a:pt x="119" y="61"/>
                    <a:pt x="116" y="54"/>
                  </a:cubicBezTo>
                  <a:moveTo>
                    <a:pt x="75" y="140"/>
                  </a:moveTo>
                  <a:cubicBezTo>
                    <a:pt x="39" y="140"/>
                    <a:pt x="10" y="111"/>
                    <a:pt x="10" y="75"/>
                  </a:cubicBezTo>
                  <a:cubicBezTo>
                    <a:pt x="10" y="39"/>
                    <a:pt x="39" y="9"/>
                    <a:pt x="75" y="9"/>
                  </a:cubicBezTo>
                  <a:cubicBezTo>
                    <a:pt x="111" y="9"/>
                    <a:pt x="141" y="39"/>
                    <a:pt x="141" y="75"/>
                  </a:cubicBezTo>
                  <a:cubicBezTo>
                    <a:pt x="141" y="111"/>
                    <a:pt x="111" y="140"/>
                    <a:pt x="75" y="140"/>
                  </a:cubicBezTo>
                  <a:moveTo>
                    <a:pt x="75" y="0"/>
                  </a:moveTo>
                  <a:cubicBezTo>
                    <a:pt x="34" y="0"/>
                    <a:pt x="0" y="33"/>
                    <a:pt x="0" y="75"/>
                  </a:cubicBezTo>
                  <a:cubicBezTo>
                    <a:pt x="0" y="116"/>
                    <a:pt x="34" y="149"/>
                    <a:pt x="75" y="149"/>
                  </a:cubicBezTo>
                  <a:cubicBezTo>
                    <a:pt x="117" y="149"/>
                    <a:pt x="150" y="116"/>
                    <a:pt x="150" y="75"/>
                  </a:cubicBezTo>
                  <a:cubicBezTo>
                    <a:pt x="150" y="33"/>
                    <a:pt x="117" y="0"/>
                    <a:pt x="7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25051"/>
                </a:solidFill>
                <a:effectLst/>
                <a:uLnTx/>
                <a:uFillTx/>
                <a:latin typeface="Blender Pro Book"/>
              </a:endParaRPr>
            </a:p>
          </p:txBody>
        </p: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12B48276-0C81-452C-9EC3-3D58D00F7BB7}"/>
                </a:ext>
              </a:extLst>
            </p:cNvPr>
            <p:cNvGrpSpPr/>
            <p:nvPr/>
          </p:nvGrpSpPr>
          <p:grpSpPr>
            <a:xfrm>
              <a:off x="7526658" y="4424234"/>
              <a:ext cx="618833" cy="618833"/>
              <a:chOff x="4604545" y="1640238"/>
              <a:chExt cx="392110" cy="392110"/>
            </a:xfrm>
            <a:solidFill>
              <a:schemeClr val="tx1"/>
            </a:solidFill>
          </p:grpSpPr>
          <p:grpSp>
            <p:nvGrpSpPr>
              <p:cNvPr id="297" name="Group 36">
                <a:extLst>
                  <a:ext uri="{FF2B5EF4-FFF2-40B4-BE49-F238E27FC236}">
                    <a16:creationId xmlns:a16="http://schemas.microsoft.com/office/drawing/2014/main" id="{63FEF375-CC91-416E-A405-C7F5B0E600E7}"/>
                  </a:ext>
                </a:extLst>
              </p:cNvPr>
              <p:cNvGrpSpPr/>
              <p:nvPr/>
            </p:nvGrpSpPr>
            <p:grpSpPr bwMode="black">
              <a:xfrm>
                <a:off x="4673640" y="1736214"/>
                <a:ext cx="253920" cy="200159"/>
                <a:chOff x="3358790" y="376388"/>
                <a:chExt cx="1516063" cy="1195388"/>
              </a:xfrm>
              <a:grpFill/>
            </p:grpSpPr>
            <p:sp>
              <p:nvSpPr>
                <p:cNvPr id="299" name="Freeform 26">
                  <a:extLst>
                    <a:ext uri="{FF2B5EF4-FFF2-40B4-BE49-F238E27FC236}">
                      <a16:creationId xmlns:a16="http://schemas.microsoft.com/office/drawing/2014/main" id="{D29860D4-2FF7-4A94-A722-9CB0030D42EE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703278" y="376388"/>
                  <a:ext cx="1171575" cy="1128713"/>
                </a:xfrm>
                <a:custGeom>
                  <a:avLst/>
                  <a:gdLst>
                    <a:gd name="T0" fmla="*/ 36 w 312"/>
                    <a:gd name="T1" fmla="*/ 0 h 301"/>
                    <a:gd name="T2" fmla="*/ 0 w 312"/>
                    <a:gd name="T3" fmla="*/ 94 h 301"/>
                    <a:gd name="T4" fmla="*/ 32 w 312"/>
                    <a:gd name="T5" fmla="*/ 94 h 301"/>
                    <a:gd name="T6" fmla="*/ 54 w 312"/>
                    <a:gd name="T7" fmla="*/ 39 h 301"/>
                    <a:gd name="T8" fmla="*/ 272 w 312"/>
                    <a:gd name="T9" fmla="*/ 124 h 301"/>
                    <a:gd name="T10" fmla="*/ 219 w 312"/>
                    <a:gd name="T11" fmla="*/ 262 h 301"/>
                    <a:gd name="T12" fmla="*/ 219 w 312"/>
                    <a:gd name="T13" fmla="*/ 295 h 301"/>
                    <a:gd name="T14" fmla="*/ 237 w 312"/>
                    <a:gd name="T15" fmla="*/ 301 h 301"/>
                    <a:gd name="T16" fmla="*/ 312 w 312"/>
                    <a:gd name="T17" fmla="*/ 106 h 301"/>
                    <a:gd name="T18" fmla="*/ 36 w 312"/>
                    <a:gd name="T19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2" h="301">
                      <a:moveTo>
                        <a:pt x="36" y="0"/>
                      </a:move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41" y="73"/>
                        <a:pt x="54" y="39"/>
                        <a:pt x="54" y="39"/>
                      </a:cubicBezTo>
                      <a:cubicBezTo>
                        <a:pt x="272" y="124"/>
                        <a:pt x="272" y="124"/>
                        <a:pt x="272" y="124"/>
                      </a:cubicBezTo>
                      <a:cubicBezTo>
                        <a:pt x="219" y="262"/>
                        <a:pt x="219" y="262"/>
                        <a:pt x="219" y="262"/>
                      </a:cubicBezTo>
                      <a:cubicBezTo>
                        <a:pt x="219" y="295"/>
                        <a:pt x="219" y="295"/>
                        <a:pt x="219" y="295"/>
                      </a:cubicBezTo>
                      <a:cubicBezTo>
                        <a:pt x="237" y="301"/>
                        <a:pt x="237" y="301"/>
                        <a:pt x="237" y="301"/>
                      </a:cubicBezTo>
                      <a:cubicBezTo>
                        <a:pt x="312" y="106"/>
                        <a:pt x="312" y="106"/>
                        <a:pt x="312" y="106"/>
                      </a:cubicBezTo>
                      <a:lnTo>
                        <a:pt x="36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00" name="Freeform 27">
                  <a:extLst>
                    <a:ext uri="{FF2B5EF4-FFF2-40B4-BE49-F238E27FC236}">
                      <a16:creationId xmlns:a16="http://schemas.microsoft.com/office/drawing/2014/main" id="{D5FF656B-FD0B-455F-838D-024228DD2987}"/>
                    </a:ext>
                  </a:extLst>
                </p:cNvPr>
                <p:cNvSpPr>
                  <a:spLocks noEditPoints="1"/>
                </p:cNvSpPr>
                <p:nvPr/>
              </p:nvSpPr>
              <p:spPr bwMode="black">
                <a:xfrm>
                  <a:off x="3358790" y="789138"/>
                  <a:ext cx="1106488" cy="782638"/>
                </a:xfrm>
                <a:custGeom>
                  <a:avLst/>
                  <a:gdLst>
                    <a:gd name="T0" fmla="*/ 0 w 697"/>
                    <a:gd name="T1" fmla="*/ 0 h 493"/>
                    <a:gd name="T2" fmla="*/ 0 w 697"/>
                    <a:gd name="T3" fmla="*/ 493 h 493"/>
                    <a:gd name="T4" fmla="*/ 697 w 697"/>
                    <a:gd name="T5" fmla="*/ 493 h 493"/>
                    <a:gd name="T6" fmla="*/ 697 w 697"/>
                    <a:gd name="T7" fmla="*/ 0 h 493"/>
                    <a:gd name="T8" fmla="*/ 0 w 697"/>
                    <a:gd name="T9" fmla="*/ 0 h 493"/>
                    <a:gd name="T10" fmla="*/ 626 w 697"/>
                    <a:gd name="T11" fmla="*/ 422 h 493"/>
                    <a:gd name="T12" fmla="*/ 71 w 697"/>
                    <a:gd name="T13" fmla="*/ 422 h 493"/>
                    <a:gd name="T14" fmla="*/ 71 w 697"/>
                    <a:gd name="T15" fmla="*/ 73 h 493"/>
                    <a:gd name="T16" fmla="*/ 626 w 697"/>
                    <a:gd name="T17" fmla="*/ 73 h 493"/>
                    <a:gd name="T18" fmla="*/ 626 w 697"/>
                    <a:gd name="T19" fmla="*/ 422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97" h="493">
                      <a:moveTo>
                        <a:pt x="0" y="0"/>
                      </a:moveTo>
                      <a:lnTo>
                        <a:pt x="0" y="493"/>
                      </a:lnTo>
                      <a:lnTo>
                        <a:pt x="697" y="493"/>
                      </a:lnTo>
                      <a:lnTo>
                        <a:pt x="697" y="0"/>
                      </a:lnTo>
                      <a:lnTo>
                        <a:pt x="0" y="0"/>
                      </a:lnTo>
                      <a:close/>
                      <a:moveTo>
                        <a:pt x="626" y="422"/>
                      </a:moveTo>
                      <a:lnTo>
                        <a:pt x="71" y="422"/>
                      </a:lnTo>
                      <a:lnTo>
                        <a:pt x="71" y="73"/>
                      </a:lnTo>
                      <a:lnTo>
                        <a:pt x="626" y="73"/>
                      </a:lnTo>
                      <a:lnTo>
                        <a:pt x="626" y="422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01" name="Freeform 28">
                  <a:extLst>
                    <a:ext uri="{FF2B5EF4-FFF2-40B4-BE49-F238E27FC236}">
                      <a16:creationId xmlns:a16="http://schemas.microsoft.com/office/drawing/2014/main" id="{AC4F50CA-5EA9-492F-8C41-76F79FD25D46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565165" y="1189188"/>
                  <a:ext cx="401638" cy="338138"/>
                </a:xfrm>
                <a:custGeom>
                  <a:avLst/>
                  <a:gdLst>
                    <a:gd name="T0" fmla="*/ 0 w 107"/>
                    <a:gd name="T1" fmla="*/ 90 h 90"/>
                    <a:gd name="T2" fmla="*/ 54 w 107"/>
                    <a:gd name="T3" fmla="*/ 0 h 90"/>
                    <a:gd name="T4" fmla="*/ 107 w 107"/>
                    <a:gd name="T5" fmla="*/ 90 h 90"/>
                    <a:gd name="T6" fmla="*/ 0 w 107"/>
                    <a:gd name="T7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7" h="90">
                      <a:moveTo>
                        <a:pt x="0" y="90"/>
                      </a:moveTo>
                      <a:cubicBezTo>
                        <a:pt x="0" y="40"/>
                        <a:pt x="8" y="0"/>
                        <a:pt x="54" y="0"/>
                      </a:cubicBezTo>
                      <a:cubicBezTo>
                        <a:pt x="99" y="0"/>
                        <a:pt x="107" y="40"/>
                        <a:pt x="107" y="9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02" name="Freeform 29">
                  <a:extLst>
                    <a:ext uri="{FF2B5EF4-FFF2-40B4-BE49-F238E27FC236}">
                      <a16:creationId xmlns:a16="http://schemas.microsoft.com/office/drawing/2014/main" id="{C9CFE446-71AC-4D5A-BB67-07393D1762C5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958865" y="1230463"/>
                  <a:ext cx="225425" cy="244475"/>
                </a:xfrm>
                <a:custGeom>
                  <a:avLst/>
                  <a:gdLst>
                    <a:gd name="T0" fmla="*/ 0 w 60"/>
                    <a:gd name="T1" fmla="*/ 4 h 65"/>
                    <a:gd name="T2" fmla="*/ 14 w 60"/>
                    <a:gd name="T3" fmla="*/ 65 h 65"/>
                    <a:gd name="T4" fmla="*/ 60 w 60"/>
                    <a:gd name="T5" fmla="*/ 65 h 65"/>
                    <a:gd name="T6" fmla="*/ 18 w 60"/>
                    <a:gd name="T7" fmla="*/ 0 h 65"/>
                    <a:gd name="T8" fmla="*/ 0 w 60"/>
                    <a:gd name="T9" fmla="*/ 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65">
                      <a:moveTo>
                        <a:pt x="0" y="4"/>
                      </a:moveTo>
                      <a:cubicBezTo>
                        <a:pt x="11" y="22"/>
                        <a:pt x="14" y="46"/>
                        <a:pt x="14" y="65"/>
                      </a:cubicBezTo>
                      <a:cubicBezTo>
                        <a:pt x="20" y="65"/>
                        <a:pt x="53" y="65"/>
                        <a:pt x="60" y="65"/>
                      </a:cubicBezTo>
                      <a:cubicBezTo>
                        <a:pt x="59" y="19"/>
                        <a:pt x="46" y="0"/>
                        <a:pt x="18" y="0"/>
                      </a:cubicBezTo>
                      <a:cubicBezTo>
                        <a:pt x="11" y="0"/>
                        <a:pt x="5" y="1"/>
                        <a:pt x="0" y="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03" name="Oval 30">
                  <a:extLst>
                    <a:ext uri="{FF2B5EF4-FFF2-40B4-BE49-F238E27FC236}">
                      <a16:creationId xmlns:a16="http://schemas.microsoft.com/office/drawing/2014/main" id="{DD44D56C-6B86-4D1B-8FE7-FAD274578F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647715" y="930426"/>
                  <a:ext cx="239713" cy="239713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04" name="Oval 31">
                  <a:extLst>
                    <a:ext uri="{FF2B5EF4-FFF2-40B4-BE49-F238E27FC236}">
                      <a16:creationId xmlns:a16="http://schemas.microsoft.com/office/drawing/2014/main" id="{7617226C-9FE6-4104-A7FF-4E9CCDD585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933465" y="1020913"/>
                  <a:ext cx="182563" cy="179388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</p:grpSp>
          <p:sp>
            <p:nvSpPr>
              <p:cNvPr id="298" name="Donut 443">
                <a:extLst>
                  <a:ext uri="{FF2B5EF4-FFF2-40B4-BE49-F238E27FC236}">
                    <a16:creationId xmlns:a16="http://schemas.microsoft.com/office/drawing/2014/main" id="{83F1A9FC-BDCC-4644-B406-E8BC98FB2D2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04545" y="1640238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7B784F5D-5B7A-4662-9F4C-D6CC378F3941}"/>
                </a:ext>
              </a:extLst>
            </p:cNvPr>
            <p:cNvGrpSpPr/>
            <p:nvPr/>
          </p:nvGrpSpPr>
          <p:grpSpPr>
            <a:xfrm>
              <a:off x="3584418" y="3318537"/>
              <a:ext cx="618833" cy="618833"/>
              <a:chOff x="4604545" y="1640238"/>
              <a:chExt cx="392110" cy="392110"/>
            </a:xfrm>
            <a:solidFill>
              <a:schemeClr val="tx1"/>
            </a:solidFill>
          </p:grpSpPr>
          <p:grpSp>
            <p:nvGrpSpPr>
              <p:cNvPr id="306" name="Group 36">
                <a:extLst>
                  <a:ext uri="{FF2B5EF4-FFF2-40B4-BE49-F238E27FC236}">
                    <a16:creationId xmlns:a16="http://schemas.microsoft.com/office/drawing/2014/main" id="{A1C5E53C-BC19-4ADA-86B9-3866704EF584}"/>
                  </a:ext>
                </a:extLst>
              </p:cNvPr>
              <p:cNvGrpSpPr/>
              <p:nvPr/>
            </p:nvGrpSpPr>
            <p:grpSpPr bwMode="black">
              <a:xfrm>
                <a:off x="4673640" y="1736214"/>
                <a:ext cx="253920" cy="200159"/>
                <a:chOff x="3358790" y="376388"/>
                <a:chExt cx="1516063" cy="1195388"/>
              </a:xfrm>
              <a:grpFill/>
            </p:grpSpPr>
            <p:sp>
              <p:nvSpPr>
                <p:cNvPr id="308" name="Freeform 26">
                  <a:extLst>
                    <a:ext uri="{FF2B5EF4-FFF2-40B4-BE49-F238E27FC236}">
                      <a16:creationId xmlns:a16="http://schemas.microsoft.com/office/drawing/2014/main" id="{8198C7FD-4EEC-4132-A295-B78B40F7F133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703278" y="376388"/>
                  <a:ext cx="1171575" cy="1128713"/>
                </a:xfrm>
                <a:custGeom>
                  <a:avLst/>
                  <a:gdLst>
                    <a:gd name="T0" fmla="*/ 36 w 312"/>
                    <a:gd name="T1" fmla="*/ 0 h 301"/>
                    <a:gd name="T2" fmla="*/ 0 w 312"/>
                    <a:gd name="T3" fmla="*/ 94 h 301"/>
                    <a:gd name="T4" fmla="*/ 32 w 312"/>
                    <a:gd name="T5" fmla="*/ 94 h 301"/>
                    <a:gd name="T6" fmla="*/ 54 w 312"/>
                    <a:gd name="T7" fmla="*/ 39 h 301"/>
                    <a:gd name="T8" fmla="*/ 272 w 312"/>
                    <a:gd name="T9" fmla="*/ 124 h 301"/>
                    <a:gd name="T10" fmla="*/ 219 w 312"/>
                    <a:gd name="T11" fmla="*/ 262 h 301"/>
                    <a:gd name="T12" fmla="*/ 219 w 312"/>
                    <a:gd name="T13" fmla="*/ 295 h 301"/>
                    <a:gd name="T14" fmla="*/ 237 w 312"/>
                    <a:gd name="T15" fmla="*/ 301 h 301"/>
                    <a:gd name="T16" fmla="*/ 312 w 312"/>
                    <a:gd name="T17" fmla="*/ 106 h 301"/>
                    <a:gd name="T18" fmla="*/ 36 w 312"/>
                    <a:gd name="T19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2" h="301">
                      <a:moveTo>
                        <a:pt x="36" y="0"/>
                      </a:move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41" y="73"/>
                        <a:pt x="54" y="39"/>
                        <a:pt x="54" y="39"/>
                      </a:cubicBezTo>
                      <a:cubicBezTo>
                        <a:pt x="272" y="124"/>
                        <a:pt x="272" y="124"/>
                        <a:pt x="272" y="124"/>
                      </a:cubicBezTo>
                      <a:cubicBezTo>
                        <a:pt x="219" y="262"/>
                        <a:pt x="219" y="262"/>
                        <a:pt x="219" y="262"/>
                      </a:cubicBezTo>
                      <a:cubicBezTo>
                        <a:pt x="219" y="295"/>
                        <a:pt x="219" y="295"/>
                        <a:pt x="219" y="295"/>
                      </a:cubicBezTo>
                      <a:cubicBezTo>
                        <a:pt x="237" y="301"/>
                        <a:pt x="237" y="301"/>
                        <a:pt x="237" y="301"/>
                      </a:cubicBezTo>
                      <a:cubicBezTo>
                        <a:pt x="312" y="106"/>
                        <a:pt x="312" y="106"/>
                        <a:pt x="312" y="106"/>
                      </a:cubicBezTo>
                      <a:lnTo>
                        <a:pt x="36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09" name="Freeform 27">
                  <a:extLst>
                    <a:ext uri="{FF2B5EF4-FFF2-40B4-BE49-F238E27FC236}">
                      <a16:creationId xmlns:a16="http://schemas.microsoft.com/office/drawing/2014/main" id="{890C84B5-66D3-4BF3-85B3-AEF1F784685A}"/>
                    </a:ext>
                  </a:extLst>
                </p:cNvPr>
                <p:cNvSpPr>
                  <a:spLocks noEditPoints="1"/>
                </p:cNvSpPr>
                <p:nvPr/>
              </p:nvSpPr>
              <p:spPr bwMode="black">
                <a:xfrm>
                  <a:off x="3358790" y="789138"/>
                  <a:ext cx="1106488" cy="782638"/>
                </a:xfrm>
                <a:custGeom>
                  <a:avLst/>
                  <a:gdLst>
                    <a:gd name="T0" fmla="*/ 0 w 697"/>
                    <a:gd name="T1" fmla="*/ 0 h 493"/>
                    <a:gd name="T2" fmla="*/ 0 w 697"/>
                    <a:gd name="T3" fmla="*/ 493 h 493"/>
                    <a:gd name="T4" fmla="*/ 697 w 697"/>
                    <a:gd name="T5" fmla="*/ 493 h 493"/>
                    <a:gd name="T6" fmla="*/ 697 w 697"/>
                    <a:gd name="T7" fmla="*/ 0 h 493"/>
                    <a:gd name="T8" fmla="*/ 0 w 697"/>
                    <a:gd name="T9" fmla="*/ 0 h 493"/>
                    <a:gd name="T10" fmla="*/ 626 w 697"/>
                    <a:gd name="T11" fmla="*/ 422 h 493"/>
                    <a:gd name="T12" fmla="*/ 71 w 697"/>
                    <a:gd name="T13" fmla="*/ 422 h 493"/>
                    <a:gd name="T14" fmla="*/ 71 w 697"/>
                    <a:gd name="T15" fmla="*/ 73 h 493"/>
                    <a:gd name="T16" fmla="*/ 626 w 697"/>
                    <a:gd name="T17" fmla="*/ 73 h 493"/>
                    <a:gd name="T18" fmla="*/ 626 w 697"/>
                    <a:gd name="T19" fmla="*/ 422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97" h="493">
                      <a:moveTo>
                        <a:pt x="0" y="0"/>
                      </a:moveTo>
                      <a:lnTo>
                        <a:pt x="0" y="493"/>
                      </a:lnTo>
                      <a:lnTo>
                        <a:pt x="697" y="493"/>
                      </a:lnTo>
                      <a:lnTo>
                        <a:pt x="697" y="0"/>
                      </a:lnTo>
                      <a:lnTo>
                        <a:pt x="0" y="0"/>
                      </a:lnTo>
                      <a:close/>
                      <a:moveTo>
                        <a:pt x="626" y="422"/>
                      </a:moveTo>
                      <a:lnTo>
                        <a:pt x="71" y="422"/>
                      </a:lnTo>
                      <a:lnTo>
                        <a:pt x="71" y="73"/>
                      </a:lnTo>
                      <a:lnTo>
                        <a:pt x="626" y="73"/>
                      </a:lnTo>
                      <a:lnTo>
                        <a:pt x="626" y="422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10" name="Freeform 28">
                  <a:extLst>
                    <a:ext uri="{FF2B5EF4-FFF2-40B4-BE49-F238E27FC236}">
                      <a16:creationId xmlns:a16="http://schemas.microsoft.com/office/drawing/2014/main" id="{BFFFC12E-010F-440B-9F23-18677615F464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565165" y="1189188"/>
                  <a:ext cx="401638" cy="338138"/>
                </a:xfrm>
                <a:custGeom>
                  <a:avLst/>
                  <a:gdLst>
                    <a:gd name="T0" fmla="*/ 0 w 107"/>
                    <a:gd name="T1" fmla="*/ 90 h 90"/>
                    <a:gd name="T2" fmla="*/ 54 w 107"/>
                    <a:gd name="T3" fmla="*/ 0 h 90"/>
                    <a:gd name="T4" fmla="*/ 107 w 107"/>
                    <a:gd name="T5" fmla="*/ 90 h 90"/>
                    <a:gd name="T6" fmla="*/ 0 w 107"/>
                    <a:gd name="T7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7" h="90">
                      <a:moveTo>
                        <a:pt x="0" y="90"/>
                      </a:moveTo>
                      <a:cubicBezTo>
                        <a:pt x="0" y="40"/>
                        <a:pt x="8" y="0"/>
                        <a:pt x="54" y="0"/>
                      </a:cubicBezTo>
                      <a:cubicBezTo>
                        <a:pt x="99" y="0"/>
                        <a:pt x="107" y="40"/>
                        <a:pt x="107" y="9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11" name="Freeform 29">
                  <a:extLst>
                    <a:ext uri="{FF2B5EF4-FFF2-40B4-BE49-F238E27FC236}">
                      <a16:creationId xmlns:a16="http://schemas.microsoft.com/office/drawing/2014/main" id="{CCF22D2A-01F5-4D85-8B83-930DF529DA79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958865" y="1230463"/>
                  <a:ext cx="225425" cy="244475"/>
                </a:xfrm>
                <a:custGeom>
                  <a:avLst/>
                  <a:gdLst>
                    <a:gd name="T0" fmla="*/ 0 w 60"/>
                    <a:gd name="T1" fmla="*/ 4 h 65"/>
                    <a:gd name="T2" fmla="*/ 14 w 60"/>
                    <a:gd name="T3" fmla="*/ 65 h 65"/>
                    <a:gd name="T4" fmla="*/ 60 w 60"/>
                    <a:gd name="T5" fmla="*/ 65 h 65"/>
                    <a:gd name="T6" fmla="*/ 18 w 60"/>
                    <a:gd name="T7" fmla="*/ 0 h 65"/>
                    <a:gd name="T8" fmla="*/ 0 w 60"/>
                    <a:gd name="T9" fmla="*/ 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65">
                      <a:moveTo>
                        <a:pt x="0" y="4"/>
                      </a:moveTo>
                      <a:cubicBezTo>
                        <a:pt x="11" y="22"/>
                        <a:pt x="14" y="46"/>
                        <a:pt x="14" y="65"/>
                      </a:cubicBezTo>
                      <a:cubicBezTo>
                        <a:pt x="20" y="65"/>
                        <a:pt x="53" y="65"/>
                        <a:pt x="60" y="65"/>
                      </a:cubicBezTo>
                      <a:cubicBezTo>
                        <a:pt x="59" y="19"/>
                        <a:pt x="46" y="0"/>
                        <a:pt x="18" y="0"/>
                      </a:cubicBezTo>
                      <a:cubicBezTo>
                        <a:pt x="11" y="0"/>
                        <a:pt x="5" y="1"/>
                        <a:pt x="0" y="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12" name="Oval 30">
                  <a:extLst>
                    <a:ext uri="{FF2B5EF4-FFF2-40B4-BE49-F238E27FC236}">
                      <a16:creationId xmlns:a16="http://schemas.microsoft.com/office/drawing/2014/main" id="{0181EF07-D6D0-437A-88D0-D754955F0B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647715" y="930426"/>
                  <a:ext cx="239713" cy="239713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13" name="Oval 31">
                  <a:extLst>
                    <a:ext uri="{FF2B5EF4-FFF2-40B4-BE49-F238E27FC236}">
                      <a16:creationId xmlns:a16="http://schemas.microsoft.com/office/drawing/2014/main" id="{E53ABF7A-8D7A-4EE3-A915-CFA229F1FE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933465" y="1020913"/>
                  <a:ext cx="182563" cy="179388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</p:grpSp>
          <p:sp>
            <p:nvSpPr>
              <p:cNvPr id="307" name="Donut 443">
                <a:extLst>
                  <a:ext uri="{FF2B5EF4-FFF2-40B4-BE49-F238E27FC236}">
                    <a16:creationId xmlns:a16="http://schemas.microsoft.com/office/drawing/2014/main" id="{06CED3FC-CD11-4ACC-A960-9F80BC6BB0C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04545" y="1640238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39665912-2ACC-4841-9EAA-2CDA97FAE38C}"/>
                </a:ext>
              </a:extLst>
            </p:cNvPr>
            <p:cNvGrpSpPr/>
            <p:nvPr/>
          </p:nvGrpSpPr>
          <p:grpSpPr>
            <a:xfrm>
              <a:off x="4833181" y="4912267"/>
              <a:ext cx="618833" cy="618833"/>
              <a:chOff x="3233165" y="1874357"/>
              <a:chExt cx="392110" cy="392110"/>
            </a:xfrm>
            <a:solidFill>
              <a:schemeClr val="tx1"/>
            </a:solidFill>
          </p:grpSpPr>
          <p:sp>
            <p:nvSpPr>
              <p:cNvPr id="315" name="Freeform 7">
                <a:extLst>
                  <a:ext uri="{FF2B5EF4-FFF2-40B4-BE49-F238E27FC236}">
                    <a16:creationId xmlns:a16="http://schemas.microsoft.com/office/drawing/2014/main" id="{A44CB8E8-3DBF-49DE-A3D6-DE3D14C5DC96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3349320" y="1989867"/>
                <a:ext cx="159800" cy="161090"/>
              </a:xfrm>
              <a:custGeom>
                <a:avLst/>
                <a:gdLst>
                  <a:gd name="T0" fmla="*/ 278 w 306"/>
                  <a:gd name="T1" fmla="*/ 15 h 329"/>
                  <a:gd name="T2" fmla="*/ 256 w 306"/>
                  <a:gd name="T3" fmla="*/ 22 h 329"/>
                  <a:gd name="T4" fmla="*/ 248 w 306"/>
                  <a:gd name="T5" fmla="*/ 0 h 329"/>
                  <a:gd name="T6" fmla="*/ 56 w 306"/>
                  <a:gd name="T7" fmla="*/ 15 h 329"/>
                  <a:gd name="T8" fmla="*/ 34 w 306"/>
                  <a:gd name="T9" fmla="*/ 22 h 329"/>
                  <a:gd name="T10" fmla="*/ 26 w 306"/>
                  <a:gd name="T11" fmla="*/ 0 h 329"/>
                  <a:gd name="T12" fmla="*/ 0 w 306"/>
                  <a:gd name="T13" fmla="*/ 329 h 329"/>
                  <a:gd name="T14" fmla="*/ 25 w 306"/>
                  <a:gd name="T15" fmla="*/ 314 h 329"/>
                  <a:gd name="T16" fmla="*/ 48 w 306"/>
                  <a:gd name="T17" fmla="*/ 306 h 329"/>
                  <a:gd name="T18" fmla="*/ 55 w 306"/>
                  <a:gd name="T19" fmla="*/ 329 h 329"/>
                  <a:gd name="T20" fmla="*/ 249 w 306"/>
                  <a:gd name="T21" fmla="*/ 314 h 329"/>
                  <a:gd name="T22" fmla="*/ 271 w 306"/>
                  <a:gd name="T23" fmla="*/ 306 h 329"/>
                  <a:gd name="T24" fmla="*/ 279 w 306"/>
                  <a:gd name="T25" fmla="*/ 329 h 329"/>
                  <a:gd name="T26" fmla="*/ 306 w 306"/>
                  <a:gd name="T27" fmla="*/ 0 h 329"/>
                  <a:gd name="T28" fmla="*/ 56 w 306"/>
                  <a:gd name="T29" fmla="*/ 250 h 329"/>
                  <a:gd name="T30" fmla="*/ 34 w 306"/>
                  <a:gd name="T31" fmla="*/ 258 h 329"/>
                  <a:gd name="T32" fmla="*/ 26 w 306"/>
                  <a:gd name="T33" fmla="*/ 236 h 329"/>
                  <a:gd name="T34" fmla="*/ 49 w 306"/>
                  <a:gd name="T35" fmla="*/ 228 h 329"/>
                  <a:gd name="T36" fmla="*/ 56 w 306"/>
                  <a:gd name="T37" fmla="*/ 250 h 329"/>
                  <a:gd name="T38" fmla="*/ 49 w 306"/>
                  <a:gd name="T39" fmla="*/ 179 h 329"/>
                  <a:gd name="T40" fmla="*/ 26 w 306"/>
                  <a:gd name="T41" fmla="*/ 172 h 329"/>
                  <a:gd name="T42" fmla="*/ 34 w 306"/>
                  <a:gd name="T43" fmla="*/ 150 h 329"/>
                  <a:gd name="T44" fmla="*/ 56 w 306"/>
                  <a:gd name="T45" fmla="*/ 157 h 329"/>
                  <a:gd name="T46" fmla="*/ 56 w 306"/>
                  <a:gd name="T47" fmla="*/ 93 h 329"/>
                  <a:gd name="T48" fmla="*/ 34 w 306"/>
                  <a:gd name="T49" fmla="*/ 101 h 329"/>
                  <a:gd name="T50" fmla="*/ 26 w 306"/>
                  <a:gd name="T51" fmla="*/ 79 h 329"/>
                  <a:gd name="T52" fmla="*/ 49 w 306"/>
                  <a:gd name="T53" fmla="*/ 71 h 329"/>
                  <a:gd name="T54" fmla="*/ 56 w 306"/>
                  <a:gd name="T55" fmla="*/ 93 h 329"/>
                  <a:gd name="T56" fmla="*/ 83 w 306"/>
                  <a:gd name="T57" fmla="*/ 295 h 329"/>
                  <a:gd name="T58" fmla="*/ 222 w 306"/>
                  <a:gd name="T59" fmla="*/ 183 h 329"/>
                  <a:gd name="T60" fmla="*/ 222 w 306"/>
                  <a:gd name="T61" fmla="*/ 146 h 329"/>
                  <a:gd name="T62" fmla="*/ 83 w 306"/>
                  <a:gd name="T63" fmla="*/ 34 h 329"/>
                  <a:gd name="T64" fmla="*/ 222 w 306"/>
                  <a:gd name="T65" fmla="*/ 146 h 329"/>
                  <a:gd name="T66" fmla="*/ 270 w 306"/>
                  <a:gd name="T67" fmla="*/ 258 h 329"/>
                  <a:gd name="T68" fmla="*/ 248 w 306"/>
                  <a:gd name="T69" fmla="*/ 250 h 329"/>
                  <a:gd name="T70" fmla="*/ 256 w 306"/>
                  <a:gd name="T71" fmla="*/ 228 h 329"/>
                  <a:gd name="T72" fmla="*/ 278 w 306"/>
                  <a:gd name="T73" fmla="*/ 236 h 329"/>
                  <a:gd name="T74" fmla="*/ 278 w 306"/>
                  <a:gd name="T75" fmla="*/ 172 h 329"/>
                  <a:gd name="T76" fmla="*/ 256 w 306"/>
                  <a:gd name="T77" fmla="*/ 179 h 329"/>
                  <a:gd name="T78" fmla="*/ 248 w 306"/>
                  <a:gd name="T79" fmla="*/ 157 h 329"/>
                  <a:gd name="T80" fmla="*/ 270 w 306"/>
                  <a:gd name="T81" fmla="*/ 150 h 329"/>
                  <a:gd name="T82" fmla="*/ 278 w 306"/>
                  <a:gd name="T83" fmla="*/ 172 h 329"/>
                  <a:gd name="T84" fmla="*/ 270 w 306"/>
                  <a:gd name="T85" fmla="*/ 101 h 329"/>
                  <a:gd name="T86" fmla="*/ 248 w 306"/>
                  <a:gd name="T87" fmla="*/ 93 h 329"/>
                  <a:gd name="T88" fmla="*/ 256 w 306"/>
                  <a:gd name="T89" fmla="*/ 71 h 329"/>
                  <a:gd name="T90" fmla="*/ 278 w 306"/>
                  <a:gd name="T91" fmla="*/ 7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06" h="329">
                    <a:moveTo>
                      <a:pt x="278" y="0"/>
                    </a:moveTo>
                    <a:cubicBezTo>
                      <a:pt x="278" y="15"/>
                      <a:pt x="278" y="15"/>
                      <a:pt x="278" y="15"/>
                    </a:cubicBezTo>
                    <a:cubicBezTo>
                      <a:pt x="278" y="19"/>
                      <a:pt x="275" y="22"/>
                      <a:pt x="270" y="22"/>
                    </a:cubicBezTo>
                    <a:cubicBezTo>
                      <a:pt x="256" y="22"/>
                      <a:pt x="256" y="22"/>
                      <a:pt x="256" y="22"/>
                    </a:cubicBezTo>
                    <a:cubicBezTo>
                      <a:pt x="252" y="22"/>
                      <a:pt x="248" y="19"/>
                      <a:pt x="248" y="15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6" y="19"/>
                      <a:pt x="53" y="22"/>
                      <a:pt x="49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0" y="22"/>
                      <a:pt x="26" y="19"/>
                      <a:pt x="26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25" y="329"/>
                      <a:pt x="25" y="329"/>
                      <a:pt x="25" y="329"/>
                    </a:cubicBezTo>
                    <a:cubicBezTo>
                      <a:pt x="25" y="314"/>
                      <a:pt x="25" y="314"/>
                      <a:pt x="25" y="314"/>
                    </a:cubicBezTo>
                    <a:cubicBezTo>
                      <a:pt x="25" y="310"/>
                      <a:pt x="29" y="306"/>
                      <a:pt x="33" y="306"/>
                    </a:cubicBezTo>
                    <a:cubicBezTo>
                      <a:pt x="48" y="306"/>
                      <a:pt x="48" y="306"/>
                      <a:pt x="48" y="306"/>
                    </a:cubicBezTo>
                    <a:cubicBezTo>
                      <a:pt x="52" y="306"/>
                      <a:pt x="55" y="310"/>
                      <a:pt x="55" y="314"/>
                    </a:cubicBezTo>
                    <a:cubicBezTo>
                      <a:pt x="55" y="329"/>
                      <a:pt x="55" y="329"/>
                      <a:pt x="55" y="329"/>
                    </a:cubicBezTo>
                    <a:cubicBezTo>
                      <a:pt x="249" y="329"/>
                      <a:pt x="249" y="329"/>
                      <a:pt x="249" y="329"/>
                    </a:cubicBezTo>
                    <a:cubicBezTo>
                      <a:pt x="249" y="314"/>
                      <a:pt x="249" y="314"/>
                      <a:pt x="249" y="314"/>
                    </a:cubicBezTo>
                    <a:cubicBezTo>
                      <a:pt x="249" y="310"/>
                      <a:pt x="253" y="306"/>
                      <a:pt x="257" y="306"/>
                    </a:cubicBezTo>
                    <a:cubicBezTo>
                      <a:pt x="271" y="306"/>
                      <a:pt x="271" y="306"/>
                      <a:pt x="271" y="306"/>
                    </a:cubicBezTo>
                    <a:cubicBezTo>
                      <a:pt x="276" y="306"/>
                      <a:pt x="279" y="310"/>
                      <a:pt x="279" y="314"/>
                    </a:cubicBezTo>
                    <a:cubicBezTo>
                      <a:pt x="279" y="329"/>
                      <a:pt x="279" y="329"/>
                      <a:pt x="279" y="329"/>
                    </a:cubicBezTo>
                    <a:cubicBezTo>
                      <a:pt x="306" y="329"/>
                      <a:pt x="306" y="329"/>
                      <a:pt x="306" y="329"/>
                    </a:cubicBezTo>
                    <a:cubicBezTo>
                      <a:pt x="306" y="0"/>
                      <a:pt x="306" y="0"/>
                      <a:pt x="306" y="0"/>
                    </a:cubicBezTo>
                    <a:lnTo>
                      <a:pt x="278" y="0"/>
                    </a:lnTo>
                    <a:close/>
                    <a:moveTo>
                      <a:pt x="56" y="250"/>
                    </a:moveTo>
                    <a:cubicBezTo>
                      <a:pt x="56" y="254"/>
                      <a:pt x="53" y="258"/>
                      <a:pt x="49" y="258"/>
                    </a:cubicBezTo>
                    <a:cubicBezTo>
                      <a:pt x="34" y="258"/>
                      <a:pt x="34" y="258"/>
                      <a:pt x="34" y="258"/>
                    </a:cubicBezTo>
                    <a:cubicBezTo>
                      <a:pt x="30" y="258"/>
                      <a:pt x="26" y="254"/>
                      <a:pt x="26" y="250"/>
                    </a:cubicBezTo>
                    <a:cubicBezTo>
                      <a:pt x="26" y="236"/>
                      <a:pt x="26" y="236"/>
                      <a:pt x="26" y="236"/>
                    </a:cubicBezTo>
                    <a:cubicBezTo>
                      <a:pt x="26" y="231"/>
                      <a:pt x="30" y="228"/>
                      <a:pt x="34" y="228"/>
                    </a:cubicBezTo>
                    <a:cubicBezTo>
                      <a:pt x="49" y="228"/>
                      <a:pt x="49" y="228"/>
                      <a:pt x="49" y="228"/>
                    </a:cubicBezTo>
                    <a:cubicBezTo>
                      <a:pt x="53" y="228"/>
                      <a:pt x="56" y="231"/>
                      <a:pt x="56" y="236"/>
                    </a:cubicBezTo>
                    <a:lnTo>
                      <a:pt x="56" y="250"/>
                    </a:lnTo>
                    <a:close/>
                    <a:moveTo>
                      <a:pt x="56" y="172"/>
                    </a:moveTo>
                    <a:cubicBezTo>
                      <a:pt x="56" y="176"/>
                      <a:pt x="53" y="179"/>
                      <a:pt x="49" y="179"/>
                    </a:cubicBezTo>
                    <a:cubicBezTo>
                      <a:pt x="34" y="179"/>
                      <a:pt x="34" y="179"/>
                      <a:pt x="34" y="179"/>
                    </a:cubicBezTo>
                    <a:cubicBezTo>
                      <a:pt x="30" y="179"/>
                      <a:pt x="26" y="176"/>
                      <a:pt x="26" y="172"/>
                    </a:cubicBezTo>
                    <a:cubicBezTo>
                      <a:pt x="26" y="157"/>
                      <a:pt x="26" y="157"/>
                      <a:pt x="26" y="157"/>
                    </a:cubicBezTo>
                    <a:cubicBezTo>
                      <a:pt x="26" y="153"/>
                      <a:pt x="30" y="150"/>
                      <a:pt x="34" y="150"/>
                    </a:cubicBezTo>
                    <a:cubicBezTo>
                      <a:pt x="49" y="150"/>
                      <a:pt x="49" y="150"/>
                      <a:pt x="49" y="150"/>
                    </a:cubicBezTo>
                    <a:cubicBezTo>
                      <a:pt x="53" y="150"/>
                      <a:pt x="56" y="153"/>
                      <a:pt x="56" y="157"/>
                    </a:cubicBezTo>
                    <a:lnTo>
                      <a:pt x="56" y="172"/>
                    </a:lnTo>
                    <a:close/>
                    <a:moveTo>
                      <a:pt x="56" y="93"/>
                    </a:moveTo>
                    <a:cubicBezTo>
                      <a:pt x="56" y="97"/>
                      <a:pt x="53" y="101"/>
                      <a:pt x="49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0" y="101"/>
                      <a:pt x="26" y="97"/>
                      <a:pt x="26" y="93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74"/>
                      <a:pt x="30" y="71"/>
                      <a:pt x="34" y="71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53" y="71"/>
                      <a:pt x="56" y="74"/>
                      <a:pt x="56" y="79"/>
                    </a:cubicBezTo>
                    <a:lnTo>
                      <a:pt x="56" y="93"/>
                    </a:lnTo>
                    <a:close/>
                    <a:moveTo>
                      <a:pt x="222" y="295"/>
                    </a:moveTo>
                    <a:cubicBezTo>
                      <a:pt x="83" y="295"/>
                      <a:pt x="83" y="295"/>
                      <a:pt x="83" y="295"/>
                    </a:cubicBezTo>
                    <a:cubicBezTo>
                      <a:pt x="83" y="183"/>
                      <a:pt x="83" y="183"/>
                      <a:pt x="83" y="183"/>
                    </a:cubicBezTo>
                    <a:cubicBezTo>
                      <a:pt x="222" y="183"/>
                      <a:pt x="222" y="183"/>
                      <a:pt x="222" y="183"/>
                    </a:cubicBezTo>
                    <a:lnTo>
                      <a:pt x="222" y="295"/>
                    </a:lnTo>
                    <a:close/>
                    <a:moveTo>
                      <a:pt x="222" y="146"/>
                    </a:moveTo>
                    <a:cubicBezTo>
                      <a:pt x="83" y="146"/>
                      <a:pt x="83" y="146"/>
                      <a:pt x="83" y="146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222" y="34"/>
                      <a:pt x="222" y="34"/>
                      <a:pt x="222" y="34"/>
                    </a:cubicBezTo>
                    <a:lnTo>
                      <a:pt x="222" y="146"/>
                    </a:lnTo>
                    <a:close/>
                    <a:moveTo>
                      <a:pt x="278" y="250"/>
                    </a:moveTo>
                    <a:cubicBezTo>
                      <a:pt x="278" y="254"/>
                      <a:pt x="275" y="258"/>
                      <a:pt x="270" y="258"/>
                    </a:cubicBezTo>
                    <a:cubicBezTo>
                      <a:pt x="256" y="258"/>
                      <a:pt x="256" y="258"/>
                      <a:pt x="256" y="258"/>
                    </a:cubicBezTo>
                    <a:cubicBezTo>
                      <a:pt x="252" y="258"/>
                      <a:pt x="248" y="254"/>
                      <a:pt x="248" y="250"/>
                    </a:cubicBezTo>
                    <a:cubicBezTo>
                      <a:pt x="248" y="236"/>
                      <a:pt x="248" y="236"/>
                      <a:pt x="248" y="236"/>
                    </a:cubicBezTo>
                    <a:cubicBezTo>
                      <a:pt x="248" y="231"/>
                      <a:pt x="252" y="228"/>
                      <a:pt x="256" y="228"/>
                    </a:cubicBezTo>
                    <a:cubicBezTo>
                      <a:pt x="270" y="228"/>
                      <a:pt x="270" y="228"/>
                      <a:pt x="270" y="228"/>
                    </a:cubicBezTo>
                    <a:cubicBezTo>
                      <a:pt x="275" y="228"/>
                      <a:pt x="278" y="231"/>
                      <a:pt x="278" y="236"/>
                    </a:cubicBezTo>
                    <a:lnTo>
                      <a:pt x="278" y="250"/>
                    </a:lnTo>
                    <a:close/>
                    <a:moveTo>
                      <a:pt x="278" y="172"/>
                    </a:moveTo>
                    <a:cubicBezTo>
                      <a:pt x="278" y="176"/>
                      <a:pt x="275" y="179"/>
                      <a:pt x="270" y="179"/>
                    </a:cubicBezTo>
                    <a:cubicBezTo>
                      <a:pt x="256" y="179"/>
                      <a:pt x="256" y="179"/>
                      <a:pt x="256" y="179"/>
                    </a:cubicBezTo>
                    <a:cubicBezTo>
                      <a:pt x="252" y="179"/>
                      <a:pt x="248" y="176"/>
                      <a:pt x="248" y="172"/>
                    </a:cubicBezTo>
                    <a:cubicBezTo>
                      <a:pt x="248" y="157"/>
                      <a:pt x="248" y="157"/>
                      <a:pt x="248" y="157"/>
                    </a:cubicBezTo>
                    <a:cubicBezTo>
                      <a:pt x="248" y="153"/>
                      <a:pt x="252" y="150"/>
                      <a:pt x="256" y="150"/>
                    </a:cubicBezTo>
                    <a:cubicBezTo>
                      <a:pt x="270" y="150"/>
                      <a:pt x="270" y="150"/>
                      <a:pt x="270" y="150"/>
                    </a:cubicBezTo>
                    <a:cubicBezTo>
                      <a:pt x="275" y="150"/>
                      <a:pt x="278" y="153"/>
                      <a:pt x="278" y="157"/>
                    </a:cubicBezTo>
                    <a:lnTo>
                      <a:pt x="278" y="172"/>
                    </a:lnTo>
                    <a:close/>
                    <a:moveTo>
                      <a:pt x="278" y="93"/>
                    </a:moveTo>
                    <a:cubicBezTo>
                      <a:pt x="278" y="97"/>
                      <a:pt x="275" y="101"/>
                      <a:pt x="270" y="101"/>
                    </a:cubicBezTo>
                    <a:cubicBezTo>
                      <a:pt x="256" y="101"/>
                      <a:pt x="256" y="101"/>
                      <a:pt x="256" y="101"/>
                    </a:cubicBezTo>
                    <a:cubicBezTo>
                      <a:pt x="252" y="101"/>
                      <a:pt x="248" y="97"/>
                      <a:pt x="248" y="93"/>
                    </a:cubicBezTo>
                    <a:cubicBezTo>
                      <a:pt x="248" y="79"/>
                      <a:pt x="248" y="79"/>
                      <a:pt x="248" y="79"/>
                    </a:cubicBezTo>
                    <a:cubicBezTo>
                      <a:pt x="248" y="74"/>
                      <a:pt x="252" y="71"/>
                      <a:pt x="256" y="71"/>
                    </a:cubicBezTo>
                    <a:cubicBezTo>
                      <a:pt x="270" y="71"/>
                      <a:pt x="270" y="71"/>
                      <a:pt x="270" y="71"/>
                    </a:cubicBezTo>
                    <a:cubicBezTo>
                      <a:pt x="275" y="71"/>
                      <a:pt x="278" y="74"/>
                      <a:pt x="278" y="79"/>
                    </a:cubicBezTo>
                    <a:lnTo>
                      <a:pt x="278" y="93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109736" tIns="54868" rIns="109736" bIns="5486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316" name="Donut 480">
                <a:extLst>
                  <a:ext uri="{FF2B5EF4-FFF2-40B4-BE49-F238E27FC236}">
                    <a16:creationId xmlns:a16="http://schemas.microsoft.com/office/drawing/2014/main" id="{24C04337-D1BD-447D-988E-0E631C6955E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33165" y="1874357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F25C34E3-D826-43FF-AF56-18950521B821}"/>
                </a:ext>
              </a:extLst>
            </p:cNvPr>
            <p:cNvGrpSpPr/>
            <p:nvPr/>
          </p:nvGrpSpPr>
          <p:grpSpPr>
            <a:xfrm>
              <a:off x="3170510" y="1846788"/>
              <a:ext cx="618833" cy="618833"/>
              <a:chOff x="3233165" y="1874357"/>
              <a:chExt cx="392110" cy="392110"/>
            </a:xfrm>
            <a:solidFill>
              <a:schemeClr val="tx1"/>
            </a:solidFill>
          </p:grpSpPr>
          <p:sp>
            <p:nvSpPr>
              <p:cNvPr id="318" name="Freeform 7">
                <a:extLst>
                  <a:ext uri="{FF2B5EF4-FFF2-40B4-BE49-F238E27FC236}">
                    <a16:creationId xmlns:a16="http://schemas.microsoft.com/office/drawing/2014/main" id="{AD596DCC-2036-4B90-B5F6-570667237FFA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3349320" y="1989867"/>
                <a:ext cx="159800" cy="161090"/>
              </a:xfrm>
              <a:custGeom>
                <a:avLst/>
                <a:gdLst>
                  <a:gd name="T0" fmla="*/ 278 w 306"/>
                  <a:gd name="T1" fmla="*/ 15 h 329"/>
                  <a:gd name="T2" fmla="*/ 256 w 306"/>
                  <a:gd name="T3" fmla="*/ 22 h 329"/>
                  <a:gd name="T4" fmla="*/ 248 w 306"/>
                  <a:gd name="T5" fmla="*/ 0 h 329"/>
                  <a:gd name="T6" fmla="*/ 56 w 306"/>
                  <a:gd name="T7" fmla="*/ 15 h 329"/>
                  <a:gd name="T8" fmla="*/ 34 w 306"/>
                  <a:gd name="T9" fmla="*/ 22 h 329"/>
                  <a:gd name="T10" fmla="*/ 26 w 306"/>
                  <a:gd name="T11" fmla="*/ 0 h 329"/>
                  <a:gd name="T12" fmla="*/ 0 w 306"/>
                  <a:gd name="T13" fmla="*/ 329 h 329"/>
                  <a:gd name="T14" fmla="*/ 25 w 306"/>
                  <a:gd name="T15" fmla="*/ 314 h 329"/>
                  <a:gd name="T16" fmla="*/ 48 w 306"/>
                  <a:gd name="T17" fmla="*/ 306 h 329"/>
                  <a:gd name="T18" fmla="*/ 55 w 306"/>
                  <a:gd name="T19" fmla="*/ 329 h 329"/>
                  <a:gd name="T20" fmla="*/ 249 w 306"/>
                  <a:gd name="T21" fmla="*/ 314 h 329"/>
                  <a:gd name="T22" fmla="*/ 271 w 306"/>
                  <a:gd name="T23" fmla="*/ 306 h 329"/>
                  <a:gd name="T24" fmla="*/ 279 w 306"/>
                  <a:gd name="T25" fmla="*/ 329 h 329"/>
                  <a:gd name="T26" fmla="*/ 306 w 306"/>
                  <a:gd name="T27" fmla="*/ 0 h 329"/>
                  <a:gd name="T28" fmla="*/ 56 w 306"/>
                  <a:gd name="T29" fmla="*/ 250 h 329"/>
                  <a:gd name="T30" fmla="*/ 34 w 306"/>
                  <a:gd name="T31" fmla="*/ 258 h 329"/>
                  <a:gd name="T32" fmla="*/ 26 w 306"/>
                  <a:gd name="T33" fmla="*/ 236 h 329"/>
                  <a:gd name="T34" fmla="*/ 49 w 306"/>
                  <a:gd name="T35" fmla="*/ 228 h 329"/>
                  <a:gd name="T36" fmla="*/ 56 w 306"/>
                  <a:gd name="T37" fmla="*/ 250 h 329"/>
                  <a:gd name="T38" fmla="*/ 49 w 306"/>
                  <a:gd name="T39" fmla="*/ 179 h 329"/>
                  <a:gd name="T40" fmla="*/ 26 w 306"/>
                  <a:gd name="T41" fmla="*/ 172 h 329"/>
                  <a:gd name="T42" fmla="*/ 34 w 306"/>
                  <a:gd name="T43" fmla="*/ 150 h 329"/>
                  <a:gd name="T44" fmla="*/ 56 w 306"/>
                  <a:gd name="T45" fmla="*/ 157 h 329"/>
                  <a:gd name="T46" fmla="*/ 56 w 306"/>
                  <a:gd name="T47" fmla="*/ 93 h 329"/>
                  <a:gd name="T48" fmla="*/ 34 w 306"/>
                  <a:gd name="T49" fmla="*/ 101 h 329"/>
                  <a:gd name="T50" fmla="*/ 26 w 306"/>
                  <a:gd name="T51" fmla="*/ 79 h 329"/>
                  <a:gd name="T52" fmla="*/ 49 w 306"/>
                  <a:gd name="T53" fmla="*/ 71 h 329"/>
                  <a:gd name="T54" fmla="*/ 56 w 306"/>
                  <a:gd name="T55" fmla="*/ 93 h 329"/>
                  <a:gd name="T56" fmla="*/ 83 w 306"/>
                  <a:gd name="T57" fmla="*/ 295 h 329"/>
                  <a:gd name="T58" fmla="*/ 222 w 306"/>
                  <a:gd name="T59" fmla="*/ 183 h 329"/>
                  <a:gd name="T60" fmla="*/ 222 w 306"/>
                  <a:gd name="T61" fmla="*/ 146 h 329"/>
                  <a:gd name="T62" fmla="*/ 83 w 306"/>
                  <a:gd name="T63" fmla="*/ 34 h 329"/>
                  <a:gd name="T64" fmla="*/ 222 w 306"/>
                  <a:gd name="T65" fmla="*/ 146 h 329"/>
                  <a:gd name="T66" fmla="*/ 270 w 306"/>
                  <a:gd name="T67" fmla="*/ 258 h 329"/>
                  <a:gd name="T68" fmla="*/ 248 w 306"/>
                  <a:gd name="T69" fmla="*/ 250 h 329"/>
                  <a:gd name="T70" fmla="*/ 256 w 306"/>
                  <a:gd name="T71" fmla="*/ 228 h 329"/>
                  <a:gd name="T72" fmla="*/ 278 w 306"/>
                  <a:gd name="T73" fmla="*/ 236 h 329"/>
                  <a:gd name="T74" fmla="*/ 278 w 306"/>
                  <a:gd name="T75" fmla="*/ 172 h 329"/>
                  <a:gd name="T76" fmla="*/ 256 w 306"/>
                  <a:gd name="T77" fmla="*/ 179 h 329"/>
                  <a:gd name="T78" fmla="*/ 248 w 306"/>
                  <a:gd name="T79" fmla="*/ 157 h 329"/>
                  <a:gd name="T80" fmla="*/ 270 w 306"/>
                  <a:gd name="T81" fmla="*/ 150 h 329"/>
                  <a:gd name="T82" fmla="*/ 278 w 306"/>
                  <a:gd name="T83" fmla="*/ 172 h 329"/>
                  <a:gd name="T84" fmla="*/ 270 w 306"/>
                  <a:gd name="T85" fmla="*/ 101 h 329"/>
                  <a:gd name="T86" fmla="*/ 248 w 306"/>
                  <a:gd name="T87" fmla="*/ 93 h 329"/>
                  <a:gd name="T88" fmla="*/ 256 w 306"/>
                  <a:gd name="T89" fmla="*/ 71 h 329"/>
                  <a:gd name="T90" fmla="*/ 278 w 306"/>
                  <a:gd name="T91" fmla="*/ 7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06" h="329">
                    <a:moveTo>
                      <a:pt x="278" y="0"/>
                    </a:moveTo>
                    <a:cubicBezTo>
                      <a:pt x="278" y="15"/>
                      <a:pt x="278" y="15"/>
                      <a:pt x="278" y="15"/>
                    </a:cubicBezTo>
                    <a:cubicBezTo>
                      <a:pt x="278" y="19"/>
                      <a:pt x="275" y="22"/>
                      <a:pt x="270" y="22"/>
                    </a:cubicBezTo>
                    <a:cubicBezTo>
                      <a:pt x="256" y="22"/>
                      <a:pt x="256" y="22"/>
                      <a:pt x="256" y="22"/>
                    </a:cubicBezTo>
                    <a:cubicBezTo>
                      <a:pt x="252" y="22"/>
                      <a:pt x="248" y="19"/>
                      <a:pt x="248" y="15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6" y="19"/>
                      <a:pt x="53" y="22"/>
                      <a:pt x="49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0" y="22"/>
                      <a:pt x="26" y="19"/>
                      <a:pt x="26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25" y="329"/>
                      <a:pt x="25" y="329"/>
                      <a:pt x="25" y="329"/>
                    </a:cubicBezTo>
                    <a:cubicBezTo>
                      <a:pt x="25" y="314"/>
                      <a:pt x="25" y="314"/>
                      <a:pt x="25" y="314"/>
                    </a:cubicBezTo>
                    <a:cubicBezTo>
                      <a:pt x="25" y="310"/>
                      <a:pt x="29" y="306"/>
                      <a:pt x="33" y="306"/>
                    </a:cubicBezTo>
                    <a:cubicBezTo>
                      <a:pt x="48" y="306"/>
                      <a:pt x="48" y="306"/>
                      <a:pt x="48" y="306"/>
                    </a:cubicBezTo>
                    <a:cubicBezTo>
                      <a:pt x="52" y="306"/>
                      <a:pt x="55" y="310"/>
                      <a:pt x="55" y="314"/>
                    </a:cubicBezTo>
                    <a:cubicBezTo>
                      <a:pt x="55" y="329"/>
                      <a:pt x="55" y="329"/>
                      <a:pt x="55" y="329"/>
                    </a:cubicBezTo>
                    <a:cubicBezTo>
                      <a:pt x="249" y="329"/>
                      <a:pt x="249" y="329"/>
                      <a:pt x="249" y="329"/>
                    </a:cubicBezTo>
                    <a:cubicBezTo>
                      <a:pt x="249" y="314"/>
                      <a:pt x="249" y="314"/>
                      <a:pt x="249" y="314"/>
                    </a:cubicBezTo>
                    <a:cubicBezTo>
                      <a:pt x="249" y="310"/>
                      <a:pt x="253" y="306"/>
                      <a:pt x="257" y="306"/>
                    </a:cubicBezTo>
                    <a:cubicBezTo>
                      <a:pt x="271" y="306"/>
                      <a:pt x="271" y="306"/>
                      <a:pt x="271" y="306"/>
                    </a:cubicBezTo>
                    <a:cubicBezTo>
                      <a:pt x="276" y="306"/>
                      <a:pt x="279" y="310"/>
                      <a:pt x="279" y="314"/>
                    </a:cubicBezTo>
                    <a:cubicBezTo>
                      <a:pt x="279" y="329"/>
                      <a:pt x="279" y="329"/>
                      <a:pt x="279" y="329"/>
                    </a:cubicBezTo>
                    <a:cubicBezTo>
                      <a:pt x="306" y="329"/>
                      <a:pt x="306" y="329"/>
                      <a:pt x="306" y="329"/>
                    </a:cubicBezTo>
                    <a:cubicBezTo>
                      <a:pt x="306" y="0"/>
                      <a:pt x="306" y="0"/>
                      <a:pt x="306" y="0"/>
                    </a:cubicBezTo>
                    <a:lnTo>
                      <a:pt x="278" y="0"/>
                    </a:lnTo>
                    <a:close/>
                    <a:moveTo>
                      <a:pt x="56" y="250"/>
                    </a:moveTo>
                    <a:cubicBezTo>
                      <a:pt x="56" y="254"/>
                      <a:pt x="53" y="258"/>
                      <a:pt x="49" y="258"/>
                    </a:cubicBezTo>
                    <a:cubicBezTo>
                      <a:pt x="34" y="258"/>
                      <a:pt x="34" y="258"/>
                      <a:pt x="34" y="258"/>
                    </a:cubicBezTo>
                    <a:cubicBezTo>
                      <a:pt x="30" y="258"/>
                      <a:pt x="26" y="254"/>
                      <a:pt x="26" y="250"/>
                    </a:cubicBezTo>
                    <a:cubicBezTo>
                      <a:pt x="26" y="236"/>
                      <a:pt x="26" y="236"/>
                      <a:pt x="26" y="236"/>
                    </a:cubicBezTo>
                    <a:cubicBezTo>
                      <a:pt x="26" y="231"/>
                      <a:pt x="30" y="228"/>
                      <a:pt x="34" y="228"/>
                    </a:cubicBezTo>
                    <a:cubicBezTo>
                      <a:pt x="49" y="228"/>
                      <a:pt x="49" y="228"/>
                      <a:pt x="49" y="228"/>
                    </a:cubicBezTo>
                    <a:cubicBezTo>
                      <a:pt x="53" y="228"/>
                      <a:pt x="56" y="231"/>
                      <a:pt x="56" y="236"/>
                    </a:cubicBezTo>
                    <a:lnTo>
                      <a:pt x="56" y="250"/>
                    </a:lnTo>
                    <a:close/>
                    <a:moveTo>
                      <a:pt x="56" y="172"/>
                    </a:moveTo>
                    <a:cubicBezTo>
                      <a:pt x="56" y="176"/>
                      <a:pt x="53" y="179"/>
                      <a:pt x="49" y="179"/>
                    </a:cubicBezTo>
                    <a:cubicBezTo>
                      <a:pt x="34" y="179"/>
                      <a:pt x="34" y="179"/>
                      <a:pt x="34" y="179"/>
                    </a:cubicBezTo>
                    <a:cubicBezTo>
                      <a:pt x="30" y="179"/>
                      <a:pt x="26" y="176"/>
                      <a:pt x="26" y="172"/>
                    </a:cubicBezTo>
                    <a:cubicBezTo>
                      <a:pt x="26" y="157"/>
                      <a:pt x="26" y="157"/>
                      <a:pt x="26" y="157"/>
                    </a:cubicBezTo>
                    <a:cubicBezTo>
                      <a:pt x="26" y="153"/>
                      <a:pt x="30" y="150"/>
                      <a:pt x="34" y="150"/>
                    </a:cubicBezTo>
                    <a:cubicBezTo>
                      <a:pt x="49" y="150"/>
                      <a:pt x="49" y="150"/>
                      <a:pt x="49" y="150"/>
                    </a:cubicBezTo>
                    <a:cubicBezTo>
                      <a:pt x="53" y="150"/>
                      <a:pt x="56" y="153"/>
                      <a:pt x="56" y="157"/>
                    </a:cubicBezTo>
                    <a:lnTo>
                      <a:pt x="56" y="172"/>
                    </a:lnTo>
                    <a:close/>
                    <a:moveTo>
                      <a:pt x="56" y="93"/>
                    </a:moveTo>
                    <a:cubicBezTo>
                      <a:pt x="56" y="97"/>
                      <a:pt x="53" y="101"/>
                      <a:pt x="49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0" y="101"/>
                      <a:pt x="26" y="97"/>
                      <a:pt x="26" y="93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74"/>
                      <a:pt x="30" y="71"/>
                      <a:pt x="34" y="71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53" y="71"/>
                      <a:pt x="56" y="74"/>
                      <a:pt x="56" y="79"/>
                    </a:cubicBezTo>
                    <a:lnTo>
                      <a:pt x="56" y="93"/>
                    </a:lnTo>
                    <a:close/>
                    <a:moveTo>
                      <a:pt x="222" y="295"/>
                    </a:moveTo>
                    <a:cubicBezTo>
                      <a:pt x="83" y="295"/>
                      <a:pt x="83" y="295"/>
                      <a:pt x="83" y="295"/>
                    </a:cubicBezTo>
                    <a:cubicBezTo>
                      <a:pt x="83" y="183"/>
                      <a:pt x="83" y="183"/>
                      <a:pt x="83" y="183"/>
                    </a:cubicBezTo>
                    <a:cubicBezTo>
                      <a:pt x="222" y="183"/>
                      <a:pt x="222" y="183"/>
                      <a:pt x="222" y="183"/>
                    </a:cubicBezTo>
                    <a:lnTo>
                      <a:pt x="222" y="295"/>
                    </a:lnTo>
                    <a:close/>
                    <a:moveTo>
                      <a:pt x="222" y="146"/>
                    </a:moveTo>
                    <a:cubicBezTo>
                      <a:pt x="83" y="146"/>
                      <a:pt x="83" y="146"/>
                      <a:pt x="83" y="146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222" y="34"/>
                      <a:pt x="222" y="34"/>
                      <a:pt x="222" y="34"/>
                    </a:cubicBezTo>
                    <a:lnTo>
                      <a:pt x="222" y="146"/>
                    </a:lnTo>
                    <a:close/>
                    <a:moveTo>
                      <a:pt x="278" y="250"/>
                    </a:moveTo>
                    <a:cubicBezTo>
                      <a:pt x="278" y="254"/>
                      <a:pt x="275" y="258"/>
                      <a:pt x="270" y="258"/>
                    </a:cubicBezTo>
                    <a:cubicBezTo>
                      <a:pt x="256" y="258"/>
                      <a:pt x="256" y="258"/>
                      <a:pt x="256" y="258"/>
                    </a:cubicBezTo>
                    <a:cubicBezTo>
                      <a:pt x="252" y="258"/>
                      <a:pt x="248" y="254"/>
                      <a:pt x="248" y="250"/>
                    </a:cubicBezTo>
                    <a:cubicBezTo>
                      <a:pt x="248" y="236"/>
                      <a:pt x="248" y="236"/>
                      <a:pt x="248" y="236"/>
                    </a:cubicBezTo>
                    <a:cubicBezTo>
                      <a:pt x="248" y="231"/>
                      <a:pt x="252" y="228"/>
                      <a:pt x="256" y="228"/>
                    </a:cubicBezTo>
                    <a:cubicBezTo>
                      <a:pt x="270" y="228"/>
                      <a:pt x="270" y="228"/>
                      <a:pt x="270" y="228"/>
                    </a:cubicBezTo>
                    <a:cubicBezTo>
                      <a:pt x="275" y="228"/>
                      <a:pt x="278" y="231"/>
                      <a:pt x="278" y="236"/>
                    </a:cubicBezTo>
                    <a:lnTo>
                      <a:pt x="278" y="250"/>
                    </a:lnTo>
                    <a:close/>
                    <a:moveTo>
                      <a:pt x="278" y="172"/>
                    </a:moveTo>
                    <a:cubicBezTo>
                      <a:pt x="278" y="176"/>
                      <a:pt x="275" y="179"/>
                      <a:pt x="270" y="179"/>
                    </a:cubicBezTo>
                    <a:cubicBezTo>
                      <a:pt x="256" y="179"/>
                      <a:pt x="256" y="179"/>
                      <a:pt x="256" y="179"/>
                    </a:cubicBezTo>
                    <a:cubicBezTo>
                      <a:pt x="252" y="179"/>
                      <a:pt x="248" y="176"/>
                      <a:pt x="248" y="172"/>
                    </a:cubicBezTo>
                    <a:cubicBezTo>
                      <a:pt x="248" y="157"/>
                      <a:pt x="248" y="157"/>
                      <a:pt x="248" y="157"/>
                    </a:cubicBezTo>
                    <a:cubicBezTo>
                      <a:pt x="248" y="153"/>
                      <a:pt x="252" y="150"/>
                      <a:pt x="256" y="150"/>
                    </a:cubicBezTo>
                    <a:cubicBezTo>
                      <a:pt x="270" y="150"/>
                      <a:pt x="270" y="150"/>
                      <a:pt x="270" y="150"/>
                    </a:cubicBezTo>
                    <a:cubicBezTo>
                      <a:pt x="275" y="150"/>
                      <a:pt x="278" y="153"/>
                      <a:pt x="278" y="157"/>
                    </a:cubicBezTo>
                    <a:lnTo>
                      <a:pt x="278" y="172"/>
                    </a:lnTo>
                    <a:close/>
                    <a:moveTo>
                      <a:pt x="278" y="93"/>
                    </a:moveTo>
                    <a:cubicBezTo>
                      <a:pt x="278" y="97"/>
                      <a:pt x="275" y="101"/>
                      <a:pt x="270" y="101"/>
                    </a:cubicBezTo>
                    <a:cubicBezTo>
                      <a:pt x="256" y="101"/>
                      <a:pt x="256" y="101"/>
                      <a:pt x="256" y="101"/>
                    </a:cubicBezTo>
                    <a:cubicBezTo>
                      <a:pt x="252" y="101"/>
                      <a:pt x="248" y="97"/>
                      <a:pt x="248" y="93"/>
                    </a:cubicBezTo>
                    <a:cubicBezTo>
                      <a:pt x="248" y="79"/>
                      <a:pt x="248" y="79"/>
                      <a:pt x="248" y="79"/>
                    </a:cubicBezTo>
                    <a:cubicBezTo>
                      <a:pt x="248" y="74"/>
                      <a:pt x="252" y="71"/>
                      <a:pt x="256" y="71"/>
                    </a:cubicBezTo>
                    <a:cubicBezTo>
                      <a:pt x="270" y="71"/>
                      <a:pt x="270" y="71"/>
                      <a:pt x="270" y="71"/>
                    </a:cubicBezTo>
                    <a:cubicBezTo>
                      <a:pt x="275" y="71"/>
                      <a:pt x="278" y="74"/>
                      <a:pt x="278" y="79"/>
                    </a:cubicBezTo>
                    <a:lnTo>
                      <a:pt x="278" y="93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109736" tIns="54868" rIns="109736" bIns="5486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319" name="Donut 480">
                <a:extLst>
                  <a:ext uri="{FF2B5EF4-FFF2-40B4-BE49-F238E27FC236}">
                    <a16:creationId xmlns:a16="http://schemas.microsoft.com/office/drawing/2014/main" id="{81092485-9CD5-4D53-A462-22311408E9A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33165" y="1874357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20A2C173-61CB-4BF1-B7A7-B9EA8388CC0D}"/>
                </a:ext>
              </a:extLst>
            </p:cNvPr>
            <p:cNvGrpSpPr/>
            <p:nvPr/>
          </p:nvGrpSpPr>
          <p:grpSpPr>
            <a:xfrm>
              <a:off x="5542653" y="2248217"/>
              <a:ext cx="618833" cy="618833"/>
              <a:chOff x="3233165" y="1874357"/>
              <a:chExt cx="392110" cy="392110"/>
            </a:xfrm>
            <a:solidFill>
              <a:schemeClr val="tx1"/>
            </a:solidFill>
          </p:grpSpPr>
          <p:sp>
            <p:nvSpPr>
              <p:cNvPr id="321" name="Freeform 7">
                <a:extLst>
                  <a:ext uri="{FF2B5EF4-FFF2-40B4-BE49-F238E27FC236}">
                    <a16:creationId xmlns:a16="http://schemas.microsoft.com/office/drawing/2014/main" id="{D7D80FDE-CE2A-45CA-B2D6-D77CD16634A6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3349320" y="1989867"/>
                <a:ext cx="159800" cy="161090"/>
              </a:xfrm>
              <a:custGeom>
                <a:avLst/>
                <a:gdLst>
                  <a:gd name="T0" fmla="*/ 278 w 306"/>
                  <a:gd name="T1" fmla="*/ 15 h 329"/>
                  <a:gd name="T2" fmla="*/ 256 w 306"/>
                  <a:gd name="T3" fmla="*/ 22 h 329"/>
                  <a:gd name="T4" fmla="*/ 248 w 306"/>
                  <a:gd name="T5" fmla="*/ 0 h 329"/>
                  <a:gd name="T6" fmla="*/ 56 w 306"/>
                  <a:gd name="T7" fmla="*/ 15 h 329"/>
                  <a:gd name="T8" fmla="*/ 34 w 306"/>
                  <a:gd name="T9" fmla="*/ 22 h 329"/>
                  <a:gd name="T10" fmla="*/ 26 w 306"/>
                  <a:gd name="T11" fmla="*/ 0 h 329"/>
                  <a:gd name="T12" fmla="*/ 0 w 306"/>
                  <a:gd name="T13" fmla="*/ 329 h 329"/>
                  <a:gd name="T14" fmla="*/ 25 w 306"/>
                  <a:gd name="T15" fmla="*/ 314 h 329"/>
                  <a:gd name="T16" fmla="*/ 48 w 306"/>
                  <a:gd name="T17" fmla="*/ 306 h 329"/>
                  <a:gd name="T18" fmla="*/ 55 w 306"/>
                  <a:gd name="T19" fmla="*/ 329 h 329"/>
                  <a:gd name="T20" fmla="*/ 249 w 306"/>
                  <a:gd name="T21" fmla="*/ 314 h 329"/>
                  <a:gd name="T22" fmla="*/ 271 w 306"/>
                  <a:gd name="T23" fmla="*/ 306 h 329"/>
                  <a:gd name="T24" fmla="*/ 279 w 306"/>
                  <a:gd name="T25" fmla="*/ 329 h 329"/>
                  <a:gd name="T26" fmla="*/ 306 w 306"/>
                  <a:gd name="T27" fmla="*/ 0 h 329"/>
                  <a:gd name="T28" fmla="*/ 56 w 306"/>
                  <a:gd name="T29" fmla="*/ 250 h 329"/>
                  <a:gd name="T30" fmla="*/ 34 w 306"/>
                  <a:gd name="T31" fmla="*/ 258 h 329"/>
                  <a:gd name="T32" fmla="*/ 26 w 306"/>
                  <a:gd name="T33" fmla="*/ 236 h 329"/>
                  <a:gd name="T34" fmla="*/ 49 w 306"/>
                  <a:gd name="T35" fmla="*/ 228 h 329"/>
                  <a:gd name="T36" fmla="*/ 56 w 306"/>
                  <a:gd name="T37" fmla="*/ 250 h 329"/>
                  <a:gd name="T38" fmla="*/ 49 w 306"/>
                  <a:gd name="T39" fmla="*/ 179 h 329"/>
                  <a:gd name="T40" fmla="*/ 26 w 306"/>
                  <a:gd name="T41" fmla="*/ 172 h 329"/>
                  <a:gd name="T42" fmla="*/ 34 w 306"/>
                  <a:gd name="T43" fmla="*/ 150 h 329"/>
                  <a:gd name="T44" fmla="*/ 56 w 306"/>
                  <a:gd name="T45" fmla="*/ 157 h 329"/>
                  <a:gd name="T46" fmla="*/ 56 w 306"/>
                  <a:gd name="T47" fmla="*/ 93 h 329"/>
                  <a:gd name="T48" fmla="*/ 34 w 306"/>
                  <a:gd name="T49" fmla="*/ 101 h 329"/>
                  <a:gd name="T50" fmla="*/ 26 w 306"/>
                  <a:gd name="T51" fmla="*/ 79 h 329"/>
                  <a:gd name="T52" fmla="*/ 49 w 306"/>
                  <a:gd name="T53" fmla="*/ 71 h 329"/>
                  <a:gd name="T54" fmla="*/ 56 w 306"/>
                  <a:gd name="T55" fmla="*/ 93 h 329"/>
                  <a:gd name="T56" fmla="*/ 83 w 306"/>
                  <a:gd name="T57" fmla="*/ 295 h 329"/>
                  <a:gd name="T58" fmla="*/ 222 w 306"/>
                  <a:gd name="T59" fmla="*/ 183 h 329"/>
                  <a:gd name="T60" fmla="*/ 222 w 306"/>
                  <a:gd name="T61" fmla="*/ 146 h 329"/>
                  <a:gd name="T62" fmla="*/ 83 w 306"/>
                  <a:gd name="T63" fmla="*/ 34 h 329"/>
                  <a:gd name="T64" fmla="*/ 222 w 306"/>
                  <a:gd name="T65" fmla="*/ 146 h 329"/>
                  <a:gd name="T66" fmla="*/ 270 w 306"/>
                  <a:gd name="T67" fmla="*/ 258 h 329"/>
                  <a:gd name="T68" fmla="*/ 248 w 306"/>
                  <a:gd name="T69" fmla="*/ 250 h 329"/>
                  <a:gd name="T70" fmla="*/ 256 w 306"/>
                  <a:gd name="T71" fmla="*/ 228 h 329"/>
                  <a:gd name="T72" fmla="*/ 278 w 306"/>
                  <a:gd name="T73" fmla="*/ 236 h 329"/>
                  <a:gd name="T74" fmla="*/ 278 w 306"/>
                  <a:gd name="T75" fmla="*/ 172 h 329"/>
                  <a:gd name="T76" fmla="*/ 256 w 306"/>
                  <a:gd name="T77" fmla="*/ 179 h 329"/>
                  <a:gd name="T78" fmla="*/ 248 w 306"/>
                  <a:gd name="T79" fmla="*/ 157 h 329"/>
                  <a:gd name="T80" fmla="*/ 270 w 306"/>
                  <a:gd name="T81" fmla="*/ 150 h 329"/>
                  <a:gd name="T82" fmla="*/ 278 w 306"/>
                  <a:gd name="T83" fmla="*/ 172 h 329"/>
                  <a:gd name="T84" fmla="*/ 270 w 306"/>
                  <a:gd name="T85" fmla="*/ 101 h 329"/>
                  <a:gd name="T86" fmla="*/ 248 w 306"/>
                  <a:gd name="T87" fmla="*/ 93 h 329"/>
                  <a:gd name="T88" fmla="*/ 256 w 306"/>
                  <a:gd name="T89" fmla="*/ 71 h 329"/>
                  <a:gd name="T90" fmla="*/ 278 w 306"/>
                  <a:gd name="T91" fmla="*/ 7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06" h="329">
                    <a:moveTo>
                      <a:pt x="278" y="0"/>
                    </a:moveTo>
                    <a:cubicBezTo>
                      <a:pt x="278" y="15"/>
                      <a:pt x="278" y="15"/>
                      <a:pt x="278" y="15"/>
                    </a:cubicBezTo>
                    <a:cubicBezTo>
                      <a:pt x="278" y="19"/>
                      <a:pt x="275" y="22"/>
                      <a:pt x="270" y="22"/>
                    </a:cubicBezTo>
                    <a:cubicBezTo>
                      <a:pt x="256" y="22"/>
                      <a:pt x="256" y="22"/>
                      <a:pt x="256" y="22"/>
                    </a:cubicBezTo>
                    <a:cubicBezTo>
                      <a:pt x="252" y="22"/>
                      <a:pt x="248" y="19"/>
                      <a:pt x="248" y="15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6" y="19"/>
                      <a:pt x="53" y="22"/>
                      <a:pt x="49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0" y="22"/>
                      <a:pt x="26" y="19"/>
                      <a:pt x="26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25" y="329"/>
                      <a:pt x="25" y="329"/>
                      <a:pt x="25" y="329"/>
                    </a:cubicBezTo>
                    <a:cubicBezTo>
                      <a:pt x="25" y="314"/>
                      <a:pt x="25" y="314"/>
                      <a:pt x="25" y="314"/>
                    </a:cubicBezTo>
                    <a:cubicBezTo>
                      <a:pt x="25" y="310"/>
                      <a:pt x="29" y="306"/>
                      <a:pt x="33" y="306"/>
                    </a:cubicBezTo>
                    <a:cubicBezTo>
                      <a:pt x="48" y="306"/>
                      <a:pt x="48" y="306"/>
                      <a:pt x="48" y="306"/>
                    </a:cubicBezTo>
                    <a:cubicBezTo>
                      <a:pt x="52" y="306"/>
                      <a:pt x="55" y="310"/>
                      <a:pt x="55" y="314"/>
                    </a:cubicBezTo>
                    <a:cubicBezTo>
                      <a:pt x="55" y="329"/>
                      <a:pt x="55" y="329"/>
                      <a:pt x="55" y="329"/>
                    </a:cubicBezTo>
                    <a:cubicBezTo>
                      <a:pt x="249" y="329"/>
                      <a:pt x="249" y="329"/>
                      <a:pt x="249" y="329"/>
                    </a:cubicBezTo>
                    <a:cubicBezTo>
                      <a:pt x="249" y="314"/>
                      <a:pt x="249" y="314"/>
                      <a:pt x="249" y="314"/>
                    </a:cubicBezTo>
                    <a:cubicBezTo>
                      <a:pt x="249" y="310"/>
                      <a:pt x="253" y="306"/>
                      <a:pt x="257" y="306"/>
                    </a:cubicBezTo>
                    <a:cubicBezTo>
                      <a:pt x="271" y="306"/>
                      <a:pt x="271" y="306"/>
                      <a:pt x="271" y="306"/>
                    </a:cubicBezTo>
                    <a:cubicBezTo>
                      <a:pt x="276" y="306"/>
                      <a:pt x="279" y="310"/>
                      <a:pt x="279" y="314"/>
                    </a:cubicBezTo>
                    <a:cubicBezTo>
                      <a:pt x="279" y="329"/>
                      <a:pt x="279" y="329"/>
                      <a:pt x="279" y="329"/>
                    </a:cubicBezTo>
                    <a:cubicBezTo>
                      <a:pt x="306" y="329"/>
                      <a:pt x="306" y="329"/>
                      <a:pt x="306" y="329"/>
                    </a:cubicBezTo>
                    <a:cubicBezTo>
                      <a:pt x="306" y="0"/>
                      <a:pt x="306" y="0"/>
                      <a:pt x="306" y="0"/>
                    </a:cubicBezTo>
                    <a:lnTo>
                      <a:pt x="278" y="0"/>
                    </a:lnTo>
                    <a:close/>
                    <a:moveTo>
                      <a:pt x="56" y="250"/>
                    </a:moveTo>
                    <a:cubicBezTo>
                      <a:pt x="56" y="254"/>
                      <a:pt x="53" y="258"/>
                      <a:pt x="49" y="258"/>
                    </a:cubicBezTo>
                    <a:cubicBezTo>
                      <a:pt x="34" y="258"/>
                      <a:pt x="34" y="258"/>
                      <a:pt x="34" y="258"/>
                    </a:cubicBezTo>
                    <a:cubicBezTo>
                      <a:pt x="30" y="258"/>
                      <a:pt x="26" y="254"/>
                      <a:pt x="26" y="250"/>
                    </a:cubicBezTo>
                    <a:cubicBezTo>
                      <a:pt x="26" y="236"/>
                      <a:pt x="26" y="236"/>
                      <a:pt x="26" y="236"/>
                    </a:cubicBezTo>
                    <a:cubicBezTo>
                      <a:pt x="26" y="231"/>
                      <a:pt x="30" y="228"/>
                      <a:pt x="34" y="228"/>
                    </a:cubicBezTo>
                    <a:cubicBezTo>
                      <a:pt x="49" y="228"/>
                      <a:pt x="49" y="228"/>
                      <a:pt x="49" y="228"/>
                    </a:cubicBezTo>
                    <a:cubicBezTo>
                      <a:pt x="53" y="228"/>
                      <a:pt x="56" y="231"/>
                      <a:pt x="56" y="236"/>
                    </a:cubicBezTo>
                    <a:lnTo>
                      <a:pt x="56" y="250"/>
                    </a:lnTo>
                    <a:close/>
                    <a:moveTo>
                      <a:pt x="56" y="172"/>
                    </a:moveTo>
                    <a:cubicBezTo>
                      <a:pt x="56" y="176"/>
                      <a:pt x="53" y="179"/>
                      <a:pt x="49" y="179"/>
                    </a:cubicBezTo>
                    <a:cubicBezTo>
                      <a:pt x="34" y="179"/>
                      <a:pt x="34" y="179"/>
                      <a:pt x="34" y="179"/>
                    </a:cubicBezTo>
                    <a:cubicBezTo>
                      <a:pt x="30" y="179"/>
                      <a:pt x="26" y="176"/>
                      <a:pt x="26" y="172"/>
                    </a:cubicBezTo>
                    <a:cubicBezTo>
                      <a:pt x="26" y="157"/>
                      <a:pt x="26" y="157"/>
                      <a:pt x="26" y="157"/>
                    </a:cubicBezTo>
                    <a:cubicBezTo>
                      <a:pt x="26" y="153"/>
                      <a:pt x="30" y="150"/>
                      <a:pt x="34" y="150"/>
                    </a:cubicBezTo>
                    <a:cubicBezTo>
                      <a:pt x="49" y="150"/>
                      <a:pt x="49" y="150"/>
                      <a:pt x="49" y="150"/>
                    </a:cubicBezTo>
                    <a:cubicBezTo>
                      <a:pt x="53" y="150"/>
                      <a:pt x="56" y="153"/>
                      <a:pt x="56" y="157"/>
                    </a:cubicBezTo>
                    <a:lnTo>
                      <a:pt x="56" y="172"/>
                    </a:lnTo>
                    <a:close/>
                    <a:moveTo>
                      <a:pt x="56" y="93"/>
                    </a:moveTo>
                    <a:cubicBezTo>
                      <a:pt x="56" y="97"/>
                      <a:pt x="53" y="101"/>
                      <a:pt x="49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0" y="101"/>
                      <a:pt x="26" y="97"/>
                      <a:pt x="26" y="93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74"/>
                      <a:pt x="30" y="71"/>
                      <a:pt x="34" y="71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53" y="71"/>
                      <a:pt x="56" y="74"/>
                      <a:pt x="56" y="79"/>
                    </a:cubicBezTo>
                    <a:lnTo>
                      <a:pt x="56" y="93"/>
                    </a:lnTo>
                    <a:close/>
                    <a:moveTo>
                      <a:pt x="222" y="295"/>
                    </a:moveTo>
                    <a:cubicBezTo>
                      <a:pt x="83" y="295"/>
                      <a:pt x="83" y="295"/>
                      <a:pt x="83" y="295"/>
                    </a:cubicBezTo>
                    <a:cubicBezTo>
                      <a:pt x="83" y="183"/>
                      <a:pt x="83" y="183"/>
                      <a:pt x="83" y="183"/>
                    </a:cubicBezTo>
                    <a:cubicBezTo>
                      <a:pt x="222" y="183"/>
                      <a:pt x="222" y="183"/>
                      <a:pt x="222" y="183"/>
                    </a:cubicBezTo>
                    <a:lnTo>
                      <a:pt x="222" y="295"/>
                    </a:lnTo>
                    <a:close/>
                    <a:moveTo>
                      <a:pt x="222" y="146"/>
                    </a:moveTo>
                    <a:cubicBezTo>
                      <a:pt x="83" y="146"/>
                      <a:pt x="83" y="146"/>
                      <a:pt x="83" y="146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222" y="34"/>
                      <a:pt x="222" y="34"/>
                      <a:pt x="222" y="34"/>
                    </a:cubicBezTo>
                    <a:lnTo>
                      <a:pt x="222" y="146"/>
                    </a:lnTo>
                    <a:close/>
                    <a:moveTo>
                      <a:pt x="278" y="250"/>
                    </a:moveTo>
                    <a:cubicBezTo>
                      <a:pt x="278" y="254"/>
                      <a:pt x="275" y="258"/>
                      <a:pt x="270" y="258"/>
                    </a:cubicBezTo>
                    <a:cubicBezTo>
                      <a:pt x="256" y="258"/>
                      <a:pt x="256" y="258"/>
                      <a:pt x="256" y="258"/>
                    </a:cubicBezTo>
                    <a:cubicBezTo>
                      <a:pt x="252" y="258"/>
                      <a:pt x="248" y="254"/>
                      <a:pt x="248" y="250"/>
                    </a:cubicBezTo>
                    <a:cubicBezTo>
                      <a:pt x="248" y="236"/>
                      <a:pt x="248" y="236"/>
                      <a:pt x="248" y="236"/>
                    </a:cubicBezTo>
                    <a:cubicBezTo>
                      <a:pt x="248" y="231"/>
                      <a:pt x="252" y="228"/>
                      <a:pt x="256" y="228"/>
                    </a:cubicBezTo>
                    <a:cubicBezTo>
                      <a:pt x="270" y="228"/>
                      <a:pt x="270" y="228"/>
                      <a:pt x="270" y="228"/>
                    </a:cubicBezTo>
                    <a:cubicBezTo>
                      <a:pt x="275" y="228"/>
                      <a:pt x="278" y="231"/>
                      <a:pt x="278" y="236"/>
                    </a:cubicBezTo>
                    <a:lnTo>
                      <a:pt x="278" y="250"/>
                    </a:lnTo>
                    <a:close/>
                    <a:moveTo>
                      <a:pt x="278" y="172"/>
                    </a:moveTo>
                    <a:cubicBezTo>
                      <a:pt x="278" y="176"/>
                      <a:pt x="275" y="179"/>
                      <a:pt x="270" y="179"/>
                    </a:cubicBezTo>
                    <a:cubicBezTo>
                      <a:pt x="256" y="179"/>
                      <a:pt x="256" y="179"/>
                      <a:pt x="256" y="179"/>
                    </a:cubicBezTo>
                    <a:cubicBezTo>
                      <a:pt x="252" y="179"/>
                      <a:pt x="248" y="176"/>
                      <a:pt x="248" y="172"/>
                    </a:cubicBezTo>
                    <a:cubicBezTo>
                      <a:pt x="248" y="157"/>
                      <a:pt x="248" y="157"/>
                      <a:pt x="248" y="157"/>
                    </a:cubicBezTo>
                    <a:cubicBezTo>
                      <a:pt x="248" y="153"/>
                      <a:pt x="252" y="150"/>
                      <a:pt x="256" y="150"/>
                    </a:cubicBezTo>
                    <a:cubicBezTo>
                      <a:pt x="270" y="150"/>
                      <a:pt x="270" y="150"/>
                      <a:pt x="270" y="150"/>
                    </a:cubicBezTo>
                    <a:cubicBezTo>
                      <a:pt x="275" y="150"/>
                      <a:pt x="278" y="153"/>
                      <a:pt x="278" y="157"/>
                    </a:cubicBezTo>
                    <a:lnTo>
                      <a:pt x="278" y="172"/>
                    </a:lnTo>
                    <a:close/>
                    <a:moveTo>
                      <a:pt x="278" y="93"/>
                    </a:moveTo>
                    <a:cubicBezTo>
                      <a:pt x="278" y="97"/>
                      <a:pt x="275" y="101"/>
                      <a:pt x="270" y="101"/>
                    </a:cubicBezTo>
                    <a:cubicBezTo>
                      <a:pt x="256" y="101"/>
                      <a:pt x="256" y="101"/>
                      <a:pt x="256" y="101"/>
                    </a:cubicBezTo>
                    <a:cubicBezTo>
                      <a:pt x="252" y="101"/>
                      <a:pt x="248" y="97"/>
                      <a:pt x="248" y="93"/>
                    </a:cubicBezTo>
                    <a:cubicBezTo>
                      <a:pt x="248" y="79"/>
                      <a:pt x="248" y="79"/>
                      <a:pt x="248" y="79"/>
                    </a:cubicBezTo>
                    <a:cubicBezTo>
                      <a:pt x="248" y="74"/>
                      <a:pt x="252" y="71"/>
                      <a:pt x="256" y="71"/>
                    </a:cubicBezTo>
                    <a:cubicBezTo>
                      <a:pt x="270" y="71"/>
                      <a:pt x="270" y="71"/>
                      <a:pt x="270" y="71"/>
                    </a:cubicBezTo>
                    <a:cubicBezTo>
                      <a:pt x="275" y="71"/>
                      <a:pt x="278" y="74"/>
                      <a:pt x="278" y="79"/>
                    </a:cubicBezTo>
                    <a:lnTo>
                      <a:pt x="278" y="93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109736" tIns="54868" rIns="109736" bIns="5486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322" name="Donut 480">
                <a:extLst>
                  <a:ext uri="{FF2B5EF4-FFF2-40B4-BE49-F238E27FC236}">
                    <a16:creationId xmlns:a16="http://schemas.microsoft.com/office/drawing/2014/main" id="{F00FDD25-63A3-4134-BC13-6E29EF20C66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33165" y="1874357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3F483B81-B47F-4CE8-AF7C-D4B39E4D7246}"/>
                </a:ext>
              </a:extLst>
            </p:cNvPr>
            <p:cNvGrpSpPr/>
            <p:nvPr/>
          </p:nvGrpSpPr>
          <p:grpSpPr>
            <a:xfrm>
              <a:off x="3969417" y="3920998"/>
              <a:ext cx="618833" cy="618833"/>
              <a:chOff x="3233165" y="1874357"/>
              <a:chExt cx="392110" cy="392110"/>
            </a:xfrm>
            <a:solidFill>
              <a:schemeClr val="tx1"/>
            </a:solidFill>
          </p:grpSpPr>
          <p:sp>
            <p:nvSpPr>
              <p:cNvPr id="324" name="Freeform 7">
                <a:extLst>
                  <a:ext uri="{FF2B5EF4-FFF2-40B4-BE49-F238E27FC236}">
                    <a16:creationId xmlns:a16="http://schemas.microsoft.com/office/drawing/2014/main" id="{160D355A-AB20-4415-8A58-9B9A62D8DB30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3349320" y="1989867"/>
                <a:ext cx="159800" cy="161090"/>
              </a:xfrm>
              <a:custGeom>
                <a:avLst/>
                <a:gdLst>
                  <a:gd name="T0" fmla="*/ 278 w 306"/>
                  <a:gd name="T1" fmla="*/ 15 h 329"/>
                  <a:gd name="T2" fmla="*/ 256 w 306"/>
                  <a:gd name="T3" fmla="*/ 22 h 329"/>
                  <a:gd name="T4" fmla="*/ 248 w 306"/>
                  <a:gd name="T5" fmla="*/ 0 h 329"/>
                  <a:gd name="T6" fmla="*/ 56 w 306"/>
                  <a:gd name="T7" fmla="*/ 15 h 329"/>
                  <a:gd name="T8" fmla="*/ 34 w 306"/>
                  <a:gd name="T9" fmla="*/ 22 h 329"/>
                  <a:gd name="T10" fmla="*/ 26 w 306"/>
                  <a:gd name="T11" fmla="*/ 0 h 329"/>
                  <a:gd name="T12" fmla="*/ 0 w 306"/>
                  <a:gd name="T13" fmla="*/ 329 h 329"/>
                  <a:gd name="T14" fmla="*/ 25 w 306"/>
                  <a:gd name="T15" fmla="*/ 314 h 329"/>
                  <a:gd name="T16" fmla="*/ 48 w 306"/>
                  <a:gd name="T17" fmla="*/ 306 h 329"/>
                  <a:gd name="T18" fmla="*/ 55 w 306"/>
                  <a:gd name="T19" fmla="*/ 329 h 329"/>
                  <a:gd name="T20" fmla="*/ 249 w 306"/>
                  <a:gd name="T21" fmla="*/ 314 h 329"/>
                  <a:gd name="T22" fmla="*/ 271 w 306"/>
                  <a:gd name="T23" fmla="*/ 306 h 329"/>
                  <a:gd name="T24" fmla="*/ 279 w 306"/>
                  <a:gd name="T25" fmla="*/ 329 h 329"/>
                  <a:gd name="T26" fmla="*/ 306 w 306"/>
                  <a:gd name="T27" fmla="*/ 0 h 329"/>
                  <a:gd name="T28" fmla="*/ 56 w 306"/>
                  <a:gd name="T29" fmla="*/ 250 h 329"/>
                  <a:gd name="T30" fmla="*/ 34 w 306"/>
                  <a:gd name="T31" fmla="*/ 258 h 329"/>
                  <a:gd name="T32" fmla="*/ 26 w 306"/>
                  <a:gd name="T33" fmla="*/ 236 h 329"/>
                  <a:gd name="T34" fmla="*/ 49 w 306"/>
                  <a:gd name="T35" fmla="*/ 228 h 329"/>
                  <a:gd name="T36" fmla="*/ 56 w 306"/>
                  <a:gd name="T37" fmla="*/ 250 h 329"/>
                  <a:gd name="T38" fmla="*/ 49 w 306"/>
                  <a:gd name="T39" fmla="*/ 179 h 329"/>
                  <a:gd name="T40" fmla="*/ 26 w 306"/>
                  <a:gd name="T41" fmla="*/ 172 h 329"/>
                  <a:gd name="T42" fmla="*/ 34 w 306"/>
                  <a:gd name="T43" fmla="*/ 150 h 329"/>
                  <a:gd name="T44" fmla="*/ 56 w 306"/>
                  <a:gd name="T45" fmla="*/ 157 h 329"/>
                  <a:gd name="T46" fmla="*/ 56 w 306"/>
                  <a:gd name="T47" fmla="*/ 93 h 329"/>
                  <a:gd name="T48" fmla="*/ 34 w 306"/>
                  <a:gd name="T49" fmla="*/ 101 h 329"/>
                  <a:gd name="T50" fmla="*/ 26 w 306"/>
                  <a:gd name="T51" fmla="*/ 79 h 329"/>
                  <a:gd name="T52" fmla="*/ 49 w 306"/>
                  <a:gd name="T53" fmla="*/ 71 h 329"/>
                  <a:gd name="T54" fmla="*/ 56 w 306"/>
                  <a:gd name="T55" fmla="*/ 93 h 329"/>
                  <a:gd name="T56" fmla="*/ 83 w 306"/>
                  <a:gd name="T57" fmla="*/ 295 h 329"/>
                  <a:gd name="T58" fmla="*/ 222 w 306"/>
                  <a:gd name="T59" fmla="*/ 183 h 329"/>
                  <a:gd name="T60" fmla="*/ 222 w 306"/>
                  <a:gd name="T61" fmla="*/ 146 h 329"/>
                  <a:gd name="T62" fmla="*/ 83 w 306"/>
                  <a:gd name="T63" fmla="*/ 34 h 329"/>
                  <a:gd name="T64" fmla="*/ 222 w 306"/>
                  <a:gd name="T65" fmla="*/ 146 h 329"/>
                  <a:gd name="T66" fmla="*/ 270 w 306"/>
                  <a:gd name="T67" fmla="*/ 258 h 329"/>
                  <a:gd name="T68" fmla="*/ 248 w 306"/>
                  <a:gd name="T69" fmla="*/ 250 h 329"/>
                  <a:gd name="T70" fmla="*/ 256 w 306"/>
                  <a:gd name="T71" fmla="*/ 228 h 329"/>
                  <a:gd name="T72" fmla="*/ 278 w 306"/>
                  <a:gd name="T73" fmla="*/ 236 h 329"/>
                  <a:gd name="T74" fmla="*/ 278 w 306"/>
                  <a:gd name="T75" fmla="*/ 172 h 329"/>
                  <a:gd name="T76" fmla="*/ 256 w 306"/>
                  <a:gd name="T77" fmla="*/ 179 h 329"/>
                  <a:gd name="T78" fmla="*/ 248 w 306"/>
                  <a:gd name="T79" fmla="*/ 157 h 329"/>
                  <a:gd name="T80" fmla="*/ 270 w 306"/>
                  <a:gd name="T81" fmla="*/ 150 h 329"/>
                  <a:gd name="T82" fmla="*/ 278 w 306"/>
                  <a:gd name="T83" fmla="*/ 172 h 329"/>
                  <a:gd name="T84" fmla="*/ 270 w 306"/>
                  <a:gd name="T85" fmla="*/ 101 h 329"/>
                  <a:gd name="T86" fmla="*/ 248 w 306"/>
                  <a:gd name="T87" fmla="*/ 93 h 329"/>
                  <a:gd name="T88" fmla="*/ 256 w 306"/>
                  <a:gd name="T89" fmla="*/ 71 h 329"/>
                  <a:gd name="T90" fmla="*/ 278 w 306"/>
                  <a:gd name="T91" fmla="*/ 7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06" h="329">
                    <a:moveTo>
                      <a:pt x="278" y="0"/>
                    </a:moveTo>
                    <a:cubicBezTo>
                      <a:pt x="278" y="15"/>
                      <a:pt x="278" y="15"/>
                      <a:pt x="278" y="15"/>
                    </a:cubicBezTo>
                    <a:cubicBezTo>
                      <a:pt x="278" y="19"/>
                      <a:pt x="275" y="22"/>
                      <a:pt x="270" y="22"/>
                    </a:cubicBezTo>
                    <a:cubicBezTo>
                      <a:pt x="256" y="22"/>
                      <a:pt x="256" y="22"/>
                      <a:pt x="256" y="22"/>
                    </a:cubicBezTo>
                    <a:cubicBezTo>
                      <a:pt x="252" y="22"/>
                      <a:pt x="248" y="19"/>
                      <a:pt x="248" y="15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6" y="19"/>
                      <a:pt x="53" y="22"/>
                      <a:pt x="49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0" y="22"/>
                      <a:pt x="26" y="19"/>
                      <a:pt x="26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25" y="329"/>
                      <a:pt x="25" y="329"/>
                      <a:pt x="25" y="329"/>
                    </a:cubicBezTo>
                    <a:cubicBezTo>
                      <a:pt x="25" y="314"/>
                      <a:pt x="25" y="314"/>
                      <a:pt x="25" y="314"/>
                    </a:cubicBezTo>
                    <a:cubicBezTo>
                      <a:pt x="25" y="310"/>
                      <a:pt x="29" y="306"/>
                      <a:pt x="33" y="306"/>
                    </a:cubicBezTo>
                    <a:cubicBezTo>
                      <a:pt x="48" y="306"/>
                      <a:pt x="48" y="306"/>
                      <a:pt x="48" y="306"/>
                    </a:cubicBezTo>
                    <a:cubicBezTo>
                      <a:pt x="52" y="306"/>
                      <a:pt x="55" y="310"/>
                      <a:pt x="55" y="314"/>
                    </a:cubicBezTo>
                    <a:cubicBezTo>
                      <a:pt x="55" y="329"/>
                      <a:pt x="55" y="329"/>
                      <a:pt x="55" y="329"/>
                    </a:cubicBezTo>
                    <a:cubicBezTo>
                      <a:pt x="249" y="329"/>
                      <a:pt x="249" y="329"/>
                      <a:pt x="249" y="329"/>
                    </a:cubicBezTo>
                    <a:cubicBezTo>
                      <a:pt x="249" y="314"/>
                      <a:pt x="249" y="314"/>
                      <a:pt x="249" y="314"/>
                    </a:cubicBezTo>
                    <a:cubicBezTo>
                      <a:pt x="249" y="310"/>
                      <a:pt x="253" y="306"/>
                      <a:pt x="257" y="306"/>
                    </a:cubicBezTo>
                    <a:cubicBezTo>
                      <a:pt x="271" y="306"/>
                      <a:pt x="271" y="306"/>
                      <a:pt x="271" y="306"/>
                    </a:cubicBezTo>
                    <a:cubicBezTo>
                      <a:pt x="276" y="306"/>
                      <a:pt x="279" y="310"/>
                      <a:pt x="279" y="314"/>
                    </a:cubicBezTo>
                    <a:cubicBezTo>
                      <a:pt x="279" y="329"/>
                      <a:pt x="279" y="329"/>
                      <a:pt x="279" y="329"/>
                    </a:cubicBezTo>
                    <a:cubicBezTo>
                      <a:pt x="306" y="329"/>
                      <a:pt x="306" y="329"/>
                      <a:pt x="306" y="329"/>
                    </a:cubicBezTo>
                    <a:cubicBezTo>
                      <a:pt x="306" y="0"/>
                      <a:pt x="306" y="0"/>
                      <a:pt x="306" y="0"/>
                    </a:cubicBezTo>
                    <a:lnTo>
                      <a:pt x="278" y="0"/>
                    </a:lnTo>
                    <a:close/>
                    <a:moveTo>
                      <a:pt x="56" y="250"/>
                    </a:moveTo>
                    <a:cubicBezTo>
                      <a:pt x="56" y="254"/>
                      <a:pt x="53" y="258"/>
                      <a:pt x="49" y="258"/>
                    </a:cubicBezTo>
                    <a:cubicBezTo>
                      <a:pt x="34" y="258"/>
                      <a:pt x="34" y="258"/>
                      <a:pt x="34" y="258"/>
                    </a:cubicBezTo>
                    <a:cubicBezTo>
                      <a:pt x="30" y="258"/>
                      <a:pt x="26" y="254"/>
                      <a:pt x="26" y="250"/>
                    </a:cubicBezTo>
                    <a:cubicBezTo>
                      <a:pt x="26" y="236"/>
                      <a:pt x="26" y="236"/>
                      <a:pt x="26" y="236"/>
                    </a:cubicBezTo>
                    <a:cubicBezTo>
                      <a:pt x="26" y="231"/>
                      <a:pt x="30" y="228"/>
                      <a:pt x="34" y="228"/>
                    </a:cubicBezTo>
                    <a:cubicBezTo>
                      <a:pt x="49" y="228"/>
                      <a:pt x="49" y="228"/>
                      <a:pt x="49" y="228"/>
                    </a:cubicBezTo>
                    <a:cubicBezTo>
                      <a:pt x="53" y="228"/>
                      <a:pt x="56" y="231"/>
                      <a:pt x="56" y="236"/>
                    </a:cubicBezTo>
                    <a:lnTo>
                      <a:pt x="56" y="250"/>
                    </a:lnTo>
                    <a:close/>
                    <a:moveTo>
                      <a:pt x="56" y="172"/>
                    </a:moveTo>
                    <a:cubicBezTo>
                      <a:pt x="56" y="176"/>
                      <a:pt x="53" y="179"/>
                      <a:pt x="49" y="179"/>
                    </a:cubicBezTo>
                    <a:cubicBezTo>
                      <a:pt x="34" y="179"/>
                      <a:pt x="34" y="179"/>
                      <a:pt x="34" y="179"/>
                    </a:cubicBezTo>
                    <a:cubicBezTo>
                      <a:pt x="30" y="179"/>
                      <a:pt x="26" y="176"/>
                      <a:pt x="26" y="172"/>
                    </a:cubicBezTo>
                    <a:cubicBezTo>
                      <a:pt x="26" y="157"/>
                      <a:pt x="26" y="157"/>
                      <a:pt x="26" y="157"/>
                    </a:cubicBezTo>
                    <a:cubicBezTo>
                      <a:pt x="26" y="153"/>
                      <a:pt x="30" y="150"/>
                      <a:pt x="34" y="150"/>
                    </a:cubicBezTo>
                    <a:cubicBezTo>
                      <a:pt x="49" y="150"/>
                      <a:pt x="49" y="150"/>
                      <a:pt x="49" y="150"/>
                    </a:cubicBezTo>
                    <a:cubicBezTo>
                      <a:pt x="53" y="150"/>
                      <a:pt x="56" y="153"/>
                      <a:pt x="56" y="157"/>
                    </a:cubicBezTo>
                    <a:lnTo>
                      <a:pt x="56" y="172"/>
                    </a:lnTo>
                    <a:close/>
                    <a:moveTo>
                      <a:pt x="56" y="93"/>
                    </a:moveTo>
                    <a:cubicBezTo>
                      <a:pt x="56" y="97"/>
                      <a:pt x="53" y="101"/>
                      <a:pt x="49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0" y="101"/>
                      <a:pt x="26" y="97"/>
                      <a:pt x="26" y="93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74"/>
                      <a:pt x="30" y="71"/>
                      <a:pt x="34" y="71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53" y="71"/>
                      <a:pt x="56" y="74"/>
                      <a:pt x="56" y="79"/>
                    </a:cubicBezTo>
                    <a:lnTo>
                      <a:pt x="56" y="93"/>
                    </a:lnTo>
                    <a:close/>
                    <a:moveTo>
                      <a:pt x="222" y="295"/>
                    </a:moveTo>
                    <a:cubicBezTo>
                      <a:pt x="83" y="295"/>
                      <a:pt x="83" y="295"/>
                      <a:pt x="83" y="295"/>
                    </a:cubicBezTo>
                    <a:cubicBezTo>
                      <a:pt x="83" y="183"/>
                      <a:pt x="83" y="183"/>
                      <a:pt x="83" y="183"/>
                    </a:cubicBezTo>
                    <a:cubicBezTo>
                      <a:pt x="222" y="183"/>
                      <a:pt x="222" y="183"/>
                      <a:pt x="222" y="183"/>
                    </a:cubicBezTo>
                    <a:lnTo>
                      <a:pt x="222" y="295"/>
                    </a:lnTo>
                    <a:close/>
                    <a:moveTo>
                      <a:pt x="222" y="146"/>
                    </a:moveTo>
                    <a:cubicBezTo>
                      <a:pt x="83" y="146"/>
                      <a:pt x="83" y="146"/>
                      <a:pt x="83" y="146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222" y="34"/>
                      <a:pt x="222" y="34"/>
                      <a:pt x="222" y="34"/>
                    </a:cubicBezTo>
                    <a:lnTo>
                      <a:pt x="222" y="146"/>
                    </a:lnTo>
                    <a:close/>
                    <a:moveTo>
                      <a:pt x="278" y="250"/>
                    </a:moveTo>
                    <a:cubicBezTo>
                      <a:pt x="278" y="254"/>
                      <a:pt x="275" y="258"/>
                      <a:pt x="270" y="258"/>
                    </a:cubicBezTo>
                    <a:cubicBezTo>
                      <a:pt x="256" y="258"/>
                      <a:pt x="256" y="258"/>
                      <a:pt x="256" y="258"/>
                    </a:cubicBezTo>
                    <a:cubicBezTo>
                      <a:pt x="252" y="258"/>
                      <a:pt x="248" y="254"/>
                      <a:pt x="248" y="250"/>
                    </a:cubicBezTo>
                    <a:cubicBezTo>
                      <a:pt x="248" y="236"/>
                      <a:pt x="248" y="236"/>
                      <a:pt x="248" y="236"/>
                    </a:cubicBezTo>
                    <a:cubicBezTo>
                      <a:pt x="248" y="231"/>
                      <a:pt x="252" y="228"/>
                      <a:pt x="256" y="228"/>
                    </a:cubicBezTo>
                    <a:cubicBezTo>
                      <a:pt x="270" y="228"/>
                      <a:pt x="270" y="228"/>
                      <a:pt x="270" y="228"/>
                    </a:cubicBezTo>
                    <a:cubicBezTo>
                      <a:pt x="275" y="228"/>
                      <a:pt x="278" y="231"/>
                      <a:pt x="278" y="236"/>
                    </a:cubicBezTo>
                    <a:lnTo>
                      <a:pt x="278" y="250"/>
                    </a:lnTo>
                    <a:close/>
                    <a:moveTo>
                      <a:pt x="278" y="172"/>
                    </a:moveTo>
                    <a:cubicBezTo>
                      <a:pt x="278" y="176"/>
                      <a:pt x="275" y="179"/>
                      <a:pt x="270" y="179"/>
                    </a:cubicBezTo>
                    <a:cubicBezTo>
                      <a:pt x="256" y="179"/>
                      <a:pt x="256" y="179"/>
                      <a:pt x="256" y="179"/>
                    </a:cubicBezTo>
                    <a:cubicBezTo>
                      <a:pt x="252" y="179"/>
                      <a:pt x="248" y="176"/>
                      <a:pt x="248" y="172"/>
                    </a:cubicBezTo>
                    <a:cubicBezTo>
                      <a:pt x="248" y="157"/>
                      <a:pt x="248" y="157"/>
                      <a:pt x="248" y="157"/>
                    </a:cubicBezTo>
                    <a:cubicBezTo>
                      <a:pt x="248" y="153"/>
                      <a:pt x="252" y="150"/>
                      <a:pt x="256" y="150"/>
                    </a:cubicBezTo>
                    <a:cubicBezTo>
                      <a:pt x="270" y="150"/>
                      <a:pt x="270" y="150"/>
                      <a:pt x="270" y="150"/>
                    </a:cubicBezTo>
                    <a:cubicBezTo>
                      <a:pt x="275" y="150"/>
                      <a:pt x="278" y="153"/>
                      <a:pt x="278" y="157"/>
                    </a:cubicBezTo>
                    <a:lnTo>
                      <a:pt x="278" y="172"/>
                    </a:lnTo>
                    <a:close/>
                    <a:moveTo>
                      <a:pt x="278" y="93"/>
                    </a:moveTo>
                    <a:cubicBezTo>
                      <a:pt x="278" y="97"/>
                      <a:pt x="275" y="101"/>
                      <a:pt x="270" y="101"/>
                    </a:cubicBezTo>
                    <a:cubicBezTo>
                      <a:pt x="256" y="101"/>
                      <a:pt x="256" y="101"/>
                      <a:pt x="256" y="101"/>
                    </a:cubicBezTo>
                    <a:cubicBezTo>
                      <a:pt x="252" y="101"/>
                      <a:pt x="248" y="97"/>
                      <a:pt x="248" y="93"/>
                    </a:cubicBezTo>
                    <a:cubicBezTo>
                      <a:pt x="248" y="79"/>
                      <a:pt x="248" y="79"/>
                      <a:pt x="248" y="79"/>
                    </a:cubicBezTo>
                    <a:cubicBezTo>
                      <a:pt x="248" y="74"/>
                      <a:pt x="252" y="71"/>
                      <a:pt x="256" y="71"/>
                    </a:cubicBezTo>
                    <a:cubicBezTo>
                      <a:pt x="270" y="71"/>
                      <a:pt x="270" y="71"/>
                      <a:pt x="270" y="71"/>
                    </a:cubicBezTo>
                    <a:cubicBezTo>
                      <a:pt x="275" y="71"/>
                      <a:pt x="278" y="74"/>
                      <a:pt x="278" y="79"/>
                    </a:cubicBezTo>
                    <a:lnTo>
                      <a:pt x="278" y="93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109736" tIns="54868" rIns="109736" bIns="5486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325" name="Donut 480">
                <a:extLst>
                  <a:ext uri="{FF2B5EF4-FFF2-40B4-BE49-F238E27FC236}">
                    <a16:creationId xmlns:a16="http://schemas.microsoft.com/office/drawing/2014/main" id="{6A1FB0CC-0CBB-40D8-B13C-926CBC11D73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33165" y="1874357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234F93B9-9DE0-4B61-987F-EA5058A5F81F}"/>
                </a:ext>
              </a:extLst>
            </p:cNvPr>
            <p:cNvGrpSpPr/>
            <p:nvPr/>
          </p:nvGrpSpPr>
          <p:grpSpPr>
            <a:xfrm>
              <a:off x="5284597" y="3717874"/>
              <a:ext cx="618833" cy="618833"/>
              <a:chOff x="4179295" y="3183652"/>
              <a:chExt cx="392110" cy="392110"/>
            </a:xfrm>
            <a:solidFill>
              <a:schemeClr val="tx1"/>
            </a:solidFill>
          </p:grpSpPr>
          <p:sp>
            <p:nvSpPr>
              <p:cNvPr id="327" name="Freeform 15">
                <a:extLst>
                  <a:ext uri="{FF2B5EF4-FFF2-40B4-BE49-F238E27FC236}">
                    <a16:creationId xmlns:a16="http://schemas.microsoft.com/office/drawing/2014/main" id="{ADEFD932-79C6-407A-934B-107917D0AA7B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4254000" y="3269045"/>
                <a:ext cx="242700" cy="221324"/>
              </a:xfrm>
              <a:custGeom>
                <a:avLst/>
                <a:gdLst>
                  <a:gd name="T0" fmla="*/ 436 w 2416"/>
                  <a:gd name="T1" fmla="*/ 708 h 2209"/>
                  <a:gd name="T2" fmla="*/ 524 w 2416"/>
                  <a:gd name="T3" fmla="*/ 768 h 2209"/>
                  <a:gd name="T4" fmla="*/ 883 w 2416"/>
                  <a:gd name="T5" fmla="*/ 698 h 2209"/>
                  <a:gd name="T6" fmla="*/ 1293 w 2416"/>
                  <a:gd name="T7" fmla="*/ 707 h 2209"/>
                  <a:gd name="T8" fmla="*/ 1449 w 2416"/>
                  <a:gd name="T9" fmla="*/ 702 h 2209"/>
                  <a:gd name="T10" fmla="*/ 1429 w 2416"/>
                  <a:gd name="T11" fmla="*/ 399 h 2209"/>
                  <a:gd name="T12" fmla="*/ 1317 w 2416"/>
                  <a:gd name="T13" fmla="*/ 124 h 2209"/>
                  <a:gd name="T14" fmla="*/ 1101 w 2416"/>
                  <a:gd name="T15" fmla="*/ 21 h 2209"/>
                  <a:gd name="T16" fmla="*/ 536 w 2416"/>
                  <a:gd name="T17" fmla="*/ 250 h 2209"/>
                  <a:gd name="T18" fmla="*/ 353 w 2416"/>
                  <a:gd name="T19" fmla="*/ 433 h 2209"/>
                  <a:gd name="T20" fmla="*/ 387 w 2416"/>
                  <a:gd name="T21" fmla="*/ 530 h 2209"/>
                  <a:gd name="T22" fmla="*/ 450 w 2416"/>
                  <a:gd name="T23" fmla="*/ 1207 h 2209"/>
                  <a:gd name="T24" fmla="*/ 617 w 2416"/>
                  <a:gd name="T25" fmla="*/ 1272 h 2209"/>
                  <a:gd name="T26" fmla="*/ 689 w 2416"/>
                  <a:gd name="T27" fmla="*/ 1270 h 2209"/>
                  <a:gd name="T28" fmla="*/ 653 w 2416"/>
                  <a:gd name="T29" fmla="*/ 1190 h 2209"/>
                  <a:gd name="T30" fmla="*/ 626 w 2416"/>
                  <a:gd name="T31" fmla="*/ 1126 h 2209"/>
                  <a:gd name="T32" fmla="*/ 553 w 2416"/>
                  <a:gd name="T33" fmla="*/ 1010 h 2209"/>
                  <a:gd name="T34" fmla="*/ 386 w 2416"/>
                  <a:gd name="T35" fmla="*/ 755 h 2209"/>
                  <a:gd name="T36" fmla="*/ 209 w 2416"/>
                  <a:gd name="T37" fmla="*/ 573 h 2209"/>
                  <a:gd name="T38" fmla="*/ 48 w 2416"/>
                  <a:gd name="T39" fmla="*/ 787 h 2209"/>
                  <a:gd name="T40" fmla="*/ 121 w 2416"/>
                  <a:gd name="T41" fmla="*/ 1190 h 2209"/>
                  <a:gd name="T42" fmla="*/ 355 w 2416"/>
                  <a:gd name="T43" fmla="*/ 1178 h 2209"/>
                  <a:gd name="T44" fmla="*/ 2011 w 2416"/>
                  <a:gd name="T45" fmla="*/ 189 h 2209"/>
                  <a:gd name="T46" fmla="*/ 1470 w 2416"/>
                  <a:gd name="T47" fmla="*/ 25 h 2209"/>
                  <a:gd name="T48" fmla="*/ 1383 w 2416"/>
                  <a:gd name="T49" fmla="*/ 196 h 2209"/>
                  <a:gd name="T50" fmla="*/ 1533 w 2416"/>
                  <a:gd name="T51" fmla="*/ 610 h 2209"/>
                  <a:gd name="T52" fmla="*/ 1588 w 2416"/>
                  <a:gd name="T53" fmla="*/ 803 h 2209"/>
                  <a:gd name="T54" fmla="*/ 1722 w 2416"/>
                  <a:gd name="T55" fmla="*/ 938 h 2209"/>
                  <a:gd name="T56" fmla="*/ 1907 w 2416"/>
                  <a:gd name="T57" fmla="*/ 1240 h 2209"/>
                  <a:gd name="T58" fmla="*/ 2277 w 2416"/>
                  <a:gd name="T59" fmla="*/ 1135 h 2209"/>
                  <a:gd name="T60" fmla="*/ 2323 w 2416"/>
                  <a:gd name="T61" fmla="*/ 506 h 2209"/>
                  <a:gd name="T62" fmla="*/ 1781 w 2416"/>
                  <a:gd name="T63" fmla="*/ 1200 h 2209"/>
                  <a:gd name="T64" fmla="*/ 1773 w 2416"/>
                  <a:gd name="T65" fmla="*/ 1172 h 2209"/>
                  <a:gd name="T66" fmla="*/ 1585 w 2416"/>
                  <a:gd name="T67" fmla="*/ 862 h 2209"/>
                  <a:gd name="T68" fmla="*/ 1317 w 2416"/>
                  <a:gd name="T69" fmla="*/ 747 h 2209"/>
                  <a:gd name="T70" fmla="*/ 907 w 2416"/>
                  <a:gd name="T71" fmla="*/ 739 h 2209"/>
                  <a:gd name="T72" fmla="*/ 489 w 2416"/>
                  <a:gd name="T73" fmla="*/ 831 h 2209"/>
                  <a:gd name="T74" fmla="*/ 627 w 2416"/>
                  <a:gd name="T75" fmla="*/ 1004 h 2209"/>
                  <a:gd name="T76" fmla="*/ 704 w 2416"/>
                  <a:gd name="T77" fmla="*/ 1182 h 2209"/>
                  <a:gd name="T78" fmla="*/ 704 w 2416"/>
                  <a:gd name="T79" fmla="*/ 1183 h 2209"/>
                  <a:gd name="T80" fmla="*/ 871 w 2416"/>
                  <a:gd name="T81" fmla="*/ 1334 h 2209"/>
                  <a:gd name="T82" fmla="*/ 1184 w 2416"/>
                  <a:gd name="T83" fmla="*/ 1421 h 2209"/>
                  <a:gd name="T84" fmla="*/ 1422 w 2416"/>
                  <a:gd name="T85" fmla="*/ 1539 h 2209"/>
                  <a:gd name="T86" fmla="*/ 1716 w 2416"/>
                  <a:gd name="T87" fmla="*/ 1526 h 2209"/>
                  <a:gd name="T88" fmla="*/ 1811 w 2416"/>
                  <a:gd name="T89" fmla="*/ 1387 h 2209"/>
                  <a:gd name="T90" fmla="*/ 1809 w 2416"/>
                  <a:gd name="T91" fmla="*/ 1295 h 2209"/>
                  <a:gd name="T92" fmla="*/ 1173 w 2416"/>
                  <a:gd name="T93" fmla="*/ 1486 h 2209"/>
                  <a:gd name="T94" fmla="*/ 1044 w 2416"/>
                  <a:gd name="T95" fmla="*/ 1466 h 2209"/>
                  <a:gd name="T96" fmla="*/ 984 w 2416"/>
                  <a:gd name="T97" fmla="*/ 1573 h 2209"/>
                  <a:gd name="T98" fmla="*/ 809 w 2416"/>
                  <a:gd name="T99" fmla="*/ 1794 h 2209"/>
                  <a:gd name="T100" fmla="*/ 752 w 2416"/>
                  <a:gd name="T101" fmla="*/ 2011 h 2209"/>
                  <a:gd name="T102" fmla="*/ 778 w 2416"/>
                  <a:gd name="T103" fmla="*/ 2150 h 2209"/>
                  <a:gd name="T104" fmla="*/ 880 w 2416"/>
                  <a:gd name="T105" fmla="*/ 2177 h 2209"/>
                  <a:gd name="T106" fmla="*/ 1012 w 2416"/>
                  <a:gd name="T107" fmla="*/ 2005 h 2209"/>
                  <a:gd name="T108" fmla="*/ 1226 w 2416"/>
                  <a:gd name="T109" fmla="*/ 1733 h 2209"/>
                  <a:gd name="T110" fmla="*/ 1245 w 2416"/>
                  <a:gd name="T111" fmla="*/ 1541 h 2209"/>
                  <a:gd name="T112" fmla="*/ 797 w 2416"/>
                  <a:gd name="T113" fmla="*/ 1718 h 2209"/>
                  <a:gd name="T114" fmla="*/ 977 w 2416"/>
                  <a:gd name="T115" fmla="*/ 1520 h 2209"/>
                  <a:gd name="T116" fmla="*/ 831 w 2416"/>
                  <a:gd name="T117" fmla="*/ 1386 h 2209"/>
                  <a:gd name="T118" fmla="*/ 584 w 2416"/>
                  <a:gd name="T119" fmla="*/ 1299 h 2209"/>
                  <a:gd name="T120" fmla="*/ 222 w 2416"/>
                  <a:gd name="T121" fmla="*/ 1510 h 2209"/>
                  <a:gd name="T122" fmla="*/ 569 w 2416"/>
                  <a:gd name="T123" fmla="*/ 1809 h 2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16" h="2209">
                    <a:moveTo>
                      <a:pt x="387" y="530"/>
                    </a:moveTo>
                    <a:cubicBezTo>
                      <a:pt x="412" y="587"/>
                      <a:pt x="412" y="651"/>
                      <a:pt x="436" y="708"/>
                    </a:cubicBezTo>
                    <a:cubicBezTo>
                      <a:pt x="445" y="729"/>
                      <a:pt x="445" y="729"/>
                      <a:pt x="445" y="729"/>
                    </a:cubicBezTo>
                    <a:cubicBezTo>
                      <a:pt x="454" y="752"/>
                      <a:pt x="490" y="770"/>
                      <a:pt x="524" y="768"/>
                    </a:cubicBezTo>
                    <a:cubicBezTo>
                      <a:pt x="524" y="768"/>
                      <a:pt x="524" y="768"/>
                      <a:pt x="553" y="767"/>
                    </a:cubicBezTo>
                    <a:cubicBezTo>
                      <a:pt x="666" y="760"/>
                      <a:pt x="772" y="718"/>
                      <a:pt x="883" y="698"/>
                    </a:cubicBezTo>
                    <a:cubicBezTo>
                      <a:pt x="954" y="685"/>
                      <a:pt x="1003" y="722"/>
                      <a:pt x="1070" y="733"/>
                    </a:cubicBezTo>
                    <a:cubicBezTo>
                      <a:pt x="1146" y="746"/>
                      <a:pt x="1215" y="702"/>
                      <a:pt x="1293" y="707"/>
                    </a:cubicBezTo>
                    <a:cubicBezTo>
                      <a:pt x="1348" y="710"/>
                      <a:pt x="1362" y="715"/>
                      <a:pt x="1362" y="715"/>
                    </a:cubicBezTo>
                    <a:cubicBezTo>
                      <a:pt x="1391" y="726"/>
                      <a:pt x="1424" y="722"/>
                      <a:pt x="1449" y="702"/>
                    </a:cubicBezTo>
                    <a:cubicBezTo>
                      <a:pt x="1478" y="678"/>
                      <a:pt x="1478" y="646"/>
                      <a:pt x="1477" y="611"/>
                    </a:cubicBezTo>
                    <a:cubicBezTo>
                      <a:pt x="1474" y="540"/>
                      <a:pt x="1468" y="462"/>
                      <a:pt x="1429" y="399"/>
                    </a:cubicBezTo>
                    <a:cubicBezTo>
                      <a:pt x="1401" y="353"/>
                      <a:pt x="1374" y="306"/>
                      <a:pt x="1351" y="256"/>
                    </a:cubicBezTo>
                    <a:cubicBezTo>
                      <a:pt x="1332" y="215"/>
                      <a:pt x="1322" y="170"/>
                      <a:pt x="1317" y="124"/>
                    </a:cubicBezTo>
                    <a:cubicBezTo>
                      <a:pt x="1312" y="92"/>
                      <a:pt x="1317" y="40"/>
                      <a:pt x="1281" y="23"/>
                    </a:cubicBezTo>
                    <a:cubicBezTo>
                      <a:pt x="1229" y="0"/>
                      <a:pt x="1155" y="13"/>
                      <a:pt x="1101" y="21"/>
                    </a:cubicBezTo>
                    <a:cubicBezTo>
                      <a:pt x="972" y="38"/>
                      <a:pt x="844" y="76"/>
                      <a:pt x="727" y="134"/>
                    </a:cubicBezTo>
                    <a:cubicBezTo>
                      <a:pt x="660" y="167"/>
                      <a:pt x="596" y="206"/>
                      <a:pt x="536" y="250"/>
                    </a:cubicBezTo>
                    <a:cubicBezTo>
                      <a:pt x="488" y="285"/>
                      <a:pt x="440" y="319"/>
                      <a:pt x="399" y="362"/>
                    </a:cubicBezTo>
                    <a:cubicBezTo>
                      <a:pt x="380" y="382"/>
                      <a:pt x="359" y="405"/>
                      <a:pt x="353" y="433"/>
                    </a:cubicBezTo>
                    <a:cubicBezTo>
                      <a:pt x="346" y="467"/>
                      <a:pt x="367" y="492"/>
                      <a:pt x="381" y="520"/>
                    </a:cubicBezTo>
                    <a:cubicBezTo>
                      <a:pt x="383" y="523"/>
                      <a:pt x="385" y="527"/>
                      <a:pt x="387" y="530"/>
                    </a:cubicBezTo>
                    <a:close/>
                    <a:moveTo>
                      <a:pt x="355" y="1178"/>
                    </a:moveTo>
                    <a:cubicBezTo>
                      <a:pt x="385" y="1181"/>
                      <a:pt x="417" y="1193"/>
                      <a:pt x="450" y="1207"/>
                    </a:cubicBezTo>
                    <a:cubicBezTo>
                      <a:pt x="487" y="1223"/>
                      <a:pt x="524" y="1242"/>
                      <a:pt x="558" y="1255"/>
                    </a:cubicBezTo>
                    <a:cubicBezTo>
                      <a:pt x="577" y="1263"/>
                      <a:pt x="598" y="1267"/>
                      <a:pt x="617" y="1272"/>
                    </a:cubicBezTo>
                    <a:cubicBezTo>
                      <a:pt x="635" y="1276"/>
                      <a:pt x="647" y="1281"/>
                      <a:pt x="665" y="1278"/>
                    </a:cubicBezTo>
                    <a:cubicBezTo>
                      <a:pt x="673" y="1276"/>
                      <a:pt x="684" y="1277"/>
                      <a:pt x="689" y="1270"/>
                    </a:cubicBezTo>
                    <a:cubicBezTo>
                      <a:pt x="701" y="1256"/>
                      <a:pt x="690" y="1228"/>
                      <a:pt x="680" y="1218"/>
                    </a:cubicBezTo>
                    <a:cubicBezTo>
                      <a:pt x="670" y="1209"/>
                      <a:pt x="661" y="1200"/>
                      <a:pt x="653" y="1190"/>
                    </a:cubicBezTo>
                    <a:cubicBezTo>
                      <a:pt x="648" y="1184"/>
                      <a:pt x="643" y="1177"/>
                      <a:pt x="640" y="1169"/>
                    </a:cubicBezTo>
                    <a:cubicBezTo>
                      <a:pt x="634" y="1156"/>
                      <a:pt x="627" y="1141"/>
                      <a:pt x="626" y="1126"/>
                    </a:cubicBezTo>
                    <a:cubicBezTo>
                      <a:pt x="625" y="1110"/>
                      <a:pt x="624" y="1097"/>
                      <a:pt x="619" y="1082"/>
                    </a:cubicBezTo>
                    <a:cubicBezTo>
                      <a:pt x="607" y="1051"/>
                      <a:pt x="583" y="1023"/>
                      <a:pt x="553" y="1010"/>
                    </a:cubicBezTo>
                    <a:cubicBezTo>
                      <a:pt x="553" y="1010"/>
                      <a:pt x="521" y="997"/>
                      <a:pt x="479" y="944"/>
                    </a:cubicBezTo>
                    <a:cubicBezTo>
                      <a:pt x="450" y="907"/>
                      <a:pt x="395" y="775"/>
                      <a:pt x="386" y="755"/>
                    </a:cubicBezTo>
                    <a:cubicBezTo>
                      <a:pt x="364" y="704"/>
                      <a:pt x="374" y="643"/>
                      <a:pt x="356" y="592"/>
                    </a:cubicBezTo>
                    <a:cubicBezTo>
                      <a:pt x="333" y="526"/>
                      <a:pt x="256" y="534"/>
                      <a:pt x="209" y="573"/>
                    </a:cubicBezTo>
                    <a:cubicBezTo>
                      <a:pt x="209" y="573"/>
                      <a:pt x="194" y="586"/>
                      <a:pt x="138" y="637"/>
                    </a:cubicBezTo>
                    <a:cubicBezTo>
                      <a:pt x="94" y="677"/>
                      <a:pt x="73" y="735"/>
                      <a:pt x="48" y="787"/>
                    </a:cubicBezTo>
                    <a:cubicBezTo>
                      <a:pt x="6" y="879"/>
                      <a:pt x="0" y="959"/>
                      <a:pt x="1" y="1058"/>
                    </a:cubicBezTo>
                    <a:cubicBezTo>
                      <a:pt x="2" y="1136"/>
                      <a:pt x="54" y="1160"/>
                      <a:pt x="121" y="1190"/>
                    </a:cubicBezTo>
                    <a:cubicBezTo>
                      <a:pt x="121" y="1190"/>
                      <a:pt x="132" y="1194"/>
                      <a:pt x="176" y="1197"/>
                    </a:cubicBezTo>
                    <a:cubicBezTo>
                      <a:pt x="235" y="1201"/>
                      <a:pt x="297" y="1172"/>
                      <a:pt x="355" y="1178"/>
                    </a:cubicBezTo>
                    <a:close/>
                    <a:moveTo>
                      <a:pt x="2323" y="506"/>
                    </a:moveTo>
                    <a:cubicBezTo>
                      <a:pt x="2249" y="371"/>
                      <a:pt x="2134" y="255"/>
                      <a:pt x="2011" y="189"/>
                    </a:cubicBezTo>
                    <a:cubicBezTo>
                      <a:pt x="1900" y="130"/>
                      <a:pt x="1747" y="56"/>
                      <a:pt x="1622" y="40"/>
                    </a:cubicBezTo>
                    <a:cubicBezTo>
                      <a:pt x="1540" y="30"/>
                      <a:pt x="1470" y="25"/>
                      <a:pt x="1470" y="25"/>
                    </a:cubicBezTo>
                    <a:cubicBezTo>
                      <a:pt x="1417" y="21"/>
                      <a:pt x="1369" y="61"/>
                      <a:pt x="1364" y="114"/>
                    </a:cubicBezTo>
                    <a:cubicBezTo>
                      <a:pt x="1364" y="114"/>
                      <a:pt x="1362" y="137"/>
                      <a:pt x="1383" y="196"/>
                    </a:cubicBezTo>
                    <a:cubicBezTo>
                      <a:pt x="1409" y="267"/>
                      <a:pt x="1445" y="333"/>
                      <a:pt x="1485" y="398"/>
                    </a:cubicBezTo>
                    <a:cubicBezTo>
                      <a:pt x="1524" y="460"/>
                      <a:pt x="1530" y="538"/>
                      <a:pt x="1533" y="610"/>
                    </a:cubicBezTo>
                    <a:cubicBezTo>
                      <a:pt x="1535" y="657"/>
                      <a:pt x="1535" y="657"/>
                      <a:pt x="1535" y="657"/>
                    </a:cubicBezTo>
                    <a:cubicBezTo>
                      <a:pt x="1520" y="707"/>
                      <a:pt x="1544" y="773"/>
                      <a:pt x="1588" y="803"/>
                    </a:cubicBezTo>
                    <a:cubicBezTo>
                      <a:pt x="1588" y="803"/>
                      <a:pt x="1613" y="820"/>
                      <a:pt x="1644" y="848"/>
                    </a:cubicBezTo>
                    <a:cubicBezTo>
                      <a:pt x="1669" y="872"/>
                      <a:pt x="1698" y="902"/>
                      <a:pt x="1722" y="938"/>
                    </a:cubicBezTo>
                    <a:cubicBezTo>
                      <a:pt x="1755" y="989"/>
                      <a:pt x="1775" y="1050"/>
                      <a:pt x="1797" y="1107"/>
                    </a:cubicBezTo>
                    <a:cubicBezTo>
                      <a:pt x="1822" y="1173"/>
                      <a:pt x="1827" y="1230"/>
                      <a:pt x="1907" y="1240"/>
                    </a:cubicBezTo>
                    <a:cubicBezTo>
                      <a:pt x="1980" y="1250"/>
                      <a:pt x="2041" y="1287"/>
                      <a:pt x="2115" y="1256"/>
                    </a:cubicBezTo>
                    <a:cubicBezTo>
                      <a:pt x="2175" y="1230"/>
                      <a:pt x="2231" y="1180"/>
                      <a:pt x="2277" y="1135"/>
                    </a:cubicBezTo>
                    <a:cubicBezTo>
                      <a:pt x="2362" y="1050"/>
                      <a:pt x="2402" y="950"/>
                      <a:pt x="2409" y="847"/>
                    </a:cubicBezTo>
                    <a:cubicBezTo>
                      <a:pt x="2416" y="732"/>
                      <a:pt x="2383" y="613"/>
                      <a:pt x="2323" y="506"/>
                    </a:cubicBezTo>
                    <a:close/>
                    <a:moveTo>
                      <a:pt x="1809" y="1295"/>
                    </a:moveTo>
                    <a:cubicBezTo>
                      <a:pt x="1803" y="1263"/>
                      <a:pt x="1789" y="1231"/>
                      <a:pt x="1781" y="1200"/>
                    </a:cubicBezTo>
                    <a:cubicBezTo>
                      <a:pt x="1781" y="1200"/>
                      <a:pt x="1781" y="1200"/>
                      <a:pt x="1774" y="1177"/>
                    </a:cubicBezTo>
                    <a:cubicBezTo>
                      <a:pt x="1774" y="1176"/>
                      <a:pt x="1773" y="1174"/>
                      <a:pt x="1773" y="1172"/>
                    </a:cubicBezTo>
                    <a:cubicBezTo>
                      <a:pt x="1752" y="1100"/>
                      <a:pt x="1731" y="1044"/>
                      <a:pt x="1689" y="980"/>
                    </a:cubicBezTo>
                    <a:cubicBezTo>
                      <a:pt x="1661" y="936"/>
                      <a:pt x="1625" y="896"/>
                      <a:pt x="1585" y="862"/>
                    </a:cubicBezTo>
                    <a:cubicBezTo>
                      <a:pt x="1552" y="833"/>
                      <a:pt x="1515" y="809"/>
                      <a:pt x="1476" y="790"/>
                    </a:cubicBezTo>
                    <a:cubicBezTo>
                      <a:pt x="1426" y="766"/>
                      <a:pt x="1372" y="751"/>
                      <a:pt x="1317" y="747"/>
                    </a:cubicBezTo>
                    <a:cubicBezTo>
                      <a:pt x="1239" y="743"/>
                      <a:pt x="1170" y="787"/>
                      <a:pt x="1094" y="774"/>
                    </a:cubicBezTo>
                    <a:cubicBezTo>
                      <a:pt x="1027" y="762"/>
                      <a:pt x="978" y="726"/>
                      <a:pt x="907" y="739"/>
                    </a:cubicBezTo>
                    <a:cubicBezTo>
                      <a:pt x="796" y="758"/>
                      <a:pt x="690" y="801"/>
                      <a:pt x="577" y="807"/>
                    </a:cubicBezTo>
                    <a:cubicBezTo>
                      <a:pt x="548" y="809"/>
                      <a:pt x="488" y="788"/>
                      <a:pt x="489" y="831"/>
                    </a:cubicBezTo>
                    <a:cubicBezTo>
                      <a:pt x="489" y="859"/>
                      <a:pt x="535" y="915"/>
                      <a:pt x="553" y="938"/>
                    </a:cubicBezTo>
                    <a:cubicBezTo>
                      <a:pt x="595" y="991"/>
                      <a:pt x="627" y="1004"/>
                      <a:pt x="627" y="1004"/>
                    </a:cubicBezTo>
                    <a:cubicBezTo>
                      <a:pt x="676" y="1025"/>
                      <a:pt x="709" y="1085"/>
                      <a:pt x="700" y="1137"/>
                    </a:cubicBezTo>
                    <a:cubicBezTo>
                      <a:pt x="700" y="1137"/>
                      <a:pt x="699" y="1143"/>
                      <a:pt x="704" y="1182"/>
                    </a:cubicBezTo>
                    <a:cubicBezTo>
                      <a:pt x="704" y="1182"/>
                      <a:pt x="704" y="1183"/>
                      <a:pt x="704" y="1183"/>
                    </a:cubicBezTo>
                    <a:cubicBezTo>
                      <a:pt x="704" y="1183"/>
                      <a:pt x="704" y="1183"/>
                      <a:pt x="704" y="1183"/>
                    </a:cubicBezTo>
                    <a:cubicBezTo>
                      <a:pt x="707" y="1209"/>
                      <a:pt x="734" y="1224"/>
                      <a:pt x="753" y="1238"/>
                    </a:cubicBezTo>
                    <a:cubicBezTo>
                      <a:pt x="796" y="1269"/>
                      <a:pt x="821" y="1312"/>
                      <a:pt x="871" y="1334"/>
                    </a:cubicBezTo>
                    <a:cubicBezTo>
                      <a:pt x="921" y="1356"/>
                      <a:pt x="975" y="1374"/>
                      <a:pt x="1030" y="1384"/>
                    </a:cubicBezTo>
                    <a:cubicBezTo>
                      <a:pt x="1079" y="1393"/>
                      <a:pt x="1143" y="1388"/>
                      <a:pt x="1184" y="1421"/>
                    </a:cubicBezTo>
                    <a:cubicBezTo>
                      <a:pt x="1223" y="1453"/>
                      <a:pt x="1247" y="1484"/>
                      <a:pt x="1295" y="1503"/>
                    </a:cubicBezTo>
                    <a:cubicBezTo>
                      <a:pt x="1335" y="1518"/>
                      <a:pt x="1380" y="1527"/>
                      <a:pt x="1422" y="1539"/>
                    </a:cubicBezTo>
                    <a:cubicBezTo>
                      <a:pt x="1463" y="1552"/>
                      <a:pt x="1502" y="1574"/>
                      <a:pt x="1545" y="1579"/>
                    </a:cubicBezTo>
                    <a:cubicBezTo>
                      <a:pt x="1608" y="1586"/>
                      <a:pt x="1668" y="1566"/>
                      <a:pt x="1716" y="1526"/>
                    </a:cubicBezTo>
                    <a:cubicBezTo>
                      <a:pt x="1739" y="1506"/>
                      <a:pt x="1759" y="1483"/>
                      <a:pt x="1775" y="1458"/>
                    </a:cubicBezTo>
                    <a:cubicBezTo>
                      <a:pt x="1790" y="1436"/>
                      <a:pt x="1806" y="1413"/>
                      <a:pt x="1811" y="1387"/>
                    </a:cubicBezTo>
                    <a:cubicBezTo>
                      <a:pt x="1816" y="1367"/>
                      <a:pt x="1814" y="1341"/>
                      <a:pt x="1812" y="1320"/>
                    </a:cubicBezTo>
                    <a:cubicBezTo>
                      <a:pt x="1812" y="1312"/>
                      <a:pt x="1810" y="1304"/>
                      <a:pt x="1809" y="1295"/>
                    </a:cubicBezTo>
                    <a:close/>
                    <a:moveTo>
                      <a:pt x="1174" y="1487"/>
                    </a:moveTo>
                    <a:cubicBezTo>
                      <a:pt x="1173" y="1486"/>
                      <a:pt x="1173" y="1486"/>
                      <a:pt x="1173" y="1486"/>
                    </a:cubicBezTo>
                    <a:cubicBezTo>
                      <a:pt x="1149" y="1474"/>
                      <a:pt x="1132" y="1463"/>
                      <a:pt x="1105" y="1460"/>
                    </a:cubicBezTo>
                    <a:cubicBezTo>
                      <a:pt x="1086" y="1457"/>
                      <a:pt x="1058" y="1447"/>
                      <a:pt x="1044" y="1466"/>
                    </a:cubicBezTo>
                    <a:cubicBezTo>
                      <a:pt x="1035" y="1479"/>
                      <a:pt x="1028" y="1493"/>
                      <a:pt x="1021" y="1506"/>
                    </a:cubicBezTo>
                    <a:cubicBezTo>
                      <a:pt x="1009" y="1528"/>
                      <a:pt x="998" y="1552"/>
                      <a:pt x="984" y="1573"/>
                    </a:cubicBezTo>
                    <a:cubicBezTo>
                      <a:pt x="956" y="1616"/>
                      <a:pt x="925" y="1656"/>
                      <a:pt x="892" y="1695"/>
                    </a:cubicBezTo>
                    <a:cubicBezTo>
                      <a:pt x="866" y="1726"/>
                      <a:pt x="825" y="1756"/>
                      <a:pt x="809" y="1794"/>
                    </a:cubicBezTo>
                    <a:cubicBezTo>
                      <a:pt x="793" y="1830"/>
                      <a:pt x="802" y="1871"/>
                      <a:pt x="789" y="1907"/>
                    </a:cubicBezTo>
                    <a:cubicBezTo>
                      <a:pt x="776" y="1941"/>
                      <a:pt x="762" y="1975"/>
                      <a:pt x="752" y="2011"/>
                    </a:cubicBezTo>
                    <a:cubicBezTo>
                      <a:pt x="743" y="2043"/>
                      <a:pt x="720" y="2102"/>
                      <a:pt x="735" y="2135"/>
                    </a:cubicBezTo>
                    <a:cubicBezTo>
                      <a:pt x="746" y="2160"/>
                      <a:pt x="754" y="2153"/>
                      <a:pt x="778" y="2150"/>
                    </a:cubicBezTo>
                    <a:cubicBezTo>
                      <a:pt x="811" y="2145"/>
                      <a:pt x="847" y="2145"/>
                      <a:pt x="872" y="2170"/>
                    </a:cubicBezTo>
                    <a:cubicBezTo>
                      <a:pt x="880" y="2177"/>
                      <a:pt x="880" y="2177"/>
                      <a:pt x="880" y="2177"/>
                    </a:cubicBezTo>
                    <a:cubicBezTo>
                      <a:pt x="895" y="2209"/>
                      <a:pt x="926" y="2196"/>
                      <a:pt x="948" y="2148"/>
                    </a:cubicBezTo>
                    <a:cubicBezTo>
                      <a:pt x="948" y="2148"/>
                      <a:pt x="979" y="2082"/>
                      <a:pt x="1012" y="2005"/>
                    </a:cubicBezTo>
                    <a:cubicBezTo>
                      <a:pt x="1044" y="1930"/>
                      <a:pt x="1099" y="1861"/>
                      <a:pt x="1154" y="1801"/>
                    </a:cubicBezTo>
                    <a:cubicBezTo>
                      <a:pt x="1177" y="1776"/>
                      <a:pt x="1206" y="1761"/>
                      <a:pt x="1226" y="1733"/>
                    </a:cubicBezTo>
                    <a:cubicBezTo>
                      <a:pt x="1248" y="1702"/>
                      <a:pt x="1265" y="1664"/>
                      <a:pt x="1267" y="1625"/>
                    </a:cubicBezTo>
                    <a:cubicBezTo>
                      <a:pt x="1269" y="1596"/>
                      <a:pt x="1263" y="1564"/>
                      <a:pt x="1245" y="1541"/>
                    </a:cubicBezTo>
                    <a:cubicBezTo>
                      <a:pt x="1226" y="1515"/>
                      <a:pt x="1202" y="1501"/>
                      <a:pt x="1174" y="1487"/>
                    </a:cubicBezTo>
                    <a:close/>
                    <a:moveTo>
                      <a:pt x="797" y="1718"/>
                    </a:moveTo>
                    <a:cubicBezTo>
                      <a:pt x="838" y="1673"/>
                      <a:pt x="878" y="1628"/>
                      <a:pt x="919" y="1583"/>
                    </a:cubicBezTo>
                    <a:cubicBezTo>
                      <a:pt x="935" y="1566"/>
                      <a:pt x="962" y="1543"/>
                      <a:pt x="977" y="1520"/>
                    </a:cubicBezTo>
                    <a:cubicBezTo>
                      <a:pt x="981" y="1515"/>
                      <a:pt x="984" y="1510"/>
                      <a:pt x="986" y="1504"/>
                    </a:cubicBezTo>
                    <a:cubicBezTo>
                      <a:pt x="1012" y="1431"/>
                      <a:pt x="881" y="1406"/>
                      <a:pt x="831" y="1386"/>
                    </a:cubicBezTo>
                    <a:cubicBezTo>
                      <a:pt x="782" y="1366"/>
                      <a:pt x="699" y="1338"/>
                      <a:pt x="649" y="1322"/>
                    </a:cubicBezTo>
                    <a:cubicBezTo>
                      <a:pt x="649" y="1322"/>
                      <a:pt x="623" y="1314"/>
                      <a:pt x="584" y="1299"/>
                    </a:cubicBezTo>
                    <a:cubicBezTo>
                      <a:pt x="473" y="1257"/>
                      <a:pt x="194" y="1132"/>
                      <a:pt x="183" y="1346"/>
                    </a:cubicBezTo>
                    <a:cubicBezTo>
                      <a:pt x="180" y="1402"/>
                      <a:pt x="206" y="1458"/>
                      <a:pt x="222" y="1510"/>
                    </a:cubicBezTo>
                    <a:cubicBezTo>
                      <a:pt x="253" y="1611"/>
                      <a:pt x="320" y="1720"/>
                      <a:pt x="409" y="1779"/>
                    </a:cubicBezTo>
                    <a:cubicBezTo>
                      <a:pt x="458" y="1811"/>
                      <a:pt x="512" y="1813"/>
                      <a:pt x="569" y="1809"/>
                    </a:cubicBezTo>
                    <a:cubicBezTo>
                      <a:pt x="666" y="1800"/>
                      <a:pt x="729" y="1795"/>
                      <a:pt x="797" y="17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09740" tIns="54871" rIns="109740" bIns="5487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328" name="Donut 485">
                <a:extLst>
                  <a:ext uri="{FF2B5EF4-FFF2-40B4-BE49-F238E27FC236}">
                    <a16:creationId xmlns:a16="http://schemas.microsoft.com/office/drawing/2014/main" id="{E58A68A3-9FA6-4290-B423-00B7AF66A5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179295" y="3183652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815EF401-4468-419B-AB5A-0F63DAE64DEF}"/>
                </a:ext>
              </a:extLst>
            </p:cNvPr>
            <p:cNvGrpSpPr/>
            <p:nvPr/>
          </p:nvGrpSpPr>
          <p:grpSpPr>
            <a:xfrm>
              <a:off x="3169095" y="2705574"/>
              <a:ext cx="618833" cy="618833"/>
              <a:chOff x="4179295" y="3183652"/>
              <a:chExt cx="392110" cy="392110"/>
            </a:xfrm>
            <a:solidFill>
              <a:schemeClr val="tx1"/>
            </a:solidFill>
          </p:grpSpPr>
          <p:sp>
            <p:nvSpPr>
              <p:cNvPr id="330" name="Freeform 15">
                <a:extLst>
                  <a:ext uri="{FF2B5EF4-FFF2-40B4-BE49-F238E27FC236}">
                    <a16:creationId xmlns:a16="http://schemas.microsoft.com/office/drawing/2014/main" id="{10D62EDE-1F02-41A2-B9B2-CD262AE2F29F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4254000" y="3269045"/>
                <a:ext cx="242700" cy="221324"/>
              </a:xfrm>
              <a:custGeom>
                <a:avLst/>
                <a:gdLst>
                  <a:gd name="T0" fmla="*/ 436 w 2416"/>
                  <a:gd name="T1" fmla="*/ 708 h 2209"/>
                  <a:gd name="T2" fmla="*/ 524 w 2416"/>
                  <a:gd name="T3" fmla="*/ 768 h 2209"/>
                  <a:gd name="T4" fmla="*/ 883 w 2416"/>
                  <a:gd name="T5" fmla="*/ 698 h 2209"/>
                  <a:gd name="T6" fmla="*/ 1293 w 2416"/>
                  <a:gd name="T7" fmla="*/ 707 h 2209"/>
                  <a:gd name="T8" fmla="*/ 1449 w 2416"/>
                  <a:gd name="T9" fmla="*/ 702 h 2209"/>
                  <a:gd name="T10" fmla="*/ 1429 w 2416"/>
                  <a:gd name="T11" fmla="*/ 399 h 2209"/>
                  <a:gd name="T12" fmla="*/ 1317 w 2416"/>
                  <a:gd name="T13" fmla="*/ 124 h 2209"/>
                  <a:gd name="T14" fmla="*/ 1101 w 2416"/>
                  <a:gd name="T15" fmla="*/ 21 h 2209"/>
                  <a:gd name="T16" fmla="*/ 536 w 2416"/>
                  <a:gd name="T17" fmla="*/ 250 h 2209"/>
                  <a:gd name="T18" fmla="*/ 353 w 2416"/>
                  <a:gd name="T19" fmla="*/ 433 h 2209"/>
                  <a:gd name="T20" fmla="*/ 387 w 2416"/>
                  <a:gd name="T21" fmla="*/ 530 h 2209"/>
                  <a:gd name="T22" fmla="*/ 450 w 2416"/>
                  <a:gd name="T23" fmla="*/ 1207 h 2209"/>
                  <a:gd name="T24" fmla="*/ 617 w 2416"/>
                  <a:gd name="T25" fmla="*/ 1272 h 2209"/>
                  <a:gd name="T26" fmla="*/ 689 w 2416"/>
                  <a:gd name="T27" fmla="*/ 1270 h 2209"/>
                  <a:gd name="T28" fmla="*/ 653 w 2416"/>
                  <a:gd name="T29" fmla="*/ 1190 h 2209"/>
                  <a:gd name="T30" fmla="*/ 626 w 2416"/>
                  <a:gd name="T31" fmla="*/ 1126 h 2209"/>
                  <a:gd name="T32" fmla="*/ 553 w 2416"/>
                  <a:gd name="T33" fmla="*/ 1010 h 2209"/>
                  <a:gd name="T34" fmla="*/ 386 w 2416"/>
                  <a:gd name="T35" fmla="*/ 755 h 2209"/>
                  <a:gd name="T36" fmla="*/ 209 w 2416"/>
                  <a:gd name="T37" fmla="*/ 573 h 2209"/>
                  <a:gd name="T38" fmla="*/ 48 w 2416"/>
                  <a:gd name="T39" fmla="*/ 787 h 2209"/>
                  <a:gd name="T40" fmla="*/ 121 w 2416"/>
                  <a:gd name="T41" fmla="*/ 1190 h 2209"/>
                  <a:gd name="T42" fmla="*/ 355 w 2416"/>
                  <a:gd name="T43" fmla="*/ 1178 h 2209"/>
                  <a:gd name="T44" fmla="*/ 2011 w 2416"/>
                  <a:gd name="T45" fmla="*/ 189 h 2209"/>
                  <a:gd name="T46" fmla="*/ 1470 w 2416"/>
                  <a:gd name="T47" fmla="*/ 25 h 2209"/>
                  <a:gd name="T48" fmla="*/ 1383 w 2416"/>
                  <a:gd name="T49" fmla="*/ 196 h 2209"/>
                  <a:gd name="T50" fmla="*/ 1533 w 2416"/>
                  <a:gd name="T51" fmla="*/ 610 h 2209"/>
                  <a:gd name="T52" fmla="*/ 1588 w 2416"/>
                  <a:gd name="T53" fmla="*/ 803 h 2209"/>
                  <a:gd name="T54" fmla="*/ 1722 w 2416"/>
                  <a:gd name="T55" fmla="*/ 938 h 2209"/>
                  <a:gd name="T56" fmla="*/ 1907 w 2416"/>
                  <a:gd name="T57" fmla="*/ 1240 h 2209"/>
                  <a:gd name="T58" fmla="*/ 2277 w 2416"/>
                  <a:gd name="T59" fmla="*/ 1135 h 2209"/>
                  <a:gd name="T60" fmla="*/ 2323 w 2416"/>
                  <a:gd name="T61" fmla="*/ 506 h 2209"/>
                  <a:gd name="T62" fmla="*/ 1781 w 2416"/>
                  <a:gd name="T63" fmla="*/ 1200 h 2209"/>
                  <a:gd name="T64" fmla="*/ 1773 w 2416"/>
                  <a:gd name="T65" fmla="*/ 1172 h 2209"/>
                  <a:gd name="T66" fmla="*/ 1585 w 2416"/>
                  <a:gd name="T67" fmla="*/ 862 h 2209"/>
                  <a:gd name="T68" fmla="*/ 1317 w 2416"/>
                  <a:gd name="T69" fmla="*/ 747 h 2209"/>
                  <a:gd name="T70" fmla="*/ 907 w 2416"/>
                  <a:gd name="T71" fmla="*/ 739 h 2209"/>
                  <a:gd name="T72" fmla="*/ 489 w 2416"/>
                  <a:gd name="T73" fmla="*/ 831 h 2209"/>
                  <a:gd name="T74" fmla="*/ 627 w 2416"/>
                  <a:gd name="T75" fmla="*/ 1004 h 2209"/>
                  <a:gd name="T76" fmla="*/ 704 w 2416"/>
                  <a:gd name="T77" fmla="*/ 1182 h 2209"/>
                  <a:gd name="T78" fmla="*/ 704 w 2416"/>
                  <a:gd name="T79" fmla="*/ 1183 h 2209"/>
                  <a:gd name="T80" fmla="*/ 871 w 2416"/>
                  <a:gd name="T81" fmla="*/ 1334 h 2209"/>
                  <a:gd name="T82" fmla="*/ 1184 w 2416"/>
                  <a:gd name="T83" fmla="*/ 1421 h 2209"/>
                  <a:gd name="T84" fmla="*/ 1422 w 2416"/>
                  <a:gd name="T85" fmla="*/ 1539 h 2209"/>
                  <a:gd name="T86" fmla="*/ 1716 w 2416"/>
                  <a:gd name="T87" fmla="*/ 1526 h 2209"/>
                  <a:gd name="T88" fmla="*/ 1811 w 2416"/>
                  <a:gd name="T89" fmla="*/ 1387 h 2209"/>
                  <a:gd name="T90" fmla="*/ 1809 w 2416"/>
                  <a:gd name="T91" fmla="*/ 1295 h 2209"/>
                  <a:gd name="T92" fmla="*/ 1173 w 2416"/>
                  <a:gd name="T93" fmla="*/ 1486 h 2209"/>
                  <a:gd name="T94" fmla="*/ 1044 w 2416"/>
                  <a:gd name="T95" fmla="*/ 1466 h 2209"/>
                  <a:gd name="T96" fmla="*/ 984 w 2416"/>
                  <a:gd name="T97" fmla="*/ 1573 h 2209"/>
                  <a:gd name="T98" fmla="*/ 809 w 2416"/>
                  <a:gd name="T99" fmla="*/ 1794 h 2209"/>
                  <a:gd name="T100" fmla="*/ 752 w 2416"/>
                  <a:gd name="T101" fmla="*/ 2011 h 2209"/>
                  <a:gd name="T102" fmla="*/ 778 w 2416"/>
                  <a:gd name="T103" fmla="*/ 2150 h 2209"/>
                  <a:gd name="T104" fmla="*/ 880 w 2416"/>
                  <a:gd name="T105" fmla="*/ 2177 h 2209"/>
                  <a:gd name="T106" fmla="*/ 1012 w 2416"/>
                  <a:gd name="T107" fmla="*/ 2005 h 2209"/>
                  <a:gd name="T108" fmla="*/ 1226 w 2416"/>
                  <a:gd name="T109" fmla="*/ 1733 h 2209"/>
                  <a:gd name="T110" fmla="*/ 1245 w 2416"/>
                  <a:gd name="T111" fmla="*/ 1541 h 2209"/>
                  <a:gd name="T112" fmla="*/ 797 w 2416"/>
                  <a:gd name="T113" fmla="*/ 1718 h 2209"/>
                  <a:gd name="T114" fmla="*/ 977 w 2416"/>
                  <a:gd name="T115" fmla="*/ 1520 h 2209"/>
                  <a:gd name="T116" fmla="*/ 831 w 2416"/>
                  <a:gd name="T117" fmla="*/ 1386 h 2209"/>
                  <a:gd name="T118" fmla="*/ 584 w 2416"/>
                  <a:gd name="T119" fmla="*/ 1299 h 2209"/>
                  <a:gd name="T120" fmla="*/ 222 w 2416"/>
                  <a:gd name="T121" fmla="*/ 1510 h 2209"/>
                  <a:gd name="T122" fmla="*/ 569 w 2416"/>
                  <a:gd name="T123" fmla="*/ 1809 h 2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16" h="2209">
                    <a:moveTo>
                      <a:pt x="387" y="530"/>
                    </a:moveTo>
                    <a:cubicBezTo>
                      <a:pt x="412" y="587"/>
                      <a:pt x="412" y="651"/>
                      <a:pt x="436" y="708"/>
                    </a:cubicBezTo>
                    <a:cubicBezTo>
                      <a:pt x="445" y="729"/>
                      <a:pt x="445" y="729"/>
                      <a:pt x="445" y="729"/>
                    </a:cubicBezTo>
                    <a:cubicBezTo>
                      <a:pt x="454" y="752"/>
                      <a:pt x="490" y="770"/>
                      <a:pt x="524" y="768"/>
                    </a:cubicBezTo>
                    <a:cubicBezTo>
                      <a:pt x="524" y="768"/>
                      <a:pt x="524" y="768"/>
                      <a:pt x="553" y="767"/>
                    </a:cubicBezTo>
                    <a:cubicBezTo>
                      <a:pt x="666" y="760"/>
                      <a:pt x="772" y="718"/>
                      <a:pt x="883" y="698"/>
                    </a:cubicBezTo>
                    <a:cubicBezTo>
                      <a:pt x="954" y="685"/>
                      <a:pt x="1003" y="722"/>
                      <a:pt x="1070" y="733"/>
                    </a:cubicBezTo>
                    <a:cubicBezTo>
                      <a:pt x="1146" y="746"/>
                      <a:pt x="1215" y="702"/>
                      <a:pt x="1293" y="707"/>
                    </a:cubicBezTo>
                    <a:cubicBezTo>
                      <a:pt x="1348" y="710"/>
                      <a:pt x="1362" y="715"/>
                      <a:pt x="1362" y="715"/>
                    </a:cubicBezTo>
                    <a:cubicBezTo>
                      <a:pt x="1391" y="726"/>
                      <a:pt x="1424" y="722"/>
                      <a:pt x="1449" y="702"/>
                    </a:cubicBezTo>
                    <a:cubicBezTo>
                      <a:pt x="1478" y="678"/>
                      <a:pt x="1478" y="646"/>
                      <a:pt x="1477" y="611"/>
                    </a:cubicBezTo>
                    <a:cubicBezTo>
                      <a:pt x="1474" y="540"/>
                      <a:pt x="1468" y="462"/>
                      <a:pt x="1429" y="399"/>
                    </a:cubicBezTo>
                    <a:cubicBezTo>
                      <a:pt x="1401" y="353"/>
                      <a:pt x="1374" y="306"/>
                      <a:pt x="1351" y="256"/>
                    </a:cubicBezTo>
                    <a:cubicBezTo>
                      <a:pt x="1332" y="215"/>
                      <a:pt x="1322" y="170"/>
                      <a:pt x="1317" y="124"/>
                    </a:cubicBezTo>
                    <a:cubicBezTo>
                      <a:pt x="1312" y="92"/>
                      <a:pt x="1317" y="40"/>
                      <a:pt x="1281" y="23"/>
                    </a:cubicBezTo>
                    <a:cubicBezTo>
                      <a:pt x="1229" y="0"/>
                      <a:pt x="1155" y="13"/>
                      <a:pt x="1101" y="21"/>
                    </a:cubicBezTo>
                    <a:cubicBezTo>
                      <a:pt x="972" y="38"/>
                      <a:pt x="844" y="76"/>
                      <a:pt x="727" y="134"/>
                    </a:cubicBezTo>
                    <a:cubicBezTo>
                      <a:pt x="660" y="167"/>
                      <a:pt x="596" y="206"/>
                      <a:pt x="536" y="250"/>
                    </a:cubicBezTo>
                    <a:cubicBezTo>
                      <a:pt x="488" y="285"/>
                      <a:pt x="440" y="319"/>
                      <a:pt x="399" y="362"/>
                    </a:cubicBezTo>
                    <a:cubicBezTo>
                      <a:pt x="380" y="382"/>
                      <a:pt x="359" y="405"/>
                      <a:pt x="353" y="433"/>
                    </a:cubicBezTo>
                    <a:cubicBezTo>
                      <a:pt x="346" y="467"/>
                      <a:pt x="367" y="492"/>
                      <a:pt x="381" y="520"/>
                    </a:cubicBezTo>
                    <a:cubicBezTo>
                      <a:pt x="383" y="523"/>
                      <a:pt x="385" y="527"/>
                      <a:pt x="387" y="530"/>
                    </a:cubicBezTo>
                    <a:close/>
                    <a:moveTo>
                      <a:pt x="355" y="1178"/>
                    </a:moveTo>
                    <a:cubicBezTo>
                      <a:pt x="385" y="1181"/>
                      <a:pt x="417" y="1193"/>
                      <a:pt x="450" y="1207"/>
                    </a:cubicBezTo>
                    <a:cubicBezTo>
                      <a:pt x="487" y="1223"/>
                      <a:pt x="524" y="1242"/>
                      <a:pt x="558" y="1255"/>
                    </a:cubicBezTo>
                    <a:cubicBezTo>
                      <a:pt x="577" y="1263"/>
                      <a:pt x="598" y="1267"/>
                      <a:pt x="617" y="1272"/>
                    </a:cubicBezTo>
                    <a:cubicBezTo>
                      <a:pt x="635" y="1276"/>
                      <a:pt x="647" y="1281"/>
                      <a:pt x="665" y="1278"/>
                    </a:cubicBezTo>
                    <a:cubicBezTo>
                      <a:pt x="673" y="1276"/>
                      <a:pt x="684" y="1277"/>
                      <a:pt x="689" y="1270"/>
                    </a:cubicBezTo>
                    <a:cubicBezTo>
                      <a:pt x="701" y="1256"/>
                      <a:pt x="690" y="1228"/>
                      <a:pt x="680" y="1218"/>
                    </a:cubicBezTo>
                    <a:cubicBezTo>
                      <a:pt x="670" y="1209"/>
                      <a:pt x="661" y="1200"/>
                      <a:pt x="653" y="1190"/>
                    </a:cubicBezTo>
                    <a:cubicBezTo>
                      <a:pt x="648" y="1184"/>
                      <a:pt x="643" y="1177"/>
                      <a:pt x="640" y="1169"/>
                    </a:cubicBezTo>
                    <a:cubicBezTo>
                      <a:pt x="634" y="1156"/>
                      <a:pt x="627" y="1141"/>
                      <a:pt x="626" y="1126"/>
                    </a:cubicBezTo>
                    <a:cubicBezTo>
                      <a:pt x="625" y="1110"/>
                      <a:pt x="624" y="1097"/>
                      <a:pt x="619" y="1082"/>
                    </a:cubicBezTo>
                    <a:cubicBezTo>
                      <a:pt x="607" y="1051"/>
                      <a:pt x="583" y="1023"/>
                      <a:pt x="553" y="1010"/>
                    </a:cubicBezTo>
                    <a:cubicBezTo>
                      <a:pt x="553" y="1010"/>
                      <a:pt x="521" y="997"/>
                      <a:pt x="479" y="944"/>
                    </a:cubicBezTo>
                    <a:cubicBezTo>
                      <a:pt x="450" y="907"/>
                      <a:pt x="395" y="775"/>
                      <a:pt x="386" y="755"/>
                    </a:cubicBezTo>
                    <a:cubicBezTo>
                      <a:pt x="364" y="704"/>
                      <a:pt x="374" y="643"/>
                      <a:pt x="356" y="592"/>
                    </a:cubicBezTo>
                    <a:cubicBezTo>
                      <a:pt x="333" y="526"/>
                      <a:pt x="256" y="534"/>
                      <a:pt x="209" y="573"/>
                    </a:cubicBezTo>
                    <a:cubicBezTo>
                      <a:pt x="209" y="573"/>
                      <a:pt x="194" y="586"/>
                      <a:pt x="138" y="637"/>
                    </a:cubicBezTo>
                    <a:cubicBezTo>
                      <a:pt x="94" y="677"/>
                      <a:pt x="73" y="735"/>
                      <a:pt x="48" y="787"/>
                    </a:cubicBezTo>
                    <a:cubicBezTo>
                      <a:pt x="6" y="879"/>
                      <a:pt x="0" y="959"/>
                      <a:pt x="1" y="1058"/>
                    </a:cubicBezTo>
                    <a:cubicBezTo>
                      <a:pt x="2" y="1136"/>
                      <a:pt x="54" y="1160"/>
                      <a:pt x="121" y="1190"/>
                    </a:cubicBezTo>
                    <a:cubicBezTo>
                      <a:pt x="121" y="1190"/>
                      <a:pt x="132" y="1194"/>
                      <a:pt x="176" y="1197"/>
                    </a:cubicBezTo>
                    <a:cubicBezTo>
                      <a:pt x="235" y="1201"/>
                      <a:pt x="297" y="1172"/>
                      <a:pt x="355" y="1178"/>
                    </a:cubicBezTo>
                    <a:close/>
                    <a:moveTo>
                      <a:pt x="2323" y="506"/>
                    </a:moveTo>
                    <a:cubicBezTo>
                      <a:pt x="2249" y="371"/>
                      <a:pt x="2134" y="255"/>
                      <a:pt x="2011" y="189"/>
                    </a:cubicBezTo>
                    <a:cubicBezTo>
                      <a:pt x="1900" y="130"/>
                      <a:pt x="1747" y="56"/>
                      <a:pt x="1622" y="40"/>
                    </a:cubicBezTo>
                    <a:cubicBezTo>
                      <a:pt x="1540" y="30"/>
                      <a:pt x="1470" y="25"/>
                      <a:pt x="1470" y="25"/>
                    </a:cubicBezTo>
                    <a:cubicBezTo>
                      <a:pt x="1417" y="21"/>
                      <a:pt x="1369" y="61"/>
                      <a:pt x="1364" y="114"/>
                    </a:cubicBezTo>
                    <a:cubicBezTo>
                      <a:pt x="1364" y="114"/>
                      <a:pt x="1362" y="137"/>
                      <a:pt x="1383" y="196"/>
                    </a:cubicBezTo>
                    <a:cubicBezTo>
                      <a:pt x="1409" y="267"/>
                      <a:pt x="1445" y="333"/>
                      <a:pt x="1485" y="398"/>
                    </a:cubicBezTo>
                    <a:cubicBezTo>
                      <a:pt x="1524" y="460"/>
                      <a:pt x="1530" y="538"/>
                      <a:pt x="1533" y="610"/>
                    </a:cubicBezTo>
                    <a:cubicBezTo>
                      <a:pt x="1535" y="657"/>
                      <a:pt x="1535" y="657"/>
                      <a:pt x="1535" y="657"/>
                    </a:cubicBezTo>
                    <a:cubicBezTo>
                      <a:pt x="1520" y="707"/>
                      <a:pt x="1544" y="773"/>
                      <a:pt x="1588" y="803"/>
                    </a:cubicBezTo>
                    <a:cubicBezTo>
                      <a:pt x="1588" y="803"/>
                      <a:pt x="1613" y="820"/>
                      <a:pt x="1644" y="848"/>
                    </a:cubicBezTo>
                    <a:cubicBezTo>
                      <a:pt x="1669" y="872"/>
                      <a:pt x="1698" y="902"/>
                      <a:pt x="1722" y="938"/>
                    </a:cubicBezTo>
                    <a:cubicBezTo>
                      <a:pt x="1755" y="989"/>
                      <a:pt x="1775" y="1050"/>
                      <a:pt x="1797" y="1107"/>
                    </a:cubicBezTo>
                    <a:cubicBezTo>
                      <a:pt x="1822" y="1173"/>
                      <a:pt x="1827" y="1230"/>
                      <a:pt x="1907" y="1240"/>
                    </a:cubicBezTo>
                    <a:cubicBezTo>
                      <a:pt x="1980" y="1250"/>
                      <a:pt x="2041" y="1287"/>
                      <a:pt x="2115" y="1256"/>
                    </a:cubicBezTo>
                    <a:cubicBezTo>
                      <a:pt x="2175" y="1230"/>
                      <a:pt x="2231" y="1180"/>
                      <a:pt x="2277" y="1135"/>
                    </a:cubicBezTo>
                    <a:cubicBezTo>
                      <a:pt x="2362" y="1050"/>
                      <a:pt x="2402" y="950"/>
                      <a:pt x="2409" y="847"/>
                    </a:cubicBezTo>
                    <a:cubicBezTo>
                      <a:pt x="2416" y="732"/>
                      <a:pt x="2383" y="613"/>
                      <a:pt x="2323" y="506"/>
                    </a:cubicBezTo>
                    <a:close/>
                    <a:moveTo>
                      <a:pt x="1809" y="1295"/>
                    </a:moveTo>
                    <a:cubicBezTo>
                      <a:pt x="1803" y="1263"/>
                      <a:pt x="1789" y="1231"/>
                      <a:pt x="1781" y="1200"/>
                    </a:cubicBezTo>
                    <a:cubicBezTo>
                      <a:pt x="1781" y="1200"/>
                      <a:pt x="1781" y="1200"/>
                      <a:pt x="1774" y="1177"/>
                    </a:cubicBezTo>
                    <a:cubicBezTo>
                      <a:pt x="1774" y="1176"/>
                      <a:pt x="1773" y="1174"/>
                      <a:pt x="1773" y="1172"/>
                    </a:cubicBezTo>
                    <a:cubicBezTo>
                      <a:pt x="1752" y="1100"/>
                      <a:pt x="1731" y="1044"/>
                      <a:pt x="1689" y="980"/>
                    </a:cubicBezTo>
                    <a:cubicBezTo>
                      <a:pt x="1661" y="936"/>
                      <a:pt x="1625" y="896"/>
                      <a:pt x="1585" y="862"/>
                    </a:cubicBezTo>
                    <a:cubicBezTo>
                      <a:pt x="1552" y="833"/>
                      <a:pt x="1515" y="809"/>
                      <a:pt x="1476" y="790"/>
                    </a:cubicBezTo>
                    <a:cubicBezTo>
                      <a:pt x="1426" y="766"/>
                      <a:pt x="1372" y="751"/>
                      <a:pt x="1317" y="747"/>
                    </a:cubicBezTo>
                    <a:cubicBezTo>
                      <a:pt x="1239" y="743"/>
                      <a:pt x="1170" y="787"/>
                      <a:pt x="1094" y="774"/>
                    </a:cubicBezTo>
                    <a:cubicBezTo>
                      <a:pt x="1027" y="762"/>
                      <a:pt x="978" y="726"/>
                      <a:pt x="907" y="739"/>
                    </a:cubicBezTo>
                    <a:cubicBezTo>
                      <a:pt x="796" y="758"/>
                      <a:pt x="690" y="801"/>
                      <a:pt x="577" y="807"/>
                    </a:cubicBezTo>
                    <a:cubicBezTo>
                      <a:pt x="548" y="809"/>
                      <a:pt x="488" y="788"/>
                      <a:pt x="489" y="831"/>
                    </a:cubicBezTo>
                    <a:cubicBezTo>
                      <a:pt x="489" y="859"/>
                      <a:pt x="535" y="915"/>
                      <a:pt x="553" y="938"/>
                    </a:cubicBezTo>
                    <a:cubicBezTo>
                      <a:pt x="595" y="991"/>
                      <a:pt x="627" y="1004"/>
                      <a:pt x="627" y="1004"/>
                    </a:cubicBezTo>
                    <a:cubicBezTo>
                      <a:pt x="676" y="1025"/>
                      <a:pt x="709" y="1085"/>
                      <a:pt x="700" y="1137"/>
                    </a:cubicBezTo>
                    <a:cubicBezTo>
                      <a:pt x="700" y="1137"/>
                      <a:pt x="699" y="1143"/>
                      <a:pt x="704" y="1182"/>
                    </a:cubicBezTo>
                    <a:cubicBezTo>
                      <a:pt x="704" y="1182"/>
                      <a:pt x="704" y="1183"/>
                      <a:pt x="704" y="1183"/>
                    </a:cubicBezTo>
                    <a:cubicBezTo>
                      <a:pt x="704" y="1183"/>
                      <a:pt x="704" y="1183"/>
                      <a:pt x="704" y="1183"/>
                    </a:cubicBezTo>
                    <a:cubicBezTo>
                      <a:pt x="707" y="1209"/>
                      <a:pt x="734" y="1224"/>
                      <a:pt x="753" y="1238"/>
                    </a:cubicBezTo>
                    <a:cubicBezTo>
                      <a:pt x="796" y="1269"/>
                      <a:pt x="821" y="1312"/>
                      <a:pt x="871" y="1334"/>
                    </a:cubicBezTo>
                    <a:cubicBezTo>
                      <a:pt x="921" y="1356"/>
                      <a:pt x="975" y="1374"/>
                      <a:pt x="1030" y="1384"/>
                    </a:cubicBezTo>
                    <a:cubicBezTo>
                      <a:pt x="1079" y="1393"/>
                      <a:pt x="1143" y="1388"/>
                      <a:pt x="1184" y="1421"/>
                    </a:cubicBezTo>
                    <a:cubicBezTo>
                      <a:pt x="1223" y="1453"/>
                      <a:pt x="1247" y="1484"/>
                      <a:pt x="1295" y="1503"/>
                    </a:cubicBezTo>
                    <a:cubicBezTo>
                      <a:pt x="1335" y="1518"/>
                      <a:pt x="1380" y="1527"/>
                      <a:pt x="1422" y="1539"/>
                    </a:cubicBezTo>
                    <a:cubicBezTo>
                      <a:pt x="1463" y="1552"/>
                      <a:pt x="1502" y="1574"/>
                      <a:pt x="1545" y="1579"/>
                    </a:cubicBezTo>
                    <a:cubicBezTo>
                      <a:pt x="1608" y="1586"/>
                      <a:pt x="1668" y="1566"/>
                      <a:pt x="1716" y="1526"/>
                    </a:cubicBezTo>
                    <a:cubicBezTo>
                      <a:pt x="1739" y="1506"/>
                      <a:pt x="1759" y="1483"/>
                      <a:pt x="1775" y="1458"/>
                    </a:cubicBezTo>
                    <a:cubicBezTo>
                      <a:pt x="1790" y="1436"/>
                      <a:pt x="1806" y="1413"/>
                      <a:pt x="1811" y="1387"/>
                    </a:cubicBezTo>
                    <a:cubicBezTo>
                      <a:pt x="1816" y="1367"/>
                      <a:pt x="1814" y="1341"/>
                      <a:pt x="1812" y="1320"/>
                    </a:cubicBezTo>
                    <a:cubicBezTo>
                      <a:pt x="1812" y="1312"/>
                      <a:pt x="1810" y="1304"/>
                      <a:pt x="1809" y="1295"/>
                    </a:cubicBezTo>
                    <a:close/>
                    <a:moveTo>
                      <a:pt x="1174" y="1487"/>
                    </a:moveTo>
                    <a:cubicBezTo>
                      <a:pt x="1173" y="1486"/>
                      <a:pt x="1173" y="1486"/>
                      <a:pt x="1173" y="1486"/>
                    </a:cubicBezTo>
                    <a:cubicBezTo>
                      <a:pt x="1149" y="1474"/>
                      <a:pt x="1132" y="1463"/>
                      <a:pt x="1105" y="1460"/>
                    </a:cubicBezTo>
                    <a:cubicBezTo>
                      <a:pt x="1086" y="1457"/>
                      <a:pt x="1058" y="1447"/>
                      <a:pt x="1044" y="1466"/>
                    </a:cubicBezTo>
                    <a:cubicBezTo>
                      <a:pt x="1035" y="1479"/>
                      <a:pt x="1028" y="1493"/>
                      <a:pt x="1021" y="1506"/>
                    </a:cubicBezTo>
                    <a:cubicBezTo>
                      <a:pt x="1009" y="1528"/>
                      <a:pt x="998" y="1552"/>
                      <a:pt x="984" y="1573"/>
                    </a:cubicBezTo>
                    <a:cubicBezTo>
                      <a:pt x="956" y="1616"/>
                      <a:pt x="925" y="1656"/>
                      <a:pt x="892" y="1695"/>
                    </a:cubicBezTo>
                    <a:cubicBezTo>
                      <a:pt x="866" y="1726"/>
                      <a:pt x="825" y="1756"/>
                      <a:pt x="809" y="1794"/>
                    </a:cubicBezTo>
                    <a:cubicBezTo>
                      <a:pt x="793" y="1830"/>
                      <a:pt x="802" y="1871"/>
                      <a:pt x="789" y="1907"/>
                    </a:cubicBezTo>
                    <a:cubicBezTo>
                      <a:pt x="776" y="1941"/>
                      <a:pt x="762" y="1975"/>
                      <a:pt x="752" y="2011"/>
                    </a:cubicBezTo>
                    <a:cubicBezTo>
                      <a:pt x="743" y="2043"/>
                      <a:pt x="720" y="2102"/>
                      <a:pt x="735" y="2135"/>
                    </a:cubicBezTo>
                    <a:cubicBezTo>
                      <a:pt x="746" y="2160"/>
                      <a:pt x="754" y="2153"/>
                      <a:pt x="778" y="2150"/>
                    </a:cubicBezTo>
                    <a:cubicBezTo>
                      <a:pt x="811" y="2145"/>
                      <a:pt x="847" y="2145"/>
                      <a:pt x="872" y="2170"/>
                    </a:cubicBezTo>
                    <a:cubicBezTo>
                      <a:pt x="880" y="2177"/>
                      <a:pt x="880" y="2177"/>
                      <a:pt x="880" y="2177"/>
                    </a:cubicBezTo>
                    <a:cubicBezTo>
                      <a:pt x="895" y="2209"/>
                      <a:pt x="926" y="2196"/>
                      <a:pt x="948" y="2148"/>
                    </a:cubicBezTo>
                    <a:cubicBezTo>
                      <a:pt x="948" y="2148"/>
                      <a:pt x="979" y="2082"/>
                      <a:pt x="1012" y="2005"/>
                    </a:cubicBezTo>
                    <a:cubicBezTo>
                      <a:pt x="1044" y="1930"/>
                      <a:pt x="1099" y="1861"/>
                      <a:pt x="1154" y="1801"/>
                    </a:cubicBezTo>
                    <a:cubicBezTo>
                      <a:pt x="1177" y="1776"/>
                      <a:pt x="1206" y="1761"/>
                      <a:pt x="1226" y="1733"/>
                    </a:cubicBezTo>
                    <a:cubicBezTo>
                      <a:pt x="1248" y="1702"/>
                      <a:pt x="1265" y="1664"/>
                      <a:pt x="1267" y="1625"/>
                    </a:cubicBezTo>
                    <a:cubicBezTo>
                      <a:pt x="1269" y="1596"/>
                      <a:pt x="1263" y="1564"/>
                      <a:pt x="1245" y="1541"/>
                    </a:cubicBezTo>
                    <a:cubicBezTo>
                      <a:pt x="1226" y="1515"/>
                      <a:pt x="1202" y="1501"/>
                      <a:pt x="1174" y="1487"/>
                    </a:cubicBezTo>
                    <a:close/>
                    <a:moveTo>
                      <a:pt x="797" y="1718"/>
                    </a:moveTo>
                    <a:cubicBezTo>
                      <a:pt x="838" y="1673"/>
                      <a:pt x="878" y="1628"/>
                      <a:pt x="919" y="1583"/>
                    </a:cubicBezTo>
                    <a:cubicBezTo>
                      <a:pt x="935" y="1566"/>
                      <a:pt x="962" y="1543"/>
                      <a:pt x="977" y="1520"/>
                    </a:cubicBezTo>
                    <a:cubicBezTo>
                      <a:pt x="981" y="1515"/>
                      <a:pt x="984" y="1510"/>
                      <a:pt x="986" y="1504"/>
                    </a:cubicBezTo>
                    <a:cubicBezTo>
                      <a:pt x="1012" y="1431"/>
                      <a:pt x="881" y="1406"/>
                      <a:pt x="831" y="1386"/>
                    </a:cubicBezTo>
                    <a:cubicBezTo>
                      <a:pt x="782" y="1366"/>
                      <a:pt x="699" y="1338"/>
                      <a:pt x="649" y="1322"/>
                    </a:cubicBezTo>
                    <a:cubicBezTo>
                      <a:pt x="649" y="1322"/>
                      <a:pt x="623" y="1314"/>
                      <a:pt x="584" y="1299"/>
                    </a:cubicBezTo>
                    <a:cubicBezTo>
                      <a:pt x="473" y="1257"/>
                      <a:pt x="194" y="1132"/>
                      <a:pt x="183" y="1346"/>
                    </a:cubicBezTo>
                    <a:cubicBezTo>
                      <a:pt x="180" y="1402"/>
                      <a:pt x="206" y="1458"/>
                      <a:pt x="222" y="1510"/>
                    </a:cubicBezTo>
                    <a:cubicBezTo>
                      <a:pt x="253" y="1611"/>
                      <a:pt x="320" y="1720"/>
                      <a:pt x="409" y="1779"/>
                    </a:cubicBezTo>
                    <a:cubicBezTo>
                      <a:pt x="458" y="1811"/>
                      <a:pt x="512" y="1813"/>
                      <a:pt x="569" y="1809"/>
                    </a:cubicBezTo>
                    <a:cubicBezTo>
                      <a:pt x="666" y="1800"/>
                      <a:pt x="729" y="1795"/>
                      <a:pt x="797" y="17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09740" tIns="54871" rIns="109740" bIns="5487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331" name="Donut 485">
                <a:extLst>
                  <a:ext uri="{FF2B5EF4-FFF2-40B4-BE49-F238E27FC236}">
                    <a16:creationId xmlns:a16="http://schemas.microsoft.com/office/drawing/2014/main" id="{8A51117B-8E46-4954-A1A8-54F50D95777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179295" y="3183652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28ABF538-D179-4F2B-9F5F-4B761E73E22D}"/>
                </a:ext>
              </a:extLst>
            </p:cNvPr>
            <p:cNvGrpSpPr/>
            <p:nvPr/>
          </p:nvGrpSpPr>
          <p:grpSpPr>
            <a:xfrm>
              <a:off x="4020703" y="1933362"/>
              <a:ext cx="618833" cy="618833"/>
              <a:chOff x="4179295" y="3183652"/>
              <a:chExt cx="392110" cy="392110"/>
            </a:xfrm>
            <a:solidFill>
              <a:schemeClr val="tx1"/>
            </a:solidFill>
          </p:grpSpPr>
          <p:sp>
            <p:nvSpPr>
              <p:cNvPr id="333" name="Freeform 15">
                <a:extLst>
                  <a:ext uri="{FF2B5EF4-FFF2-40B4-BE49-F238E27FC236}">
                    <a16:creationId xmlns:a16="http://schemas.microsoft.com/office/drawing/2014/main" id="{CF47162B-5026-411D-86CA-C3ECFD48FBE2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4254000" y="3269045"/>
                <a:ext cx="242700" cy="221324"/>
              </a:xfrm>
              <a:custGeom>
                <a:avLst/>
                <a:gdLst>
                  <a:gd name="T0" fmla="*/ 436 w 2416"/>
                  <a:gd name="T1" fmla="*/ 708 h 2209"/>
                  <a:gd name="T2" fmla="*/ 524 w 2416"/>
                  <a:gd name="T3" fmla="*/ 768 h 2209"/>
                  <a:gd name="T4" fmla="*/ 883 w 2416"/>
                  <a:gd name="T5" fmla="*/ 698 h 2209"/>
                  <a:gd name="T6" fmla="*/ 1293 w 2416"/>
                  <a:gd name="T7" fmla="*/ 707 h 2209"/>
                  <a:gd name="T8" fmla="*/ 1449 w 2416"/>
                  <a:gd name="T9" fmla="*/ 702 h 2209"/>
                  <a:gd name="T10" fmla="*/ 1429 w 2416"/>
                  <a:gd name="T11" fmla="*/ 399 h 2209"/>
                  <a:gd name="T12" fmla="*/ 1317 w 2416"/>
                  <a:gd name="T13" fmla="*/ 124 h 2209"/>
                  <a:gd name="T14" fmla="*/ 1101 w 2416"/>
                  <a:gd name="T15" fmla="*/ 21 h 2209"/>
                  <a:gd name="T16" fmla="*/ 536 w 2416"/>
                  <a:gd name="T17" fmla="*/ 250 h 2209"/>
                  <a:gd name="T18" fmla="*/ 353 w 2416"/>
                  <a:gd name="T19" fmla="*/ 433 h 2209"/>
                  <a:gd name="T20" fmla="*/ 387 w 2416"/>
                  <a:gd name="T21" fmla="*/ 530 h 2209"/>
                  <a:gd name="T22" fmla="*/ 450 w 2416"/>
                  <a:gd name="T23" fmla="*/ 1207 h 2209"/>
                  <a:gd name="T24" fmla="*/ 617 w 2416"/>
                  <a:gd name="T25" fmla="*/ 1272 h 2209"/>
                  <a:gd name="T26" fmla="*/ 689 w 2416"/>
                  <a:gd name="T27" fmla="*/ 1270 h 2209"/>
                  <a:gd name="T28" fmla="*/ 653 w 2416"/>
                  <a:gd name="T29" fmla="*/ 1190 h 2209"/>
                  <a:gd name="T30" fmla="*/ 626 w 2416"/>
                  <a:gd name="T31" fmla="*/ 1126 h 2209"/>
                  <a:gd name="T32" fmla="*/ 553 w 2416"/>
                  <a:gd name="T33" fmla="*/ 1010 h 2209"/>
                  <a:gd name="T34" fmla="*/ 386 w 2416"/>
                  <a:gd name="T35" fmla="*/ 755 h 2209"/>
                  <a:gd name="T36" fmla="*/ 209 w 2416"/>
                  <a:gd name="T37" fmla="*/ 573 h 2209"/>
                  <a:gd name="T38" fmla="*/ 48 w 2416"/>
                  <a:gd name="T39" fmla="*/ 787 h 2209"/>
                  <a:gd name="T40" fmla="*/ 121 w 2416"/>
                  <a:gd name="T41" fmla="*/ 1190 h 2209"/>
                  <a:gd name="T42" fmla="*/ 355 w 2416"/>
                  <a:gd name="T43" fmla="*/ 1178 h 2209"/>
                  <a:gd name="T44" fmla="*/ 2011 w 2416"/>
                  <a:gd name="T45" fmla="*/ 189 h 2209"/>
                  <a:gd name="T46" fmla="*/ 1470 w 2416"/>
                  <a:gd name="T47" fmla="*/ 25 h 2209"/>
                  <a:gd name="T48" fmla="*/ 1383 w 2416"/>
                  <a:gd name="T49" fmla="*/ 196 h 2209"/>
                  <a:gd name="T50" fmla="*/ 1533 w 2416"/>
                  <a:gd name="T51" fmla="*/ 610 h 2209"/>
                  <a:gd name="T52" fmla="*/ 1588 w 2416"/>
                  <a:gd name="T53" fmla="*/ 803 h 2209"/>
                  <a:gd name="T54" fmla="*/ 1722 w 2416"/>
                  <a:gd name="T55" fmla="*/ 938 h 2209"/>
                  <a:gd name="T56" fmla="*/ 1907 w 2416"/>
                  <a:gd name="T57" fmla="*/ 1240 h 2209"/>
                  <a:gd name="T58" fmla="*/ 2277 w 2416"/>
                  <a:gd name="T59" fmla="*/ 1135 h 2209"/>
                  <a:gd name="T60" fmla="*/ 2323 w 2416"/>
                  <a:gd name="T61" fmla="*/ 506 h 2209"/>
                  <a:gd name="T62" fmla="*/ 1781 w 2416"/>
                  <a:gd name="T63" fmla="*/ 1200 h 2209"/>
                  <a:gd name="T64" fmla="*/ 1773 w 2416"/>
                  <a:gd name="T65" fmla="*/ 1172 h 2209"/>
                  <a:gd name="T66" fmla="*/ 1585 w 2416"/>
                  <a:gd name="T67" fmla="*/ 862 h 2209"/>
                  <a:gd name="T68" fmla="*/ 1317 w 2416"/>
                  <a:gd name="T69" fmla="*/ 747 h 2209"/>
                  <a:gd name="T70" fmla="*/ 907 w 2416"/>
                  <a:gd name="T71" fmla="*/ 739 h 2209"/>
                  <a:gd name="T72" fmla="*/ 489 w 2416"/>
                  <a:gd name="T73" fmla="*/ 831 h 2209"/>
                  <a:gd name="T74" fmla="*/ 627 w 2416"/>
                  <a:gd name="T75" fmla="*/ 1004 h 2209"/>
                  <a:gd name="T76" fmla="*/ 704 w 2416"/>
                  <a:gd name="T77" fmla="*/ 1182 h 2209"/>
                  <a:gd name="T78" fmla="*/ 704 w 2416"/>
                  <a:gd name="T79" fmla="*/ 1183 h 2209"/>
                  <a:gd name="T80" fmla="*/ 871 w 2416"/>
                  <a:gd name="T81" fmla="*/ 1334 h 2209"/>
                  <a:gd name="T82" fmla="*/ 1184 w 2416"/>
                  <a:gd name="T83" fmla="*/ 1421 h 2209"/>
                  <a:gd name="T84" fmla="*/ 1422 w 2416"/>
                  <a:gd name="T85" fmla="*/ 1539 h 2209"/>
                  <a:gd name="T86" fmla="*/ 1716 w 2416"/>
                  <a:gd name="T87" fmla="*/ 1526 h 2209"/>
                  <a:gd name="T88" fmla="*/ 1811 w 2416"/>
                  <a:gd name="T89" fmla="*/ 1387 h 2209"/>
                  <a:gd name="T90" fmla="*/ 1809 w 2416"/>
                  <a:gd name="T91" fmla="*/ 1295 h 2209"/>
                  <a:gd name="T92" fmla="*/ 1173 w 2416"/>
                  <a:gd name="T93" fmla="*/ 1486 h 2209"/>
                  <a:gd name="T94" fmla="*/ 1044 w 2416"/>
                  <a:gd name="T95" fmla="*/ 1466 h 2209"/>
                  <a:gd name="T96" fmla="*/ 984 w 2416"/>
                  <a:gd name="T97" fmla="*/ 1573 h 2209"/>
                  <a:gd name="T98" fmla="*/ 809 w 2416"/>
                  <a:gd name="T99" fmla="*/ 1794 h 2209"/>
                  <a:gd name="T100" fmla="*/ 752 w 2416"/>
                  <a:gd name="T101" fmla="*/ 2011 h 2209"/>
                  <a:gd name="T102" fmla="*/ 778 w 2416"/>
                  <a:gd name="T103" fmla="*/ 2150 h 2209"/>
                  <a:gd name="T104" fmla="*/ 880 w 2416"/>
                  <a:gd name="T105" fmla="*/ 2177 h 2209"/>
                  <a:gd name="T106" fmla="*/ 1012 w 2416"/>
                  <a:gd name="T107" fmla="*/ 2005 h 2209"/>
                  <a:gd name="T108" fmla="*/ 1226 w 2416"/>
                  <a:gd name="T109" fmla="*/ 1733 h 2209"/>
                  <a:gd name="T110" fmla="*/ 1245 w 2416"/>
                  <a:gd name="T111" fmla="*/ 1541 h 2209"/>
                  <a:gd name="T112" fmla="*/ 797 w 2416"/>
                  <a:gd name="T113" fmla="*/ 1718 h 2209"/>
                  <a:gd name="T114" fmla="*/ 977 w 2416"/>
                  <a:gd name="T115" fmla="*/ 1520 h 2209"/>
                  <a:gd name="T116" fmla="*/ 831 w 2416"/>
                  <a:gd name="T117" fmla="*/ 1386 h 2209"/>
                  <a:gd name="T118" fmla="*/ 584 w 2416"/>
                  <a:gd name="T119" fmla="*/ 1299 h 2209"/>
                  <a:gd name="T120" fmla="*/ 222 w 2416"/>
                  <a:gd name="T121" fmla="*/ 1510 h 2209"/>
                  <a:gd name="T122" fmla="*/ 569 w 2416"/>
                  <a:gd name="T123" fmla="*/ 1809 h 2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16" h="2209">
                    <a:moveTo>
                      <a:pt x="387" y="530"/>
                    </a:moveTo>
                    <a:cubicBezTo>
                      <a:pt x="412" y="587"/>
                      <a:pt x="412" y="651"/>
                      <a:pt x="436" y="708"/>
                    </a:cubicBezTo>
                    <a:cubicBezTo>
                      <a:pt x="445" y="729"/>
                      <a:pt x="445" y="729"/>
                      <a:pt x="445" y="729"/>
                    </a:cubicBezTo>
                    <a:cubicBezTo>
                      <a:pt x="454" y="752"/>
                      <a:pt x="490" y="770"/>
                      <a:pt x="524" y="768"/>
                    </a:cubicBezTo>
                    <a:cubicBezTo>
                      <a:pt x="524" y="768"/>
                      <a:pt x="524" y="768"/>
                      <a:pt x="553" y="767"/>
                    </a:cubicBezTo>
                    <a:cubicBezTo>
                      <a:pt x="666" y="760"/>
                      <a:pt x="772" y="718"/>
                      <a:pt x="883" y="698"/>
                    </a:cubicBezTo>
                    <a:cubicBezTo>
                      <a:pt x="954" y="685"/>
                      <a:pt x="1003" y="722"/>
                      <a:pt x="1070" y="733"/>
                    </a:cubicBezTo>
                    <a:cubicBezTo>
                      <a:pt x="1146" y="746"/>
                      <a:pt x="1215" y="702"/>
                      <a:pt x="1293" y="707"/>
                    </a:cubicBezTo>
                    <a:cubicBezTo>
                      <a:pt x="1348" y="710"/>
                      <a:pt x="1362" y="715"/>
                      <a:pt x="1362" y="715"/>
                    </a:cubicBezTo>
                    <a:cubicBezTo>
                      <a:pt x="1391" y="726"/>
                      <a:pt x="1424" y="722"/>
                      <a:pt x="1449" y="702"/>
                    </a:cubicBezTo>
                    <a:cubicBezTo>
                      <a:pt x="1478" y="678"/>
                      <a:pt x="1478" y="646"/>
                      <a:pt x="1477" y="611"/>
                    </a:cubicBezTo>
                    <a:cubicBezTo>
                      <a:pt x="1474" y="540"/>
                      <a:pt x="1468" y="462"/>
                      <a:pt x="1429" y="399"/>
                    </a:cubicBezTo>
                    <a:cubicBezTo>
                      <a:pt x="1401" y="353"/>
                      <a:pt x="1374" y="306"/>
                      <a:pt x="1351" y="256"/>
                    </a:cubicBezTo>
                    <a:cubicBezTo>
                      <a:pt x="1332" y="215"/>
                      <a:pt x="1322" y="170"/>
                      <a:pt x="1317" y="124"/>
                    </a:cubicBezTo>
                    <a:cubicBezTo>
                      <a:pt x="1312" y="92"/>
                      <a:pt x="1317" y="40"/>
                      <a:pt x="1281" y="23"/>
                    </a:cubicBezTo>
                    <a:cubicBezTo>
                      <a:pt x="1229" y="0"/>
                      <a:pt x="1155" y="13"/>
                      <a:pt x="1101" y="21"/>
                    </a:cubicBezTo>
                    <a:cubicBezTo>
                      <a:pt x="972" y="38"/>
                      <a:pt x="844" y="76"/>
                      <a:pt x="727" y="134"/>
                    </a:cubicBezTo>
                    <a:cubicBezTo>
                      <a:pt x="660" y="167"/>
                      <a:pt x="596" y="206"/>
                      <a:pt x="536" y="250"/>
                    </a:cubicBezTo>
                    <a:cubicBezTo>
                      <a:pt x="488" y="285"/>
                      <a:pt x="440" y="319"/>
                      <a:pt x="399" y="362"/>
                    </a:cubicBezTo>
                    <a:cubicBezTo>
                      <a:pt x="380" y="382"/>
                      <a:pt x="359" y="405"/>
                      <a:pt x="353" y="433"/>
                    </a:cubicBezTo>
                    <a:cubicBezTo>
                      <a:pt x="346" y="467"/>
                      <a:pt x="367" y="492"/>
                      <a:pt x="381" y="520"/>
                    </a:cubicBezTo>
                    <a:cubicBezTo>
                      <a:pt x="383" y="523"/>
                      <a:pt x="385" y="527"/>
                      <a:pt x="387" y="530"/>
                    </a:cubicBezTo>
                    <a:close/>
                    <a:moveTo>
                      <a:pt x="355" y="1178"/>
                    </a:moveTo>
                    <a:cubicBezTo>
                      <a:pt x="385" y="1181"/>
                      <a:pt x="417" y="1193"/>
                      <a:pt x="450" y="1207"/>
                    </a:cubicBezTo>
                    <a:cubicBezTo>
                      <a:pt x="487" y="1223"/>
                      <a:pt x="524" y="1242"/>
                      <a:pt x="558" y="1255"/>
                    </a:cubicBezTo>
                    <a:cubicBezTo>
                      <a:pt x="577" y="1263"/>
                      <a:pt x="598" y="1267"/>
                      <a:pt x="617" y="1272"/>
                    </a:cubicBezTo>
                    <a:cubicBezTo>
                      <a:pt x="635" y="1276"/>
                      <a:pt x="647" y="1281"/>
                      <a:pt x="665" y="1278"/>
                    </a:cubicBezTo>
                    <a:cubicBezTo>
                      <a:pt x="673" y="1276"/>
                      <a:pt x="684" y="1277"/>
                      <a:pt x="689" y="1270"/>
                    </a:cubicBezTo>
                    <a:cubicBezTo>
                      <a:pt x="701" y="1256"/>
                      <a:pt x="690" y="1228"/>
                      <a:pt x="680" y="1218"/>
                    </a:cubicBezTo>
                    <a:cubicBezTo>
                      <a:pt x="670" y="1209"/>
                      <a:pt x="661" y="1200"/>
                      <a:pt x="653" y="1190"/>
                    </a:cubicBezTo>
                    <a:cubicBezTo>
                      <a:pt x="648" y="1184"/>
                      <a:pt x="643" y="1177"/>
                      <a:pt x="640" y="1169"/>
                    </a:cubicBezTo>
                    <a:cubicBezTo>
                      <a:pt x="634" y="1156"/>
                      <a:pt x="627" y="1141"/>
                      <a:pt x="626" y="1126"/>
                    </a:cubicBezTo>
                    <a:cubicBezTo>
                      <a:pt x="625" y="1110"/>
                      <a:pt x="624" y="1097"/>
                      <a:pt x="619" y="1082"/>
                    </a:cubicBezTo>
                    <a:cubicBezTo>
                      <a:pt x="607" y="1051"/>
                      <a:pt x="583" y="1023"/>
                      <a:pt x="553" y="1010"/>
                    </a:cubicBezTo>
                    <a:cubicBezTo>
                      <a:pt x="553" y="1010"/>
                      <a:pt x="521" y="997"/>
                      <a:pt x="479" y="944"/>
                    </a:cubicBezTo>
                    <a:cubicBezTo>
                      <a:pt x="450" y="907"/>
                      <a:pt x="395" y="775"/>
                      <a:pt x="386" y="755"/>
                    </a:cubicBezTo>
                    <a:cubicBezTo>
                      <a:pt x="364" y="704"/>
                      <a:pt x="374" y="643"/>
                      <a:pt x="356" y="592"/>
                    </a:cubicBezTo>
                    <a:cubicBezTo>
                      <a:pt x="333" y="526"/>
                      <a:pt x="256" y="534"/>
                      <a:pt x="209" y="573"/>
                    </a:cubicBezTo>
                    <a:cubicBezTo>
                      <a:pt x="209" y="573"/>
                      <a:pt x="194" y="586"/>
                      <a:pt x="138" y="637"/>
                    </a:cubicBezTo>
                    <a:cubicBezTo>
                      <a:pt x="94" y="677"/>
                      <a:pt x="73" y="735"/>
                      <a:pt x="48" y="787"/>
                    </a:cubicBezTo>
                    <a:cubicBezTo>
                      <a:pt x="6" y="879"/>
                      <a:pt x="0" y="959"/>
                      <a:pt x="1" y="1058"/>
                    </a:cubicBezTo>
                    <a:cubicBezTo>
                      <a:pt x="2" y="1136"/>
                      <a:pt x="54" y="1160"/>
                      <a:pt x="121" y="1190"/>
                    </a:cubicBezTo>
                    <a:cubicBezTo>
                      <a:pt x="121" y="1190"/>
                      <a:pt x="132" y="1194"/>
                      <a:pt x="176" y="1197"/>
                    </a:cubicBezTo>
                    <a:cubicBezTo>
                      <a:pt x="235" y="1201"/>
                      <a:pt x="297" y="1172"/>
                      <a:pt x="355" y="1178"/>
                    </a:cubicBezTo>
                    <a:close/>
                    <a:moveTo>
                      <a:pt x="2323" y="506"/>
                    </a:moveTo>
                    <a:cubicBezTo>
                      <a:pt x="2249" y="371"/>
                      <a:pt x="2134" y="255"/>
                      <a:pt x="2011" y="189"/>
                    </a:cubicBezTo>
                    <a:cubicBezTo>
                      <a:pt x="1900" y="130"/>
                      <a:pt x="1747" y="56"/>
                      <a:pt x="1622" y="40"/>
                    </a:cubicBezTo>
                    <a:cubicBezTo>
                      <a:pt x="1540" y="30"/>
                      <a:pt x="1470" y="25"/>
                      <a:pt x="1470" y="25"/>
                    </a:cubicBezTo>
                    <a:cubicBezTo>
                      <a:pt x="1417" y="21"/>
                      <a:pt x="1369" y="61"/>
                      <a:pt x="1364" y="114"/>
                    </a:cubicBezTo>
                    <a:cubicBezTo>
                      <a:pt x="1364" y="114"/>
                      <a:pt x="1362" y="137"/>
                      <a:pt x="1383" y="196"/>
                    </a:cubicBezTo>
                    <a:cubicBezTo>
                      <a:pt x="1409" y="267"/>
                      <a:pt x="1445" y="333"/>
                      <a:pt x="1485" y="398"/>
                    </a:cubicBezTo>
                    <a:cubicBezTo>
                      <a:pt x="1524" y="460"/>
                      <a:pt x="1530" y="538"/>
                      <a:pt x="1533" y="610"/>
                    </a:cubicBezTo>
                    <a:cubicBezTo>
                      <a:pt x="1535" y="657"/>
                      <a:pt x="1535" y="657"/>
                      <a:pt x="1535" y="657"/>
                    </a:cubicBezTo>
                    <a:cubicBezTo>
                      <a:pt x="1520" y="707"/>
                      <a:pt x="1544" y="773"/>
                      <a:pt x="1588" y="803"/>
                    </a:cubicBezTo>
                    <a:cubicBezTo>
                      <a:pt x="1588" y="803"/>
                      <a:pt x="1613" y="820"/>
                      <a:pt x="1644" y="848"/>
                    </a:cubicBezTo>
                    <a:cubicBezTo>
                      <a:pt x="1669" y="872"/>
                      <a:pt x="1698" y="902"/>
                      <a:pt x="1722" y="938"/>
                    </a:cubicBezTo>
                    <a:cubicBezTo>
                      <a:pt x="1755" y="989"/>
                      <a:pt x="1775" y="1050"/>
                      <a:pt x="1797" y="1107"/>
                    </a:cubicBezTo>
                    <a:cubicBezTo>
                      <a:pt x="1822" y="1173"/>
                      <a:pt x="1827" y="1230"/>
                      <a:pt x="1907" y="1240"/>
                    </a:cubicBezTo>
                    <a:cubicBezTo>
                      <a:pt x="1980" y="1250"/>
                      <a:pt x="2041" y="1287"/>
                      <a:pt x="2115" y="1256"/>
                    </a:cubicBezTo>
                    <a:cubicBezTo>
                      <a:pt x="2175" y="1230"/>
                      <a:pt x="2231" y="1180"/>
                      <a:pt x="2277" y="1135"/>
                    </a:cubicBezTo>
                    <a:cubicBezTo>
                      <a:pt x="2362" y="1050"/>
                      <a:pt x="2402" y="950"/>
                      <a:pt x="2409" y="847"/>
                    </a:cubicBezTo>
                    <a:cubicBezTo>
                      <a:pt x="2416" y="732"/>
                      <a:pt x="2383" y="613"/>
                      <a:pt x="2323" y="506"/>
                    </a:cubicBezTo>
                    <a:close/>
                    <a:moveTo>
                      <a:pt x="1809" y="1295"/>
                    </a:moveTo>
                    <a:cubicBezTo>
                      <a:pt x="1803" y="1263"/>
                      <a:pt x="1789" y="1231"/>
                      <a:pt x="1781" y="1200"/>
                    </a:cubicBezTo>
                    <a:cubicBezTo>
                      <a:pt x="1781" y="1200"/>
                      <a:pt x="1781" y="1200"/>
                      <a:pt x="1774" y="1177"/>
                    </a:cubicBezTo>
                    <a:cubicBezTo>
                      <a:pt x="1774" y="1176"/>
                      <a:pt x="1773" y="1174"/>
                      <a:pt x="1773" y="1172"/>
                    </a:cubicBezTo>
                    <a:cubicBezTo>
                      <a:pt x="1752" y="1100"/>
                      <a:pt x="1731" y="1044"/>
                      <a:pt x="1689" y="980"/>
                    </a:cubicBezTo>
                    <a:cubicBezTo>
                      <a:pt x="1661" y="936"/>
                      <a:pt x="1625" y="896"/>
                      <a:pt x="1585" y="862"/>
                    </a:cubicBezTo>
                    <a:cubicBezTo>
                      <a:pt x="1552" y="833"/>
                      <a:pt x="1515" y="809"/>
                      <a:pt x="1476" y="790"/>
                    </a:cubicBezTo>
                    <a:cubicBezTo>
                      <a:pt x="1426" y="766"/>
                      <a:pt x="1372" y="751"/>
                      <a:pt x="1317" y="747"/>
                    </a:cubicBezTo>
                    <a:cubicBezTo>
                      <a:pt x="1239" y="743"/>
                      <a:pt x="1170" y="787"/>
                      <a:pt x="1094" y="774"/>
                    </a:cubicBezTo>
                    <a:cubicBezTo>
                      <a:pt x="1027" y="762"/>
                      <a:pt x="978" y="726"/>
                      <a:pt x="907" y="739"/>
                    </a:cubicBezTo>
                    <a:cubicBezTo>
                      <a:pt x="796" y="758"/>
                      <a:pt x="690" y="801"/>
                      <a:pt x="577" y="807"/>
                    </a:cubicBezTo>
                    <a:cubicBezTo>
                      <a:pt x="548" y="809"/>
                      <a:pt x="488" y="788"/>
                      <a:pt x="489" y="831"/>
                    </a:cubicBezTo>
                    <a:cubicBezTo>
                      <a:pt x="489" y="859"/>
                      <a:pt x="535" y="915"/>
                      <a:pt x="553" y="938"/>
                    </a:cubicBezTo>
                    <a:cubicBezTo>
                      <a:pt x="595" y="991"/>
                      <a:pt x="627" y="1004"/>
                      <a:pt x="627" y="1004"/>
                    </a:cubicBezTo>
                    <a:cubicBezTo>
                      <a:pt x="676" y="1025"/>
                      <a:pt x="709" y="1085"/>
                      <a:pt x="700" y="1137"/>
                    </a:cubicBezTo>
                    <a:cubicBezTo>
                      <a:pt x="700" y="1137"/>
                      <a:pt x="699" y="1143"/>
                      <a:pt x="704" y="1182"/>
                    </a:cubicBezTo>
                    <a:cubicBezTo>
                      <a:pt x="704" y="1182"/>
                      <a:pt x="704" y="1183"/>
                      <a:pt x="704" y="1183"/>
                    </a:cubicBezTo>
                    <a:cubicBezTo>
                      <a:pt x="704" y="1183"/>
                      <a:pt x="704" y="1183"/>
                      <a:pt x="704" y="1183"/>
                    </a:cubicBezTo>
                    <a:cubicBezTo>
                      <a:pt x="707" y="1209"/>
                      <a:pt x="734" y="1224"/>
                      <a:pt x="753" y="1238"/>
                    </a:cubicBezTo>
                    <a:cubicBezTo>
                      <a:pt x="796" y="1269"/>
                      <a:pt x="821" y="1312"/>
                      <a:pt x="871" y="1334"/>
                    </a:cubicBezTo>
                    <a:cubicBezTo>
                      <a:pt x="921" y="1356"/>
                      <a:pt x="975" y="1374"/>
                      <a:pt x="1030" y="1384"/>
                    </a:cubicBezTo>
                    <a:cubicBezTo>
                      <a:pt x="1079" y="1393"/>
                      <a:pt x="1143" y="1388"/>
                      <a:pt x="1184" y="1421"/>
                    </a:cubicBezTo>
                    <a:cubicBezTo>
                      <a:pt x="1223" y="1453"/>
                      <a:pt x="1247" y="1484"/>
                      <a:pt x="1295" y="1503"/>
                    </a:cubicBezTo>
                    <a:cubicBezTo>
                      <a:pt x="1335" y="1518"/>
                      <a:pt x="1380" y="1527"/>
                      <a:pt x="1422" y="1539"/>
                    </a:cubicBezTo>
                    <a:cubicBezTo>
                      <a:pt x="1463" y="1552"/>
                      <a:pt x="1502" y="1574"/>
                      <a:pt x="1545" y="1579"/>
                    </a:cubicBezTo>
                    <a:cubicBezTo>
                      <a:pt x="1608" y="1586"/>
                      <a:pt x="1668" y="1566"/>
                      <a:pt x="1716" y="1526"/>
                    </a:cubicBezTo>
                    <a:cubicBezTo>
                      <a:pt x="1739" y="1506"/>
                      <a:pt x="1759" y="1483"/>
                      <a:pt x="1775" y="1458"/>
                    </a:cubicBezTo>
                    <a:cubicBezTo>
                      <a:pt x="1790" y="1436"/>
                      <a:pt x="1806" y="1413"/>
                      <a:pt x="1811" y="1387"/>
                    </a:cubicBezTo>
                    <a:cubicBezTo>
                      <a:pt x="1816" y="1367"/>
                      <a:pt x="1814" y="1341"/>
                      <a:pt x="1812" y="1320"/>
                    </a:cubicBezTo>
                    <a:cubicBezTo>
                      <a:pt x="1812" y="1312"/>
                      <a:pt x="1810" y="1304"/>
                      <a:pt x="1809" y="1295"/>
                    </a:cubicBezTo>
                    <a:close/>
                    <a:moveTo>
                      <a:pt x="1174" y="1487"/>
                    </a:moveTo>
                    <a:cubicBezTo>
                      <a:pt x="1173" y="1486"/>
                      <a:pt x="1173" y="1486"/>
                      <a:pt x="1173" y="1486"/>
                    </a:cubicBezTo>
                    <a:cubicBezTo>
                      <a:pt x="1149" y="1474"/>
                      <a:pt x="1132" y="1463"/>
                      <a:pt x="1105" y="1460"/>
                    </a:cubicBezTo>
                    <a:cubicBezTo>
                      <a:pt x="1086" y="1457"/>
                      <a:pt x="1058" y="1447"/>
                      <a:pt x="1044" y="1466"/>
                    </a:cubicBezTo>
                    <a:cubicBezTo>
                      <a:pt x="1035" y="1479"/>
                      <a:pt x="1028" y="1493"/>
                      <a:pt x="1021" y="1506"/>
                    </a:cubicBezTo>
                    <a:cubicBezTo>
                      <a:pt x="1009" y="1528"/>
                      <a:pt x="998" y="1552"/>
                      <a:pt x="984" y="1573"/>
                    </a:cubicBezTo>
                    <a:cubicBezTo>
                      <a:pt x="956" y="1616"/>
                      <a:pt x="925" y="1656"/>
                      <a:pt x="892" y="1695"/>
                    </a:cubicBezTo>
                    <a:cubicBezTo>
                      <a:pt x="866" y="1726"/>
                      <a:pt x="825" y="1756"/>
                      <a:pt x="809" y="1794"/>
                    </a:cubicBezTo>
                    <a:cubicBezTo>
                      <a:pt x="793" y="1830"/>
                      <a:pt x="802" y="1871"/>
                      <a:pt x="789" y="1907"/>
                    </a:cubicBezTo>
                    <a:cubicBezTo>
                      <a:pt x="776" y="1941"/>
                      <a:pt x="762" y="1975"/>
                      <a:pt x="752" y="2011"/>
                    </a:cubicBezTo>
                    <a:cubicBezTo>
                      <a:pt x="743" y="2043"/>
                      <a:pt x="720" y="2102"/>
                      <a:pt x="735" y="2135"/>
                    </a:cubicBezTo>
                    <a:cubicBezTo>
                      <a:pt x="746" y="2160"/>
                      <a:pt x="754" y="2153"/>
                      <a:pt x="778" y="2150"/>
                    </a:cubicBezTo>
                    <a:cubicBezTo>
                      <a:pt x="811" y="2145"/>
                      <a:pt x="847" y="2145"/>
                      <a:pt x="872" y="2170"/>
                    </a:cubicBezTo>
                    <a:cubicBezTo>
                      <a:pt x="880" y="2177"/>
                      <a:pt x="880" y="2177"/>
                      <a:pt x="880" y="2177"/>
                    </a:cubicBezTo>
                    <a:cubicBezTo>
                      <a:pt x="895" y="2209"/>
                      <a:pt x="926" y="2196"/>
                      <a:pt x="948" y="2148"/>
                    </a:cubicBezTo>
                    <a:cubicBezTo>
                      <a:pt x="948" y="2148"/>
                      <a:pt x="979" y="2082"/>
                      <a:pt x="1012" y="2005"/>
                    </a:cubicBezTo>
                    <a:cubicBezTo>
                      <a:pt x="1044" y="1930"/>
                      <a:pt x="1099" y="1861"/>
                      <a:pt x="1154" y="1801"/>
                    </a:cubicBezTo>
                    <a:cubicBezTo>
                      <a:pt x="1177" y="1776"/>
                      <a:pt x="1206" y="1761"/>
                      <a:pt x="1226" y="1733"/>
                    </a:cubicBezTo>
                    <a:cubicBezTo>
                      <a:pt x="1248" y="1702"/>
                      <a:pt x="1265" y="1664"/>
                      <a:pt x="1267" y="1625"/>
                    </a:cubicBezTo>
                    <a:cubicBezTo>
                      <a:pt x="1269" y="1596"/>
                      <a:pt x="1263" y="1564"/>
                      <a:pt x="1245" y="1541"/>
                    </a:cubicBezTo>
                    <a:cubicBezTo>
                      <a:pt x="1226" y="1515"/>
                      <a:pt x="1202" y="1501"/>
                      <a:pt x="1174" y="1487"/>
                    </a:cubicBezTo>
                    <a:close/>
                    <a:moveTo>
                      <a:pt x="797" y="1718"/>
                    </a:moveTo>
                    <a:cubicBezTo>
                      <a:pt x="838" y="1673"/>
                      <a:pt x="878" y="1628"/>
                      <a:pt x="919" y="1583"/>
                    </a:cubicBezTo>
                    <a:cubicBezTo>
                      <a:pt x="935" y="1566"/>
                      <a:pt x="962" y="1543"/>
                      <a:pt x="977" y="1520"/>
                    </a:cubicBezTo>
                    <a:cubicBezTo>
                      <a:pt x="981" y="1515"/>
                      <a:pt x="984" y="1510"/>
                      <a:pt x="986" y="1504"/>
                    </a:cubicBezTo>
                    <a:cubicBezTo>
                      <a:pt x="1012" y="1431"/>
                      <a:pt x="881" y="1406"/>
                      <a:pt x="831" y="1386"/>
                    </a:cubicBezTo>
                    <a:cubicBezTo>
                      <a:pt x="782" y="1366"/>
                      <a:pt x="699" y="1338"/>
                      <a:pt x="649" y="1322"/>
                    </a:cubicBezTo>
                    <a:cubicBezTo>
                      <a:pt x="649" y="1322"/>
                      <a:pt x="623" y="1314"/>
                      <a:pt x="584" y="1299"/>
                    </a:cubicBezTo>
                    <a:cubicBezTo>
                      <a:pt x="473" y="1257"/>
                      <a:pt x="194" y="1132"/>
                      <a:pt x="183" y="1346"/>
                    </a:cubicBezTo>
                    <a:cubicBezTo>
                      <a:pt x="180" y="1402"/>
                      <a:pt x="206" y="1458"/>
                      <a:pt x="222" y="1510"/>
                    </a:cubicBezTo>
                    <a:cubicBezTo>
                      <a:pt x="253" y="1611"/>
                      <a:pt x="320" y="1720"/>
                      <a:pt x="409" y="1779"/>
                    </a:cubicBezTo>
                    <a:cubicBezTo>
                      <a:pt x="458" y="1811"/>
                      <a:pt x="512" y="1813"/>
                      <a:pt x="569" y="1809"/>
                    </a:cubicBezTo>
                    <a:cubicBezTo>
                      <a:pt x="666" y="1800"/>
                      <a:pt x="729" y="1795"/>
                      <a:pt x="797" y="17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09740" tIns="54871" rIns="109740" bIns="5487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334" name="Donut 485">
                <a:extLst>
                  <a:ext uri="{FF2B5EF4-FFF2-40B4-BE49-F238E27FC236}">
                    <a16:creationId xmlns:a16="http://schemas.microsoft.com/office/drawing/2014/main" id="{03191542-AE85-4421-B646-6339E8ADFD5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179295" y="3183652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35" name="Freeform 14">
              <a:extLst>
                <a:ext uri="{FF2B5EF4-FFF2-40B4-BE49-F238E27FC236}">
                  <a16:creationId xmlns:a16="http://schemas.microsoft.com/office/drawing/2014/main" id="{6646B510-240A-40FE-8207-50D56C3742A9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424603" y="3344078"/>
              <a:ext cx="621339" cy="618833"/>
            </a:xfrm>
            <a:custGeom>
              <a:avLst/>
              <a:gdLst>
                <a:gd name="T0" fmla="*/ 109 w 150"/>
                <a:gd name="T1" fmla="*/ 58 h 149"/>
                <a:gd name="T2" fmla="*/ 115 w 150"/>
                <a:gd name="T3" fmla="*/ 58 h 149"/>
                <a:gd name="T4" fmla="*/ 104 w 150"/>
                <a:gd name="T5" fmla="*/ 54 h 149"/>
                <a:gd name="T6" fmla="*/ 104 w 150"/>
                <a:gd name="T7" fmla="*/ 48 h 149"/>
                <a:gd name="T8" fmla="*/ 104 w 150"/>
                <a:gd name="T9" fmla="*/ 54 h 149"/>
                <a:gd name="T10" fmla="*/ 101 w 150"/>
                <a:gd name="T11" fmla="*/ 66 h 149"/>
                <a:gd name="T12" fmla="*/ 107 w 150"/>
                <a:gd name="T13" fmla="*/ 66 h 149"/>
                <a:gd name="T14" fmla="*/ 96 w 150"/>
                <a:gd name="T15" fmla="*/ 61 h 149"/>
                <a:gd name="T16" fmla="*/ 96 w 150"/>
                <a:gd name="T17" fmla="*/ 55 h 149"/>
                <a:gd name="T18" fmla="*/ 96 w 150"/>
                <a:gd name="T19" fmla="*/ 61 h 149"/>
                <a:gd name="T20" fmla="*/ 83 w 150"/>
                <a:gd name="T21" fmla="*/ 76 h 149"/>
                <a:gd name="T22" fmla="*/ 96 w 150"/>
                <a:gd name="T23" fmla="*/ 76 h 149"/>
                <a:gd name="T24" fmla="*/ 75 w 150"/>
                <a:gd name="T25" fmla="*/ 65 h 149"/>
                <a:gd name="T26" fmla="*/ 75 w 150"/>
                <a:gd name="T27" fmla="*/ 53 h 149"/>
                <a:gd name="T28" fmla="*/ 75 w 150"/>
                <a:gd name="T29" fmla="*/ 65 h 149"/>
                <a:gd name="T30" fmla="*/ 52 w 150"/>
                <a:gd name="T31" fmla="*/ 76 h 149"/>
                <a:gd name="T32" fmla="*/ 69 w 150"/>
                <a:gd name="T33" fmla="*/ 76 h 149"/>
                <a:gd name="T34" fmla="*/ 46 w 150"/>
                <a:gd name="T35" fmla="*/ 65 h 149"/>
                <a:gd name="T36" fmla="*/ 46 w 150"/>
                <a:gd name="T37" fmla="*/ 51 h 149"/>
                <a:gd name="T38" fmla="*/ 46 w 150"/>
                <a:gd name="T39" fmla="*/ 65 h 149"/>
                <a:gd name="T40" fmla="*/ 109 w 150"/>
                <a:gd name="T41" fmla="*/ 45 h 149"/>
                <a:gd name="T42" fmla="*/ 97 w 150"/>
                <a:gd name="T43" fmla="*/ 41 h 149"/>
                <a:gd name="T44" fmla="*/ 75 w 150"/>
                <a:gd name="T45" fmla="*/ 49 h 149"/>
                <a:gd name="T46" fmla="*/ 54 w 150"/>
                <a:gd name="T47" fmla="*/ 41 h 149"/>
                <a:gd name="T48" fmla="*/ 41 w 150"/>
                <a:gd name="T49" fmla="*/ 45 h 149"/>
                <a:gd name="T50" fmla="*/ 28 w 150"/>
                <a:gd name="T51" fmla="*/ 94 h 149"/>
                <a:gd name="T52" fmla="*/ 55 w 150"/>
                <a:gd name="T53" fmla="*/ 93 h 149"/>
                <a:gd name="T54" fmla="*/ 114 w 150"/>
                <a:gd name="T55" fmla="*/ 107 h 149"/>
                <a:gd name="T56" fmla="*/ 116 w 150"/>
                <a:gd name="T57" fmla="*/ 54 h 149"/>
                <a:gd name="T58" fmla="*/ 10 w 150"/>
                <a:gd name="T59" fmla="*/ 75 h 149"/>
                <a:gd name="T60" fmla="*/ 141 w 150"/>
                <a:gd name="T61" fmla="*/ 75 h 149"/>
                <a:gd name="T62" fmla="*/ 75 w 150"/>
                <a:gd name="T63" fmla="*/ 0 h 149"/>
                <a:gd name="T64" fmla="*/ 75 w 150"/>
                <a:gd name="T65" fmla="*/ 149 h 149"/>
                <a:gd name="T66" fmla="*/ 75 w 150"/>
                <a:gd name="T6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0" h="149">
                  <a:moveTo>
                    <a:pt x="112" y="61"/>
                  </a:moveTo>
                  <a:cubicBezTo>
                    <a:pt x="110" y="61"/>
                    <a:pt x="109" y="60"/>
                    <a:pt x="109" y="58"/>
                  </a:cubicBezTo>
                  <a:cubicBezTo>
                    <a:pt x="109" y="57"/>
                    <a:pt x="110" y="55"/>
                    <a:pt x="112" y="55"/>
                  </a:cubicBezTo>
                  <a:cubicBezTo>
                    <a:pt x="114" y="55"/>
                    <a:pt x="115" y="57"/>
                    <a:pt x="115" y="58"/>
                  </a:cubicBezTo>
                  <a:cubicBezTo>
                    <a:pt x="115" y="60"/>
                    <a:pt x="114" y="61"/>
                    <a:pt x="112" y="61"/>
                  </a:cubicBezTo>
                  <a:moveTo>
                    <a:pt x="104" y="54"/>
                  </a:moveTo>
                  <a:cubicBezTo>
                    <a:pt x="103" y="54"/>
                    <a:pt x="101" y="52"/>
                    <a:pt x="101" y="51"/>
                  </a:cubicBezTo>
                  <a:cubicBezTo>
                    <a:pt x="101" y="49"/>
                    <a:pt x="103" y="48"/>
                    <a:pt x="104" y="48"/>
                  </a:cubicBezTo>
                  <a:cubicBezTo>
                    <a:pt x="106" y="48"/>
                    <a:pt x="107" y="49"/>
                    <a:pt x="107" y="51"/>
                  </a:cubicBezTo>
                  <a:cubicBezTo>
                    <a:pt x="107" y="52"/>
                    <a:pt x="106" y="54"/>
                    <a:pt x="104" y="54"/>
                  </a:cubicBezTo>
                  <a:moveTo>
                    <a:pt x="104" y="69"/>
                  </a:moveTo>
                  <a:cubicBezTo>
                    <a:pt x="102" y="69"/>
                    <a:pt x="101" y="68"/>
                    <a:pt x="101" y="66"/>
                  </a:cubicBezTo>
                  <a:cubicBezTo>
                    <a:pt x="101" y="64"/>
                    <a:pt x="102" y="63"/>
                    <a:pt x="104" y="63"/>
                  </a:cubicBezTo>
                  <a:cubicBezTo>
                    <a:pt x="106" y="63"/>
                    <a:pt x="107" y="64"/>
                    <a:pt x="107" y="66"/>
                  </a:cubicBezTo>
                  <a:cubicBezTo>
                    <a:pt x="107" y="68"/>
                    <a:pt x="106" y="69"/>
                    <a:pt x="104" y="69"/>
                  </a:cubicBezTo>
                  <a:moveTo>
                    <a:pt x="96" y="61"/>
                  </a:moveTo>
                  <a:cubicBezTo>
                    <a:pt x="95" y="61"/>
                    <a:pt x="93" y="60"/>
                    <a:pt x="93" y="58"/>
                  </a:cubicBezTo>
                  <a:cubicBezTo>
                    <a:pt x="93" y="57"/>
                    <a:pt x="95" y="55"/>
                    <a:pt x="96" y="55"/>
                  </a:cubicBezTo>
                  <a:cubicBezTo>
                    <a:pt x="98" y="55"/>
                    <a:pt x="99" y="57"/>
                    <a:pt x="99" y="58"/>
                  </a:cubicBezTo>
                  <a:cubicBezTo>
                    <a:pt x="99" y="60"/>
                    <a:pt x="98" y="61"/>
                    <a:pt x="96" y="61"/>
                  </a:cubicBezTo>
                  <a:moveTo>
                    <a:pt x="89" y="82"/>
                  </a:moveTo>
                  <a:cubicBezTo>
                    <a:pt x="85" y="82"/>
                    <a:pt x="83" y="79"/>
                    <a:pt x="83" y="76"/>
                  </a:cubicBezTo>
                  <a:cubicBezTo>
                    <a:pt x="83" y="72"/>
                    <a:pt x="85" y="69"/>
                    <a:pt x="89" y="69"/>
                  </a:cubicBezTo>
                  <a:cubicBezTo>
                    <a:pt x="93" y="69"/>
                    <a:pt x="96" y="72"/>
                    <a:pt x="96" y="76"/>
                  </a:cubicBezTo>
                  <a:cubicBezTo>
                    <a:pt x="96" y="79"/>
                    <a:pt x="93" y="82"/>
                    <a:pt x="89" y="82"/>
                  </a:cubicBezTo>
                  <a:moveTo>
                    <a:pt x="75" y="65"/>
                  </a:moveTo>
                  <a:cubicBezTo>
                    <a:pt x="72" y="65"/>
                    <a:pt x="69" y="62"/>
                    <a:pt x="69" y="59"/>
                  </a:cubicBezTo>
                  <a:cubicBezTo>
                    <a:pt x="69" y="55"/>
                    <a:pt x="72" y="53"/>
                    <a:pt x="75" y="53"/>
                  </a:cubicBezTo>
                  <a:cubicBezTo>
                    <a:pt x="79" y="53"/>
                    <a:pt x="82" y="55"/>
                    <a:pt x="82" y="59"/>
                  </a:cubicBezTo>
                  <a:cubicBezTo>
                    <a:pt x="82" y="62"/>
                    <a:pt x="79" y="65"/>
                    <a:pt x="75" y="65"/>
                  </a:cubicBezTo>
                  <a:moveTo>
                    <a:pt x="60" y="84"/>
                  </a:moveTo>
                  <a:cubicBezTo>
                    <a:pt x="56" y="84"/>
                    <a:pt x="52" y="80"/>
                    <a:pt x="52" y="76"/>
                  </a:cubicBezTo>
                  <a:cubicBezTo>
                    <a:pt x="52" y="71"/>
                    <a:pt x="56" y="67"/>
                    <a:pt x="60" y="67"/>
                  </a:cubicBezTo>
                  <a:cubicBezTo>
                    <a:pt x="65" y="67"/>
                    <a:pt x="69" y="71"/>
                    <a:pt x="69" y="76"/>
                  </a:cubicBezTo>
                  <a:cubicBezTo>
                    <a:pt x="69" y="80"/>
                    <a:pt x="65" y="84"/>
                    <a:pt x="60" y="84"/>
                  </a:cubicBezTo>
                  <a:moveTo>
                    <a:pt x="46" y="65"/>
                  </a:moveTo>
                  <a:cubicBezTo>
                    <a:pt x="42" y="65"/>
                    <a:pt x="39" y="62"/>
                    <a:pt x="39" y="58"/>
                  </a:cubicBezTo>
                  <a:cubicBezTo>
                    <a:pt x="39" y="54"/>
                    <a:pt x="42" y="51"/>
                    <a:pt x="46" y="51"/>
                  </a:cubicBezTo>
                  <a:cubicBezTo>
                    <a:pt x="50" y="51"/>
                    <a:pt x="53" y="54"/>
                    <a:pt x="53" y="58"/>
                  </a:cubicBezTo>
                  <a:cubicBezTo>
                    <a:pt x="53" y="62"/>
                    <a:pt x="50" y="65"/>
                    <a:pt x="46" y="65"/>
                  </a:cubicBezTo>
                  <a:moveTo>
                    <a:pt x="116" y="54"/>
                  </a:moveTo>
                  <a:cubicBezTo>
                    <a:pt x="114" y="51"/>
                    <a:pt x="112" y="47"/>
                    <a:pt x="109" y="45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105" y="40"/>
                    <a:pt x="97" y="41"/>
                    <a:pt x="97" y="41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0" y="44"/>
                    <a:pt x="90" y="49"/>
                    <a:pt x="75" y="49"/>
                  </a:cubicBezTo>
                  <a:cubicBezTo>
                    <a:pt x="60" y="49"/>
                    <a:pt x="61" y="44"/>
                    <a:pt x="55" y="4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1"/>
                    <a:pt x="46" y="40"/>
                    <a:pt x="41" y="44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38" y="47"/>
                    <a:pt x="37" y="51"/>
                    <a:pt x="35" y="54"/>
                  </a:cubicBezTo>
                  <a:cubicBezTo>
                    <a:pt x="32" y="61"/>
                    <a:pt x="27" y="80"/>
                    <a:pt x="28" y="94"/>
                  </a:cubicBezTo>
                  <a:cubicBezTo>
                    <a:pt x="29" y="105"/>
                    <a:pt x="31" y="107"/>
                    <a:pt x="36" y="107"/>
                  </a:cubicBezTo>
                  <a:cubicBezTo>
                    <a:pt x="41" y="108"/>
                    <a:pt x="49" y="98"/>
                    <a:pt x="55" y="93"/>
                  </a:cubicBezTo>
                  <a:cubicBezTo>
                    <a:pt x="62" y="88"/>
                    <a:pt x="89" y="88"/>
                    <a:pt x="96" y="93"/>
                  </a:cubicBezTo>
                  <a:cubicBezTo>
                    <a:pt x="102" y="98"/>
                    <a:pt x="109" y="108"/>
                    <a:pt x="114" y="107"/>
                  </a:cubicBezTo>
                  <a:cubicBezTo>
                    <a:pt x="120" y="107"/>
                    <a:pt x="121" y="105"/>
                    <a:pt x="122" y="94"/>
                  </a:cubicBezTo>
                  <a:cubicBezTo>
                    <a:pt x="124" y="80"/>
                    <a:pt x="119" y="61"/>
                    <a:pt x="116" y="54"/>
                  </a:cubicBezTo>
                  <a:moveTo>
                    <a:pt x="75" y="140"/>
                  </a:moveTo>
                  <a:cubicBezTo>
                    <a:pt x="39" y="140"/>
                    <a:pt x="10" y="111"/>
                    <a:pt x="10" y="75"/>
                  </a:cubicBezTo>
                  <a:cubicBezTo>
                    <a:pt x="10" y="39"/>
                    <a:pt x="39" y="9"/>
                    <a:pt x="75" y="9"/>
                  </a:cubicBezTo>
                  <a:cubicBezTo>
                    <a:pt x="111" y="9"/>
                    <a:pt x="141" y="39"/>
                    <a:pt x="141" y="75"/>
                  </a:cubicBezTo>
                  <a:cubicBezTo>
                    <a:pt x="141" y="111"/>
                    <a:pt x="111" y="140"/>
                    <a:pt x="75" y="140"/>
                  </a:cubicBezTo>
                  <a:moveTo>
                    <a:pt x="75" y="0"/>
                  </a:moveTo>
                  <a:cubicBezTo>
                    <a:pt x="34" y="0"/>
                    <a:pt x="0" y="33"/>
                    <a:pt x="0" y="75"/>
                  </a:cubicBezTo>
                  <a:cubicBezTo>
                    <a:pt x="0" y="116"/>
                    <a:pt x="34" y="149"/>
                    <a:pt x="75" y="149"/>
                  </a:cubicBezTo>
                  <a:cubicBezTo>
                    <a:pt x="117" y="149"/>
                    <a:pt x="150" y="116"/>
                    <a:pt x="150" y="75"/>
                  </a:cubicBezTo>
                  <a:cubicBezTo>
                    <a:pt x="150" y="33"/>
                    <a:pt x="117" y="0"/>
                    <a:pt x="7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25051"/>
                </a:solidFill>
                <a:effectLst/>
                <a:uLnTx/>
                <a:uFillTx/>
                <a:latin typeface="Blender Pro Book"/>
              </a:endParaRPr>
            </a:p>
          </p:txBody>
        </p:sp>
        <p:sp>
          <p:nvSpPr>
            <p:cNvPr id="336" name="Freeform 14">
              <a:extLst>
                <a:ext uri="{FF2B5EF4-FFF2-40B4-BE49-F238E27FC236}">
                  <a16:creationId xmlns:a16="http://schemas.microsoft.com/office/drawing/2014/main" id="{76D12951-F942-425F-A5BB-E87D188FA81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958826" y="2645696"/>
              <a:ext cx="621339" cy="618833"/>
            </a:xfrm>
            <a:custGeom>
              <a:avLst/>
              <a:gdLst>
                <a:gd name="T0" fmla="*/ 109 w 150"/>
                <a:gd name="T1" fmla="*/ 58 h 149"/>
                <a:gd name="T2" fmla="*/ 115 w 150"/>
                <a:gd name="T3" fmla="*/ 58 h 149"/>
                <a:gd name="T4" fmla="*/ 104 w 150"/>
                <a:gd name="T5" fmla="*/ 54 h 149"/>
                <a:gd name="T6" fmla="*/ 104 w 150"/>
                <a:gd name="T7" fmla="*/ 48 h 149"/>
                <a:gd name="T8" fmla="*/ 104 w 150"/>
                <a:gd name="T9" fmla="*/ 54 h 149"/>
                <a:gd name="T10" fmla="*/ 101 w 150"/>
                <a:gd name="T11" fmla="*/ 66 h 149"/>
                <a:gd name="T12" fmla="*/ 107 w 150"/>
                <a:gd name="T13" fmla="*/ 66 h 149"/>
                <a:gd name="T14" fmla="*/ 96 w 150"/>
                <a:gd name="T15" fmla="*/ 61 h 149"/>
                <a:gd name="T16" fmla="*/ 96 w 150"/>
                <a:gd name="T17" fmla="*/ 55 h 149"/>
                <a:gd name="T18" fmla="*/ 96 w 150"/>
                <a:gd name="T19" fmla="*/ 61 h 149"/>
                <a:gd name="T20" fmla="*/ 83 w 150"/>
                <a:gd name="T21" fmla="*/ 76 h 149"/>
                <a:gd name="T22" fmla="*/ 96 w 150"/>
                <a:gd name="T23" fmla="*/ 76 h 149"/>
                <a:gd name="T24" fmla="*/ 75 w 150"/>
                <a:gd name="T25" fmla="*/ 65 h 149"/>
                <a:gd name="T26" fmla="*/ 75 w 150"/>
                <a:gd name="T27" fmla="*/ 53 h 149"/>
                <a:gd name="T28" fmla="*/ 75 w 150"/>
                <a:gd name="T29" fmla="*/ 65 h 149"/>
                <a:gd name="T30" fmla="*/ 52 w 150"/>
                <a:gd name="T31" fmla="*/ 76 h 149"/>
                <a:gd name="T32" fmla="*/ 69 w 150"/>
                <a:gd name="T33" fmla="*/ 76 h 149"/>
                <a:gd name="T34" fmla="*/ 46 w 150"/>
                <a:gd name="T35" fmla="*/ 65 h 149"/>
                <a:gd name="T36" fmla="*/ 46 w 150"/>
                <a:gd name="T37" fmla="*/ 51 h 149"/>
                <a:gd name="T38" fmla="*/ 46 w 150"/>
                <a:gd name="T39" fmla="*/ 65 h 149"/>
                <a:gd name="T40" fmla="*/ 109 w 150"/>
                <a:gd name="T41" fmla="*/ 45 h 149"/>
                <a:gd name="T42" fmla="*/ 97 w 150"/>
                <a:gd name="T43" fmla="*/ 41 h 149"/>
                <a:gd name="T44" fmla="*/ 75 w 150"/>
                <a:gd name="T45" fmla="*/ 49 h 149"/>
                <a:gd name="T46" fmla="*/ 54 w 150"/>
                <a:gd name="T47" fmla="*/ 41 h 149"/>
                <a:gd name="T48" fmla="*/ 41 w 150"/>
                <a:gd name="T49" fmla="*/ 45 h 149"/>
                <a:gd name="T50" fmla="*/ 28 w 150"/>
                <a:gd name="T51" fmla="*/ 94 h 149"/>
                <a:gd name="T52" fmla="*/ 55 w 150"/>
                <a:gd name="T53" fmla="*/ 93 h 149"/>
                <a:gd name="T54" fmla="*/ 114 w 150"/>
                <a:gd name="T55" fmla="*/ 107 h 149"/>
                <a:gd name="T56" fmla="*/ 116 w 150"/>
                <a:gd name="T57" fmla="*/ 54 h 149"/>
                <a:gd name="T58" fmla="*/ 10 w 150"/>
                <a:gd name="T59" fmla="*/ 75 h 149"/>
                <a:gd name="T60" fmla="*/ 141 w 150"/>
                <a:gd name="T61" fmla="*/ 75 h 149"/>
                <a:gd name="T62" fmla="*/ 75 w 150"/>
                <a:gd name="T63" fmla="*/ 0 h 149"/>
                <a:gd name="T64" fmla="*/ 75 w 150"/>
                <a:gd name="T65" fmla="*/ 149 h 149"/>
                <a:gd name="T66" fmla="*/ 75 w 150"/>
                <a:gd name="T6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0" h="149">
                  <a:moveTo>
                    <a:pt x="112" y="61"/>
                  </a:moveTo>
                  <a:cubicBezTo>
                    <a:pt x="110" y="61"/>
                    <a:pt x="109" y="60"/>
                    <a:pt x="109" y="58"/>
                  </a:cubicBezTo>
                  <a:cubicBezTo>
                    <a:pt x="109" y="57"/>
                    <a:pt x="110" y="55"/>
                    <a:pt x="112" y="55"/>
                  </a:cubicBezTo>
                  <a:cubicBezTo>
                    <a:pt x="114" y="55"/>
                    <a:pt x="115" y="57"/>
                    <a:pt x="115" y="58"/>
                  </a:cubicBezTo>
                  <a:cubicBezTo>
                    <a:pt x="115" y="60"/>
                    <a:pt x="114" y="61"/>
                    <a:pt x="112" y="61"/>
                  </a:cubicBezTo>
                  <a:moveTo>
                    <a:pt x="104" y="54"/>
                  </a:moveTo>
                  <a:cubicBezTo>
                    <a:pt x="103" y="54"/>
                    <a:pt x="101" y="52"/>
                    <a:pt x="101" y="51"/>
                  </a:cubicBezTo>
                  <a:cubicBezTo>
                    <a:pt x="101" y="49"/>
                    <a:pt x="103" y="48"/>
                    <a:pt x="104" y="48"/>
                  </a:cubicBezTo>
                  <a:cubicBezTo>
                    <a:pt x="106" y="48"/>
                    <a:pt x="107" y="49"/>
                    <a:pt x="107" y="51"/>
                  </a:cubicBezTo>
                  <a:cubicBezTo>
                    <a:pt x="107" y="52"/>
                    <a:pt x="106" y="54"/>
                    <a:pt x="104" y="54"/>
                  </a:cubicBezTo>
                  <a:moveTo>
                    <a:pt x="104" y="69"/>
                  </a:moveTo>
                  <a:cubicBezTo>
                    <a:pt x="102" y="69"/>
                    <a:pt x="101" y="68"/>
                    <a:pt x="101" y="66"/>
                  </a:cubicBezTo>
                  <a:cubicBezTo>
                    <a:pt x="101" y="64"/>
                    <a:pt x="102" y="63"/>
                    <a:pt x="104" y="63"/>
                  </a:cubicBezTo>
                  <a:cubicBezTo>
                    <a:pt x="106" y="63"/>
                    <a:pt x="107" y="64"/>
                    <a:pt x="107" y="66"/>
                  </a:cubicBezTo>
                  <a:cubicBezTo>
                    <a:pt x="107" y="68"/>
                    <a:pt x="106" y="69"/>
                    <a:pt x="104" y="69"/>
                  </a:cubicBezTo>
                  <a:moveTo>
                    <a:pt x="96" y="61"/>
                  </a:moveTo>
                  <a:cubicBezTo>
                    <a:pt x="95" y="61"/>
                    <a:pt x="93" y="60"/>
                    <a:pt x="93" y="58"/>
                  </a:cubicBezTo>
                  <a:cubicBezTo>
                    <a:pt x="93" y="57"/>
                    <a:pt x="95" y="55"/>
                    <a:pt x="96" y="55"/>
                  </a:cubicBezTo>
                  <a:cubicBezTo>
                    <a:pt x="98" y="55"/>
                    <a:pt x="99" y="57"/>
                    <a:pt x="99" y="58"/>
                  </a:cubicBezTo>
                  <a:cubicBezTo>
                    <a:pt x="99" y="60"/>
                    <a:pt x="98" y="61"/>
                    <a:pt x="96" y="61"/>
                  </a:cubicBezTo>
                  <a:moveTo>
                    <a:pt x="89" y="82"/>
                  </a:moveTo>
                  <a:cubicBezTo>
                    <a:pt x="85" y="82"/>
                    <a:pt x="83" y="79"/>
                    <a:pt x="83" y="76"/>
                  </a:cubicBezTo>
                  <a:cubicBezTo>
                    <a:pt x="83" y="72"/>
                    <a:pt x="85" y="69"/>
                    <a:pt x="89" y="69"/>
                  </a:cubicBezTo>
                  <a:cubicBezTo>
                    <a:pt x="93" y="69"/>
                    <a:pt x="96" y="72"/>
                    <a:pt x="96" y="76"/>
                  </a:cubicBezTo>
                  <a:cubicBezTo>
                    <a:pt x="96" y="79"/>
                    <a:pt x="93" y="82"/>
                    <a:pt x="89" y="82"/>
                  </a:cubicBezTo>
                  <a:moveTo>
                    <a:pt x="75" y="65"/>
                  </a:moveTo>
                  <a:cubicBezTo>
                    <a:pt x="72" y="65"/>
                    <a:pt x="69" y="62"/>
                    <a:pt x="69" y="59"/>
                  </a:cubicBezTo>
                  <a:cubicBezTo>
                    <a:pt x="69" y="55"/>
                    <a:pt x="72" y="53"/>
                    <a:pt x="75" y="53"/>
                  </a:cubicBezTo>
                  <a:cubicBezTo>
                    <a:pt x="79" y="53"/>
                    <a:pt x="82" y="55"/>
                    <a:pt x="82" y="59"/>
                  </a:cubicBezTo>
                  <a:cubicBezTo>
                    <a:pt x="82" y="62"/>
                    <a:pt x="79" y="65"/>
                    <a:pt x="75" y="65"/>
                  </a:cubicBezTo>
                  <a:moveTo>
                    <a:pt x="60" y="84"/>
                  </a:moveTo>
                  <a:cubicBezTo>
                    <a:pt x="56" y="84"/>
                    <a:pt x="52" y="80"/>
                    <a:pt x="52" y="76"/>
                  </a:cubicBezTo>
                  <a:cubicBezTo>
                    <a:pt x="52" y="71"/>
                    <a:pt x="56" y="67"/>
                    <a:pt x="60" y="67"/>
                  </a:cubicBezTo>
                  <a:cubicBezTo>
                    <a:pt x="65" y="67"/>
                    <a:pt x="69" y="71"/>
                    <a:pt x="69" y="76"/>
                  </a:cubicBezTo>
                  <a:cubicBezTo>
                    <a:pt x="69" y="80"/>
                    <a:pt x="65" y="84"/>
                    <a:pt x="60" y="84"/>
                  </a:cubicBezTo>
                  <a:moveTo>
                    <a:pt x="46" y="65"/>
                  </a:moveTo>
                  <a:cubicBezTo>
                    <a:pt x="42" y="65"/>
                    <a:pt x="39" y="62"/>
                    <a:pt x="39" y="58"/>
                  </a:cubicBezTo>
                  <a:cubicBezTo>
                    <a:pt x="39" y="54"/>
                    <a:pt x="42" y="51"/>
                    <a:pt x="46" y="51"/>
                  </a:cubicBezTo>
                  <a:cubicBezTo>
                    <a:pt x="50" y="51"/>
                    <a:pt x="53" y="54"/>
                    <a:pt x="53" y="58"/>
                  </a:cubicBezTo>
                  <a:cubicBezTo>
                    <a:pt x="53" y="62"/>
                    <a:pt x="50" y="65"/>
                    <a:pt x="46" y="65"/>
                  </a:cubicBezTo>
                  <a:moveTo>
                    <a:pt x="116" y="54"/>
                  </a:moveTo>
                  <a:cubicBezTo>
                    <a:pt x="114" y="51"/>
                    <a:pt x="112" y="47"/>
                    <a:pt x="109" y="45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105" y="40"/>
                    <a:pt x="97" y="41"/>
                    <a:pt x="97" y="41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0" y="44"/>
                    <a:pt x="90" y="49"/>
                    <a:pt x="75" y="49"/>
                  </a:cubicBezTo>
                  <a:cubicBezTo>
                    <a:pt x="60" y="49"/>
                    <a:pt x="61" y="44"/>
                    <a:pt x="55" y="4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1"/>
                    <a:pt x="46" y="40"/>
                    <a:pt x="41" y="44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38" y="47"/>
                    <a:pt x="37" y="51"/>
                    <a:pt x="35" y="54"/>
                  </a:cubicBezTo>
                  <a:cubicBezTo>
                    <a:pt x="32" y="61"/>
                    <a:pt x="27" y="80"/>
                    <a:pt x="28" y="94"/>
                  </a:cubicBezTo>
                  <a:cubicBezTo>
                    <a:pt x="29" y="105"/>
                    <a:pt x="31" y="107"/>
                    <a:pt x="36" y="107"/>
                  </a:cubicBezTo>
                  <a:cubicBezTo>
                    <a:pt x="41" y="108"/>
                    <a:pt x="49" y="98"/>
                    <a:pt x="55" y="93"/>
                  </a:cubicBezTo>
                  <a:cubicBezTo>
                    <a:pt x="62" y="88"/>
                    <a:pt x="89" y="88"/>
                    <a:pt x="96" y="93"/>
                  </a:cubicBezTo>
                  <a:cubicBezTo>
                    <a:pt x="102" y="98"/>
                    <a:pt x="109" y="108"/>
                    <a:pt x="114" y="107"/>
                  </a:cubicBezTo>
                  <a:cubicBezTo>
                    <a:pt x="120" y="107"/>
                    <a:pt x="121" y="105"/>
                    <a:pt x="122" y="94"/>
                  </a:cubicBezTo>
                  <a:cubicBezTo>
                    <a:pt x="124" y="80"/>
                    <a:pt x="119" y="61"/>
                    <a:pt x="116" y="54"/>
                  </a:cubicBezTo>
                  <a:moveTo>
                    <a:pt x="75" y="140"/>
                  </a:moveTo>
                  <a:cubicBezTo>
                    <a:pt x="39" y="140"/>
                    <a:pt x="10" y="111"/>
                    <a:pt x="10" y="75"/>
                  </a:cubicBezTo>
                  <a:cubicBezTo>
                    <a:pt x="10" y="39"/>
                    <a:pt x="39" y="9"/>
                    <a:pt x="75" y="9"/>
                  </a:cubicBezTo>
                  <a:cubicBezTo>
                    <a:pt x="111" y="9"/>
                    <a:pt x="141" y="39"/>
                    <a:pt x="141" y="75"/>
                  </a:cubicBezTo>
                  <a:cubicBezTo>
                    <a:pt x="141" y="111"/>
                    <a:pt x="111" y="140"/>
                    <a:pt x="75" y="140"/>
                  </a:cubicBezTo>
                  <a:moveTo>
                    <a:pt x="75" y="0"/>
                  </a:moveTo>
                  <a:cubicBezTo>
                    <a:pt x="34" y="0"/>
                    <a:pt x="0" y="33"/>
                    <a:pt x="0" y="75"/>
                  </a:cubicBezTo>
                  <a:cubicBezTo>
                    <a:pt x="0" y="116"/>
                    <a:pt x="34" y="149"/>
                    <a:pt x="75" y="149"/>
                  </a:cubicBezTo>
                  <a:cubicBezTo>
                    <a:pt x="117" y="149"/>
                    <a:pt x="150" y="116"/>
                    <a:pt x="150" y="75"/>
                  </a:cubicBezTo>
                  <a:cubicBezTo>
                    <a:pt x="150" y="33"/>
                    <a:pt x="117" y="0"/>
                    <a:pt x="7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25051"/>
                </a:solidFill>
                <a:effectLst/>
                <a:uLnTx/>
                <a:uFillTx/>
                <a:latin typeface="Blender Pro Book"/>
              </a:endParaRPr>
            </a:p>
          </p:txBody>
        </p:sp>
        <p:sp>
          <p:nvSpPr>
            <p:cNvPr id="337" name="Freeform 14">
              <a:extLst>
                <a:ext uri="{FF2B5EF4-FFF2-40B4-BE49-F238E27FC236}">
                  <a16:creationId xmlns:a16="http://schemas.microsoft.com/office/drawing/2014/main" id="{4F7D9A84-44F0-4F6C-8199-74275AD7FC02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6181283" y="1879228"/>
              <a:ext cx="621339" cy="618833"/>
            </a:xfrm>
            <a:custGeom>
              <a:avLst/>
              <a:gdLst>
                <a:gd name="T0" fmla="*/ 109 w 150"/>
                <a:gd name="T1" fmla="*/ 58 h 149"/>
                <a:gd name="T2" fmla="*/ 115 w 150"/>
                <a:gd name="T3" fmla="*/ 58 h 149"/>
                <a:gd name="T4" fmla="*/ 104 w 150"/>
                <a:gd name="T5" fmla="*/ 54 h 149"/>
                <a:gd name="T6" fmla="*/ 104 w 150"/>
                <a:gd name="T7" fmla="*/ 48 h 149"/>
                <a:gd name="T8" fmla="*/ 104 w 150"/>
                <a:gd name="T9" fmla="*/ 54 h 149"/>
                <a:gd name="T10" fmla="*/ 101 w 150"/>
                <a:gd name="T11" fmla="*/ 66 h 149"/>
                <a:gd name="T12" fmla="*/ 107 w 150"/>
                <a:gd name="T13" fmla="*/ 66 h 149"/>
                <a:gd name="T14" fmla="*/ 96 w 150"/>
                <a:gd name="T15" fmla="*/ 61 h 149"/>
                <a:gd name="T16" fmla="*/ 96 w 150"/>
                <a:gd name="T17" fmla="*/ 55 h 149"/>
                <a:gd name="T18" fmla="*/ 96 w 150"/>
                <a:gd name="T19" fmla="*/ 61 h 149"/>
                <a:gd name="T20" fmla="*/ 83 w 150"/>
                <a:gd name="T21" fmla="*/ 76 h 149"/>
                <a:gd name="T22" fmla="*/ 96 w 150"/>
                <a:gd name="T23" fmla="*/ 76 h 149"/>
                <a:gd name="T24" fmla="*/ 75 w 150"/>
                <a:gd name="T25" fmla="*/ 65 h 149"/>
                <a:gd name="T26" fmla="*/ 75 w 150"/>
                <a:gd name="T27" fmla="*/ 53 h 149"/>
                <a:gd name="T28" fmla="*/ 75 w 150"/>
                <a:gd name="T29" fmla="*/ 65 h 149"/>
                <a:gd name="T30" fmla="*/ 52 w 150"/>
                <a:gd name="T31" fmla="*/ 76 h 149"/>
                <a:gd name="T32" fmla="*/ 69 w 150"/>
                <a:gd name="T33" fmla="*/ 76 h 149"/>
                <a:gd name="T34" fmla="*/ 46 w 150"/>
                <a:gd name="T35" fmla="*/ 65 h 149"/>
                <a:gd name="T36" fmla="*/ 46 w 150"/>
                <a:gd name="T37" fmla="*/ 51 h 149"/>
                <a:gd name="T38" fmla="*/ 46 w 150"/>
                <a:gd name="T39" fmla="*/ 65 h 149"/>
                <a:gd name="T40" fmla="*/ 109 w 150"/>
                <a:gd name="T41" fmla="*/ 45 h 149"/>
                <a:gd name="T42" fmla="*/ 97 w 150"/>
                <a:gd name="T43" fmla="*/ 41 h 149"/>
                <a:gd name="T44" fmla="*/ 75 w 150"/>
                <a:gd name="T45" fmla="*/ 49 h 149"/>
                <a:gd name="T46" fmla="*/ 54 w 150"/>
                <a:gd name="T47" fmla="*/ 41 h 149"/>
                <a:gd name="T48" fmla="*/ 41 w 150"/>
                <a:gd name="T49" fmla="*/ 45 h 149"/>
                <a:gd name="T50" fmla="*/ 28 w 150"/>
                <a:gd name="T51" fmla="*/ 94 h 149"/>
                <a:gd name="T52" fmla="*/ 55 w 150"/>
                <a:gd name="T53" fmla="*/ 93 h 149"/>
                <a:gd name="T54" fmla="*/ 114 w 150"/>
                <a:gd name="T55" fmla="*/ 107 h 149"/>
                <a:gd name="T56" fmla="*/ 116 w 150"/>
                <a:gd name="T57" fmla="*/ 54 h 149"/>
                <a:gd name="T58" fmla="*/ 10 w 150"/>
                <a:gd name="T59" fmla="*/ 75 h 149"/>
                <a:gd name="T60" fmla="*/ 141 w 150"/>
                <a:gd name="T61" fmla="*/ 75 h 149"/>
                <a:gd name="T62" fmla="*/ 75 w 150"/>
                <a:gd name="T63" fmla="*/ 0 h 149"/>
                <a:gd name="T64" fmla="*/ 75 w 150"/>
                <a:gd name="T65" fmla="*/ 149 h 149"/>
                <a:gd name="T66" fmla="*/ 75 w 150"/>
                <a:gd name="T6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0" h="149">
                  <a:moveTo>
                    <a:pt x="112" y="61"/>
                  </a:moveTo>
                  <a:cubicBezTo>
                    <a:pt x="110" y="61"/>
                    <a:pt x="109" y="60"/>
                    <a:pt x="109" y="58"/>
                  </a:cubicBezTo>
                  <a:cubicBezTo>
                    <a:pt x="109" y="57"/>
                    <a:pt x="110" y="55"/>
                    <a:pt x="112" y="55"/>
                  </a:cubicBezTo>
                  <a:cubicBezTo>
                    <a:pt x="114" y="55"/>
                    <a:pt x="115" y="57"/>
                    <a:pt x="115" y="58"/>
                  </a:cubicBezTo>
                  <a:cubicBezTo>
                    <a:pt x="115" y="60"/>
                    <a:pt x="114" y="61"/>
                    <a:pt x="112" y="61"/>
                  </a:cubicBezTo>
                  <a:moveTo>
                    <a:pt x="104" y="54"/>
                  </a:moveTo>
                  <a:cubicBezTo>
                    <a:pt x="103" y="54"/>
                    <a:pt x="101" y="52"/>
                    <a:pt x="101" y="51"/>
                  </a:cubicBezTo>
                  <a:cubicBezTo>
                    <a:pt x="101" y="49"/>
                    <a:pt x="103" y="48"/>
                    <a:pt x="104" y="48"/>
                  </a:cubicBezTo>
                  <a:cubicBezTo>
                    <a:pt x="106" y="48"/>
                    <a:pt x="107" y="49"/>
                    <a:pt x="107" y="51"/>
                  </a:cubicBezTo>
                  <a:cubicBezTo>
                    <a:pt x="107" y="52"/>
                    <a:pt x="106" y="54"/>
                    <a:pt x="104" y="54"/>
                  </a:cubicBezTo>
                  <a:moveTo>
                    <a:pt x="104" y="69"/>
                  </a:moveTo>
                  <a:cubicBezTo>
                    <a:pt x="102" y="69"/>
                    <a:pt x="101" y="68"/>
                    <a:pt x="101" y="66"/>
                  </a:cubicBezTo>
                  <a:cubicBezTo>
                    <a:pt x="101" y="64"/>
                    <a:pt x="102" y="63"/>
                    <a:pt x="104" y="63"/>
                  </a:cubicBezTo>
                  <a:cubicBezTo>
                    <a:pt x="106" y="63"/>
                    <a:pt x="107" y="64"/>
                    <a:pt x="107" y="66"/>
                  </a:cubicBezTo>
                  <a:cubicBezTo>
                    <a:pt x="107" y="68"/>
                    <a:pt x="106" y="69"/>
                    <a:pt x="104" y="69"/>
                  </a:cubicBezTo>
                  <a:moveTo>
                    <a:pt x="96" y="61"/>
                  </a:moveTo>
                  <a:cubicBezTo>
                    <a:pt x="95" y="61"/>
                    <a:pt x="93" y="60"/>
                    <a:pt x="93" y="58"/>
                  </a:cubicBezTo>
                  <a:cubicBezTo>
                    <a:pt x="93" y="57"/>
                    <a:pt x="95" y="55"/>
                    <a:pt x="96" y="55"/>
                  </a:cubicBezTo>
                  <a:cubicBezTo>
                    <a:pt x="98" y="55"/>
                    <a:pt x="99" y="57"/>
                    <a:pt x="99" y="58"/>
                  </a:cubicBezTo>
                  <a:cubicBezTo>
                    <a:pt x="99" y="60"/>
                    <a:pt x="98" y="61"/>
                    <a:pt x="96" y="61"/>
                  </a:cubicBezTo>
                  <a:moveTo>
                    <a:pt x="89" y="82"/>
                  </a:moveTo>
                  <a:cubicBezTo>
                    <a:pt x="85" y="82"/>
                    <a:pt x="83" y="79"/>
                    <a:pt x="83" y="76"/>
                  </a:cubicBezTo>
                  <a:cubicBezTo>
                    <a:pt x="83" y="72"/>
                    <a:pt x="85" y="69"/>
                    <a:pt x="89" y="69"/>
                  </a:cubicBezTo>
                  <a:cubicBezTo>
                    <a:pt x="93" y="69"/>
                    <a:pt x="96" y="72"/>
                    <a:pt x="96" y="76"/>
                  </a:cubicBezTo>
                  <a:cubicBezTo>
                    <a:pt x="96" y="79"/>
                    <a:pt x="93" y="82"/>
                    <a:pt x="89" y="82"/>
                  </a:cubicBezTo>
                  <a:moveTo>
                    <a:pt x="75" y="65"/>
                  </a:moveTo>
                  <a:cubicBezTo>
                    <a:pt x="72" y="65"/>
                    <a:pt x="69" y="62"/>
                    <a:pt x="69" y="59"/>
                  </a:cubicBezTo>
                  <a:cubicBezTo>
                    <a:pt x="69" y="55"/>
                    <a:pt x="72" y="53"/>
                    <a:pt x="75" y="53"/>
                  </a:cubicBezTo>
                  <a:cubicBezTo>
                    <a:pt x="79" y="53"/>
                    <a:pt x="82" y="55"/>
                    <a:pt x="82" y="59"/>
                  </a:cubicBezTo>
                  <a:cubicBezTo>
                    <a:pt x="82" y="62"/>
                    <a:pt x="79" y="65"/>
                    <a:pt x="75" y="65"/>
                  </a:cubicBezTo>
                  <a:moveTo>
                    <a:pt x="60" y="84"/>
                  </a:moveTo>
                  <a:cubicBezTo>
                    <a:pt x="56" y="84"/>
                    <a:pt x="52" y="80"/>
                    <a:pt x="52" y="76"/>
                  </a:cubicBezTo>
                  <a:cubicBezTo>
                    <a:pt x="52" y="71"/>
                    <a:pt x="56" y="67"/>
                    <a:pt x="60" y="67"/>
                  </a:cubicBezTo>
                  <a:cubicBezTo>
                    <a:pt x="65" y="67"/>
                    <a:pt x="69" y="71"/>
                    <a:pt x="69" y="76"/>
                  </a:cubicBezTo>
                  <a:cubicBezTo>
                    <a:pt x="69" y="80"/>
                    <a:pt x="65" y="84"/>
                    <a:pt x="60" y="84"/>
                  </a:cubicBezTo>
                  <a:moveTo>
                    <a:pt x="46" y="65"/>
                  </a:moveTo>
                  <a:cubicBezTo>
                    <a:pt x="42" y="65"/>
                    <a:pt x="39" y="62"/>
                    <a:pt x="39" y="58"/>
                  </a:cubicBezTo>
                  <a:cubicBezTo>
                    <a:pt x="39" y="54"/>
                    <a:pt x="42" y="51"/>
                    <a:pt x="46" y="51"/>
                  </a:cubicBezTo>
                  <a:cubicBezTo>
                    <a:pt x="50" y="51"/>
                    <a:pt x="53" y="54"/>
                    <a:pt x="53" y="58"/>
                  </a:cubicBezTo>
                  <a:cubicBezTo>
                    <a:pt x="53" y="62"/>
                    <a:pt x="50" y="65"/>
                    <a:pt x="46" y="65"/>
                  </a:cubicBezTo>
                  <a:moveTo>
                    <a:pt x="116" y="54"/>
                  </a:moveTo>
                  <a:cubicBezTo>
                    <a:pt x="114" y="51"/>
                    <a:pt x="112" y="47"/>
                    <a:pt x="109" y="45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105" y="40"/>
                    <a:pt x="97" y="41"/>
                    <a:pt x="97" y="41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0" y="44"/>
                    <a:pt x="90" y="49"/>
                    <a:pt x="75" y="49"/>
                  </a:cubicBezTo>
                  <a:cubicBezTo>
                    <a:pt x="60" y="49"/>
                    <a:pt x="61" y="44"/>
                    <a:pt x="55" y="4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1"/>
                    <a:pt x="46" y="40"/>
                    <a:pt x="41" y="44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38" y="47"/>
                    <a:pt x="37" y="51"/>
                    <a:pt x="35" y="54"/>
                  </a:cubicBezTo>
                  <a:cubicBezTo>
                    <a:pt x="32" y="61"/>
                    <a:pt x="27" y="80"/>
                    <a:pt x="28" y="94"/>
                  </a:cubicBezTo>
                  <a:cubicBezTo>
                    <a:pt x="29" y="105"/>
                    <a:pt x="31" y="107"/>
                    <a:pt x="36" y="107"/>
                  </a:cubicBezTo>
                  <a:cubicBezTo>
                    <a:pt x="41" y="108"/>
                    <a:pt x="49" y="98"/>
                    <a:pt x="55" y="93"/>
                  </a:cubicBezTo>
                  <a:cubicBezTo>
                    <a:pt x="62" y="88"/>
                    <a:pt x="89" y="88"/>
                    <a:pt x="96" y="93"/>
                  </a:cubicBezTo>
                  <a:cubicBezTo>
                    <a:pt x="102" y="98"/>
                    <a:pt x="109" y="108"/>
                    <a:pt x="114" y="107"/>
                  </a:cubicBezTo>
                  <a:cubicBezTo>
                    <a:pt x="120" y="107"/>
                    <a:pt x="121" y="105"/>
                    <a:pt x="122" y="94"/>
                  </a:cubicBezTo>
                  <a:cubicBezTo>
                    <a:pt x="124" y="80"/>
                    <a:pt x="119" y="61"/>
                    <a:pt x="116" y="54"/>
                  </a:cubicBezTo>
                  <a:moveTo>
                    <a:pt x="75" y="140"/>
                  </a:moveTo>
                  <a:cubicBezTo>
                    <a:pt x="39" y="140"/>
                    <a:pt x="10" y="111"/>
                    <a:pt x="10" y="75"/>
                  </a:cubicBezTo>
                  <a:cubicBezTo>
                    <a:pt x="10" y="39"/>
                    <a:pt x="39" y="9"/>
                    <a:pt x="75" y="9"/>
                  </a:cubicBezTo>
                  <a:cubicBezTo>
                    <a:pt x="111" y="9"/>
                    <a:pt x="141" y="39"/>
                    <a:pt x="141" y="75"/>
                  </a:cubicBezTo>
                  <a:cubicBezTo>
                    <a:pt x="141" y="111"/>
                    <a:pt x="111" y="140"/>
                    <a:pt x="75" y="140"/>
                  </a:cubicBezTo>
                  <a:moveTo>
                    <a:pt x="75" y="0"/>
                  </a:moveTo>
                  <a:cubicBezTo>
                    <a:pt x="34" y="0"/>
                    <a:pt x="0" y="33"/>
                    <a:pt x="0" y="75"/>
                  </a:cubicBezTo>
                  <a:cubicBezTo>
                    <a:pt x="0" y="116"/>
                    <a:pt x="34" y="149"/>
                    <a:pt x="75" y="149"/>
                  </a:cubicBezTo>
                  <a:cubicBezTo>
                    <a:pt x="117" y="149"/>
                    <a:pt x="150" y="116"/>
                    <a:pt x="150" y="75"/>
                  </a:cubicBezTo>
                  <a:cubicBezTo>
                    <a:pt x="150" y="33"/>
                    <a:pt x="117" y="0"/>
                    <a:pt x="7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25051"/>
                </a:solidFill>
                <a:effectLst/>
                <a:uLnTx/>
                <a:uFillTx/>
                <a:latin typeface="Blender Pro Book"/>
              </a:endParaRPr>
            </a:p>
          </p:txBody>
        </p:sp>
        <p:sp>
          <p:nvSpPr>
            <p:cNvPr id="338" name="Freeform 14">
              <a:extLst>
                <a:ext uri="{FF2B5EF4-FFF2-40B4-BE49-F238E27FC236}">
                  <a16:creationId xmlns:a16="http://schemas.microsoft.com/office/drawing/2014/main" id="{DE52D3C4-7C41-4FB1-9A76-AC252E0D0388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101717" y="3867603"/>
              <a:ext cx="621339" cy="618833"/>
            </a:xfrm>
            <a:custGeom>
              <a:avLst/>
              <a:gdLst>
                <a:gd name="T0" fmla="*/ 109 w 150"/>
                <a:gd name="T1" fmla="*/ 58 h 149"/>
                <a:gd name="T2" fmla="*/ 115 w 150"/>
                <a:gd name="T3" fmla="*/ 58 h 149"/>
                <a:gd name="T4" fmla="*/ 104 w 150"/>
                <a:gd name="T5" fmla="*/ 54 h 149"/>
                <a:gd name="T6" fmla="*/ 104 w 150"/>
                <a:gd name="T7" fmla="*/ 48 h 149"/>
                <a:gd name="T8" fmla="*/ 104 w 150"/>
                <a:gd name="T9" fmla="*/ 54 h 149"/>
                <a:gd name="T10" fmla="*/ 101 w 150"/>
                <a:gd name="T11" fmla="*/ 66 h 149"/>
                <a:gd name="T12" fmla="*/ 107 w 150"/>
                <a:gd name="T13" fmla="*/ 66 h 149"/>
                <a:gd name="T14" fmla="*/ 96 w 150"/>
                <a:gd name="T15" fmla="*/ 61 h 149"/>
                <a:gd name="T16" fmla="*/ 96 w 150"/>
                <a:gd name="T17" fmla="*/ 55 h 149"/>
                <a:gd name="T18" fmla="*/ 96 w 150"/>
                <a:gd name="T19" fmla="*/ 61 h 149"/>
                <a:gd name="T20" fmla="*/ 83 w 150"/>
                <a:gd name="T21" fmla="*/ 76 h 149"/>
                <a:gd name="T22" fmla="*/ 96 w 150"/>
                <a:gd name="T23" fmla="*/ 76 h 149"/>
                <a:gd name="T24" fmla="*/ 75 w 150"/>
                <a:gd name="T25" fmla="*/ 65 h 149"/>
                <a:gd name="T26" fmla="*/ 75 w 150"/>
                <a:gd name="T27" fmla="*/ 53 h 149"/>
                <a:gd name="T28" fmla="*/ 75 w 150"/>
                <a:gd name="T29" fmla="*/ 65 h 149"/>
                <a:gd name="T30" fmla="*/ 52 w 150"/>
                <a:gd name="T31" fmla="*/ 76 h 149"/>
                <a:gd name="T32" fmla="*/ 69 w 150"/>
                <a:gd name="T33" fmla="*/ 76 h 149"/>
                <a:gd name="T34" fmla="*/ 46 w 150"/>
                <a:gd name="T35" fmla="*/ 65 h 149"/>
                <a:gd name="T36" fmla="*/ 46 w 150"/>
                <a:gd name="T37" fmla="*/ 51 h 149"/>
                <a:gd name="T38" fmla="*/ 46 w 150"/>
                <a:gd name="T39" fmla="*/ 65 h 149"/>
                <a:gd name="T40" fmla="*/ 109 w 150"/>
                <a:gd name="T41" fmla="*/ 45 h 149"/>
                <a:gd name="T42" fmla="*/ 97 w 150"/>
                <a:gd name="T43" fmla="*/ 41 h 149"/>
                <a:gd name="T44" fmla="*/ 75 w 150"/>
                <a:gd name="T45" fmla="*/ 49 h 149"/>
                <a:gd name="T46" fmla="*/ 54 w 150"/>
                <a:gd name="T47" fmla="*/ 41 h 149"/>
                <a:gd name="T48" fmla="*/ 41 w 150"/>
                <a:gd name="T49" fmla="*/ 45 h 149"/>
                <a:gd name="T50" fmla="*/ 28 w 150"/>
                <a:gd name="T51" fmla="*/ 94 h 149"/>
                <a:gd name="T52" fmla="*/ 55 w 150"/>
                <a:gd name="T53" fmla="*/ 93 h 149"/>
                <a:gd name="T54" fmla="*/ 114 w 150"/>
                <a:gd name="T55" fmla="*/ 107 h 149"/>
                <a:gd name="T56" fmla="*/ 116 w 150"/>
                <a:gd name="T57" fmla="*/ 54 h 149"/>
                <a:gd name="T58" fmla="*/ 10 w 150"/>
                <a:gd name="T59" fmla="*/ 75 h 149"/>
                <a:gd name="T60" fmla="*/ 141 w 150"/>
                <a:gd name="T61" fmla="*/ 75 h 149"/>
                <a:gd name="T62" fmla="*/ 75 w 150"/>
                <a:gd name="T63" fmla="*/ 0 h 149"/>
                <a:gd name="T64" fmla="*/ 75 w 150"/>
                <a:gd name="T65" fmla="*/ 149 h 149"/>
                <a:gd name="T66" fmla="*/ 75 w 150"/>
                <a:gd name="T6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0" h="149">
                  <a:moveTo>
                    <a:pt x="112" y="61"/>
                  </a:moveTo>
                  <a:cubicBezTo>
                    <a:pt x="110" y="61"/>
                    <a:pt x="109" y="60"/>
                    <a:pt x="109" y="58"/>
                  </a:cubicBezTo>
                  <a:cubicBezTo>
                    <a:pt x="109" y="57"/>
                    <a:pt x="110" y="55"/>
                    <a:pt x="112" y="55"/>
                  </a:cubicBezTo>
                  <a:cubicBezTo>
                    <a:pt x="114" y="55"/>
                    <a:pt x="115" y="57"/>
                    <a:pt x="115" y="58"/>
                  </a:cubicBezTo>
                  <a:cubicBezTo>
                    <a:pt x="115" y="60"/>
                    <a:pt x="114" y="61"/>
                    <a:pt x="112" y="61"/>
                  </a:cubicBezTo>
                  <a:moveTo>
                    <a:pt x="104" y="54"/>
                  </a:moveTo>
                  <a:cubicBezTo>
                    <a:pt x="103" y="54"/>
                    <a:pt x="101" y="52"/>
                    <a:pt x="101" y="51"/>
                  </a:cubicBezTo>
                  <a:cubicBezTo>
                    <a:pt x="101" y="49"/>
                    <a:pt x="103" y="48"/>
                    <a:pt x="104" y="48"/>
                  </a:cubicBezTo>
                  <a:cubicBezTo>
                    <a:pt x="106" y="48"/>
                    <a:pt x="107" y="49"/>
                    <a:pt x="107" y="51"/>
                  </a:cubicBezTo>
                  <a:cubicBezTo>
                    <a:pt x="107" y="52"/>
                    <a:pt x="106" y="54"/>
                    <a:pt x="104" y="54"/>
                  </a:cubicBezTo>
                  <a:moveTo>
                    <a:pt x="104" y="69"/>
                  </a:moveTo>
                  <a:cubicBezTo>
                    <a:pt x="102" y="69"/>
                    <a:pt x="101" y="68"/>
                    <a:pt x="101" y="66"/>
                  </a:cubicBezTo>
                  <a:cubicBezTo>
                    <a:pt x="101" y="64"/>
                    <a:pt x="102" y="63"/>
                    <a:pt x="104" y="63"/>
                  </a:cubicBezTo>
                  <a:cubicBezTo>
                    <a:pt x="106" y="63"/>
                    <a:pt x="107" y="64"/>
                    <a:pt x="107" y="66"/>
                  </a:cubicBezTo>
                  <a:cubicBezTo>
                    <a:pt x="107" y="68"/>
                    <a:pt x="106" y="69"/>
                    <a:pt x="104" y="69"/>
                  </a:cubicBezTo>
                  <a:moveTo>
                    <a:pt x="96" y="61"/>
                  </a:moveTo>
                  <a:cubicBezTo>
                    <a:pt x="95" y="61"/>
                    <a:pt x="93" y="60"/>
                    <a:pt x="93" y="58"/>
                  </a:cubicBezTo>
                  <a:cubicBezTo>
                    <a:pt x="93" y="57"/>
                    <a:pt x="95" y="55"/>
                    <a:pt x="96" y="55"/>
                  </a:cubicBezTo>
                  <a:cubicBezTo>
                    <a:pt x="98" y="55"/>
                    <a:pt x="99" y="57"/>
                    <a:pt x="99" y="58"/>
                  </a:cubicBezTo>
                  <a:cubicBezTo>
                    <a:pt x="99" y="60"/>
                    <a:pt x="98" y="61"/>
                    <a:pt x="96" y="61"/>
                  </a:cubicBezTo>
                  <a:moveTo>
                    <a:pt x="89" y="82"/>
                  </a:moveTo>
                  <a:cubicBezTo>
                    <a:pt x="85" y="82"/>
                    <a:pt x="83" y="79"/>
                    <a:pt x="83" y="76"/>
                  </a:cubicBezTo>
                  <a:cubicBezTo>
                    <a:pt x="83" y="72"/>
                    <a:pt x="85" y="69"/>
                    <a:pt x="89" y="69"/>
                  </a:cubicBezTo>
                  <a:cubicBezTo>
                    <a:pt x="93" y="69"/>
                    <a:pt x="96" y="72"/>
                    <a:pt x="96" y="76"/>
                  </a:cubicBezTo>
                  <a:cubicBezTo>
                    <a:pt x="96" y="79"/>
                    <a:pt x="93" y="82"/>
                    <a:pt x="89" y="82"/>
                  </a:cubicBezTo>
                  <a:moveTo>
                    <a:pt x="75" y="65"/>
                  </a:moveTo>
                  <a:cubicBezTo>
                    <a:pt x="72" y="65"/>
                    <a:pt x="69" y="62"/>
                    <a:pt x="69" y="59"/>
                  </a:cubicBezTo>
                  <a:cubicBezTo>
                    <a:pt x="69" y="55"/>
                    <a:pt x="72" y="53"/>
                    <a:pt x="75" y="53"/>
                  </a:cubicBezTo>
                  <a:cubicBezTo>
                    <a:pt x="79" y="53"/>
                    <a:pt x="82" y="55"/>
                    <a:pt x="82" y="59"/>
                  </a:cubicBezTo>
                  <a:cubicBezTo>
                    <a:pt x="82" y="62"/>
                    <a:pt x="79" y="65"/>
                    <a:pt x="75" y="65"/>
                  </a:cubicBezTo>
                  <a:moveTo>
                    <a:pt x="60" y="84"/>
                  </a:moveTo>
                  <a:cubicBezTo>
                    <a:pt x="56" y="84"/>
                    <a:pt x="52" y="80"/>
                    <a:pt x="52" y="76"/>
                  </a:cubicBezTo>
                  <a:cubicBezTo>
                    <a:pt x="52" y="71"/>
                    <a:pt x="56" y="67"/>
                    <a:pt x="60" y="67"/>
                  </a:cubicBezTo>
                  <a:cubicBezTo>
                    <a:pt x="65" y="67"/>
                    <a:pt x="69" y="71"/>
                    <a:pt x="69" y="76"/>
                  </a:cubicBezTo>
                  <a:cubicBezTo>
                    <a:pt x="69" y="80"/>
                    <a:pt x="65" y="84"/>
                    <a:pt x="60" y="84"/>
                  </a:cubicBezTo>
                  <a:moveTo>
                    <a:pt x="46" y="65"/>
                  </a:moveTo>
                  <a:cubicBezTo>
                    <a:pt x="42" y="65"/>
                    <a:pt x="39" y="62"/>
                    <a:pt x="39" y="58"/>
                  </a:cubicBezTo>
                  <a:cubicBezTo>
                    <a:pt x="39" y="54"/>
                    <a:pt x="42" y="51"/>
                    <a:pt x="46" y="51"/>
                  </a:cubicBezTo>
                  <a:cubicBezTo>
                    <a:pt x="50" y="51"/>
                    <a:pt x="53" y="54"/>
                    <a:pt x="53" y="58"/>
                  </a:cubicBezTo>
                  <a:cubicBezTo>
                    <a:pt x="53" y="62"/>
                    <a:pt x="50" y="65"/>
                    <a:pt x="46" y="65"/>
                  </a:cubicBezTo>
                  <a:moveTo>
                    <a:pt x="116" y="54"/>
                  </a:moveTo>
                  <a:cubicBezTo>
                    <a:pt x="114" y="51"/>
                    <a:pt x="112" y="47"/>
                    <a:pt x="109" y="45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105" y="40"/>
                    <a:pt x="97" y="41"/>
                    <a:pt x="97" y="41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0" y="44"/>
                    <a:pt x="90" y="49"/>
                    <a:pt x="75" y="49"/>
                  </a:cubicBezTo>
                  <a:cubicBezTo>
                    <a:pt x="60" y="49"/>
                    <a:pt x="61" y="44"/>
                    <a:pt x="55" y="4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1"/>
                    <a:pt x="46" y="40"/>
                    <a:pt x="41" y="44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38" y="47"/>
                    <a:pt x="37" y="51"/>
                    <a:pt x="35" y="54"/>
                  </a:cubicBezTo>
                  <a:cubicBezTo>
                    <a:pt x="32" y="61"/>
                    <a:pt x="27" y="80"/>
                    <a:pt x="28" y="94"/>
                  </a:cubicBezTo>
                  <a:cubicBezTo>
                    <a:pt x="29" y="105"/>
                    <a:pt x="31" y="107"/>
                    <a:pt x="36" y="107"/>
                  </a:cubicBezTo>
                  <a:cubicBezTo>
                    <a:pt x="41" y="108"/>
                    <a:pt x="49" y="98"/>
                    <a:pt x="55" y="93"/>
                  </a:cubicBezTo>
                  <a:cubicBezTo>
                    <a:pt x="62" y="88"/>
                    <a:pt x="89" y="88"/>
                    <a:pt x="96" y="93"/>
                  </a:cubicBezTo>
                  <a:cubicBezTo>
                    <a:pt x="102" y="98"/>
                    <a:pt x="109" y="108"/>
                    <a:pt x="114" y="107"/>
                  </a:cubicBezTo>
                  <a:cubicBezTo>
                    <a:pt x="120" y="107"/>
                    <a:pt x="121" y="105"/>
                    <a:pt x="122" y="94"/>
                  </a:cubicBezTo>
                  <a:cubicBezTo>
                    <a:pt x="124" y="80"/>
                    <a:pt x="119" y="61"/>
                    <a:pt x="116" y="54"/>
                  </a:cubicBezTo>
                  <a:moveTo>
                    <a:pt x="75" y="140"/>
                  </a:moveTo>
                  <a:cubicBezTo>
                    <a:pt x="39" y="140"/>
                    <a:pt x="10" y="111"/>
                    <a:pt x="10" y="75"/>
                  </a:cubicBezTo>
                  <a:cubicBezTo>
                    <a:pt x="10" y="39"/>
                    <a:pt x="39" y="9"/>
                    <a:pt x="75" y="9"/>
                  </a:cubicBezTo>
                  <a:cubicBezTo>
                    <a:pt x="111" y="9"/>
                    <a:pt x="141" y="39"/>
                    <a:pt x="141" y="75"/>
                  </a:cubicBezTo>
                  <a:cubicBezTo>
                    <a:pt x="141" y="111"/>
                    <a:pt x="111" y="140"/>
                    <a:pt x="75" y="140"/>
                  </a:cubicBezTo>
                  <a:moveTo>
                    <a:pt x="75" y="0"/>
                  </a:moveTo>
                  <a:cubicBezTo>
                    <a:pt x="34" y="0"/>
                    <a:pt x="0" y="33"/>
                    <a:pt x="0" y="75"/>
                  </a:cubicBezTo>
                  <a:cubicBezTo>
                    <a:pt x="0" y="116"/>
                    <a:pt x="34" y="149"/>
                    <a:pt x="75" y="149"/>
                  </a:cubicBezTo>
                  <a:cubicBezTo>
                    <a:pt x="117" y="149"/>
                    <a:pt x="150" y="116"/>
                    <a:pt x="150" y="75"/>
                  </a:cubicBezTo>
                  <a:cubicBezTo>
                    <a:pt x="150" y="33"/>
                    <a:pt x="117" y="0"/>
                    <a:pt x="7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25051"/>
                </a:solidFill>
                <a:effectLst/>
                <a:uLnTx/>
                <a:uFillTx/>
                <a:latin typeface="Blender Pro Book"/>
              </a:endParaRPr>
            </a:p>
          </p:txBody>
        </p:sp>
        <p:sp>
          <p:nvSpPr>
            <p:cNvPr id="339" name="Freeform 14">
              <a:extLst>
                <a:ext uri="{FF2B5EF4-FFF2-40B4-BE49-F238E27FC236}">
                  <a16:creationId xmlns:a16="http://schemas.microsoft.com/office/drawing/2014/main" id="{AA5C0001-D25F-476D-8EAF-0A574DE01199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469858" y="4477915"/>
              <a:ext cx="621339" cy="618833"/>
            </a:xfrm>
            <a:custGeom>
              <a:avLst/>
              <a:gdLst>
                <a:gd name="T0" fmla="*/ 109 w 150"/>
                <a:gd name="T1" fmla="*/ 58 h 149"/>
                <a:gd name="T2" fmla="*/ 115 w 150"/>
                <a:gd name="T3" fmla="*/ 58 h 149"/>
                <a:gd name="T4" fmla="*/ 104 w 150"/>
                <a:gd name="T5" fmla="*/ 54 h 149"/>
                <a:gd name="T6" fmla="*/ 104 w 150"/>
                <a:gd name="T7" fmla="*/ 48 h 149"/>
                <a:gd name="T8" fmla="*/ 104 w 150"/>
                <a:gd name="T9" fmla="*/ 54 h 149"/>
                <a:gd name="T10" fmla="*/ 101 w 150"/>
                <a:gd name="T11" fmla="*/ 66 h 149"/>
                <a:gd name="T12" fmla="*/ 107 w 150"/>
                <a:gd name="T13" fmla="*/ 66 h 149"/>
                <a:gd name="T14" fmla="*/ 96 w 150"/>
                <a:gd name="T15" fmla="*/ 61 h 149"/>
                <a:gd name="T16" fmla="*/ 96 w 150"/>
                <a:gd name="T17" fmla="*/ 55 h 149"/>
                <a:gd name="T18" fmla="*/ 96 w 150"/>
                <a:gd name="T19" fmla="*/ 61 h 149"/>
                <a:gd name="T20" fmla="*/ 83 w 150"/>
                <a:gd name="T21" fmla="*/ 76 h 149"/>
                <a:gd name="T22" fmla="*/ 96 w 150"/>
                <a:gd name="T23" fmla="*/ 76 h 149"/>
                <a:gd name="T24" fmla="*/ 75 w 150"/>
                <a:gd name="T25" fmla="*/ 65 h 149"/>
                <a:gd name="T26" fmla="*/ 75 w 150"/>
                <a:gd name="T27" fmla="*/ 53 h 149"/>
                <a:gd name="T28" fmla="*/ 75 w 150"/>
                <a:gd name="T29" fmla="*/ 65 h 149"/>
                <a:gd name="T30" fmla="*/ 52 w 150"/>
                <a:gd name="T31" fmla="*/ 76 h 149"/>
                <a:gd name="T32" fmla="*/ 69 w 150"/>
                <a:gd name="T33" fmla="*/ 76 h 149"/>
                <a:gd name="T34" fmla="*/ 46 w 150"/>
                <a:gd name="T35" fmla="*/ 65 h 149"/>
                <a:gd name="T36" fmla="*/ 46 w 150"/>
                <a:gd name="T37" fmla="*/ 51 h 149"/>
                <a:gd name="T38" fmla="*/ 46 w 150"/>
                <a:gd name="T39" fmla="*/ 65 h 149"/>
                <a:gd name="T40" fmla="*/ 109 w 150"/>
                <a:gd name="T41" fmla="*/ 45 h 149"/>
                <a:gd name="T42" fmla="*/ 97 w 150"/>
                <a:gd name="T43" fmla="*/ 41 h 149"/>
                <a:gd name="T44" fmla="*/ 75 w 150"/>
                <a:gd name="T45" fmla="*/ 49 h 149"/>
                <a:gd name="T46" fmla="*/ 54 w 150"/>
                <a:gd name="T47" fmla="*/ 41 h 149"/>
                <a:gd name="T48" fmla="*/ 41 w 150"/>
                <a:gd name="T49" fmla="*/ 45 h 149"/>
                <a:gd name="T50" fmla="*/ 28 w 150"/>
                <a:gd name="T51" fmla="*/ 94 h 149"/>
                <a:gd name="T52" fmla="*/ 55 w 150"/>
                <a:gd name="T53" fmla="*/ 93 h 149"/>
                <a:gd name="T54" fmla="*/ 114 w 150"/>
                <a:gd name="T55" fmla="*/ 107 h 149"/>
                <a:gd name="T56" fmla="*/ 116 w 150"/>
                <a:gd name="T57" fmla="*/ 54 h 149"/>
                <a:gd name="T58" fmla="*/ 10 w 150"/>
                <a:gd name="T59" fmla="*/ 75 h 149"/>
                <a:gd name="T60" fmla="*/ 141 w 150"/>
                <a:gd name="T61" fmla="*/ 75 h 149"/>
                <a:gd name="T62" fmla="*/ 75 w 150"/>
                <a:gd name="T63" fmla="*/ 0 h 149"/>
                <a:gd name="T64" fmla="*/ 75 w 150"/>
                <a:gd name="T65" fmla="*/ 149 h 149"/>
                <a:gd name="T66" fmla="*/ 75 w 150"/>
                <a:gd name="T6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0" h="149">
                  <a:moveTo>
                    <a:pt x="112" y="61"/>
                  </a:moveTo>
                  <a:cubicBezTo>
                    <a:pt x="110" y="61"/>
                    <a:pt x="109" y="60"/>
                    <a:pt x="109" y="58"/>
                  </a:cubicBezTo>
                  <a:cubicBezTo>
                    <a:pt x="109" y="57"/>
                    <a:pt x="110" y="55"/>
                    <a:pt x="112" y="55"/>
                  </a:cubicBezTo>
                  <a:cubicBezTo>
                    <a:pt x="114" y="55"/>
                    <a:pt x="115" y="57"/>
                    <a:pt x="115" y="58"/>
                  </a:cubicBezTo>
                  <a:cubicBezTo>
                    <a:pt x="115" y="60"/>
                    <a:pt x="114" y="61"/>
                    <a:pt x="112" y="61"/>
                  </a:cubicBezTo>
                  <a:moveTo>
                    <a:pt x="104" y="54"/>
                  </a:moveTo>
                  <a:cubicBezTo>
                    <a:pt x="103" y="54"/>
                    <a:pt x="101" y="52"/>
                    <a:pt x="101" y="51"/>
                  </a:cubicBezTo>
                  <a:cubicBezTo>
                    <a:pt x="101" y="49"/>
                    <a:pt x="103" y="48"/>
                    <a:pt x="104" y="48"/>
                  </a:cubicBezTo>
                  <a:cubicBezTo>
                    <a:pt x="106" y="48"/>
                    <a:pt x="107" y="49"/>
                    <a:pt x="107" y="51"/>
                  </a:cubicBezTo>
                  <a:cubicBezTo>
                    <a:pt x="107" y="52"/>
                    <a:pt x="106" y="54"/>
                    <a:pt x="104" y="54"/>
                  </a:cubicBezTo>
                  <a:moveTo>
                    <a:pt x="104" y="69"/>
                  </a:moveTo>
                  <a:cubicBezTo>
                    <a:pt x="102" y="69"/>
                    <a:pt x="101" y="68"/>
                    <a:pt x="101" y="66"/>
                  </a:cubicBezTo>
                  <a:cubicBezTo>
                    <a:pt x="101" y="64"/>
                    <a:pt x="102" y="63"/>
                    <a:pt x="104" y="63"/>
                  </a:cubicBezTo>
                  <a:cubicBezTo>
                    <a:pt x="106" y="63"/>
                    <a:pt x="107" y="64"/>
                    <a:pt x="107" y="66"/>
                  </a:cubicBezTo>
                  <a:cubicBezTo>
                    <a:pt x="107" y="68"/>
                    <a:pt x="106" y="69"/>
                    <a:pt x="104" y="69"/>
                  </a:cubicBezTo>
                  <a:moveTo>
                    <a:pt x="96" y="61"/>
                  </a:moveTo>
                  <a:cubicBezTo>
                    <a:pt x="95" y="61"/>
                    <a:pt x="93" y="60"/>
                    <a:pt x="93" y="58"/>
                  </a:cubicBezTo>
                  <a:cubicBezTo>
                    <a:pt x="93" y="57"/>
                    <a:pt x="95" y="55"/>
                    <a:pt x="96" y="55"/>
                  </a:cubicBezTo>
                  <a:cubicBezTo>
                    <a:pt x="98" y="55"/>
                    <a:pt x="99" y="57"/>
                    <a:pt x="99" y="58"/>
                  </a:cubicBezTo>
                  <a:cubicBezTo>
                    <a:pt x="99" y="60"/>
                    <a:pt x="98" y="61"/>
                    <a:pt x="96" y="61"/>
                  </a:cubicBezTo>
                  <a:moveTo>
                    <a:pt x="89" y="82"/>
                  </a:moveTo>
                  <a:cubicBezTo>
                    <a:pt x="85" y="82"/>
                    <a:pt x="83" y="79"/>
                    <a:pt x="83" y="76"/>
                  </a:cubicBezTo>
                  <a:cubicBezTo>
                    <a:pt x="83" y="72"/>
                    <a:pt x="85" y="69"/>
                    <a:pt x="89" y="69"/>
                  </a:cubicBezTo>
                  <a:cubicBezTo>
                    <a:pt x="93" y="69"/>
                    <a:pt x="96" y="72"/>
                    <a:pt x="96" y="76"/>
                  </a:cubicBezTo>
                  <a:cubicBezTo>
                    <a:pt x="96" y="79"/>
                    <a:pt x="93" y="82"/>
                    <a:pt x="89" y="82"/>
                  </a:cubicBezTo>
                  <a:moveTo>
                    <a:pt x="75" y="65"/>
                  </a:moveTo>
                  <a:cubicBezTo>
                    <a:pt x="72" y="65"/>
                    <a:pt x="69" y="62"/>
                    <a:pt x="69" y="59"/>
                  </a:cubicBezTo>
                  <a:cubicBezTo>
                    <a:pt x="69" y="55"/>
                    <a:pt x="72" y="53"/>
                    <a:pt x="75" y="53"/>
                  </a:cubicBezTo>
                  <a:cubicBezTo>
                    <a:pt x="79" y="53"/>
                    <a:pt x="82" y="55"/>
                    <a:pt x="82" y="59"/>
                  </a:cubicBezTo>
                  <a:cubicBezTo>
                    <a:pt x="82" y="62"/>
                    <a:pt x="79" y="65"/>
                    <a:pt x="75" y="65"/>
                  </a:cubicBezTo>
                  <a:moveTo>
                    <a:pt x="60" y="84"/>
                  </a:moveTo>
                  <a:cubicBezTo>
                    <a:pt x="56" y="84"/>
                    <a:pt x="52" y="80"/>
                    <a:pt x="52" y="76"/>
                  </a:cubicBezTo>
                  <a:cubicBezTo>
                    <a:pt x="52" y="71"/>
                    <a:pt x="56" y="67"/>
                    <a:pt x="60" y="67"/>
                  </a:cubicBezTo>
                  <a:cubicBezTo>
                    <a:pt x="65" y="67"/>
                    <a:pt x="69" y="71"/>
                    <a:pt x="69" y="76"/>
                  </a:cubicBezTo>
                  <a:cubicBezTo>
                    <a:pt x="69" y="80"/>
                    <a:pt x="65" y="84"/>
                    <a:pt x="60" y="84"/>
                  </a:cubicBezTo>
                  <a:moveTo>
                    <a:pt x="46" y="65"/>
                  </a:moveTo>
                  <a:cubicBezTo>
                    <a:pt x="42" y="65"/>
                    <a:pt x="39" y="62"/>
                    <a:pt x="39" y="58"/>
                  </a:cubicBezTo>
                  <a:cubicBezTo>
                    <a:pt x="39" y="54"/>
                    <a:pt x="42" y="51"/>
                    <a:pt x="46" y="51"/>
                  </a:cubicBezTo>
                  <a:cubicBezTo>
                    <a:pt x="50" y="51"/>
                    <a:pt x="53" y="54"/>
                    <a:pt x="53" y="58"/>
                  </a:cubicBezTo>
                  <a:cubicBezTo>
                    <a:pt x="53" y="62"/>
                    <a:pt x="50" y="65"/>
                    <a:pt x="46" y="65"/>
                  </a:cubicBezTo>
                  <a:moveTo>
                    <a:pt x="116" y="54"/>
                  </a:moveTo>
                  <a:cubicBezTo>
                    <a:pt x="114" y="51"/>
                    <a:pt x="112" y="47"/>
                    <a:pt x="109" y="45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105" y="40"/>
                    <a:pt x="97" y="41"/>
                    <a:pt x="97" y="41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0" y="44"/>
                    <a:pt x="90" y="49"/>
                    <a:pt x="75" y="49"/>
                  </a:cubicBezTo>
                  <a:cubicBezTo>
                    <a:pt x="60" y="49"/>
                    <a:pt x="61" y="44"/>
                    <a:pt x="55" y="4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1"/>
                    <a:pt x="46" y="40"/>
                    <a:pt x="41" y="44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38" y="47"/>
                    <a:pt x="37" y="51"/>
                    <a:pt x="35" y="54"/>
                  </a:cubicBezTo>
                  <a:cubicBezTo>
                    <a:pt x="32" y="61"/>
                    <a:pt x="27" y="80"/>
                    <a:pt x="28" y="94"/>
                  </a:cubicBezTo>
                  <a:cubicBezTo>
                    <a:pt x="29" y="105"/>
                    <a:pt x="31" y="107"/>
                    <a:pt x="36" y="107"/>
                  </a:cubicBezTo>
                  <a:cubicBezTo>
                    <a:pt x="41" y="108"/>
                    <a:pt x="49" y="98"/>
                    <a:pt x="55" y="93"/>
                  </a:cubicBezTo>
                  <a:cubicBezTo>
                    <a:pt x="62" y="88"/>
                    <a:pt x="89" y="88"/>
                    <a:pt x="96" y="93"/>
                  </a:cubicBezTo>
                  <a:cubicBezTo>
                    <a:pt x="102" y="98"/>
                    <a:pt x="109" y="108"/>
                    <a:pt x="114" y="107"/>
                  </a:cubicBezTo>
                  <a:cubicBezTo>
                    <a:pt x="120" y="107"/>
                    <a:pt x="121" y="105"/>
                    <a:pt x="122" y="94"/>
                  </a:cubicBezTo>
                  <a:cubicBezTo>
                    <a:pt x="124" y="80"/>
                    <a:pt x="119" y="61"/>
                    <a:pt x="116" y="54"/>
                  </a:cubicBezTo>
                  <a:moveTo>
                    <a:pt x="75" y="140"/>
                  </a:moveTo>
                  <a:cubicBezTo>
                    <a:pt x="39" y="140"/>
                    <a:pt x="10" y="111"/>
                    <a:pt x="10" y="75"/>
                  </a:cubicBezTo>
                  <a:cubicBezTo>
                    <a:pt x="10" y="39"/>
                    <a:pt x="39" y="9"/>
                    <a:pt x="75" y="9"/>
                  </a:cubicBezTo>
                  <a:cubicBezTo>
                    <a:pt x="111" y="9"/>
                    <a:pt x="141" y="39"/>
                    <a:pt x="141" y="75"/>
                  </a:cubicBezTo>
                  <a:cubicBezTo>
                    <a:pt x="141" y="111"/>
                    <a:pt x="111" y="140"/>
                    <a:pt x="75" y="140"/>
                  </a:cubicBezTo>
                  <a:moveTo>
                    <a:pt x="75" y="0"/>
                  </a:moveTo>
                  <a:cubicBezTo>
                    <a:pt x="34" y="0"/>
                    <a:pt x="0" y="33"/>
                    <a:pt x="0" y="75"/>
                  </a:cubicBezTo>
                  <a:cubicBezTo>
                    <a:pt x="0" y="116"/>
                    <a:pt x="34" y="149"/>
                    <a:pt x="75" y="149"/>
                  </a:cubicBezTo>
                  <a:cubicBezTo>
                    <a:pt x="117" y="149"/>
                    <a:pt x="150" y="116"/>
                    <a:pt x="150" y="75"/>
                  </a:cubicBezTo>
                  <a:cubicBezTo>
                    <a:pt x="150" y="33"/>
                    <a:pt x="117" y="0"/>
                    <a:pt x="7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25051"/>
                </a:solidFill>
                <a:effectLst/>
                <a:uLnTx/>
                <a:uFillTx/>
                <a:latin typeface="Blender Pro Book"/>
              </a:endParaRPr>
            </a:p>
          </p:txBody>
        </p: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C7DCE011-1454-4628-A9EC-5D7E4420348E}"/>
                </a:ext>
              </a:extLst>
            </p:cNvPr>
            <p:cNvGrpSpPr/>
            <p:nvPr/>
          </p:nvGrpSpPr>
          <p:grpSpPr>
            <a:xfrm>
              <a:off x="6248542" y="2744146"/>
              <a:ext cx="618833" cy="618833"/>
              <a:chOff x="4604545" y="1640238"/>
              <a:chExt cx="392110" cy="392110"/>
            </a:xfrm>
            <a:solidFill>
              <a:schemeClr val="tx1"/>
            </a:solidFill>
          </p:grpSpPr>
          <p:grpSp>
            <p:nvGrpSpPr>
              <p:cNvPr id="341" name="Group 36">
                <a:extLst>
                  <a:ext uri="{FF2B5EF4-FFF2-40B4-BE49-F238E27FC236}">
                    <a16:creationId xmlns:a16="http://schemas.microsoft.com/office/drawing/2014/main" id="{6E7B0124-8508-45E1-BB64-90DFE07AF519}"/>
                  </a:ext>
                </a:extLst>
              </p:cNvPr>
              <p:cNvGrpSpPr/>
              <p:nvPr/>
            </p:nvGrpSpPr>
            <p:grpSpPr bwMode="black">
              <a:xfrm>
                <a:off x="4673640" y="1736214"/>
                <a:ext cx="253920" cy="200159"/>
                <a:chOff x="3358790" y="376388"/>
                <a:chExt cx="1516063" cy="1195388"/>
              </a:xfrm>
              <a:grpFill/>
            </p:grpSpPr>
            <p:sp>
              <p:nvSpPr>
                <p:cNvPr id="343" name="Freeform 26">
                  <a:extLst>
                    <a:ext uri="{FF2B5EF4-FFF2-40B4-BE49-F238E27FC236}">
                      <a16:creationId xmlns:a16="http://schemas.microsoft.com/office/drawing/2014/main" id="{348D2FC7-5B32-45E0-9A2E-592F4B82561D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703278" y="376388"/>
                  <a:ext cx="1171575" cy="1128713"/>
                </a:xfrm>
                <a:custGeom>
                  <a:avLst/>
                  <a:gdLst>
                    <a:gd name="T0" fmla="*/ 36 w 312"/>
                    <a:gd name="T1" fmla="*/ 0 h 301"/>
                    <a:gd name="T2" fmla="*/ 0 w 312"/>
                    <a:gd name="T3" fmla="*/ 94 h 301"/>
                    <a:gd name="T4" fmla="*/ 32 w 312"/>
                    <a:gd name="T5" fmla="*/ 94 h 301"/>
                    <a:gd name="T6" fmla="*/ 54 w 312"/>
                    <a:gd name="T7" fmla="*/ 39 h 301"/>
                    <a:gd name="T8" fmla="*/ 272 w 312"/>
                    <a:gd name="T9" fmla="*/ 124 h 301"/>
                    <a:gd name="T10" fmla="*/ 219 w 312"/>
                    <a:gd name="T11" fmla="*/ 262 h 301"/>
                    <a:gd name="T12" fmla="*/ 219 w 312"/>
                    <a:gd name="T13" fmla="*/ 295 h 301"/>
                    <a:gd name="T14" fmla="*/ 237 w 312"/>
                    <a:gd name="T15" fmla="*/ 301 h 301"/>
                    <a:gd name="T16" fmla="*/ 312 w 312"/>
                    <a:gd name="T17" fmla="*/ 106 h 301"/>
                    <a:gd name="T18" fmla="*/ 36 w 312"/>
                    <a:gd name="T19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2" h="301">
                      <a:moveTo>
                        <a:pt x="36" y="0"/>
                      </a:move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41" y="73"/>
                        <a:pt x="54" y="39"/>
                        <a:pt x="54" y="39"/>
                      </a:cubicBezTo>
                      <a:cubicBezTo>
                        <a:pt x="272" y="124"/>
                        <a:pt x="272" y="124"/>
                        <a:pt x="272" y="124"/>
                      </a:cubicBezTo>
                      <a:cubicBezTo>
                        <a:pt x="219" y="262"/>
                        <a:pt x="219" y="262"/>
                        <a:pt x="219" y="262"/>
                      </a:cubicBezTo>
                      <a:cubicBezTo>
                        <a:pt x="219" y="295"/>
                        <a:pt x="219" y="295"/>
                        <a:pt x="219" y="295"/>
                      </a:cubicBezTo>
                      <a:cubicBezTo>
                        <a:pt x="237" y="301"/>
                        <a:pt x="237" y="301"/>
                        <a:pt x="237" y="301"/>
                      </a:cubicBezTo>
                      <a:cubicBezTo>
                        <a:pt x="312" y="106"/>
                        <a:pt x="312" y="106"/>
                        <a:pt x="312" y="106"/>
                      </a:cubicBezTo>
                      <a:lnTo>
                        <a:pt x="36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44" name="Freeform 27">
                  <a:extLst>
                    <a:ext uri="{FF2B5EF4-FFF2-40B4-BE49-F238E27FC236}">
                      <a16:creationId xmlns:a16="http://schemas.microsoft.com/office/drawing/2014/main" id="{C85C2B8B-3B89-493B-A72D-DDB91A3F627B}"/>
                    </a:ext>
                  </a:extLst>
                </p:cNvPr>
                <p:cNvSpPr>
                  <a:spLocks noEditPoints="1"/>
                </p:cNvSpPr>
                <p:nvPr/>
              </p:nvSpPr>
              <p:spPr bwMode="black">
                <a:xfrm>
                  <a:off x="3358790" y="789138"/>
                  <a:ext cx="1106488" cy="782638"/>
                </a:xfrm>
                <a:custGeom>
                  <a:avLst/>
                  <a:gdLst>
                    <a:gd name="T0" fmla="*/ 0 w 697"/>
                    <a:gd name="T1" fmla="*/ 0 h 493"/>
                    <a:gd name="T2" fmla="*/ 0 w 697"/>
                    <a:gd name="T3" fmla="*/ 493 h 493"/>
                    <a:gd name="T4" fmla="*/ 697 w 697"/>
                    <a:gd name="T5" fmla="*/ 493 h 493"/>
                    <a:gd name="T6" fmla="*/ 697 w 697"/>
                    <a:gd name="T7" fmla="*/ 0 h 493"/>
                    <a:gd name="T8" fmla="*/ 0 w 697"/>
                    <a:gd name="T9" fmla="*/ 0 h 493"/>
                    <a:gd name="T10" fmla="*/ 626 w 697"/>
                    <a:gd name="T11" fmla="*/ 422 h 493"/>
                    <a:gd name="T12" fmla="*/ 71 w 697"/>
                    <a:gd name="T13" fmla="*/ 422 h 493"/>
                    <a:gd name="T14" fmla="*/ 71 w 697"/>
                    <a:gd name="T15" fmla="*/ 73 h 493"/>
                    <a:gd name="T16" fmla="*/ 626 w 697"/>
                    <a:gd name="T17" fmla="*/ 73 h 493"/>
                    <a:gd name="T18" fmla="*/ 626 w 697"/>
                    <a:gd name="T19" fmla="*/ 422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97" h="493">
                      <a:moveTo>
                        <a:pt x="0" y="0"/>
                      </a:moveTo>
                      <a:lnTo>
                        <a:pt x="0" y="493"/>
                      </a:lnTo>
                      <a:lnTo>
                        <a:pt x="697" y="493"/>
                      </a:lnTo>
                      <a:lnTo>
                        <a:pt x="697" y="0"/>
                      </a:lnTo>
                      <a:lnTo>
                        <a:pt x="0" y="0"/>
                      </a:lnTo>
                      <a:close/>
                      <a:moveTo>
                        <a:pt x="626" y="422"/>
                      </a:moveTo>
                      <a:lnTo>
                        <a:pt x="71" y="422"/>
                      </a:lnTo>
                      <a:lnTo>
                        <a:pt x="71" y="73"/>
                      </a:lnTo>
                      <a:lnTo>
                        <a:pt x="626" y="73"/>
                      </a:lnTo>
                      <a:lnTo>
                        <a:pt x="626" y="422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45" name="Freeform 28">
                  <a:extLst>
                    <a:ext uri="{FF2B5EF4-FFF2-40B4-BE49-F238E27FC236}">
                      <a16:creationId xmlns:a16="http://schemas.microsoft.com/office/drawing/2014/main" id="{AC137D3D-B911-4286-AA08-F6C6B7CEBEC6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565165" y="1189188"/>
                  <a:ext cx="401638" cy="338138"/>
                </a:xfrm>
                <a:custGeom>
                  <a:avLst/>
                  <a:gdLst>
                    <a:gd name="T0" fmla="*/ 0 w 107"/>
                    <a:gd name="T1" fmla="*/ 90 h 90"/>
                    <a:gd name="T2" fmla="*/ 54 w 107"/>
                    <a:gd name="T3" fmla="*/ 0 h 90"/>
                    <a:gd name="T4" fmla="*/ 107 w 107"/>
                    <a:gd name="T5" fmla="*/ 90 h 90"/>
                    <a:gd name="T6" fmla="*/ 0 w 107"/>
                    <a:gd name="T7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7" h="90">
                      <a:moveTo>
                        <a:pt x="0" y="90"/>
                      </a:moveTo>
                      <a:cubicBezTo>
                        <a:pt x="0" y="40"/>
                        <a:pt x="8" y="0"/>
                        <a:pt x="54" y="0"/>
                      </a:cubicBezTo>
                      <a:cubicBezTo>
                        <a:pt x="99" y="0"/>
                        <a:pt x="107" y="40"/>
                        <a:pt x="107" y="9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46" name="Freeform 29">
                  <a:extLst>
                    <a:ext uri="{FF2B5EF4-FFF2-40B4-BE49-F238E27FC236}">
                      <a16:creationId xmlns:a16="http://schemas.microsoft.com/office/drawing/2014/main" id="{4B9B8AE9-CEC9-44A0-87A3-4B6DFDCF74BF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958865" y="1230463"/>
                  <a:ext cx="225425" cy="244475"/>
                </a:xfrm>
                <a:custGeom>
                  <a:avLst/>
                  <a:gdLst>
                    <a:gd name="T0" fmla="*/ 0 w 60"/>
                    <a:gd name="T1" fmla="*/ 4 h 65"/>
                    <a:gd name="T2" fmla="*/ 14 w 60"/>
                    <a:gd name="T3" fmla="*/ 65 h 65"/>
                    <a:gd name="T4" fmla="*/ 60 w 60"/>
                    <a:gd name="T5" fmla="*/ 65 h 65"/>
                    <a:gd name="T6" fmla="*/ 18 w 60"/>
                    <a:gd name="T7" fmla="*/ 0 h 65"/>
                    <a:gd name="T8" fmla="*/ 0 w 60"/>
                    <a:gd name="T9" fmla="*/ 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65">
                      <a:moveTo>
                        <a:pt x="0" y="4"/>
                      </a:moveTo>
                      <a:cubicBezTo>
                        <a:pt x="11" y="22"/>
                        <a:pt x="14" y="46"/>
                        <a:pt x="14" y="65"/>
                      </a:cubicBezTo>
                      <a:cubicBezTo>
                        <a:pt x="20" y="65"/>
                        <a:pt x="53" y="65"/>
                        <a:pt x="60" y="65"/>
                      </a:cubicBezTo>
                      <a:cubicBezTo>
                        <a:pt x="59" y="19"/>
                        <a:pt x="46" y="0"/>
                        <a:pt x="18" y="0"/>
                      </a:cubicBezTo>
                      <a:cubicBezTo>
                        <a:pt x="11" y="0"/>
                        <a:pt x="5" y="1"/>
                        <a:pt x="0" y="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47" name="Oval 30">
                  <a:extLst>
                    <a:ext uri="{FF2B5EF4-FFF2-40B4-BE49-F238E27FC236}">
                      <a16:creationId xmlns:a16="http://schemas.microsoft.com/office/drawing/2014/main" id="{10885AD9-8B36-4C8D-8CB1-F6C930F6C0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647715" y="930426"/>
                  <a:ext cx="239713" cy="239713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48" name="Oval 31">
                  <a:extLst>
                    <a:ext uri="{FF2B5EF4-FFF2-40B4-BE49-F238E27FC236}">
                      <a16:creationId xmlns:a16="http://schemas.microsoft.com/office/drawing/2014/main" id="{C8FAF53D-9F5A-497D-BC60-55FCA4DE46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933465" y="1020913"/>
                  <a:ext cx="182563" cy="179388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</p:grpSp>
          <p:sp>
            <p:nvSpPr>
              <p:cNvPr id="342" name="Donut 443">
                <a:extLst>
                  <a:ext uri="{FF2B5EF4-FFF2-40B4-BE49-F238E27FC236}">
                    <a16:creationId xmlns:a16="http://schemas.microsoft.com/office/drawing/2014/main" id="{9072A560-9FD9-4087-9F87-389F916F0E5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04545" y="1640238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91963C04-4D19-4D2D-9938-9A487D24B43A}"/>
                </a:ext>
              </a:extLst>
            </p:cNvPr>
            <p:cNvGrpSpPr/>
            <p:nvPr/>
          </p:nvGrpSpPr>
          <p:grpSpPr>
            <a:xfrm>
              <a:off x="7488031" y="3585227"/>
              <a:ext cx="618833" cy="618833"/>
              <a:chOff x="4604545" y="1640238"/>
              <a:chExt cx="392110" cy="392110"/>
            </a:xfrm>
            <a:solidFill>
              <a:schemeClr val="tx1"/>
            </a:solidFill>
          </p:grpSpPr>
          <p:grpSp>
            <p:nvGrpSpPr>
              <p:cNvPr id="350" name="Group 36">
                <a:extLst>
                  <a:ext uri="{FF2B5EF4-FFF2-40B4-BE49-F238E27FC236}">
                    <a16:creationId xmlns:a16="http://schemas.microsoft.com/office/drawing/2014/main" id="{D1A99A14-6E5D-47E9-A977-D1678B2B029F}"/>
                  </a:ext>
                </a:extLst>
              </p:cNvPr>
              <p:cNvGrpSpPr/>
              <p:nvPr/>
            </p:nvGrpSpPr>
            <p:grpSpPr bwMode="black">
              <a:xfrm>
                <a:off x="4673640" y="1736214"/>
                <a:ext cx="253920" cy="200159"/>
                <a:chOff x="3358790" y="376388"/>
                <a:chExt cx="1516063" cy="1195388"/>
              </a:xfrm>
              <a:grpFill/>
            </p:grpSpPr>
            <p:sp>
              <p:nvSpPr>
                <p:cNvPr id="352" name="Freeform 26">
                  <a:extLst>
                    <a:ext uri="{FF2B5EF4-FFF2-40B4-BE49-F238E27FC236}">
                      <a16:creationId xmlns:a16="http://schemas.microsoft.com/office/drawing/2014/main" id="{8F87CC8C-230D-4176-86D0-5ACA76529FBE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703278" y="376388"/>
                  <a:ext cx="1171575" cy="1128713"/>
                </a:xfrm>
                <a:custGeom>
                  <a:avLst/>
                  <a:gdLst>
                    <a:gd name="T0" fmla="*/ 36 w 312"/>
                    <a:gd name="T1" fmla="*/ 0 h 301"/>
                    <a:gd name="T2" fmla="*/ 0 w 312"/>
                    <a:gd name="T3" fmla="*/ 94 h 301"/>
                    <a:gd name="T4" fmla="*/ 32 w 312"/>
                    <a:gd name="T5" fmla="*/ 94 h 301"/>
                    <a:gd name="T6" fmla="*/ 54 w 312"/>
                    <a:gd name="T7" fmla="*/ 39 h 301"/>
                    <a:gd name="T8" fmla="*/ 272 w 312"/>
                    <a:gd name="T9" fmla="*/ 124 h 301"/>
                    <a:gd name="T10" fmla="*/ 219 w 312"/>
                    <a:gd name="T11" fmla="*/ 262 h 301"/>
                    <a:gd name="T12" fmla="*/ 219 w 312"/>
                    <a:gd name="T13" fmla="*/ 295 h 301"/>
                    <a:gd name="T14" fmla="*/ 237 w 312"/>
                    <a:gd name="T15" fmla="*/ 301 h 301"/>
                    <a:gd name="T16" fmla="*/ 312 w 312"/>
                    <a:gd name="T17" fmla="*/ 106 h 301"/>
                    <a:gd name="T18" fmla="*/ 36 w 312"/>
                    <a:gd name="T19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2" h="301">
                      <a:moveTo>
                        <a:pt x="36" y="0"/>
                      </a:move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41" y="73"/>
                        <a:pt x="54" y="39"/>
                        <a:pt x="54" y="39"/>
                      </a:cubicBezTo>
                      <a:cubicBezTo>
                        <a:pt x="272" y="124"/>
                        <a:pt x="272" y="124"/>
                        <a:pt x="272" y="124"/>
                      </a:cubicBezTo>
                      <a:cubicBezTo>
                        <a:pt x="219" y="262"/>
                        <a:pt x="219" y="262"/>
                        <a:pt x="219" y="262"/>
                      </a:cubicBezTo>
                      <a:cubicBezTo>
                        <a:pt x="219" y="295"/>
                        <a:pt x="219" y="295"/>
                        <a:pt x="219" y="295"/>
                      </a:cubicBezTo>
                      <a:cubicBezTo>
                        <a:pt x="237" y="301"/>
                        <a:pt x="237" y="301"/>
                        <a:pt x="237" y="301"/>
                      </a:cubicBezTo>
                      <a:cubicBezTo>
                        <a:pt x="312" y="106"/>
                        <a:pt x="312" y="106"/>
                        <a:pt x="312" y="106"/>
                      </a:cubicBezTo>
                      <a:lnTo>
                        <a:pt x="36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53" name="Freeform 27">
                  <a:extLst>
                    <a:ext uri="{FF2B5EF4-FFF2-40B4-BE49-F238E27FC236}">
                      <a16:creationId xmlns:a16="http://schemas.microsoft.com/office/drawing/2014/main" id="{D3F0FECB-A27E-4EC2-92BC-687DEF58DED8}"/>
                    </a:ext>
                  </a:extLst>
                </p:cNvPr>
                <p:cNvSpPr>
                  <a:spLocks noEditPoints="1"/>
                </p:cNvSpPr>
                <p:nvPr/>
              </p:nvSpPr>
              <p:spPr bwMode="black">
                <a:xfrm>
                  <a:off x="3358790" y="789138"/>
                  <a:ext cx="1106488" cy="782638"/>
                </a:xfrm>
                <a:custGeom>
                  <a:avLst/>
                  <a:gdLst>
                    <a:gd name="T0" fmla="*/ 0 w 697"/>
                    <a:gd name="T1" fmla="*/ 0 h 493"/>
                    <a:gd name="T2" fmla="*/ 0 w 697"/>
                    <a:gd name="T3" fmla="*/ 493 h 493"/>
                    <a:gd name="T4" fmla="*/ 697 w 697"/>
                    <a:gd name="T5" fmla="*/ 493 h 493"/>
                    <a:gd name="T6" fmla="*/ 697 w 697"/>
                    <a:gd name="T7" fmla="*/ 0 h 493"/>
                    <a:gd name="T8" fmla="*/ 0 w 697"/>
                    <a:gd name="T9" fmla="*/ 0 h 493"/>
                    <a:gd name="T10" fmla="*/ 626 w 697"/>
                    <a:gd name="T11" fmla="*/ 422 h 493"/>
                    <a:gd name="T12" fmla="*/ 71 w 697"/>
                    <a:gd name="T13" fmla="*/ 422 h 493"/>
                    <a:gd name="T14" fmla="*/ 71 w 697"/>
                    <a:gd name="T15" fmla="*/ 73 h 493"/>
                    <a:gd name="T16" fmla="*/ 626 w 697"/>
                    <a:gd name="T17" fmla="*/ 73 h 493"/>
                    <a:gd name="T18" fmla="*/ 626 w 697"/>
                    <a:gd name="T19" fmla="*/ 422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97" h="493">
                      <a:moveTo>
                        <a:pt x="0" y="0"/>
                      </a:moveTo>
                      <a:lnTo>
                        <a:pt x="0" y="493"/>
                      </a:lnTo>
                      <a:lnTo>
                        <a:pt x="697" y="493"/>
                      </a:lnTo>
                      <a:lnTo>
                        <a:pt x="697" y="0"/>
                      </a:lnTo>
                      <a:lnTo>
                        <a:pt x="0" y="0"/>
                      </a:lnTo>
                      <a:close/>
                      <a:moveTo>
                        <a:pt x="626" y="422"/>
                      </a:moveTo>
                      <a:lnTo>
                        <a:pt x="71" y="422"/>
                      </a:lnTo>
                      <a:lnTo>
                        <a:pt x="71" y="73"/>
                      </a:lnTo>
                      <a:lnTo>
                        <a:pt x="626" y="73"/>
                      </a:lnTo>
                      <a:lnTo>
                        <a:pt x="626" y="422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54" name="Freeform 28">
                  <a:extLst>
                    <a:ext uri="{FF2B5EF4-FFF2-40B4-BE49-F238E27FC236}">
                      <a16:creationId xmlns:a16="http://schemas.microsoft.com/office/drawing/2014/main" id="{1A838C38-F2FE-4D94-8D64-D153B2335E24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565165" y="1189188"/>
                  <a:ext cx="401638" cy="338138"/>
                </a:xfrm>
                <a:custGeom>
                  <a:avLst/>
                  <a:gdLst>
                    <a:gd name="T0" fmla="*/ 0 w 107"/>
                    <a:gd name="T1" fmla="*/ 90 h 90"/>
                    <a:gd name="T2" fmla="*/ 54 w 107"/>
                    <a:gd name="T3" fmla="*/ 0 h 90"/>
                    <a:gd name="T4" fmla="*/ 107 w 107"/>
                    <a:gd name="T5" fmla="*/ 90 h 90"/>
                    <a:gd name="T6" fmla="*/ 0 w 107"/>
                    <a:gd name="T7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7" h="90">
                      <a:moveTo>
                        <a:pt x="0" y="90"/>
                      </a:moveTo>
                      <a:cubicBezTo>
                        <a:pt x="0" y="40"/>
                        <a:pt x="8" y="0"/>
                        <a:pt x="54" y="0"/>
                      </a:cubicBezTo>
                      <a:cubicBezTo>
                        <a:pt x="99" y="0"/>
                        <a:pt x="107" y="40"/>
                        <a:pt x="107" y="9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55" name="Freeform 29">
                  <a:extLst>
                    <a:ext uri="{FF2B5EF4-FFF2-40B4-BE49-F238E27FC236}">
                      <a16:creationId xmlns:a16="http://schemas.microsoft.com/office/drawing/2014/main" id="{F17A5963-8AD3-4E6A-8CEF-F2397C8614B1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958865" y="1230463"/>
                  <a:ext cx="225425" cy="244475"/>
                </a:xfrm>
                <a:custGeom>
                  <a:avLst/>
                  <a:gdLst>
                    <a:gd name="T0" fmla="*/ 0 w 60"/>
                    <a:gd name="T1" fmla="*/ 4 h 65"/>
                    <a:gd name="T2" fmla="*/ 14 w 60"/>
                    <a:gd name="T3" fmla="*/ 65 h 65"/>
                    <a:gd name="T4" fmla="*/ 60 w 60"/>
                    <a:gd name="T5" fmla="*/ 65 h 65"/>
                    <a:gd name="T6" fmla="*/ 18 w 60"/>
                    <a:gd name="T7" fmla="*/ 0 h 65"/>
                    <a:gd name="T8" fmla="*/ 0 w 60"/>
                    <a:gd name="T9" fmla="*/ 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65">
                      <a:moveTo>
                        <a:pt x="0" y="4"/>
                      </a:moveTo>
                      <a:cubicBezTo>
                        <a:pt x="11" y="22"/>
                        <a:pt x="14" y="46"/>
                        <a:pt x="14" y="65"/>
                      </a:cubicBezTo>
                      <a:cubicBezTo>
                        <a:pt x="20" y="65"/>
                        <a:pt x="53" y="65"/>
                        <a:pt x="60" y="65"/>
                      </a:cubicBezTo>
                      <a:cubicBezTo>
                        <a:pt x="59" y="19"/>
                        <a:pt x="46" y="0"/>
                        <a:pt x="18" y="0"/>
                      </a:cubicBezTo>
                      <a:cubicBezTo>
                        <a:pt x="11" y="0"/>
                        <a:pt x="5" y="1"/>
                        <a:pt x="0" y="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56" name="Oval 30">
                  <a:extLst>
                    <a:ext uri="{FF2B5EF4-FFF2-40B4-BE49-F238E27FC236}">
                      <a16:creationId xmlns:a16="http://schemas.microsoft.com/office/drawing/2014/main" id="{A5C1F78B-F3EA-444C-B184-A79739EEE4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647715" y="930426"/>
                  <a:ext cx="239713" cy="239713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57" name="Oval 31">
                  <a:extLst>
                    <a:ext uri="{FF2B5EF4-FFF2-40B4-BE49-F238E27FC236}">
                      <a16:creationId xmlns:a16="http://schemas.microsoft.com/office/drawing/2014/main" id="{997963D7-6238-40E2-B8FC-7BF78EA4FC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933465" y="1020913"/>
                  <a:ext cx="182563" cy="179388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</p:grpSp>
          <p:sp>
            <p:nvSpPr>
              <p:cNvPr id="351" name="Donut 443">
                <a:extLst>
                  <a:ext uri="{FF2B5EF4-FFF2-40B4-BE49-F238E27FC236}">
                    <a16:creationId xmlns:a16="http://schemas.microsoft.com/office/drawing/2014/main" id="{A7DE08C8-754A-429A-A8B1-FF628B08E6F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04545" y="1640238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3B38D013-3F7D-40CA-8C30-F425BD96AB5E}"/>
                </a:ext>
              </a:extLst>
            </p:cNvPr>
            <p:cNvGrpSpPr/>
            <p:nvPr/>
          </p:nvGrpSpPr>
          <p:grpSpPr>
            <a:xfrm>
              <a:off x="4153421" y="4703840"/>
              <a:ext cx="618833" cy="618833"/>
              <a:chOff x="4604545" y="1640238"/>
              <a:chExt cx="392110" cy="392110"/>
            </a:xfrm>
            <a:solidFill>
              <a:schemeClr val="tx1"/>
            </a:solidFill>
          </p:grpSpPr>
          <p:grpSp>
            <p:nvGrpSpPr>
              <p:cNvPr id="359" name="Group 36">
                <a:extLst>
                  <a:ext uri="{FF2B5EF4-FFF2-40B4-BE49-F238E27FC236}">
                    <a16:creationId xmlns:a16="http://schemas.microsoft.com/office/drawing/2014/main" id="{439C0462-2DBF-41C0-8289-AD47BBB59431}"/>
                  </a:ext>
                </a:extLst>
              </p:cNvPr>
              <p:cNvGrpSpPr/>
              <p:nvPr/>
            </p:nvGrpSpPr>
            <p:grpSpPr bwMode="black">
              <a:xfrm>
                <a:off x="4673640" y="1736214"/>
                <a:ext cx="253920" cy="200159"/>
                <a:chOff x="3358790" y="376388"/>
                <a:chExt cx="1516063" cy="1195388"/>
              </a:xfrm>
              <a:grpFill/>
            </p:grpSpPr>
            <p:sp>
              <p:nvSpPr>
                <p:cNvPr id="361" name="Freeform 26">
                  <a:extLst>
                    <a:ext uri="{FF2B5EF4-FFF2-40B4-BE49-F238E27FC236}">
                      <a16:creationId xmlns:a16="http://schemas.microsoft.com/office/drawing/2014/main" id="{F59DED25-C592-49D1-BDB8-192B82C2D04A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703278" y="376388"/>
                  <a:ext cx="1171575" cy="1128713"/>
                </a:xfrm>
                <a:custGeom>
                  <a:avLst/>
                  <a:gdLst>
                    <a:gd name="T0" fmla="*/ 36 w 312"/>
                    <a:gd name="T1" fmla="*/ 0 h 301"/>
                    <a:gd name="T2" fmla="*/ 0 w 312"/>
                    <a:gd name="T3" fmla="*/ 94 h 301"/>
                    <a:gd name="T4" fmla="*/ 32 w 312"/>
                    <a:gd name="T5" fmla="*/ 94 h 301"/>
                    <a:gd name="T6" fmla="*/ 54 w 312"/>
                    <a:gd name="T7" fmla="*/ 39 h 301"/>
                    <a:gd name="T8" fmla="*/ 272 w 312"/>
                    <a:gd name="T9" fmla="*/ 124 h 301"/>
                    <a:gd name="T10" fmla="*/ 219 w 312"/>
                    <a:gd name="T11" fmla="*/ 262 h 301"/>
                    <a:gd name="T12" fmla="*/ 219 w 312"/>
                    <a:gd name="T13" fmla="*/ 295 h 301"/>
                    <a:gd name="T14" fmla="*/ 237 w 312"/>
                    <a:gd name="T15" fmla="*/ 301 h 301"/>
                    <a:gd name="T16" fmla="*/ 312 w 312"/>
                    <a:gd name="T17" fmla="*/ 106 h 301"/>
                    <a:gd name="T18" fmla="*/ 36 w 312"/>
                    <a:gd name="T19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2" h="301">
                      <a:moveTo>
                        <a:pt x="36" y="0"/>
                      </a:move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41" y="73"/>
                        <a:pt x="54" y="39"/>
                        <a:pt x="54" y="39"/>
                      </a:cubicBezTo>
                      <a:cubicBezTo>
                        <a:pt x="272" y="124"/>
                        <a:pt x="272" y="124"/>
                        <a:pt x="272" y="124"/>
                      </a:cubicBezTo>
                      <a:cubicBezTo>
                        <a:pt x="219" y="262"/>
                        <a:pt x="219" y="262"/>
                        <a:pt x="219" y="262"/>
                      </a:cubicBezTo>
                      <a:cubicBezTo>
                        <a:pt x="219" y="295"/>
                        <a:pt x="219" y="295"/>
                        <a:pt x="219" y="295"/>
                      </a:cubicBezTo>
                      <a:cubicBezTo>
                        <a:pt x="237" y="301"/>
                        <a:pt x="237" y="301"/>
                        <a:pt x="237" y="301"/>
                      </a:cubicBezTo>
                      <a:cubicBezTo>
                        <a:pt x="312" y="106"/>
                        <a:pt x="312" y="106"/>
                        <a:pt x="312" y="106"/>
                      </a:cubicBezTo>
                      <a:lnTo>
                        <a:pt x="36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62" name="Freeform 27">
                  <a:extLst>
                    <a:ext uri="{FF2B5EF4-FFF2-40B4-BE49-F238E27FC236}">
                      <a16:creationId xmlns:a16="http://schemas.microsoft.com/office/drawing/2014/main" id="{B2A4AE11-8577-4E5F-827D-844DCDA7DE3C}"/>
                    </a:ext>
                  </a:extLst>
                </p:cNvPr>
                <p:cNvSpPr>
                  <a:spLocks noEditPoints="1"/>
                </p:cNvSpPr>
                <p:nvPr/>
              </p:nvSpPr>
              <p:spPr bwMode="black">
                <a:xfrm>
                  <a:off x="3358790" y="789138"/>
                  <a:ext cx="1106488" cy="782638"/>
                </a:xfrm>
                <a:custGeom>
                  <a:avLst/>
                  <a:gdLst>
                    <a:gd name="T0" fmla="*/ 0 w 697"/>
                    <a:gd name="T1" fmla="*/ 0 h 493"/>
                    <a:gd name="T2" fmla="*/ 0 w 697"/>
                    <a:gd name="T3" fmla="*/ 493 h 493"/>
                    <a:gd name="T4" fmla="*/ 697 w 697"/>
                    <a:gd name="T5" fmla="*/ 493 h 493"/>
                    <a:gd name="T6" fmla="*/ 697 w 697"/>
                    <a:gd name="T7" fmla="*/ 0 h 493"/>
                    <a:gd name="T8" fmla="*/ 0 w 697"/>
                    <a:gd name="T9" fmla="*/ 0 h 493"/>
                    <a:gd name="T10" fmla="*/ 626 w 697"/>
                    <a:gd name="T11" fmla="*/ 422 h 493"/>
                    <a:gd name="T12" fmla="*/ 71 w 697"/>
                    <a:gd name="T13" fmla="*/ 422 h 493"/>
                    <a:gd name="T14" fmla="*/ 71 w 697"/>
                    <a:gd name="T15" fmla="*/ 73 h 493"/>
                    <a:gd name="T16" fmla="*/ 626 w 697"/>
                    <a:gd name="T17" fmla="*/ 73 h 493"/>
                    <a:gd name="T18" fmla="*/ 626 w 697"/>
                    <a:gd name="T19" fmla="*/ 422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97" h="493">
                      <a:moveTo>
                        <a:pt x="0" y="0"/>
                      </a:moveTo>
                      <a:lnTo>
                        <a:pt x="0" y="493"/>
                      </a:lnTo>
                      <a:lnTo>
                        <a:pt x="697" y="493"/>
                      </a:lnTo>
                      <a:lnTo>
                        <a:pt x="697" y="0"/>
                      </a:lnTo>
                      <a:lnTo>
                        <a:pt x="0" y="0"/>
                      </a:lnTo>
                      <a:close/>
                      <a:moveTo>
                        <a:pt x="626" y="422"/>
                      </a:moveTo>
                      <a:lnTo>
                        <a:pt x="71" y="422"/>
                      </a:lnTo>
                      <a:lnTo>
                        <a:pt x="71" y="73"/>
                      </a:lnTo>
                      <a:lnTo>
                        <a:pt x="626" y="73"/>
                      </a:lnTo>
                      <a:lnTo>
                        <a:pt x="626" y="422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63" name="Freeform 28">
                  <a:extLst>
                    <a:ext uri="{FF2B5EF4-FFF2-40B4-BE49-F238E27FC236}">
                      <a16:creationId xmlns:a16="http://schemas.microsoft.com/office/drawing/2014/main" id="{8E75717B-8752-4964-A31F-64825279500F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565165" y="1189188"/>
                  <a:ext cx="401638" cy="338138"/>
                </a:xfrm>
                <a:custGeom>
                  <a:avLst/>
                  <a:gdLst>
                    <a:gd name="T0" fmla="*/ 0 w 107"/>
                    <a:gd name="T1" fmla="*/ 90 h 90"/>
                    <a:gd name="T2" fmla="*/ 54 w 107"/>
                    <a:gd name="T3" fmla="*/ 0 h 90"/>
                    <a:gd name="T4" fmla="*/ 107 w 107"/>
                    <a:gd name="T5" fmla="*/ 90 h 90"/>
                    <a:gd name="T6" fmla="*/ 0 w 107"/>
                    <a:gd name="T7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7" h="90">
                      <a:moveTo>
                        <a:pt x="0" y="90"/>
                      </a:moveTo>
                      <a:cubicBezTo>
                        <a:pt x="0" y="40"/>
                        <a:pt x="8" y="0"/>
                        <a:pt x="54" y="0"/>
                      </a:cubicBezTo>
                      <a:cubicBezTo>
                        <a:pt x="99" y="0"/>
                        <a:pt x="107" y="40"/>
                        <a:pt x="107" y="9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64" name="Freeform 29">
                  <a:extLst>
                    <a:ext uri="{FF2B5EF4-FFF2-40B4-BE49-F238E27FC236}">
                      <a16:creationId xmlns:a16="http://schemas.microsoft.com/office/drawing/2014/main" id="{3A1DE833-DA02-4CF4-954B-41C495DF244A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958865" y="1230463"/>
                  <a:ext cx="225425" cy="244475"/>
                </a:xfrm>
                <a:custGeom>
                  <a:avLst/>
                  <a:gdLst>
                    <a:gd name="T0" fmla="*/ 0 w 60"/>
                    <a:gd name="T1" fmla="*/ 4 h 65"/>
                    <a:gd name="T2" fmla="*/ 14 w 60"/>
                    <a:gd name="T3" fmla="*/ 65 h 65"/>
                    <a:gd name="T4" fmla="*/ 60 w 60"/>
                    <a:gd name="T5" fmla="*/ 65 h 65"/>
                    <a:gd name="T6" fmla="*/ 18 w 60"/>
                    <a:gd name="T7" fmla="*/ 0 h 65"/>
                    <a:gd name="T8" fmla="*/ 0 w 60"/>
                    <a:gd name="T9" fmla="*/ 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65">
                      <a:moveTo>
                        <a:pt x="0" y="4"/>
                      </a:moveTo>
                      <a:cubicBezTo>
                        <a:pt x="11" y="22"/>
                        <a:pt x="14" y="46"/>
                        <a:pt x="14" y="65"/>
                      </a:cubicBezTo>
                      <a:cubicBezTo>
                        <a:pt x="20" y="65"/>
                        <a:pt x="53" y="65"/>
                        <a:pt x="60" y="65"/>
                      </a:cubicBezTo>
                      <a:cubicBezTo>
                        <a:pt x="59" y="19"/>
                        <a:pt x="46" y="0"/>
                        <a:pt x="18" y="0"/>
                      </a:cubicBezTo>
                      <a:cubicBezTo>
                        <a:pt x="11" y="0"/>
                        <a:pt x="5" y="1"/>
                        <a:pt x="0" y="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65" name="Oval 30">
                  <a:extLst>
                    <a:ext uri="{FF2B5EF4-FFF2-40B4-BE49-F238E27FC236}">
                      <a16:creationId xmlns:a16="http://schemas.microsoft.com/office/drawing/2014/main" id="{34079868-7497-4C56-997D-0F735F1841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647715" y="930426"/>
                  <a:ext cx="239713" cy="239713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66" name="Oval 31">
                  <a:extLst>
                    <a:ext uri="{FF2B5EF4-FFF2-40B4-BE49-F238E27FC236}">
                      <a16:creationId xmlns:a16="http://schemas.microsoft.com/office/drawing/2014/main" id="{23643F37-8AF8-47EC-ACF0-5103086EFB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933465" y="1020913"/>
                  <a:ext cx="182563" cy="179388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</p:grpSp>
          <p:sp>
            <p:nvSpPr>
              <p:cNvPr id="360" name="Donut 443">
                <a:extLst>
                  <a:ext uri="{FF2B5EF4-FFF2-40B4-BE49-F238E27FC236}">
                    <a16:creationId xmlns:a16="http://schemas.microsoft.com/office/drawing/2014/main" id="{628F1A14-3752-4781-A780-0AD74E06166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04545" y="1640238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F848CDF7-FA94-48E2-B750-C2B0F06A6155}"/>
                </a:ext>
              </a:extLst>
            </p:cNvPr>
            <p:cNvGrpSpPr/>
            <p:nvPr/>
          </p:nvGrpSpPr>
          <p:grpSpPr>
            <a:xfrm>
              <a:off x="4781818" y="2626074"/>
              <a:ext cx="618833" cy="618833"/>
              <a:chOff x="4604545" y="1640238"/>
              <a:chExt cx="392110" cy="392110"/>
            </a:xfrm>
            <a:solidFill>
              <a:schemeClr val="tx1"/>
            </a:solidFill>
          </p:grpSpPr>
          <p:grpSp>
            <p:nvGrpSpPr>
              <p:cNvPr id="368" name="Group 36">
                <a:extLst>
                  <a:ext uri="{FF2B5EF4-FFF2-40B4-BE49-F238E27FC236}">
                    <a16:creationId xmlns:a16="http://schemas.microsoft.com/office/drawing/2014/main" id="{B1203774-982F-4B88-A6E5-85591947F5E3}"/>
                  </a:ext>
                </a:extLst>
              </p:cNvPr>
              <p:cNvGrpSpPr/>
              <p:nvPr/>
            </p:nvGrpSpPr>
            <p:grpSpPr bwMode="black">
              <a:xfrm>
                <a:off x="4673640" y="1736214"/>
                <a:ext cx="253920" cy="200159"/>
                <a:chOff x="3358790" y="376388"/>
                <a:chExt cx="1516063" cy="1195388"/>
              </a:xfrm>
              <a:grpFill/>
            </p:grpSpPr>
            <p:sp>
              <p:nvSpPr>
                <p:cNvPr id="370" name="Freeform 26">
                  <a:extLst>
                    <a:ext uri="{FF2B5EF4-FFF2-40B4-BE49-F238E27FC236}">
                      <a16:creationId xmlns:a16="http://schemas.microsoft.com/office/drawing/2014/main" id="{4FF192E5-738E-4A64-BA77-5BFB155EE0D2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703278" y="376388"/>
                  <a:ext cx="1171575" cy="1128713"/>
                </a:xfrm>
                <a:custGeom>
                  <a:avLst/>
                  <a:gdLst>
                    <a:gd name="T0" fmla="*/ 36 w 312"/>
                    <a:gd name="T1" fmla="*/ 0 h 301"/>
                    <a:gd name="T2" fmla="*/ 0 w 312"/>
                    <a:gd name="T3" fmla="*/ 94 h 301"/>
                    <a:gd name="T4" fmla="*/ 32 w 312"/>
                    <a:gd name="T5" fmla="*/ 94 h 301"/>
                    <a:gd name="T6" fmla="*/ 54 w 312"/>
                    <a:gd name="T7" fmla="*/ 39 h 301"/>
                    <a:gd name="T8" fmla="*/ 272 w 312"/>
                    <a:gd name="T9" fmla="*/ 124 h 301"/>
                    <a:gd name="T10" fmla="*/ 219 w 312"/>
                    <a:gd name="T11" fmla="*/ 262 h 301"/>
                    <a:gd name="T12" fmla="*/ 219 w 312"/>
                    <a:gd name="T13" fmla="*/ 295 h 301"/>
                    <a:gd name="T14" fmla="*/ 237 w 312"/>
                    <a:gd name="T15" fmla="*/ 301 h 301"/>
                    <a:gd name="T16" fmla="*/ 312 w 312"/>
                    <a:gd name="T17" fmla="*/ 106 h 301"/>
                    <a:gd name="T18" fmla="*/ 36 w 312"/>
                    <a:gd name="T19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2" h="301">
                      <a:moveTo>
                        <a:pt x="36" y="0"/>
                      </a:move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41" y="73"/>
                        <a:pt x="54" y="39"/>
                        <a:pt x="54" y="39"/>
                      </a:cubicBezTo>
                      <a:cubicBezTo>
                        <a:pt x="272" y="124"/>
                        <a:pt x="272" y="124"/>
                        <a:pt x="272" y="124"/>
                      </a:cubicBezTo>
                      <a:cubicBezTo>
                        <a:pt x="219" y="262"/>
                        <a:pt x="219" y="262"/>
                        <a:pt x="219" y="262"/>
                      </a:cubicBezTo>
                      <a:cubicBezTo>
                        <a:pt x="219" y="295"/>
                        <a:pt x="219" y="295"/>
                        <a:pt x="219" y="295"/>
                      </a:cubicBezTo>
                      <a:cubicBezTo>
                        <a:pt x="237" y="301"/>
                        <a:pt x="237" y="301"/>
                        <a:pt x="237" y="301"/>
                      </a:cubicBezTo>
                      <a:cubicBezTo>
                        <a:pt x="312" y="106"/>
                        <a:pt x="312" y="106"/>
                        <a:pt x="312" y="106"/>
                      </a:cubicBezTo>
                      <a:lnTo>
                        <a:pt x="36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71" name="Freeform 27">
                  <a:extLst>
                    <a:ext uri="{FF2B5EF4-FFF2-40B4-BE49-F238E27FC236}">
                      <a16:creationId xmlns:a16="http://schemas.microsoft.com/office/drawing/2014/main" id="{695C1929-6923-4E8F-9094-0D689CBCCA8D}"/>
                    </a:ext>
                  </a:extLst>
                </p:cNvPr>
                <p:cNvSpPr>
                  <a:spLocks noEditPoints="1"/>
                </p:cNvSpPr>
                <p:nvPr/>
              </p:nvSpPr>
              <p:spPr bwMode="black">
                <a:xfrm>
                  <a:off x="3358790" y="789138"/>
                  <a:ext cx="1106488" cy="782638"/>
                </a:xfrm>
                <a:custGeom>
                  <a:avLst/>
                  <a:gdLst>
                    <a:gd name="T0" fmla="*/ 0 w 697"/>
                    <a:gd name="T1" fmla="*/ 0 h 493"/>
                    <a:gd name="T2" fmla="*/ 0 w 697"/>
                    <a:gd name="T3" fmla="*/ 493 h 493"/>
                    <a:gd name="T4" fmla="*/ 697 w 697"/>
                    <a:gd name="T5" fmla="*/ 493 h 493"/>
                    <a:gd name="T6" fmla="*/ 697 w 697"/>
                    <a:gd name="T7" fmla="*/ 0 h 493"/>
                    <a:gd name="T8" fmla="*/ 0 w 697"/>
                    <a:gd name="T9" fmla="*/ 0 h 493"/>
                    <a:gd name="T10" fmla="*/ 626 w 697"/>
                    <a:gd name="T11" fmla="*/ 422 h 493"/>
                    <a:gd name="T12" fmla="*/ 71 w 697"/>
                    <a:gd name="T13" fmla="*/ 422 h 493"/>
                    <a:gd name="T14" fmla="*/ 71 w 697"/>
                    <a:gd name="T15" fmla="*/ 73 h 493"/>
                    <a:gd name="T16" fmla="*/ 626 w 697"/>
                    <a:gd name="T17" fmla="*/ 73 h 493"/>
                    <a:gd name="T18" fmla="*/ 626 w 697"/>
                    <a:gd name="T19" fmla="*/ 422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97" h="493">
                      <a:moveTo>
                        <a:pt x="0" y="0"/>
                      </a:moveTo>
                      <a:lnTo>
                        <a:pt x="0" y="493"/>
                      </a:lnTo>
                      <a:lnTo>
                        <a:pt x="697" y="493"/>
                      </a:lnTo>
                      <a:lnTo>
                        <a:pt x="697" y="0"/>
                      </a:lnTo>
                      <a:lnTo>
                        <a:pt x="0" y="0"/>
                      </a:lnTo>
                      <a:close/>
                      <a:moveTo>
                        <a:pt x="626" y="422"/>
                      </a:moveTo>
                      <a:lnTo>
                        <a:pt x="71" y="422"/>
                      </a:lnTo>
                      <a:lnTo>
                        <a:pt x="71" y="73"/>
                      </a:lnTo>
                      <a:lnTo>
                        <a:pt x="626" y="73"/>
                      </a:lnTo>
                      <a:lnTo>
                        <a:pt x="626" y="422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72" name="Freeform 28">
                  <a:extLst>
                    <a:ext uri="{FF2B5EF4-FFF2-40B4-BE49-F238E27FC236}">
                      <a16:creationId xmlns:a16="http://schemas.microsoft.com/office/drawing/2014/main" id="{52F31B3A-4FC7-4097-878E-E9B3301B4420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565165" y="1189188"/>
                  <a:ext cx="401638" cy="338138"/>
                </a:xfrm>
                <a:custGeom>
                  <a:avLst/>
                  <a:gdLst>
                    <a:gd name="T0" fmla="*/ 0 w 107"/>
                    <a:gd name="T1" fmla="*/ 90 h 90"/>
                    <a:gd name="T2" fmla="*/ 54 w 107"/>
                    <a:gd name="T3" fmla="*/ 0 h 90"/>
                    <a:gd name="T4" fmla="*/ 107 w 107"/>
                    <a:gd name="T5" fmla="*/ 90 h 90"/>
                    <a:gd name="T6" fmla="*/ 0 w 107"/>
                    <a:gd name="T7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7" h="90">
                      <a:moveTo>
                        <a:pt x="0" y="90"/>
                      </a:moveTo>
                      <a:cubicBezTo>
                        <a:pt x="0" y="40"/>
                        <a:pt x="8" y="0"/>
                        <a:pt x="54" y="0"/>
                      </a:cubicBezTo>
                      <a:cubicBezTo>
                        <a:pt x="99" y="0"/>
                        <a:pt x="107" y="40"/>
                        <a:pt x="107" y="9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73" name="Freeform 29">
                  <a:extLst>
                    <a:ext uri="{FF2B5EF4-FFF2-40B4-BE49-F238E27FC236}">
                      <a16:creationId xmlns:a16="http://schemas.microsoft.com/office/drawing/2014/main" id="{F32979E0-599D-4ACC-A594-0866EAF5AFB5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958865" y="1230463"/>
                  <a:ext cx="225425" cy="244475"/>
                </a:xfrm>
                <a:custGeom>
                  <a:avLst/>
                  <a:gdLst>
                    <a:gd name="T0" fmla="*/ 0 w 60"/>
                    <a:gd name="T1" fmla="*/ 4 h 65"/>
                    <a:gd name="T2" fmla="*/ 14 w 60"/>
                    <a:gd name="T3" fmla="*/ 65 h 65"/>
                    <a:gd name="T4" fmla="*/ 60 w 60"/>
                    <a:gd name="T5" fmla="*/ 65 h 65"/>
                    <a:gd name="T6" fmla="*/ 18 w 60"/>
                    <a:gd name="T7" fmla="*/ 0 h 65"/>
                    <a:gd name="T8" fmla="*/ 0 w 60"/>
                    <a:gd name="T9" fmla="*/ 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65">
                      <a:moveTo>
                        <a:pt x="0" y="4"/>
                      </a:moveTo>
                      <a:cubicBezTo>
                        <a:pt x="11" y="22"/>
                        <a:pt x="14" y="46"/>
                        <a:pt x="14" y="65"/>
                      </a:cubicBezTo>
                      <a:cubicBezTo>
                        <a:pt x="20" y="65"/>
                        <a:pt x="53" y="65"/>
                        <a:pt x="60" y="65"/>
                      </a:cubicBezTo>
                      <a:cubicBezTo>
                        <a:pt x="59" y="19"/>
                        <a:pt x="46" y="0"/>
                        <a:pt x="18" y="0"/>
                      </a:cubicBezTo>
                      <a:cubicBezTo>
                        <a:pt x="11" y="0"/>
                        <a:pt x="5" y="1"/>
                        <a:pt x="0" y="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74" name="Oval 30">
                  <a:extLst>
                    <a:ext uri="{FF2B5EF4-FFF2-40B4-BE49-F238E27FC236}">
                      <a16:creationId xmlns:a16="http://schemas.microsoft.com/office/drawing/2014/main" id="{A4B678D0-1AAF-4F30-94D5-622A2E5834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647715" y="930426"/>
                  <a:ext cx="239713" cy="239713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75" name="Oval 31">
                  <a:extLst>
                    <a:ext uri="{FF2B5EF4-FFF2-40B4-BE49-F238E27FC236}">
                      <a16:creationId xmlns:a16="http://schemas.microsoft.com/office/drawing/2014/main" id="{0A63E133-D909-4D6E-BB70-28DEED2B33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933465" y="1020913"/>
                  <a:ext cx="182563" cy="179388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</p:grpSp>
          <p:sp>
            <p:nvSpPr>
              <p:cNvPr id="369" name="Donut 443">
                <a:extLst>
                  <a:ext uri="{FF2B5EF4-FFF2-40B4-BE49-F238E27FC236}">
                    <a16:creationId xmlns:a16="http://schemas.microsoft.com/office/drawing/2014/main" id="{60A9AD56-2E50-4579-A294-035591C5067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04545" y="1640238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76" name="Group 375">
              <a:extLst>
                <a:ext uri="{FF2B5EF4-FFF2-40B4-BE49-F238E27FC236}">
                  <a16:creationId xmlns:a16="http://schemas.microsoft.com/office/drawing/2014/main" id="{CBAB8F10-65FB-41AF-80FE-404D1D2E3B51}"/>
                </a:ext>
              </a:extLst>
            </p:cNvPr>
            <p:cNvGrpSpPr/>
            <p:nvPr/>
          </p:nvGrpSpPr>
          <p:grpSpPr>
            <a:xfrm>
              <a:off x="4887313" y="1762573"/>
              <a:ext cx="618833" cy="618833"/>
              <a:chOff x="4604545" y="1640238"/>
              <a:chExt cx="392110" cy="392110"/>
            </a:xfrm>
            <a:solidFill>
              <a:schemeClr val="tx1"/>
            </a:solidFill>
          </p:grpSpPr>
          <p:grpSp>
            <p:nvGrpSpPr>
              <p:cNvPr id="377" name="Group 36">
                <a:extLst>
                  <a:ext uri="{FF2B5EF4-FFF2-40B4-BE49-F238E27FC236}">
                    <a16:creationId xmlns:a16="http://schemas.microsoft.com/office/drawing/2014/main" id="{E98ECC9A-FD7D-4DE2-8E0C-743AE0C10ED1}"/>
                  </a:ext>
                </a:extLst>
              </p:cNvPr>
              <p:cNvGrpSpPr/>
              <p:nvPr/>
            </p:nvGrpSpPr>
            <p:grpSpPr bwMode="black">
              <a:xfrm>
                <a:off x="4673640" y="1736214"/>
                <a:ext cx="253920" cy="200159"/>
                <a:chOff x="3358790" y="376388"/>
                <a:chExt cx="1516063" cy="1195388"/>
              </a:xfrm>
              <a:grpFill/>
            </p:grpSpPr>
            <p:sp>
              <p:nvSpPr>
                <p:cNvPr id="379" name="Freeform 26">
                  <a:extLst>
                    <a:ext uri="{FF2B5EF4-FFF2-40B4-BE49-F238E27FC236}">
                      <a16:creationId xmlns:a16="http://schemas.microsoft.com/office/drawing/2014/main" id="{1BA9C982-CC6E-46C6-B9E2-CDB722B357D6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703278" y="376388"/>
                  <a:ext cx="1171575" cy="1128713"/>
                </a:xfrm>
                <a:custGeom>
                  <a:avLst/>
                  <a:gdLst>
                    <a:gd name="T0" fmla="*/ 36 w 312"/>
                    <a:gd name="T1" fmla="*/ 0 h 301"/>
                    <a:gd name="T2" fmla="*/ 0 w 312"/>
                    <a:gd name="T3" fmla="*/ 94 h 301"/>
                    <a:gd name="T4" fmla="*/ 32 w 312"/>
                    <a:gd name="T5" fmla="*/ 94 h 301"/>
                    <a:gd name="T6" fmla="*/ 54 w 312"/>
                    <a:gd name="T7" fmla="*/ 39 h 301"/>
                    <a:gd name="T8" fmla="*/ 272 w 312"/>
                    <a:gd name="T9" fmla="*/ 124 h 301"/>
                    <a:gd name="T10" fmla="*/ 219 w 312"/>
                    <a:gd name="T11" fmla="*/ 262 h 301"/>
                    <a:gd name="T12" fmla="*/ 219 w 312"/>
                    <a:gd name="T13" fmla="*/ 295 h 301"/>
                    <a:gd name="T14" fmla="*/ 237 w 312"/>
                    <a:gd name="T15" fmla="*/ 301 h 301"/>
                    <a:gd name="T16" fmla="*/ 312 w 312"/>
                    <a:gd name="T17" fmla="*/ 106 h 301"/>
                    <a:gd name="T18" fmla="*/ 36 w 312"/>
                    <a:gd name="T19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2" h="301">
                      <a:moveTo>
                        <a:pt x="36" y="0"/>
                      </a:move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41" y="73"/>
                        <a:pt x="54" y="39"/>
                        <a:pt x="54" y="39"/>
                      </a:cubicBezTo>
                      <a:cubicBezTo>
                        <a:pt x="272" y="124"/>
                        <a:pt x="272" y="124"/>
                        <a:pt x="272" y="124"/>
                      </a:cubicBezTo>
                      <a:cubicBezTo>
                        <a:pt x="219" y="262"/>
                        <a:pt x="219" y="262"/>
                        <a:pt x="219" y="262"/>
                      </a:cubicBezTo>
                      <a:cubicBezTo>
                        <a:pt x="219" y="295"/>
                        <a:pt x="219" y="295"/>
                        <a:pt x="219" y="295"/>
                      </a:cubicBezTo>
                      <a:cubicBezTo>
                        <a:pt x="237" y="301"/>
                        <a:pt x="237" y="301"/>
                        <a:pt x="237" y="301"/>
                      </a:cubicBezTo>
                      <a:cubicBezTo>
                        <a:pt x="312" y="106"/>
                        <a:pt x="312" y="106"/>
                        <a:pt x="312" y="106"/>
                      </a:cubicBezTo>
                      <a:lnTo>
                        <a:pt x="36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80" name="Freeform 27">
                  <a:extLst>
                    <a:ext uri="{FF2B5EF4-FFF2-40B4-BE49-F238E27FC236}">
                      <a16:creationId xmlns:a16="http://schemas.microsoft.com/office/drawing/2014/main" id="{A4DC7E7D-4F67-4874-8D81-A929547B906C}"/>
                    </a:ext>
                  </a:extLst>
                </p:cNvPr>
                <p:cNvSpPr>
                  <a:spLocks noEditPoints="1"/>
                </p:cNvSpPr>
                <p:nvPr/>
              </p:nvSpPr>
              <p:spPr bwMode="black">
                <a:xfrm>
                  <a:off x="3358790" y="789138"/>
                  <a:ext cx="1106488" cy="782638"/>
                </a:xfrm>
                <a:custGeom>
                  <a:avLst/>
                  <a:gdLst>
                    <a:gd name="T0" fmla="*/ 0 w 697"/>
                    <a:gd name="T1" fmla="*/ 0 h 493"/>
                    <a:gd name="T2" fmla="*/ 0 w 697"/>
                    <a:gd name="T3" fmla="*/ 493 h 493"/>
                    <a:gd name="T4" fmla="*/ 697 w 697"/>
                    <a:gd name="T5" fmla="*/ 493 h 493"/>
                    <a:gd name="T6" fmla="*/ 697 w 697"/>
                    <a:gd name="T7" fmla="*/ 0 h 493"/>
                    <a:gd name="T8" fmla="*/ 0 w 697"/>
                    <a:gd name="T9" fmla="*/ 0 h 493"/>
                    <a:gd name="T10" fmla="*/ 626 w 697"/>
                    <a:gd name="T11" fmla="*/ 422 h 493"/>
                    <a:gd name="T12" fmla="*/ 71 w 697"/>
                    <a:gd name="T13" fmla="*/ 422 h 493"/>
                    <a:gd name="T14" fmla="*/ 71 w 697"/>
                    <a:gd name="T15" fmla="*/ 73 h 493"/>
                    <a:gd name="T16" fmla="*/ 626 w 697"/>
                    <a:gd name="T17" fmla="*/ 73 h 493"/>
                    <a:gd name="T18" fmla="*/ 626 w 697"/>
                    <a:gd name="T19" fmla="*/ 422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97" h="493">
                      <a:moveTo>
                        <a:pt x="0" y="0"/>
                      </a:moveTo>
                      <a:lnTo>
                        <a:pt x="0" y="493"/>
                      </a:lnTo>
                      <a:lnTo>
                        <a:pt x="697" y="493"/>
                      </a:lnTo>
                      <a:lnTo>
                        <a:pt x="697" y="0"/>
                      </a:lnTo>
                      <a:lnTo>
                        <a:pt x="0" y="0"/>
                      </a:lnTo>
                      <a:close/>
                      <a:moveTo>
                        <a:pt x="626" y="422"/>
                      </a:moveTo>
                      <a:lnTo>
                        <a:pt x="71" y="422"/>
                      </a:lnTo>
                      <a:lnTo>
                        <a:pt x="71" y="73"/>
                      </a:lnTo>
                      <a:lnTo>
                        <a:pt x="626" y="73"/>
                      </a:lnTo>
                      <a:lnTo>
                        <a:pt x="626" y="422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81" name="Freeform 28">
                  <a:extLst>
                    <a:ext uri="{FF2B5EF4-FFF2-40B4-BE49-F238E27FC236}">
                      <a16:creationId xmlns:a16="http://schemas.microsoft.com/office/drawing/2014/main" id="{B8B124D7-B3DD-4875-9C93-9F439D3ACF51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565165" y="1189188"/>
                  <a:ext cx="401638" cy="338138"/>
                </a:xfrm>
                <a:custGeom>
                  <a:avLst/>
                  <a:gdLst>
                    <a:gd name="T0" fmla="*/ 0 w 107"/>
                    <a:gd name="T1" fmla="*/ 90 h 90"/>
                    <a:gd name="T2" fmla="*/ 54 w 107"/>
                    <a:gd name="T3" fmla="*/ 0 h 90"/>
                    <a:gd name="T4" fmla="*/ 107 w 107"/>
                    <a:gd name="T5" fmla="*/ 90 h 90"/>
                    <a:gd name="T6" fmla="*/ 0 w 107"/>
                    <a:gd name="T7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7" h="90">
                      <a:moveTo>
                        <a:pt x="0" y="90"/>
                      </a:moveTo>
                      <a:cubicBezTo>
                        <a:pt x="0" y="40"/>
                        <a:pt x="8" y="0"/>
                        <a:pt x="54" y="0"/>
                      </a:cubicBezTo>
                      <a:cubicBezTo>
                        <a:pt x="99" y="0"/>
                        <a:pt x="107" y="40"/>
                        <a:pt x="107" y="9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82" name="Freeform 29">
                  <a:extLst>
                    <a:ext uri="{FF2B5EF4-FFF2-40B4-BE49-F238E27FC236}">
                      <a16:creationId xmlns:a16="http://schemas.microsoft.com/office/drawing/2014/main" id="{9529E3E9-C3EB-4873-BC03-14646FDDD209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958865" y="1230463"/>
                  <a:ext cx="225425" cy="244475"/>
                </a:xfrm>
                <a:custGeom>
                  <a:avLst/>
                  <a:gdLst>
                    <a:gd name="T0" fmla="*/ 0 w 60"/>
                    <a:gd name="T1" fmla="*/ 4 h 65"/>
                    <a:gd name="T2" fmla="*/ 14 w 60"/>
                    <a:gd name="T3" fmla="*/ 65 h 65"/>
                    <a:gd name="T4" fmla="*/ 60 w 60"/>
                    <a:gd name="T5" fmla="*/ 65 h 65"/>
                    <a:gd name="T6" fmla="*/ 18 w 60"/>
                    <a:gd name="T7" fmla="*/ 0 h 65"/>
                    <a:gd name="T8" fmla="*/ 0 w 60"/>
                    <a:gd name="T9" fmla="*/ 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65">
                      <a:moveTo>
                        <a:pt x="0" y="4"/>
                      </a:moveTo>
                      <a:cubicBezTo>
                        <a:pt x="11" y="22"/>
                        <a:pt x="14" y="46"/>
                        <a:pt x="14" y="65"/>
                      </a:cubicBezTo>
                      <a:cubicBezTo>
                        <a:pt x="20" y="65"/>
                        <a:pt x="53" y="65"/>
                        <a:pt x="60" y="65"/>
                      </a:cubicBezTo>
                      <a:cubicBezTo>
                        <a:pt x="59" y="19"/>
                        <a:pt x="46" y="0"/>
                        <a:pt x="18" y="0"/>
                      </a:cubicBezTo>
                      <a:cubicBezTo>
                        <a:pt x="11" y="0"/>
                        <a:pt x="5" y="1"/>
                        <a:pt x="0" y="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83" name="Oval 30">
                  <a:extLst>
                    <a:ext uri="{FF2B5EF4-FFF2-40B4-BE49-F238E27FC236}">
                      <a16:creationId xmlns:a16="http://schemas.microsoft.com/office/drawing/2014/main" id="{B0A890DD-8C0C-4A6C-A9F9-4176C4B370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647715" y="930426"/>
                  <a:ext cx="239713" cy="239713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384" name="Oval 31">
                  <a:extLst>
                    <a:ext uri="{FF2B5EF4-FFF2-40B4-BE49-F238E27FC236}">
                      <a16:creationId xmlns:a16="http://schemas.microsoft.com/office/drawing/2014/main" id="{B01A5BAD-285D-4B1B-9F81-F7BEA953AD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933465" y="1020913"/>
                  <a:ext cx="182563" cy="179388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</p:grpSp>
          <p:sp>
            <p:nvSpPr>
              <p:cNvPr id="378" name="Donut 443">
                <a:extLst>
                  <a:ext uri="{FF2B5EF4-FFF2-40B4-BE49-F238E27FC236}">
                    <a16:creationId xmlns:a16="http://schemas.microsoft.com/office/drawing/2014/main" id="{73E52F6B-7429-48AF-B7BC-A80FC36C229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04545" y="1640238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85" name="Group 384">
              <a:extLst>
                <a:ext uri="{FF2B5EF4-FFF2-40B4-BE49-F238E27FC236}">
                  <a16:creationId xmlns:a16="http://schemas.microsoft.com/office/drawing/2014/main" id="{5AABCD18-BFD3-4DD1-BACC-4DD8F031EBDF}"/>
                </a:ext>
              </a:extLst>
            </p:cNvPr>
            <p:cNvGrpSpPr/>
            <p:nvPr/>
          </p:nvGrpSpPr>
          <p:grpSpPr>
            <a:xfrm>
              <a:off x="4696513" y="4168833"/>
              <a:ext cx="618833" cy="618833"/>
              <a:chOff x="4046256" y="2408118"/>
              <a:chExt cx="392110" cy="392110"/>
            </a:xfrm>
            <a:solidFill>
              <a:schemeClr val="tx1"/>
            </a:solidFill>
          </p:grpSpPr>
          <p:grpSp>
            <p:nvGrpSpPr>
              <p:cNvPr id="386" name="Group 142">
                <a:extLst>
                  <a:ext uri="{FF2B5EF4-FFF2-40B4-BE49-F238E27FC236}">
                    <a16:creationId xmlns:a16="http://schemas.microsoft.com/office/drawing/2014/main" id="{FAF414C8-FE84-4E29-B41D-35F790B37F0D}"/>
                  </a:ext>
                </a:extLst>
              </p:cNvPr>
              <p:cNvGrpSpPr/>
              <p:nvPr/>
            </p:nvGrpSpPr>
            <p:grpSpPr bwMode="black">
              <a:xfrm>
                <a:off x="4134994" y="2521400"/>
                <a:ext cx="214635" cy="165546"/>
                <a:chOff x="6673850" y="4338638"/>
                <a:chExt cx="1403351" cy="1082675"/>
              </a:xfrm>
              <a:grpFill/>
            </p:grpSpPr>
            <p:sp>
              <p:nvSpPr>
                <p:cNvPr id="388" name="Freeform 247">
                  <a:extLst>
                    <a:ext uri="{FF2B5EF4-FFF2-40B4-BE49-F238E27FC236}">
                      <a16:creationId xmlns:a16="http://schemas.microsoft.com/office/drawing/2014/main" id="{384A2105-D800-4FC2-93F5-153C9F2B5C2A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572375" y="4525963"/>
                  <a:ext cx="160338" cy="249238"/>
                </a:xfrm>
                <a:custGeom>
                  <a:avLst/>
                  <a:gdLst>
                    <a:gd name="T0" fmla="*/ 14 w 30"/>
                    <a:gd name="T1" fmla="*/ 29 h 46"/>
                    <a:gd name="T2" fmla="*/ 14 w 30"/>
                    <a:gd name="T3" fmla="*/ 45 h 46"/>
                    <a:gd name="T4" fmla="*/ 22 w 30"/>
                    <a:gd name="T5" fmla="*/ 22 h 46"/>
                    <a:gd name="T6" fmla="*/ 0 w 30"/>
                    <a:gd name="T7" fmla="*/ 0 h 46"/>
                    <a:gd name="T8" fmla="*/ 0 w 30"/>
                    <a:gd name="T9" fmla="*/ 0 h 46"/>
                    <a:gd name="T10" fmla="*/ 14 w 30"/>
                    <a:gd name="T11" fmla="*/ 29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46">
                      <a:moveTo>
                        <a:pt x="14" y="29"/>
                      </a:moveTo>
                      <a:cubicBezTo>
                        <a:pt x="14" y="45"/>
                        <a:pt x="14" y="45"/>
                        <a:pt x="14" y="45"/>
                      </a:cubicBezTo>
                      <a:cubicBezTo>
                        <a:pt x="21" y="46"/>
                        <a:pt x="30" y="39"/>
                        <a:pt x="22" y="22"/>
                      </a:cubicBezTo>
                      <a:cubicBezTo>
                        <a:pt x="15" y="6"/>
                        <a:pt x="5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6"/>
                        <a:pt x="14" y="17"/>
                        <a:pt x="1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389" name="Freeform 248">
                  <a:extLst>
                    <a:ext uri="{FF2B5EF4-FFF2-40B4-BE49-F238E27FC236}">
                      <a16:creationId xmlns:a16="http://schemas.microsoft.com/office/drawing/2014/main" id="{A74D775C-C37D-4D33-AC4A-35D925538D52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239000" y="4525963"/>
                  <a:ext cx="101600" cy="103188"/>
                </a:xfrm>
                <a:custGeom>
                  <a:avLst/>
                  <a:gdLst>
                    <a:gd name="T0" fmla="*/ 19 w 19"/>
                    <a:gd name="T1" fmla="*/ 0 h 19"/>
                    <a:gd name="T2" fmla="*/ 19 w 19"/>
                    <a:gd name="T3" fmla="*/ 0 h 19"/>
                    <a:gd name="T4" fmla="*/ 0 w 19"/>
                    <a:gd name="T5" fmla="*/ 15 h 19"/>
                    <a:gd name="T6" fmla="*/ 6 w 19"/>
                    <a:gd name="T7" fmla="*/ 19 h 19"/>
                    <a:gd name="T8" fmla="*/ 19 w 19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9">
                      <a:moveTo>
                        <a:pt x="19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5" y="1"/>
                        <a:pt x="7" y="5"/>
                        <a:pt x="0" y="15"/>
                      </a:cubicBezTo>
                      <a:cubicBezTo>
                        <a:pt x="2" y="16"/>
                        <a:pt x="4" y="18"/>
                        <a:pt x="6" y="19"/>
                      </a:cubicBezTo>
                      <a:cubicBezTo>
                        <a:pt x="8" y="11"/>
                        <a:pt x="13" y="4"/>
                        <a:pt x="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390" name="Freeform 249">
                  <a:extLst>
                    <a:ext uri="{FF2B5EF4-FFF2-40B4-BE49-F238E27FC236}">
                      <a16:creationId xmlns:a16="http://schemas.microsoft.com/office/drawing/2014/main" id="{A61ECC2B-F858-4C65-A7A4-8C0D715C130E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297738" y="4537075"/>
                  <a:ext cx="317500" cy="227013"/>
                </a:xfrm>
                <a:custGeom>
                  <a:avLst/>
                  <a:gdLst>
                    <a:gd name="T0" fmla="*/ 13 w 59"/>
                    <a:gd name="T1" fmla="*/ 42 h 42"/>
                    <a:gd name="T2" fmla="*/ 59 w 59"/>
                    <a:gd name="T3" fmla="*/ 42 h 42"/>
                    <a:gd name="T4" fmla="*/ 59 w 59"/>
                    <a:gd name="T5" fmla="*/ 26 h 42"/>
                    <a:gd name="T6" fmla="*/ 49 w 59"/>
                    <a:gd name="T7" fmla="*/ 0 h 42"/>
                    <a:gd name="T8" fmla="*/ 29 w 59"/>
                    <a:gd name="T9" fmla="*/ 9 h 42"/>
                    <a:gd name="T10" fmla="*/ 10 w 59"/>
                    <a:gd name="T11" fmla="*/ 0 h 42"/>
                    <a:gd name="T12" fmla="*/ 0 w 59"/>
                    <a:gd name="T13" fmla="*/ 22 h 42"/>
                    <a:gd name="T14" fmla="*/ 12 w 59"/>
                    <a:gd name="T15" fmla="*/ 41 h 42"/>
                    <a:gd name="T16" fmla="*/ 12 w 59"/>
                    <a:gd name="T17" fmla="*/ 41 h 42"/>
                    <a:gd name="T18" fmla="*/ 13 w 59"/>
                    <a:gd name="T1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9" h="42">
                      <a:moveTo>
                        <a:pt x="13" y="42"/>
                      </a:moveTo>
                      <a:cubicBezTo>
                        <a:pt x="27" y="36"/>
                        <a:pt x="44" y="36"/>
                        <a:pt x="59" y="42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59" y="16"/>
                        <a:pt x="55" y="7"/>
                        <a:pt x="49" y="0"/>
                      </a:cubicBezTo>
                      <a:cubicBezTo>
                        <a:pt x="44" y="6"/>
                        <a:pt x="37" y="9"/>
                        <a:pt x="29" y="9"/>
                      </a:cubicBezTo>
                      <a:cubicBezTo>
                        <a:pt x="21" y="9"/>
                        <a:pt x="14" y="6"/>
                        <a:pt x="10" y="0"/>
                      </a:cubicBezTo>
                      <a:cubicBezTo>
                        <a:pt x="4" y="6"/>
                        <a:pt x="1" y="13"/>
                        <a:pt x="0" y="22"/>
                      </a:cubicBezTo>
                      <a:cubicBezTo>
                        <a:pt x="4" y="26"/>
                        <a:pt x="9" y="33"/>
                        <a:pt x="12" y="41"/>
                      </a:cubicBezTo>
                      <a:cubicBezTo>
                        <a:pt x="12" y="41"/>
                        <a:pt x="12" y="41"/>
                        <a:pt x="12" y="41"/>
                      </a:cubicBezTo>
                      <a:cubicBezTo>
                        <a:pt x="13" y="41"/>
                        <a:pt x="13" y="42"/>
                        <a:pt x="13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391" name="Oval 250">
                  <a:extLst>
                    <a:ext uri="{FF2B5EF4-FFF2-40B4-BE49-F238E27FC236}">
                      <a16:creationId xmlns:a16="http://schemas.microsoft.com/office/drawing/2014/main" id="{0C8042DF-F7D5-4A95-ACF2-76F4F156A5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7351713" y="4338638"/>
                  <a:ext cx="209550" cy="21431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392" name="Freeform 251">
                  <a:extLst>
                    <a:ext uri="{FF2B5EF4-FFF2-40B4-BE49-F238E27FC236}">
                      <a16:creationId xmlns:a16="http://schemas.microsoft.com/office/drawing/2014/main" id="{7515B726-616F-4FE4-AB66-9E09023DA420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173913" y="4624388"/>
                  <a:ext cx="155575" cy="198438"/>
                </a:xfrm>
                <a:custGeom>
                  <a:avLst/>
                  <a:gdLst>
                    <a:gd name="T0" fmla="*/ 18 w 29"/>
                    <a:gd name="T1" fmla="*/ 37 h 37"/>
                    <a:gd name="T2" fmla="*/ 29 w 29"/>
                    <a:gd name="T3" fmla="*/ 29 h 37"/>
                    <a:gd name="T4" fmla="*/ 28 w 29"/>
                    <a:gd name="T5" fmla="*/ 28 h 37"/>
                    <a:gd name="T6" fmla="*/ 0 w 29"/>
                    <a:gd name="T7" fmla="*/ 0 h 37"/>
                    <a:gd name="T8" fmla="*/ 0 w 29"/>
                    <a:gd name="T9" fmla="*/ 0 h 37"/>
                    <a:gd name="T10" fmla="*/ 18 w 29"/>
                    <a:gd name="T1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37">
                      <a:moveTo>
                        <a:pt x="18" y="37"/>
                      </a:moveTo>
                      <a:cubicBezTo>
                        <a:pt x="21" y="34"/>
                        <a:pt x="25" y="31"/>
                        <a:pt x="29" y="29"/>
                      </a:cubicBezTo>
                      <a:cubicBezTo>
                        <a:pt x="29" y="29"/>
                        <a:pt x="29" y="28"/>
                        <a:pt x="28" y="28"/>
                      </a:cubicBezTo>
                      <a:cubicBezTo>
                        <a:pt x="19" y="8"/>
                        <a:pt x="6" y="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8"/>
                        <a:pt x="18" y="21"/>
                        <a:pt x="18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393" name="Freeform 252">
                  <a:extLst>
                    <a:ext uri="{FF2B5EF4-FFF2-40B4-BE49-F238E27FC236}">
                      <a16:creationId xmlns:a16="http://schemas.microsoft.com/office/drawing/2014/main" id="{053D7F42-A2AC-4698-8DFE-CBB4E98D6C4C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6673850" y="4624388"/>
                  <a:ext cx="204788" cy="317500"/>
                </a:xfrm>
                <a:custGeom>
                  <a:avLst/>
                  <a:gdLst>
                    <a:gd name="T0" fmla="*/ 38 w 38"/>
                    <a:gd name="T1" fmla="*/ 0 h 59"/>
                    <a:gd name="T2" fmla="*/ 38 w 38"/>
                    <a:gd name="T3" fmla="*/ 0 h 59"/>
                    <a:gd name="T4" fmla="*/ 10 w 38"/>
                    <a:gd name="T5" fmla="*/ 28 h 59"/>
                    <a:gd name="T6" fmla="*/ 20 w 38"/>
                    <a:gd name="T7" fmla="*/ 58 h 59"/>
                    <a:gd name="T8" fmla="*/ 20 w 38"/>
                    <a:gd name="T9" fmla="*/ 37 h 59"/>
                    <a:gd name="T10" fmla="*/ 38 w 38"/>
                    <a:gd name="T11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59">
                      <a:moveTo>
                        <a:pt x="38" y="0"/>
                      </a:move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2" y="2"/>
                        <a:pt x="18" y="8"/>
                        <a:pt x="10" y="28"/>
                      </a:cubicBezTo>
                      <a:cubicBezTo>
                        <a:pt x="0" y="49"/>
                        <a:pt x="11" y="59"/>
                        <a:pt x="20" y="58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0" y="22"/>
                        <a:pt x="27" y="8"/>
                        <a:pt x="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394" name="Freeform 253">
                  <a:extLst>
                    <a:ext uri="{FF2B5EF4-FFF2-40B4-BE49-F238E27FC236}">
                      <a16:creationId xmlns:a16="http://schemas.microsoft.com/office/drawing/2014/main" id="{F9CF0E3D-1C63-4BDD-A068-198967333CB6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6818313" y="4640263"/>
                  <a:ext cx="409575" cy="446088"/>
                </a:xfrm>
                <a:custGeom>
                  <a:avLst/>
                  <a:gdLst>
                    <a:gd name="T0" fmla="*/ 76 w 76"/>
                    <a:gd name="T1" fmla="*/ 33 h 83"/>
                    <a:gd name="T2" fmla="*/ 63 w 76"/>
                    <a:gd name="T3" fmla="*/ 0 h 83"/>
                    <a:gd name="T4" fmla="*/ 38 w 76"/>
                    <a:gd name="T5" fmla="*/ 12 h 83"/>
                    <a:gd name="T6" fmla="*/ 14 w 76"/>
                    <a:gd name="T7" fmla="*/ 0 h 83"/>
                    <a:gd name="T8" fmla="*/ 0 w 76"/>
                    <a:gd name="T9" fmla="*/ 33 h 83"/>
                    <a:gd name="T10" fmla="*/ 0 w 76"/>
                    <a:gd name="T11" fmla="*/ 66 h 83"/>
                    <a:gd name="T12" fmla="*/ 15 w 76"/>
                    <a:gd name="T13" fmla="*/ 83 h 83"/>
                    <a:gd name="T14" fmla="*/ 62 w 76"/>
                    <a:gd name="T15" fmla="*/ 83 h 83"/>
                    <a:gd name="T16" fmla="*/ 62 w 76"/>
                    <a:gd name="T17" fmla="*/ 83 h 83"/>
                    <a:gd name="T18" fmla="*/ 68 w 76"/>
                    <a:gd name="T19" fmla="*/ 55 h 83"/>
                    <a:gd name="T20" fmla="*/ 76 w 76"/>
                    <a:gd name="T21" fmla="*/ 41 h 83"/>
                    <a:gd name="T22" fmla="*/ 76 w 76"/>
                    <a:gd name="T23" fmla="*/ 3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6" h="83">
                      <a:moveTo>
                        <a:pt x="76" y="33"/>
                      </a:moveTo>
                      <a:cubicBezTo>
                        <a:pt x="76" y="20"/>
                        <a:pt x="71" y="8"/>
                        <a:pt x="63" y="0"/>
                      </a:cubicBezTo>
                      <a:cubicBezTo>
                        <a:pt x="57" y="7"/>
                        <a:pt x="48" y="12"/>
                        <a:pt x="38" y="12"/>
                      </a:cubicBezTo>
                      <a:cubicBezTo>
                        <a:pt x="28" y="12"/>
                        <a:pt x="20" y="7"/>
                        <a:pt x="14" y="0"/>
                      </a:cubicBezTo>
                      <a:cubicBezTo>
                        <a:pt x="5" y="8"/>
                        <a:pt x="0" y="20"/>
                        <a:pt x="0" y="33"/>
                      </a:cubicBezTo>
                      <a:cubicBezTo>
                        <a:pt x="0" y="66"/>
                        <a:pt x="0" y="66"/>
                        <a:pt x="0" y="66"/>
                      </a:cubicBezTo>
                      <a:cubicBezTo>
                        <a:pt x="0" y="76"/>
                        <a:pt x="7" y="83"/>
                        <a:pt x="15" y="83"/>
                      </a:cubicBezTo>
                      <a:cubicBezTo>
                        <a:pt x="62" y="83"/>
                        <a:pt x="62" y="83"/>
                        <a:pt x="62" y="83"/>
                      </a:cubicBezTo>
                      <a:cubicBezTo>
                        <a:pt x="62" y="83"/>
                        <a:pt x="62" y="83"/>
                        <a:pt x="62" y="83"/>
                      </a:cubicBezTo>
                      <a:cubicBezTo>
                        <a:pt x="62" y="74"/>
                        <a:pt x="63" y="64"/>
                        <a:pt x="68" y="55"/>
                      </a:cubicBezTo>
                      <a:cubicBezTo>
                        <a:pt x="70" y="50"/>
                        <a:pt x="73" y="45"/>
                        <a:pt x="76" y="41"/>
                      </a:cubicBezTo>
                      <a:lnTo>
                        <a:pt x="76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395" name="Oval 254">
                  <a:extLst>
                    <a:ext uri="{FF2B5EF4-FFF2-40B4-BE49-F238E27FC236}">
                      <a16:creationId xmlns:a16="http://schemas.microsoft.com/office/drawing/2014/main" id="{91D1F9E6-B80C-4FEF-A454-AD657E2BE2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6888163" y="4386263"/>
                  <a:ext cx="274638" cy="26987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396" name="Freeform 255">
                  <a:extLst>
                    <a:ext uri="{FF2B5EF4-FFF2-40B4-BE49-F238E27FC236}">
                      <a16:creationId xmlns:a16="http://schemas.microsoft.com/office/drawing/2014/main" id="{12C248BA-7E98-47DF-B23F-CB5E2287A148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732713" y="5108575"/>
                  <a:ext cx="344488" cy="312738"/>
                </a:xfrm>
                <a:custGeom>
                  <a:avLst/>
                  <a:gdLst>
                    <a:gd name="T0" fmla="*/ 56 w 64"/>
                    <a:gd name="T1" fmla="*/ 24 h 58"/>
                    <a:gd name="T2" fmla="*/ 34 w 64"/>
                    <a:gd name="T3" fmla="*/ 14 h 58"/>
                    <a:gd name="T4" fmla="*/ 31 w 64"/>
                    <a:gd name="T5" fmla="*/ 6 h 58"/>
                    <a:gd name="T6" fmla="*/ 20 w 64"/>
                    <a:gd name="T7" fmla="*/ 0 h 58"/>
                    <a:gd name="T8" fmla="*/ 14 w 64"/>
                    <a:gd name="T9" fmla="*/ 23 h 58"/>
                    <a:gd name="T10" fmla="*/ 0 w 64"/>
                    <a:gd name="T11" fmla="*/ 42 h 58"/>
                    <a:gd name="T12" fmla="*/ 11 w 64"/>
                    <a:gd name="T13" fmla="*/ 47 h 58"/>
                    <a:gd name="T14" fmla="*/ 19 w 64"/>
                    <a:gd name="T15" fmla="*/ 44 h 58"/>
                    <a:gd name="T16" fmla="*/ 41 w 64"/>
                    <a:gd name="T17" fmla="*/ 55 h 58"/>
                    <a:gd name="T18" fmla="*/ 58 w 64"/>
                    <a:gd name="T19" fmla="*/ 47 h 58"/>
                    <a:gd name="T20" fmla="*/ 60 w 64"/>
                    <a:gd name="T21" fmla="*/ 42 h 58"/>
                    <a:gd name="T22" fmla="*/ 56 w 64"/>
                    <a:gd name="T23" fmla="*/ 24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4" h="58">
                      <a:moveTo>
                        <a:pt x="56" y="24"/>
                      </a:moveTo>
                      <a:cubicBezTo>
                        <a:pt x="34" y="14"/>
                        <a:pt x="34" y="14"/>
                        <a:pt x="34" y="14"/>
                      </a:cubicBezTo>
                      <a:cubicBezTo>
                        <a:pt x="35" y="11"/>
                        <a:pt x="34" y="7"/>
                        <a:pt x="31" y="6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8"/>
                        <a:pt x="17" y="16"/>
                        <a:pt x="14" y="23"/>
                      </a:cubicBezTo>
                      <a:cubicBezTo>
                        <a:pt x="10" y="30"/>
                        <a:pt x="5" y="37"/>
                        <a:pt x="0" y="42"/>
                      </a:cubicBezTo>
                      <a:cubicBezTo>
                        <a:pt x="11" y="47"/>
                        <a:pt x="11" y="47"/>
                        <a:pt x="11" y="47"/>
                      </a:cubicBezTo>
                      <a:cubicBezTo>
                        <a:pt x="14" y="49"/>
                        <a:pt x="18" y="47"/>
                        <a:pt x="19" y="44"/>
                      </a:cubicBezTo>
                      <a:cubicBezTo>
                        <a:pt x="41" y="55"/>
                        <a:pt x="41" y="55"/>
                        <a:pt x="41" y="55"/>
                      </a:cubicBezTo>
                      <a:cubicBezTo>
                        <a:pt x="47" y="58"/>
                        <a:pt x="54" y="54"/>
                        <a:pt x="58" y="47"/>
                      </a:cubicBezTo>
                      <a:cubicBezTo>
                        <a:pt x="60" y="42"/>
                        <a:pt x="60" y="42"/>
                        <a:pt x="60" y="42"/>
                      </a:cubicBezTo>
                      <a:cubicBezTo>
                        <a:pt x="64" y="35"/>
                        <a:pt x="62" y="27"/>
                        <a:pt x="56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397" name="Freeform 256">
                  <a:extLst>
                    <a:ext uri="{FF2B5EF4-FFF2-40B4-BE49-F238E27FC236}">
                      <a16:creationId xmlns:a16="http://schemas.microsoft.com/office/drawing/2014/main" id="{2F558FF0-8F9A-431B-A691-DBBFDEC4D351}"/>
                    </a:ext>
                  </a:extLst>
                </p:cNvPr>
                <p:cNvSpPr>
                  <a:spLocks noEditPoints="1"/>
                </p:cNvSpPr>
                <p:nvPr/>
              </p:nvSpPr>
              <p:spPr bwMode="black">
                <a:xfrm>
                  <a:off x="7158038" y="4748213"/>
                  <a:ext cx="671513" cy="673100"/>
                </a:xfrm>
                <a:custGeom>
                  <a:avLst/>
                  <a:gdLst>
                    <a:gd name="T0" fmla="*/ 86 w 125"/>
                    <a:gd name="T1" fmla="*/ 13 h 125"/>
                    <a:gd name="T2" fmla="*/ 13 w 125"/>
                    <a:gd name="T3" fmla="*/ 39 h 125"/>
                    <a:gd name="T4" fmla="*/ 39 w 125"/>
                    <a:gd name="T5" fmla="*/ 112 h 125"/>
                    <a:gd name="T6" fmla="*/ 112 w 125"/>
                    <a:gd name="T7" fmla="*/ 86 h 125"/>
                    <a:gd name="T8" fmla="*/ 86 w 125"/>
                    <a:gd name="T9" fmla="*/ 13 h 125"/>
                    <a:gd name="T10" fmla="*/ 97 w 125"/>
                    <a:gd name="T11" fmla="*/ 79 h 125"/>
                    <a:gd name="T12" fmla="*/ 47 w 125"/>
                    <a:gd name="T13" fmla="*/ 96 h 125"/>
                    <a:gd name="T14" fmla="*/ 29 w 125"/>
                    <a:gd name="T15" fmla="*/ 46 h 125"/>
                    <a:gd name="T16" fmla="*/ 79 w 125"/>
                    <a:gd name="T17" fmla="*/ 28 h 125"/>
                    <a:gd name="T18" fmla="*/ 97 w 125"/>
                    <a:gd name="T19" fmla="*/ 79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5" h="125">
                      <a:moveTo>
                        <a:pt x="86" y="13"/>
                      </a:moveTo>
                      <a:cubicBezTo>
                        <a:pt x="59" y="0"/>
                        <a:pt x="26" y="12"/>
                        <a:pt x="13" y="39"/>
                      </a:cubicBezTo>
                      <a:cubicBezTo>
                        <a:pt x="0" y="66"/>
                        <a:pt x="12" y="99"/>
                        <a:pt x="39" y="112"/>
                      </a:cubicBezTo>
                      <a:cubicBezTo>
                        <a:pt x="66" y="125"/>
                        <a:pt x="99" y="113"/>
                        <a:pt x="112" y="86"/>
                      </a:cubicBezTo>
                      <a:cubicBezTo>
                        <a:pt x="125" y="59"/>
                        <a:pt x="114" y="26"/>
                        <a:pt x="86" y="13"/>
                      </a:cubicBezTo>
                      <a:close/>
                      <a:moveTo>
                        <a:pt x="97" y="79"/>
                      </a:moveTo>
                      <a:cubicBezTo>
                        <a:pt x="88" y="97"/>
                        <a:pt x="65" y="105"/>
                        <a:pt x="47" y="96"/>
                      </a:cubicBezTo>
                      <a:cubicBezTo>
                        <a:pt x="28" y="87"/>
                        <a:pt x="20" y="65"/>
                        <a:pt x="29" y="46"/>
                      </a:cubicBezTo>
                      <a:cubicBezTo>
                        <a:pt x="38" y="27"/>
                        <a:pt x="60" y="19"/>
                        <a:pt x="79" y="28"/>
                      </a:cubicBezTo>
                      <a:cubicBezTo>
                        <a:pt x="98" y="37"/>
                        <a:pt x="106" y="60"/>
                        <a:pt x="97" y="7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398" name="Freeform 257">
                  <a:extLst>
                    <a:ext uri="{FF2B5EF4-FFF2-40B4-BE49-F238E27FC236}">
                      <a16:creationId xmlns:a16="http://schemas.microsoft.com/office/drawing/2014/main" id="{846CF7A6-4F50-4C03-9FEB-0A9593D11829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351713" y="4908550"/>
                  <a:ext cx="225425" cy="150813"/>
                </a:xfrm>
                <a:custGeom>
                  <a:avLst/>
                  <a:gdLst>
                    <a:gd name="T0" fmla="*/ 39 w 42"/>
                    <a:gd name="T1" fmla="*/ 7 h 28"/>
                    <a:gd name="T2" fmla="*/ 39 w 42"/>
                    <a:gd name="T3" fmla="*/ 7 h 28"/>
                    <a:gd name="T4" fmla="*/ 1 w 42"/>
                    <a:gd name="T5" fmla="*/ 20 h 28"/>
                    <a:gd name="T6" fmla="*/ 3 w 42"/>
                    <a:gd name="T7" fmla="*/ 27 h 28"/>
                    <a:gd name="T8" fmla="*/ 10 w 42"/>
                    <a:gd name="T9" fmla="*/ 24 h 28"/>
                    <a:gd name="T10" fmla="*/ 35 w 42"/>
                    <a:gd name="T11" fmla="*/ 15 h 28"/>
                    <a:gd name="T12" fmla="*/ 41 w 42"/>
                    <a:gd name="T13" fmla="*/ 13 h 28"/>
                    <a:gd name="T14" fmla="*/ 39 w 42"/>
                    <a:gd name="T15" fmla="*/ 7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2" h="28">
                      <a:moveTo>
                        <a:pt x="39" y="7"/>
                      </a:moveTo>
                      <a:cubicBezTo>
                        <a:pt x="39" y="7"/>
                        <a:pt x="39" y="7"/>
                        <a:pt x="39" y="7"/>
                      </a:cubicBezTo>
                      <a:cubicBezTo>
                        <a:pt x="25" y="0"/>
                        <a:pt x="8" y="6"/>
                        <a:pt x="1" y="20"/>
                      </a:cubicBezTo>
                      <a:cubicBezTo>
                        <a:pt x="0" y="23"/>
                        <a:pt x="1" y="25"/>
                        <a:pt x="3" y="27"/>
                      </a:cubicBezTo>
                      <a:cubicBezTo>
                        <a:pt x="6" y="28"/>
                        <a:pt x="8" y="27"/>
                        <a:pt x="10" y="24"/>
                      </a:cubicBezTo>
                      <a:cubicBezTo>
                        <a:pt x="14" y="15"/>
                        <a:pt x="25" y="11"/>
                        <a:pt x="35" y="15"/>
                      </a:cubicBezTo>
                      <a:cubicBezTo>
                        <a:pt x="37" y="16"/>
                        <a:pt x="40" y="15"/>
                        <a:pt x="41" y="13"/>
                      </a:cubicBezTo>
                      <a:cubicBezTo>
                        <a:pt x="42" y="11"/>
                        <a:pt x="41" y="8"/>
                        <a:pt x="39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</p:grpSp>
          <p:sp>
            <p:nvSpPr>
              <p:cNvPr id="387" name="Donut 497">
                <a:extLst>
                  <a:ext uri="{FF2B5EF4-FFF2-40B4-BE49-F238E27FC236}">
                    <a16:creationId xmlns:a16="http://schemas.microsoft.com/office/drawing/2014/main" id="{A0B63CA4-9880-4E56-B66B-38850234ED3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46256" y="2408118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A1923FA1-376E-410B-B45E-87330C4A7212}"/>
                </a:ext>
              </a:extLst>
            </p:cNvPr>
            <p:cNvGrpSpPr/>
            <p:nvPr/>
          </p:nvGrpSpPr>
          <p:grpSpPr>
            <a:xfrm>
              <a:off x="5998241" y="3424198"/>
              <a:ext cx="618833" cy="618833"/>
              <a:chOff x="4046256" y="2408118"/>
              <a:chExt cx="392110" cy="392110"/>
            </a:xfrm>
            <a:solidFill>
              <a:schemeClr val="tx1"/>
            </a:solidFill>
          </p:grpSpPr>
          <p:grpSp>
            <p:nvGrpSpPr>
              <p:cNvPr id="400" name="Group 142">
                <a:extLst>
                  <a:ext uri="{FF2B5EF4-FFF2-40B4-BE49-F238E27FC236}">
                    <a16:creationId xmlns:a16="http://schemas.microsoft.com/office/drawing/2014/main" id="{FB470B36-DE17-4882-B4CE-1363C444C0A1}"/>
                  </a:ext>
                </a:extLst>
              </p:cNvPr>
              <p:cNvGrpSpPr/>
              <p:nvPr/>
            </p:nvGrpSpPr>
            <p:grpSpPr bwMode="black">
              <a:xfrm>
                <a:off x="4134994" y="2521400"/>
                <a:ext cx="214635" cy="165546"/>
                <a:chOff x="6673850" y="4338638"/>
                <a:chExt cx="1403351" cy="1082675"/>
              </a:xfrm>
              <a:grpFill/>
            </p:grpSpPr>
            <p:sp>
              <p:nvSpPr>
                <p:cNvPr id="402" name="Freeform 247">
                  <a:extLst>
                    <a:ext uri="{FF2B5EF4-FFF2-40B4-BE49-F238E27FC236}">
                      <a16:creationId xmlns:a16="http://schemas.microsoft.com/office/drawing/2014/main" id="{EF274FF7-3D73-4D83-A2DB-D4B07AEB0596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572375" y="4525963"/>
                  <a:ext cx="160338" cy="249238"/>
                </a:xfrm>
                <a:custGeom>
                  <a:avLst/>
                  <a:gdLst>
                    <a:gd name="T0" fmla="*/ 14 w 30"/>
                    <a:gd name="T1" fmla="*/ 29 h 46"/>
                    <a:gd name="T2" fmla="*/ 14 w 30"/>
                    <a:gd name="T3" fmla="*/ 45 h 46"/>
                    <a:gd name="T4" fmla="*/ 22 w 30"/>
                    <a:gd name="T5" fmla="*/ 22 h 46"/>
                    <a:gd name="T6" fmla="*/ 0 w 30"/>
                    <a:gd name="T7" fmla="*/ 0 h 46"/>
                    <a:gd name="T8" fmla="*/ 0 w 30"/>
                    <a:gd name="T9" fmla="*/ 0 h 46"/>
                    <a:gd name="T10" fmla="*/ 14 w 30"/>
                    <a:gd name="T11" fmla="*/ 29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46">
                      <a:moveTo>
                        <a:pt x="14" y="29"/>
                      </a:moveTo>
                      <a:cubicBezTo>
                        <a:pt x="14" y="45"/>
                        <a:pt x="14" y="45"/>
                        <a:pt x="14" y="45"/>
                      </a:cubicBezTo>
                      <a:cubicBezTo>
                        <a:pt x="21" y="46"/>
                        <a:pt x="30" y="39"/>
                        <a:pt x="22" y="22"/>
                      </a:cubicBezTo>
                      <a:cubicBezTo>
                        <a:pt x="15" y="6"/>
                        <a:pt x="5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6"/>
                        <a:pt x="14" y="17"/>
                        <a:pt x="1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03" name="Freeform 248">
                  <a:extLst>
                    <a:ext uri="{FF2B5EF4-FFF2-40B4-BE49-F238E27FC236}">
                      <a16:creationId xmlns:a16="http://schemas.microsoft.com/office/drawing/2014/main" id="{412FAA21-97B1-4009-A31C-F5957DFC9CC2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239000" y="4525963"/>
                  <a:ext cx="101600" cy="103188"/>
                </a:xfrm>
                <a:custGeom>
                  <a:avLst/>
                  <a:gdLst>
                    <a:gd name="T0" fmla="*/ 19 w 19"/>
                    <a:gd name="T1" fmla="*/ 0 h 19"/>
                    <a:gd name="T2" fmla="*/ 19 w 19"/>
                    <a:gd name="T3" fmla="*/ 0 h 19"/>
                    <a:gd name="T4" fmla="*/ 0 w 19"/>
                    <a:gd name="T5" fmla="*/ 15 h 19"/>
                    <a:gd name="T6" fmla="*/ 6 w 19"/>
                    <a:gd name="T7" fmla="*/ 19 h 19"/>
                    <a:gd name="T8" fmla="*/ 19 w 19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9">
                      <a:moveTo>
                        <a:pt x="19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5" y="1"/>
                        <a:pt x="7" y="5"/>
                        <a:pt x="0" y="15"/>
                      </a:cubicBezTo>
                      <a:cubicBezTo>
                        <a:pt x="2" y="16"/>
                        <a:pt x="4" y="18"/>
                        <a:pt x="6" y="19"/>
                      </a:cubicBezTo>
                      <a:cubicBezTo>
                        <a:pt x="8" y="11"/>
                        <a:pt x="13" y="4"/>
                        <a:pt x="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04" name="Freeform 249">
                  <a:extLst>
                    <a:ext uri="{FF2B5EF4-FFF2-40B4-BE49-F238E27FC236}">
                      <a16:creationId xmlns:a16="http://schemas.microsoft.com/office/drawing/2014/main" id="{51235B8A-0228-4A6C-BE4D-B9DBBFE84A57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297738" y="4537075"/>
                  <a:ext cx="317500" cy="227013"/>
                </a:xfrm>
                <a:custGeom>
                  <a:avLst/>
                  <a:gdLst>
                    <a:gd name="T0" fmla="*/ 13 w 59"/>
                    <a:gd name="T1" fmla="*/ 42 h 42"/>
                    <a:gd name="T2" fmla="*/ 59 w 59"/>
                    <a:gd name="T3" fmla="*/ 42 h 42"/>
                    <a:gd name="T4" fmla="*/ 59 w 59"/>
                    <a:gd name="T5" fmla="*/ 26 h 42"/>
                    <a:gd name="T6" fmla="*/ 49 w 59"/>
                    <a:gd name="T7" fmla="*/ 0 h 42"/>
                    <a:gd name="T8" fmla="*/ 29 w 59"/>
                    <a:gd name="T9" fmla="*/ 9 h 42"/>
                    <a:gd name="T10" fmla="*/ 10 w 59"/>
                    <a:gd name="T11" fmla="*/ 0 h 42"/>
                    <a:gd name="T12" fmla="*/ 0 w 59"/>
                    <a:gd name="T13" fmla="*/ 22 h 42"/>
                    <a:gd name="T14" fmla="*/ 12 w 59"/>
                    <a:gd name="T15" fmla="*/ 41 h 42"/>
                    <a:gd name="T16" fmla="*/ 12 w 59"/>
                    <a:gd name="T17" fmla="*/ 41 h 42"/>
                    <a:gd name="T18" fmla="*/ 13 w 59"/>
                    <a:gd name="T1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9" h="42">
                      <a:moveTo>
                        <a:pt x="13" y="42"/>
                      </a:moveTo>
                      <a:cubicBezTo>
                        <a:pt x="27" y="36"/>
                        <a:pt x="44" y="36"/>
                        <a:pt x="59" y="42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59" y="16"/>
                        <a:pt x="55" y="7"/>
                        <a:pt x="49" y="0"/>
                      </a:cubicBezTo>
                      <a:cubicBezTo>
                        <a:pt x="44" y="6"/>
                        <a:pt x="37" y="9"/>
                        <a:pt x="29" y="9"/>
                      </a:cubicBezTo>
                      <a:cubicBezTo>
                        <a:pt x="21" y="9"/>
                        <a:pt x="14" y="6"/>
                        <a:pt x="10" y="0"/>
                      </a:cubicBezTo>
                      <a:cubicBezTo>
                        <a:pt x="4" y="6"/>
                        <a:pt x="1" y="13"/>
                        <a:pt x="0" y="22"/>
                      </a:cubicBezTo>
                      <a:cubicBezTo>
                        <a:pt x="4" y="26"/>
                        <a:pt x="9" y="33"/>
                        <a:pt x="12" y="41"/>
                      </a:cubicBezTo>
                      <a:cubicBezTo>
                        <a:pt x="12" y="41"/>
                        <a:pt x="12" y="41"/>
                        <a:pt x="12" y="41"/>
                      </a:cubicBezTo>
                      <a:cubicBezTo>
                        <a:pt x="13" y="41"/>
                        <a:pt x="13" y="42"/>
                        <a:pt x="13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05" name="Oval 250">
                  <a:extLst>
                    <a:ext uri="{FF2B5EF4-FFF2-40B4-BE49-F238E27FC236}">
                      <a16:creationId xmlns:a16="http://schemas.microsoft.com/office/drawing/2014/main" id="{1F41FA62-A997-452D-8ED4-3D327FA0B2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7351713" y="4338638"/>
                  <a:ext cx="209550" cy="21431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06" name="Freeform 251">
                  <a:extLst>
                    <a:ext uri="{FF2B5EF4-FFF2-40B4-BE49-F238E27FC236}">
                      <a16:creationId xmlns:a16="http://schemas.microsoft.com/office/drawing/2014/main" id="{2CD19638-7EF6-4E4E-A72D-1E3CD424C306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173913" y="4624388"/>
                  <a:ext cx="155575" cy="198438"/>
                </a:xfrm>
                <a:custGeom>
                  <a:avLst/>
                  <a:gdLst>
                    <a:gd name="T0" fmla="*/ 18 w 29"/>
                    <a:gd name="T1" fmla="*/ 37 h 37"/>
                    <a:gd name="T2" fmla="*/ 29 w 29"/>
                    <a:gd name="T3" fmla="*/ 29 h 37"/>
                    <a:gd name="T4" fmla="*/ 28 w 29"/>
                    <a:gd name="T5" fmla="*/ 28 h 37"/>
                    <a:gd name="T6" fmla="*/ 0 w 29"/>
                    <a:gd name="T7" fmla="*/ 0 h 37"/>
                    <a:gd name="T8" fmla="*/ 0 w 29"/>
                    <a:gd name="T9" fmla="*/ 0 h 37"/>
                    <a:gd name="T10" fmla="*/ 18 w 29"/>
                    <a:gd name="T1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37">
                      <a:moveTo>
                        <a:pt x="18" y="37"/>
                      </a:moveTo>
                      <a:cubicBezTo>
                        <a:pt x="21" y="34"/>
                        <a:pt x="25" y="31"/>
                        <a:pt x="29" y="29"/>
                      </a:cubicBezTo>
                      <a:cubicBezTo>
                        <a:pt x="29" y="29"/>
                        <a:pt x="29" y="28"/>
                        <a:pt x="28" y="28"/>
                      </a:cubicBezTo>
                      <a:cubicBezTo>
                        <a:pt x="19" y="8"/>
                        <a:pt x="6" y="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8"/>
                        <a:pt x="18" y="21"/>
                        <a:pt x="18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07" name="Freeform 252">
                  <a:extLst>
                    <a:ext uri="{FF2B5EF4-FFF2-40B4-BE49-F238E27FC236}">
                      <a16:creationId xmlns:a16="http://schemas.microsoft.com/office/drawing/2014/main" id="{62F2F498-A69C-4548-BC1D-B7CD495236C3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6673850" y="4624388"/>
                  <a:ext cx="204788" cy="317500"/>
                </a:xfrm>
                <a:custGeom>
                  <a:avLst/>
                  <a:gdLst>
                    <a:gd name="T0" fmla="*/ 38 w 38"/>
                    <a:gd name="T1" fmla="*/ 0 h 59"/>
                    <a:gd name="T2" fmla="*/ 38 w 38"/>
                    <a:gd name="T3" fmla="*/ 0 h 59"/>
                    <a:gd name="T4" fmla="*/ 10 w 38"/>
                    <a:gd name="T5" fmla="*/ 28 h 59"/>
                    <a:gd name="T6" fmla="*/ 20 w 38"/>
                    <a:gd name="T7" fmla="*/ 58 h 59"/>
                    <a:gd name="T8" fmla="*/ 20 w 38"/>
                    <a:gd name="T9" fmla="*/ 37 h 59"/>
                    <a:gd name="T10" fmla="*/ 38 w 38"/>
                    <a:gd name="T11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59">
                      <a:moveTo>
                        <a:pt x="38" y="0"/>
                      </a:move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2" y="2"/>
                        <a:pt x="18" y="8"/>
                        <a:pt x="10" y="28"/>
                      </a:cubicBezTo>
                      <a:cubicBezTo>
                        <a:pt x="0" y="49"/>
                        <a:pt x="11" y="59"/>
                        <a:pt x="20" y="58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0" y="22"/>
                        <a:pt x="27" y="8"/>
                        <a:pt x="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08" name="Freeform 253">
                  <a:extLst>
                    <a:ext uri="{FF2B5EF4-FFF2-40B4-BE49-F238E27FC236}">
                      <a16:creationId xmlns:a16="http://schemas.microsoft.com/office/drawing/2014/main" id="{46E244F0-5F66-4CC4-8ADD-364FED895488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6818313" y="4640263"/>
                  <a:ext cx="409575" cy="446088"/>
                </a:xfrm>
                <a:custGeom>
                  <a:avLst/>
                  <a:gdLst>
                    <a:gd name="T0" fmla="*/ 76 w 76"/>
                    <a:gd name="T1" fmla="*/ 33 h 83"/>
                    <a:gd name="T2" fmla="*/ 63 w 76"/>
                    <a:gd name="T3" fmla="*/ 0 h 83"/>
                    <a:gd name="T4" fmla="*/ 38 w 76"/>
                    <a:gd name="T5" fmla="*/ 12 h 83"/>
                    <a:gd name="T6" fmla="*/ 14 w 76"/>
                    <a:gd name="T7" fmla="*/ 0 h 83"/>
                    <a:gd name="T8" fmla="*/ 0 w 76"/>
                    <a:gd name="T9" fmla="*/ 33 h 83"/>
                    <a:gd name="T10" fmla="*/ 0 w 76"/>
                    <a:gd name="T11" fmla="*/ 66 h 83"/>
                    <a:gd name="T12" fmla="*/ 15 w 76"/>
                    <a:gd name="T13" fmla="*/ 83 h 83"/>
                    <a:gd name="T14" fmla="*/ 62 w 76"/>
                    <a:gd name="T15" fmla="*/ 83 h 83"/>
                    <a:gd name="T16" fmla="*/ 62 w 76"/>
                    <a:gd name="T17" fmla="*/ 83 h 83"/>
                    <a:gd name="T18" fmla="*/ 68 w 76"/>
                    <a:gd name="T19" fmla="*/ 55 h 83"/>
                    <a:gd name="T20" fmla="*/ 76 w 76"/>
                    <a:gd name="T21" fmla="*/ 41 h 83"/>
                    <a:gd name="T22" fmla="*/ 76 w 76"/>
                    <a:gd name="T23" fmla="*/ 3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6" h="83">
                      <a:moveTo>
                        <a:pt x="76" y="33"/>
                      </a:moveTo>
                      <a:cubicBezTo>
                        <a:pt x="76" y="20"/>
                        <a:pt x="71" y="8"/>
                        <a:pt x="63" y="0"/>
                      </a:cubicBezTo>
                      <a:cubicBezTo>
                        <a:pt x="57" y="7"/>
                        <a:pt x="48" y="12"/>
                        <a:pt x="38" y="12"/>
                      </a:cubicBezTo>
                      <a:cubicBezTo>
                        <a:pt x="28" y="12"/>
                        <a:pt x="20" y="7"/>
                        <a:pt x="14" y="0"/>
                      </a:cubicBezTo>
                      <a:cubicBezTo>
                        <a:pt x="5" y="8"/>
                        <a:pt x="0" y="20"/>
                        <a:pt x="0" y="33"/>
                      </a:cubicBezTo>
                      <a:cubicBezTo>
                        <a:pt x="0" y="66"/>
                        <a:pt x="0" y="66"/>
                        <a:pt x="0" y="66"/>
                      </a:cubicBezTo>
                      <a:cubicBezTo>
                        <a:pt x="0" y="76"/>
                        <a:pt x="7" y="83"/>
                        <a:pt x="15" y="83"/>
                      </a:cubicBezTo>
                      <a:cubicBezTo>
                        <a:pt x="62" y="83"/>
                        <a:pt x="62" y="83"/>
                        <a:pt x="62" y="83"/>
                      </a:cubicBezTo>
                      <a:cubicBezTo>
                        <a:pt x="62" y="83"/>
                        <a:pt x="62" y="83"/>
                        <a:pt x="62" y="83"/>
                      </a:cubicBezTo>
                      <a:cubicBezTo>
                        <a:pt x="62" y="74"/>
                        <a:pt x="63" y="64"/>
                        <a:pt x="68" y="55"/>
                      </a:cubicBezTo>
                      <a:cubicBezTo>
                        <a:pt x="70" y="50"/>
                        <a:pt x="73" y="45"/>
                        <a:pt x="76" y="41"/>
                      </a:cubicBezTo>
                      <a:lnTo>
                        <a:pt x="76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09" name="Oval 254">
                  <a:extLst>
                    <a:ext uri="{FF2B5EF4-FFF2-40B4-BE49-F238E27FC236}">
                      <a16:creationId xmlns:a16="http://schemas.microsoft.com/office/drawing/2014/main" id="{0C598CED-6591-4D7D-AD84-96A0EDF70D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6888163" y="4386263"/>
                  <a:ext cx="274638" cy="26987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10" name="Freeform 255">
                  <a:extLst>
                    <a:ext uri="{FF2B5EF4-FFF2-40B4-BE49-F238E27FC236}">
                      <a16:creationId xmlns:a16="http://schemas.microsoft.com/office/drawing/2014/main" id="{2A0FB8E8-EED7-4656-83AF-EEA7A8A16FC5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732713" y="5108575"/>
                  <a:ext cx="344488" cy="312738"/>
                </a:xfrm>
                <a:custGeom>
                  <a:avLst/>
                  <a:gdLst>
                    <a:gd name="T0" fmla="*/ 56 w 64"/>
                    <a:gd name="T1" fmla="*/ 24 h 58"/>
                    <a:gd name="T2" fmla="*/ 34 w 64"/>
                    <a:gd name="T3" fmla="*/ 14 h 58"/>
                    <a:gd name="T4" fmla="*/ 31 w 64"/>
                    <a:gd name="T5" fmla="*/ 6 h 58"/>
                    <a:gd name="T6" fmla="*/ 20 w 64"/>
                    <a:gd name="T7" fmla="*/ 0 h 58"/>
                    <a:gd name="T8" fmla="*/ 14 w 64"/>
                    <a:gd name="T9" fmla="*/ 23 h 58"/>
                    <a:gd name="T10" fmla="*/ 0 w 64"/>
                    <a:gd name="T11" fmla="*/ 42 h 58"/>
                    <a:gd name="T12" fmla="*/ 11 w 64"/>
                    <a:gd name="T13" fmla="*/ 47 h 58"/>
                    <a:gd name="T14" fmla="*/ 19 w 64"/>
                    <a:gd name="T15" fmla="*/ 44 h 58"/>
                    <a:gd name="T16" fmla="*/ 41 w 64"/>
                    <a:gd name="T17" fmla="*/ 55 h 58"/>
                    <a:gd name="T18" fmla="*/ 58 w 64"/>
                    <a:gd name="T19" fmla="*/ 47 h 58"/>
                    <a:gd name="T20" fmla="*/ 60 w 64"/>
                    <a:gd name="T21" fmla="*/ 42 h 58"/>
                    <a:gd name="T22" fmla="*/ 56 w 64"/>
                    <a:gd name="T23" fmla="*/ 24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4" h="58">
                      <a:moveTo>
                        <a:pt x="56" y="24"/>
                      </a:moveTo>
                      <a:cubicBezTo>
                        <a:pt x="34" y="14"/>
                        <a:pt x="34" y="14"/>
                        <a:pt x="34" y="14"/>
                      </a:cubicBezTo>
                      <a:cubicBezTo>
                        <a:pt x="35" y="11"/>
                        <a:pt x="34" y="7"/>
                        <a:pt x="31" y="6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8"/>
                        <a:pt x="17" y="16"/>
                        <a:pt x="14" y="23"/>
                      </a:cubicBezTo>
                      <a:cubicBezTo>
                        <a:pt x="10" y="30"/>
                        <a:pt x="5" y="37"/>
                        <a:pt x="0" y="42"/>
                      </a:cubicBezTo>
                      <a:cubicBezTo>
                        <a:pt x="11" y="47"/>
                        <a:pt x="11" y="47"/>
                        <a:pt x="11" y="47"/>
                      </a:cubicBezTo>
                      <a:cubicBezTo>
                        <a:pt x="14" y="49"/>
                        <a:pt x="18" y="47"/>
                        <a:pt x="19" y="44"/>
                      </a:cubicBezTo>
                      <a:cubicBezTo>
                        <a:pt x="41" y="55"/>
                        <a:pt x="41" y="55"/>
                        <a:pt x="41" y="55"/>
                      </a:cubicBezTo>
                      <a:cubicBezTo>
                        <a:pt x="47" y="58"/>
                        <a:pt x="54" y="54"/>
                        <a:pt x="58" y="47"/>
                      </a:cubicBezTo>
                      <a:cubicBezTo>
                        <a:pt x="60" y="42"/>
                        <a:pt x="60" y="42"/>
                        <a:pt x="60" y="42"/>
                      </a:cubicBezTo>
                      <a:cubicBezTo>
                        <a:pt x="64" y="35"/>
                        <a:pt x="62" y="27"/>
                        <a:pt x="56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11" name="Freeform 256">
                  <a:extLst>
                    <a:ext uri="{FF2B5EF4-FFF2-40B4-BE49-F238E27FC236}">
                      <a16:creationId xmlns:a16="http://schemas.microsoft.com/office/drawing/2014/main" id="{D565275B-56A7-4BF2-813D-E508CD9A86FF}"/>
                    </a:ext>
                  </a:extLst>
                </p:cNvPr>
                <p:cNvSpPr>
                  <a:spLocks noEditPoints="1"/>
                </p:cNvSpPr>
                <p:nvPr/>
              </p:nvSpPr>
              <p:spPr bwMode="black">
                <a:xfrm>
                  <a:off x="7158038" y="4748213"/>
                  <a:ext cx="671513" cy="673100"/>
                </a:xfrm>
                <a:custGeom>
                  <a:avLst/>
                  <a:gdLst>
                    <a:gd name="T0" fmla="*/ 86 w 125"/>
                    <a:gd name="T1" fmla="*/ 13 h 125"/>
                    <a:gd name="T2" fmla="*/ 13 w 125"/>
                    <a:gd name="T3" fmla="*/ 39 h 125"/>
                    <a:gd name="T4" fmla="*/ 39 w 125"/>
                    <a:gd name="T5" fmla="*/ 112 h 125"/>
                    <a:gd name="T6" fmla="*/ 112 w 125"/>
                    <a:gd name="T7" fmla="*/ 86 h 125"/>
                    <a:gd name="T8" fmla="*/ 86 w 125"/>
                    <a:gd name="T9" fmla="*/ 13 h 125"/>
                    <a:gd name="T10" fmla="*/ 97 w 125"/>
                    <a:gd name="T11" fmla="*/ 79 h 125"/>
                    <a:gd name="T12" fmla="*/ 47 w 125"/>
                    <a:gd name="T13" fmla="*/ 96 h 125"/>
                    <a:gd name="T14" fmla="*/ 29 w 125"/>
                    <a:gd name="T15" fmla="*/ 46 h 125"/>
                    <a:gd name="T16" fmla="*/ 79 w 125"/>
                    <a:gd name="T17" fmla="*/ 28 h 125"/>
                    <a:gd name="T18" fmla="*/ 97 w 125"/>
                    <a:gd name="T19" fmla="*/ 79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5" h="125">
                      <a:moveTo>
                        <a:pt x="86" y="13"/>
                      </a:moveTo>
                      <a:cubicBezTo>
                        <a:pt x="59" y="0"/>
                        <a:pt x="26" y="12"/>
                        <a:pt x="13" y="39"/>
                      </a:cubicBezTo>
                      <a:cubicBezTo>
                        <a:pt x="0" y="66"/>
                        <a:pt x="12" y="99"/>
                        <a:pt x="39" y="112"/>
                      </a:cubicBezTo>
                      <a:cubicBezTo>
                        <a:pt x="66" y="125"/>
                        <a:pt x="99" y="113"/>
                        <a:pt x="112" y="86"/>
                      </a:cubicBezTo>
                      <a:cubicBezTo>
                        <a:pt x="125" y="59"/>
                        <a:pt x="114" y="26"/>
                        <a:pt x="86" y="13"/>
                      </a:cubicBezTo>
                      <a:close/>
                      <a:moveTo>
                        <a:pt x="97" y="79"/>
                      </a:moveTo>
                      <a:cubicBezTo>
                        <a:pt x="88" y="97"/>
                        <a:pt x="65" y="105"/>
                        <a:pt x="47" y="96"/>
                      </a:cubicBezTo>
                      <a:cubicBezTo>
                        <a:pt x="28" y="87"/>
                        <a:pt x="20" y="65"/>
                        <a:pt x="29" y="46"/>
                      </a:cubicBezTo>
                      <a:cubicBezTo>
                        <a:pt x="38" y="27"/>
                        <a:pt x="60" y="19"/>
                        <a:pt x="79" y="28"/>
                      </a:cubicBezTo>
                      <a:cubicBezTo>
                        <a:pt x="98" y="37"/>
                        <a:pt x="106" y="60"/>
                        <a:pt x="97" y="7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12" name="Freeform 257">
                  <a:extLst>
                    <a:ext uri="{FF2B5EF4-FFF2-40B4-BE49-F238E27FC236}">
                      <a16:creationId xmlns:a16="http://schemas.microsoft.com/office/drawing/2014/main" id="{9496C26B-2AA3-4C84-8EC8-7F324BBF0403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351713" y="4908550"/>
                  <a:ext cx="225425" cy="150813"/>
                </a:xfrm>
                <a:custGeom>
                  <a:avLst/>
                  <a:gdLst>
                    <a:gd name="T0" fmla="*/ 39 w 42"/>
                    <a:gd name="T1" fmla="*/ 7 h 28"/>
                    <a:gd name="T2" fmla="*/ 39 w 42"/>
                    <a:gd name="T3" fmla="*/ 7 h 28"/>
                    <a:gd name="T4" fmla="*/ 1 w 42"/>
                    <a:gd name="T5" fmla="*/ 20 h 28"/>
                    <a:gd name="T6" fmla="*/ 3 w 42"/>
                    <a:gd name="T7" fmla="*/ 27 h 28"/>
                    <a:gd name="T8" fmla="*/ 10 w 42"/>
                    <a:gd name="T9" fmla="*/ 24 h 28"/>
                    <a:gd name="T10" fmla="*/ 35 w 42"/>
                    <a:gd name="T11" fmla="*/ 15 h 28"/>
                    <a:gd name="T12" fmla="*/ 41 w 42"/>
                    <a:gd name="T13" fmla="*/ 13 h 28"/>
                    <a:gd name="T14" fmla="*/ 39 w 42"/>
                    <a:gd name="T15" fmla="*/ 7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2" h="28">
                      <a:moveTo>
                        <a:pt x="39" y="7"/>
                      </a:moveTo>
                      <a:cubicBezTo>
                        <a:pt x="39" y="7"/>
                        <a:pt x="39" y="7"/>
                        <a:pt x="39" y="7"/>
                      </a:cubicBezTo>
                      <a:cubicBezTo>
                        <a:pt x="25" y="0"/>
                        <a:pt x="8" y="6"/>
                        <a:pt x="1" y="20"/>
                      </a:cubicBezTo>
                      <a:cubicBezTo>
                        <a:pt x="0" y="23"/>
                        <a:pt x="1" y="25"/>
                        <a:pt x="3" y="27"/>
                      </a:cubicBezTo>
                      <a:cubicBezTo>
                        <a:pt x="6" y="28"/>
                        <a:pt x="8" y="27"/>
                        <a:pt x="10" y="24"/>
                      </a:cubicBezTo>
                      <a:cubicBezTo>
                        <a:pt x="14" y="15"/>
                        <a:pt x="25" y="11"/>
                        <a:pt x="35" y="15"/>
                      </a:cubicBezTo>
                      <a:cubicBezTo>
                        <a:pt x="37" y="16"/>
                        <a:pt x="40" y="15"/>
                        <a:pt x="41" y="13"/>
                      </a:cubicBezTo>
                      <a:cubicBezTo>
                        <a:pt x="42" y="11"/>
                        <a:pt x="41" y="8"/>
                        <a:pt x="39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</p:grpSp>
          <p:sp>
            <p:nvSpPr>
              <p:cNvPr id="401" name="Donut 497">
                <a:extLst>
                  <a:ext uri="{FF2B5EF4-FFF2-40B4-BE49-F238E27FC236}">
                    <a16:creationId xmlns:a16="http://schemas.microsoft.com/office/drawing/2014/main" id="{BE4A7D24-564C-48D7-B811-44DD9DEFCE5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46256" y="2408118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9E19E609-90A8-4675-B060-A5DBF8CA9100}"/>
                </a:ext>
              </a:extLst>
            </p:cNvPr>
            <p:cNvGrpSpPr/>
            <p:nvPr/>
          </p:nvGrpSpPr>
          <p:grpSpPr>
            <a:xfrm>
              <a:off x="5353193" y="3021883"/>
              <a:ext cx="618833" cy="618833"/>
              <a:chOff x="4046256" y="2408118"/>
              <a:chExt cx="392110" cy="392110"/>
            </a:xfrm>
            <a:solidFill>
              <a:schemeClr val="tx1"/>
            </a:solidFill>
          </p:grpSpPr>
          <p:grpSp>
            <p:nvGrpSpPr>
              <p:cNvPr id="414" name="Group 142">
                <a:extLst>
                  <a:ext uri="{FF2B5EF4-FFF2-40B4-BE49-F238E27FC236}">
                    <a16:creationId xmlns:a16="http://schemas.microsoft.com/office/drawing/2014/main" id="{423D25E1-C305-4DCC-A66E-28B4A01A2F7D}"/>
                  </a:ext>
                </a:extLst>
              </p:cNvPr>
              <p:cNvGrpSpPr/>
              <p:nvPr/>
            </p:nvGrpSpPr>
            <p:grpSpPr bwMode="black">
              <a:xfrm>
                <a:off x="4134994" y="2521400"/>
                <a:ext cx="214635" cy="165546"/>
                <a:chOff x="6673850" y="4338638"/>
                <a:chExt cx="1403351" cy="1082675"/>
              </a:xfrm>
              <a:grpFill/>
            </p:grpSpPr>
            <p:sp>
              <p:nvSpPr>
                <p:cNvPr id="416" name="Freeform 247">
                  <a:extLst>
                    <a:ext uri="{FF2B5EF4-FFF2-40B4-BE49-F238E27FC236}">
                      <a16:creationId xmlns:a16="http://schemas.microsoft.com/office/drawing/2014/main" id="{3626069B-A3FA-4763-8189-4CCC6FA34142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572375" y="4525963"/>
                  <a:ext cx="160338" cy="249238"/>
                </a:xfrm>
                <a:custGeom>
                  <a:avLst/>
                  <a:gdLst>
                    <a:gd name="T0" fmla="*/ 14 w 30"/>
                    <a:gd name="T1" fmla="*/ 29 h 46"/>
                    <a:gd name="T2" fmla="*/ 14 w 30"/>
                    <a:gd name="T3" fmla="*/ 45 h 46"/>
                    <a:gd name="T4" fmla="*/ 22 w 30"/>
                    <a:gd name="T5" fmla="*/ 22 h 46"/>
                    <a:gd name="T6" fmla="*/ 0 w 30"/>
                    <a:gd name="T7" fmla="*/ 0 h 46"/>
                    <a:gd name="T8" fmla="*/ 0 w 30"/>
                    <a:gd name="T9" fmla="*/ 0 h 46"/>
                    <a:gd name="T10" fmla="*/ 14 w 30"/>
                    <a:gd name="T11" fmla="*/ 29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46">
                      <a:moveTo>
                        <a:pt x="14" y="29"/>
                      </a:moveTo>
                      <a:cubicBezTo>
                        <a:pt x="14" y="45"/>
                        <a:pt x="14" y="45"/>
                        <a:pt x="14" y="45"/>
                      </a:cubicBezTo>
                      <a:cubicBezTo>
                        <a:pt x="21" y="46"/>
                        <a:pt x="30" y="39"/>
                        <a:pt x="22" y="22"/>
                      </a:cubicBezTo>
                      <a:cubicBezTo>
                        <a:pt x="15" y="6"/>
                        <a:pt x="5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6"/>
                        <a:pt x="14" y="17"/>
                        <a:pt x="1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17" name="Freeform 248">
                  <a:extLst>
                    <a:ext uri="{FF2B5EF4-FFF2-40B4-BE49-F238E27FC236}">
                      <a16:creationId xmlns:a16="http://schemas.microsoft.com/office/drawing/2014/main" id="{F76644D6-644F-47DA-B5E3-F876B2F7401E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239000" y="4525963"/>
                  <a:ext cx="101600" cy="103188"/>
                </a:xfrm>
                <a:custGeom>
                  <a:avLst/>
                  <a:gdLst>
                    <a:gd name="T0" fmla="*/ 19 w 19"/>
                    <a:gd name="T1" fmla="*/ 0 h 19"/>
                    <a:gd name="T2" fmla="*/ 19 w 19"/>
                    <a:gd name="T3" fmla="*/ 0 h 19"/>
                    <a:gd name="T4" fmla="*/ 0 w 19"/>
                    <a:gd name="T5" fmla="*/ 15 h 19"/>
                    <a:gd name="T6" fmla="*/ 6 w 19"/>
                    <a:gd name="T7" fmla="*/ 19 h 19"/>
                    <a:gd name="T8" fmla="*/ 19 w 19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9">
                      <a:moveTo>
                        <a:pt x="19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5" y="1"/>
                        <a:pt x="7" y="5"/>
                        <a:pt x="0" y="15"/>
                      </a:cubicBezTo>
                      <a:cubicBezTo>
                        <a:pt x="2" y="16"/>
                        <a:pt x="4" y="18"/>
                        <a:pt x="6" y="19"/>
                      </a:cubicBezTo>
                      <a:cubicBezTo>
                        <a:pt x="8" y="11"/>
                        <a:pt x="13" y="4"/>
                        <a:pt x="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18" name="Freeform 249">
                  <a:extLst>
                    <a:ext uri="{FF2B5EF4-FFF2-40B4-BE49-F238E27FC236}">
                      <a16:creationId xmlns:a16="http://schemas.microsoft.com/office/drawing/2014/main" id="{B75B920C-61AF-4FF2-AF5E-08FD770AD86B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297738" y="4537075"/>
                  <a:ext cx="317500" cy="227013"/>
                </a:xfrm>
                <a:custGeom>
                  <a:avLst/>
                  <a:gdLst>
                    <a:gd name="T0" fmla="*/ 13 w 59"/>
                    <a:gd name="T1" fmla="*/ 42 h 42"/>
                    <a:gd name="T2" fmla="*/ 59 w 59"/>
                    <a:gd name="T3" fmla="*/ 42 h 42"/>
                    <a:gd name="T4" fmla="*/ 59 w 59"/>
                    <a:gd name="T5" fmla="*/ 26 h 42"/>
                    <a:gd name="T6" fmla="*/ 49 w 59"/>
                    <a:gd name="T7" fmla="*/ 0 h 42"/>
                    <a:gd name="T8" fmla="*/ 29 w 59"/>
                    <a:gd name="T9" fmla="*/ 9 h 42"/>
                    <a:gd name="T10" fmla="*/ 10 w 59"/>
                    <a:gd name="T11" fmla="*/ 0 h 42"/>
                    <a:gd name="T12" fmla="*/ 0 w 59"/>
                    <a:gd name="T13" fmla="*/ 22 h 42"/>
                    <a:gd name="T14" fmla="*/ 12 w 59"/>
                    <a:gd name="T15" fmla="*/ 41 h 42"/>
                    <a:gd name="T16" fmla="*/ 12 w 59"/>
                    <a:gd name="T17" fmla="*/ 41 h 42"/>
                    <a:gd name="T18" fmla="*/ 13 w 59"/>
                    <a:gd name="T1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9" h="42">
                      <a:moveTo>
                        <a:pt x="13" y="42"/>
                      </a:moveTo>
                      <a:cubicBezTo>
                        <a:pt x="27" y="36"/>
                        <a:pt x="44" y="36"/>
                        <a:pt x="59" y="42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59" y="16"/>
                        <a:pt x="55" y="7"/>
                        <a:pt x="49" y="0"/>
                      </a:cubicBezTo>
                      <a:cubicBezTo>
                        <a:pt x="44" y="6"/>
                        <a:pt x="37" y="9"/>
                        <a:pt x="29" y="9"/>
                      </a:cubicBezTo>
                      <a:cubicBezTo>
                        <a:pt x="21" y="9"/>
                        <a:pt x="14" y="6"/>
                        <a:pt x="10" y="0"/>
                      </a:cubicBezTo>
                      <a:cubicBezTo>
                        <a:pt x="4" y="6"/>
                        <a:pt x="1" y="13"/>
                        <a:pt x="0" y="22"/>
                      </a:cubicBezTo>
                      <a:cubicBezTo>
                        <a:pt x="4" y="26"/>
                        <a:pt x="9" y="33"/>
                        <a:pt x="12" y="41"/>
                      </a:cubicBezTo>
                      <a:cubicBezTo>
                        <a:pt x="12" y="41"/>
                        <a:pt x="12" y="41"/>
                        <a:pt x="12" y="41"/>
                      </a:cubicBezTo>
                      <a:cubicBezTo>
                        <a:pt x="13" y="41"/>
                        <a:pt x="13" y="42"/>
                        <a:pt x="13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19" name="Oval 250">
                  <a:extLst>
                    <a:ext uri="{FF2B5EF4-FFF2-40B4-BE49-F238E27FC236}">
                      <a16:creationId xmlns:a16="http://schemas.microsoft.com/office/drawing/2014/main" id="{BB6BF519-6600-42E1-8392-D95F6E8790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7351713" y="4338638"/>
                  <a:ext cx="209550" cy="21431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20" name="Freeform 251">
                  <a:extLst>
                    <a:ext uri="{FF2B5EF4-FFF2-40B4-BE49-F238E27FC236}">
                      <a16:creationId xmlns:a16="http://schemas.microsoft.com/office/drawing/2014/main" id="{A6AB714C-3E76-49A3-8ED6-C9D077E6338F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173913" y="4624388"/>
                  <a:ext cx="155575" cy="198438"/>
                </a:xfrm>
                <a:custGeom>
                  <a:avLst/>
                  <a:gdLst>
                    <a:gd name="T0" fmla="*/ 18 w 29"/>
                    <a:gd name="T1" fmla="*/ 37 h 37"/>
                    <a:gd name="T2" fmla="*/ 29 w 29"/>
                    <a:gd name="T3" fmla="*/ 29 h 37"/>
                    <a:gd name="T4" fmla="*/ 28 w 29"/>
                    <a:gd name="T5" fmla="*/ 28 h 37"/>
                    <a:gd name="T6" fmla="*/ 0 w 29"/>
                    <a:gd name="T7" fmla="*/ 0 h 37"/>
                    <a:gd name="T8" fmla="*/ 0 w 29"/>
                    <a:gd name="T9" fmla="*/ 0 h 37"/>
                    <a:gd name="T10" fmla="*/ 18 w 29"/>
                    <a:gd name="T1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37">
                      <a:moveTo>
                        <a:pt x="18" y="37"/>
                      </a:moveTo>
                      <a:cubicBezTo>
                        <a:pt x="21" y="34"/>
                        <a:pt x="25" y="31"/>
                        <a:pt x="29" y="29"/>
                      </a:cubicBezTo>
                      <a:cubicBezTo>
                        <a:pt x="29" y="29"/>
                        <a:pt x="29" y="28"/>
                        <a:pt x="28" y="28"/>
                      </a:cubicBezTo>
                      <a:cubicBezTo>
                        <a:pt x="19" y="8"/>
                        <a:pt x="6" y="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8"/>
                        <a:pt x="18" y="21"/>
                        <a:pt x="18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21" name="Freeform 252">
                  <a:extLst>
                    <a:ext uri="{FF2B5EF4-FFF2-40B4-BE49-F238E27FC236}">
                      <a16:creationId xmlns:a16="http://schemas.microsoft.com/office/drawing/2014/main" id="{8FC583FA-B566-4500-9A2E-BD169D553113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6673850" y="4624388"/>
                  <a:ext cx="204788" cy="317500"/>
                </a:xfrm>
                <a:custGeom>
                  <a:avLst/>
                  <a:gdLst>
                    <a:gd name="T0" fmla="*/ 38 w 38"/>
                    <a:gd name="T1" fmla="*/ 0 h 59"/>
                    <a:gd name="T2" fmla="*/ 38 w 38"/>
                    <a:gd name="T3" fmla="*/ 0 h 59"/>
                    <a:gd name="T4" fmla="*/ 10 w 38"/>
                    <a:gd name="T5" fmla="*/ 28 h 59"/>
                    <a:gd name="T6" fmla="*/ 20 w 38"/>
                    <a:gd name="T7" fmla="*/ 58 h 59"/>
                    <a:gd name="T8" fmla="*/ 20 w 38"/>
                    <a:gd name="T9" fmla="*/ 37 h 59"/>
                    <a:gd name="T10" fmla="*/ 38 w 38"/>
                    <a:gd name="T11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59">
                      <a:moveTo>
                        <a:pt x="38" y="0"/>
                      </a:move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2" y="2"/>
                        <a:pt x="18" y="8"/>
                        <a:pt x="10" y="28"/>
                      </a:cubicBezTo>
                      <a:cubicBezTo>
                        <a:pt x="0" y="49"/>
                        <a:pt x="11" y="59"/>
                        <a:pt x="20" y="58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0" y="22"/>
                        <a:pt x="27" y="8"/>
                        <a:pt x="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22" name="Freeform 253">
                  <a:extLst>
                    <a:ext uri="{FF2B5EF4-FFF2-40B4-BE49-F238E27FC236}">
                      <a16:creationId xmlns:a16="http://schemas.microsoft.com/office/drawing/2014/main" id="{64F782AC-A156-4A50-95E6-D6385AC609CD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6818313" y="4640263"/>
                  <a:ext cx="409575" cy="446088"/>
                </a:xfrm>
                <a:custGeom>
                  <a:avLst/>
                  <a:gdLst>
                    <a:gd name="T0" fmla="*/ 76 w 76"/>
                    <a:gd name="T1" fmla="*/ 33 h 83"/>
                    <a:gd name="T2" fmla="*/ 63 w 76"/>
                    <a:gd name="T3" fmla="*/ 0 h 83"/>
                    <a:gd name="T4" fmla="*/ 38 w 76"/>
                    <a:gd name="T5" fmla="*/ 12 h 83"/>
                    <a:gd name="T6" fmla="*/ 14 w 76"/>
                    <a:gd name="T7" fmla="*/ 0 h 83"/>
                    <a:gd name="T8" fmla="*/ 0 w 76"/>
                    <a:gd name="T9" fmla="*/ 33 h 83"/>
                    <a:gd name="T10" fmla="*/ 0 w 76"/>
                    <a:gd name="T11" fmla="*/ 66 h 83"/>
                    <a:gd name="T12" fmla="*/ 15 w 76"/>
                    <a:gd name="T13" fmla="*/ 83 h 83"/>
                    <a:gd name="T14" fmla="*/ 62 w 76"/>
                    <a:gd name="T15" fmla="*/ 83 h 83"/>
                    <a:gd name="T16" fmla="*/ 62 w 76"/>
                    <a:gd name="T17" fmla="*/ 83 h 83"/>
                    <a:gd name="T18" fmla="*/ 68 w 76"/>
                    <a:gd name="T19" fmla="*/ 55 h 83"/>
                    <a:gd name="T20" fmla="*/ 76 w 76"/>
                    <a:gd name="T21" fmla="*/ 41 h 83"/>
                    <a:gd name="T22" fmla="*/ 76 w 76"/>
                    <a:gd name="T23" fmla="*/ 3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6" h="83">
                      <a:moveTo>
                        <a:pt x="76" y="33"/>
                      </a:moveTo>
                      <a:cubicBezTo>
                        <a:pt x="76" y="20"/>
                        <a:pt x="71" y="8"/>
                        <a:pt x="63" y="0"/>
                      </a:cubicBezTo>
                      <a:cubicBezTo>
                        <a:pt x="57" y="7"/>
                        <a:pt x="48" y="12"/>
                        <a:pt x="38" y="12"/>
                      </a:cubicBezTo>
                      <a:cubicBezTo>
                        <a:pt x="28" y="12"/>
                        <a:pt x="20" y="7"/>
                        <a:pt x="14" y="0"/>
                      </a:cubicBezTo>
                      <a:cubicBezTo>
                        <a:pt x="5" y="8"/>
                        <a:pt x="0" y="20"/>
                        <a:pt x="0" y="33"/>
                      </a:cubicBezTo>
                      <a:cubicBezTo>
                        <a:pt x="0" y="66"/>
                        <a:pt x="0" y="66"/>
                        <a:pt x="0" y="66"/>
                      </a:cubicBezTo>
                      <a:cubicBezTo>
                        <a:pt x="0" y="76"/>
                        <a:pt x="7" y="83"/>
                        <a:pt x="15" y="83"/>
                      </a:cubicBezTo>
                      <a:cubicBezTo>
                        <a:pt x="62" y="83"/>
                        <a:pt x="62" y="83"/>
                        <a:pt x="62" y="83"/>
                      </a:cubicBezTo>
                      <a:cubicBezTo>
                        <a:pt x="62" y="83"/>
                        <a:pt x="62" y="83"/>
                        <a:pt x="62" y="83"/>
                      </a:cubicBezTo>
                      <a:cubicBezTo>
                        <a:pt x="62" y="74"/>
                        <a:pt x="63" y="64"/>
                        <a:pt x="68" y="55"/>
                      </a:cubicBezTo>
                      <a:cubicBezTo>
                        <a:pt x="70" y="50"/>
                        <a:pt x="73" y="45"/>
                        <a:pt x="76" y="41"/>
                      </a:cubicBezTo>
                      <a:lnTo>
                        <a:pt x="76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23" name="Oval 254">
                  <a:extLst>
                    <a:ext uri="{FF2B5EF4-FFF2-40B4-BE49-F238E27FC236}">
                      <a16:creationId xmlns:a16="http://schemas.microsoft.com/office/drawing/2014/main" id="{95064A1C-5CD8-44A4-959E-3D88F56C80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6888163" y="4386263"/>
                  <a:ext cx="274638" cy="26987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24" name="Freeform 255">
                  <a:extLst>
                    <a:ext uri="{FF2B5EF4-FFF2-40B4-BE49-F238E27FC236}">
                      <a16:creationId xmlns:a16="http://schemas.microsoft.com/office/drawing/2014/main" id="{9B8D526E-CDCF-4723-9A01-B24DC45F1C79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732713" y="5108575"/>
                  <a:ext cx="344488" cy="312738"/>
                </a:xfrm>
                <a:custGeom>
                  <a:avLst/>
                  <a:gdLst>
                    <a:gd name="T0" fmla="*/ 56 w 64"/>
                    <a:gd name="T1" fmla="*/ 24 h 58"/>
                    <a:gd name="T2" fmla="*/ 34 w 64"/>
                    <a:gd name="T3" fmla="*/ 14 h 58"/>
                    <a:gd name="T4" fmla="*/ 31 w 64"/>
                    <a:gd name="T5" fmla="*/ 6 h 58"/>
                    <a:gd name="T6" fmla="*/ 20 w 64"/>
                    <a:gd name="T7" fmla="*/ 0 h 58"/>
                    <a:gd name="T8" fmla="*/ 14 w 64"/>
                    <a:gd name="T9" fmla="*/ 23 h 58"/>
                    <a:gd name="T10" fmla="*/ 0 w 64"/>
                    <a:gd name="T11" fmla="*/ 42 h 58"/>
                    <a:gd name="T12" fmla="*/ 11 w 64"/>
                    <a:gd name="T13" fmla="*/ 47 h 58"/>
                    <a:gd name="T14" fmla="*/ 19 w 64"/>
                    <a:gd name="T15" fmla="*/ 44 h 58"/>
                    <a:gd name="T16" fmla="*/ 41 w 64"/>
                    <a:gd name="T17" fmla="*/ 55 h 58"/>
                    <a:gd name="T18" fmla="*/ 58 w 64"/>
                    <a:gd name="T19" fmla="*/ 47 h 58"/>
                    <a:gd name="T20" fmla="*/ 60 w 64"/>
                    <a:gd name="T21" fmla="*/ 42 h 58"/>
                    <a:gd name="T22" fmla="*/ 56 w 64"/>
                    <a:gd name="T23" fmla="*/ 24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4" h="58">
                      <a:moveTo>
                        <a:pt x="56" y="24"/>
                      </a:moveTo>
                      <a:cubicBezTo>
                        <a:pt x="34" y="14"/>
                        <a:pt x="34" y="14"/>
                        <a:pt x="34" y="14"/>
                      </a:cubicBezTo>
                      <a:cubicBezTo>
                        <a:pt x="35" y="11"/>
                        <a:pt x="34" y="7"/>
                        <a:pt x="31" y="6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8"/>
                        <a:pt x="17" y="16"/>
                        <a:pt x="14" y="23"/>
                      </a:cubicBezTo>
                      <a:cubicBezTo>
                        <a:pt x="10" y="30"/>
                        <a:pt x="5" y="37"/>
                        <a:pt x="0" y="42"/>
                      </a:cubicBezTo>
                      <a:cubicBezTo>
                        <a:pt x="11" y="47"/>
                        <a:pt x="11" y="47"/>
                        <a:pt x="11" y="47"/>
                      </a:cubicBezTo>
                      <a:cubicBezTo>
                        <a:pt x="14" y="49"/>
                        <a:pt x="18" y="47"/>
                        <a:pt x="19" y="44"/>
                      </a:cubicBezTo>
                      <a:cubicBezTo>
                        <a:pt x="41" y="55"/>
                        <a:pt x="41" y="55"/>
                        <a:pt x="41" y="55"/>
                      </a:cubicBezTo>
                      <a:cubicBezTo>
                        <a:pt x="47" y="58"/>
                        <a:pt x="54" y="54"/>
                        <a:pt x="58" y="47"/>
                      </a:cubicBezTo>
                      <a:cubicBezTo>
                        <a:pt x="60" y="42"/>
                        <a:pt x="60" y="42"/>
                        <a:pt x="60" y="42"/>
                      </a:cubicBezTo>
                      <a:cubicBezTo>
                        <a:pt x="64" y="35"/>
                        <a:pt x="62" y="27"/>
                        <a:pt x="56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25" name="Freeform 256">
                  <a:extLst>
                    <a:ext uri="{FF2B5EF4-FFF2-40B4-BE49-F238E27FC236}">
                      <a16:creationId xmlns:a16="http://schemas.microsoft.com/office/drawing/2014/main" id="{60B6F93B-7EC2-423C-A694-381A5A80CB00}"/>
                    </a:ext>
                  </a:extLst>
                </p:cNvPr>
                <p:cNvSpPr>
                  <a:spLocks noEditPoints="1"/>
                </p:cNvSpPr>
                <p:nvPr/>
              </p:nvSpPr>
              <p:spPr bwMode="black">
                <a:xfrm>
                  <a:off x="7158038" y="4748213"/>
                  <a:ext cx="671513" cy="673100"/>
                </a:xfrm>
                <a:custGeom>
                  <a:avLst/>
                  <a:gdLst>
                    <a:gd name="T0" fmla="*/ 86 w 125"/>
                    <a:gd name="T1" fmla="*/ 13 h 125"/>
                    <a:gd name="T2" fmla="*/ 13 w 125"/>
                    <a:gd name="T3" fmla="*/ 39 h 125"/>
                    <a:gd name="T4" fmla="*/ 39 w 125"/>
                    <a:gd name="T5" fmla="*/ 112 h 125"/>
                    <a:gd name="T6" fmla="*/ 112 w 125"/>
                    <a:gd name="T7" fmla="*/ 86 h 125"/>
                    <a:gd name="T8" fmla="*/ 86 w 125"/>
                    <a:gd name="T9" fmla="*/ 13 h 125"/>
                    <a:gd name="T10" fmla="*/ 97 w 125"/>
                    <a:gd name="T11" fmla="*/ 79 h 125"/>
                    <a:gd name="T12" fmla="*/ 47 w 125"/>
                    <a:gd name="T13" fmla="*/ 96 h 125"/>
                    <a:gd name="T14" fmla="*/ 29 w 125"/>
                    <a:gd name="T15" fmla="*/ 46 h 125"/>
                    <a:gd name="T16" fmla="*/ 79 w 125"/>
                    <a:gd name="T17" fmla="*/ 28 h 125"/>
                    <a:gd name="T18" fmla="*/ 97 w 125"/>
                    <a:gd name="T19" fmla="*/ 79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5" h="125">
                      <a:moveTo>
                        <a:pt x="86" y="13"/>
                      </a:moveTo>
                      <a:cubicBezTo>
                        <a:pt x="59" y="0"/>
                        <a:pt x="26" y="12"/>
                        <a:pt x="13" y="39"/>
                      </a:cubicBezTo>
                      <a:cubicBezTo>
                        <a:pt x="0" y="66"/>
                        <a:pt x="12" y="99"/>
                        <a:pt x="39" y="112"/>
                      </a:cubicBezTo>
                      <a:cubicBezTo>
                        <a:pt x="66" y="125"/>
                        <a:pt x="99" y="113"/>
                        <a:pt x="112" y="86"/>
                      </a:cubicBezTo>
                      <a:cubicBezTo>
                        <a:pt x="125" y="59"/>
                        <a:pt x="114" y="26"/>
                        <a:pt x="86" y="13"/>
                      </a:cubicBezTo>
                      <a:close/>
                      <a:moveTo>
                        <a:pt x="97" y="79"/>
                      </a:moveTo>
                      <a:cubicBezTo>
                        <a:pt x="88" y="97"/>
                        <a:pt x="65" y="105"/>
                        <a:pt x="47" y="96"/>
                      </a:cubicBezTo>
                      <a:cubicBezTo>
                        <a:pt x="28" y="87"/>
                        <a:pt x="20" y="65"/>
                        <a:pt x="29" y="46"/>
                      </a:cubicBezTo>
                      <a:cubicBezTo>
                        <a:pt x="38" y="27"/>
                        <a:pt x="60" y="19"/>
                        <a:pt x="79" y="28"/>
                      </a:cubicBezTo>
                      <a:cubicBezTo>
                        <a:pt x="98" y="37"/>
                        <a:pt x="106" y="60"/>
                        <a:pt x="97" y="7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26" name="Freeform 257">
                  <a:extLst>
                    <a:ext uri="{FF2B5EF4-FFF2-40B4-BE49-F238E27FC236}">
                      <a16:creationId xmlns:a16="http://schemas.microsoft.com/office/drawing/2014/main" id="{06D07120-41A7-4061-8D74-D091D56A7D6B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351713" y="4908550"/>
                  <a:ext cx="225425" cy="150813"/>
                </a:xfrm>
                <a:custGeom>
                  <a:avLst/>
                  <a:gdLst>
                    <a:gd name="T0" fmla="*/ 39 w 42"/>
                    <a:gd name="T1" fmla="*/ 7 h 28"/>
                    <a:gd name="T2" fmla="*/ 39 w 42"/>
                    <a:gd name="T3" fmla="*/ 7 h 28"/>
                    <a:gd name="T4" fmla="*/ 1 w 42"/>
                    <a:gd name="T5" fmla="*/ 20 h 28"/>
                    <a:gd name="T6" fmla="*/ 3 w 42"/>
                    <a:gd name="T7" fmla="*/ 27 h 28"/>
                    <a:gd name="T8" fmla="*/ 10 w 42"/>
                    <a:gd name="T9" fmla="*/ 24 h 28"/>
                    <a:gd name="T10" fmla="*/ 35 w 42"/>
                    <a:gd name="T11" fmla="*/ 15 h 28"/>
                    <a:gd name="T12" fmla="*/ 41 w 42"/>
                    <a:gd name="T13" fmla="*/ 13 h 28"/>
                    <a:gd name="T14" fmla="*/ 39 w 42"/>
                    <a:gd name="T15" fmla="*/ 7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2" h="28">
                      <a:moveTo>
                        <a:pt x="39" y="7"/>
                      </a:moveTo>
                      <a:cubicBezTo>
                        <a:pt x="39" y="7"/>
                        <a:pt x="39" y="7"/>
                        <a:pt x="39" y="7"/>
                      </a:cubicBezTo>
                      <a:cubicBezTo>
                        <a:pt x="25" y="0"/>
                        <a:pt x="8" y="6"/>
                        <a:pt x="1" y="20"/>
                      </a:cubicBezTo>
                      <a:cubicBezTo>
                        <a:pt x="0" y="23"/>
                        <a:pt x="1" y="25"/>
                        <a:pt x="3" y="27"/>
                      </a:cubicBezTo>
                      <a:cubicBezTo>
                        <a:pt x="6" y="28"/>
                        <a:pt x="8" y="27"/>
                        <a:pt x="10" y="24"/>
                      </a:cubicBezTo>
                      <a:cubicBezTo>
                        <a:pt x="14" y="15"/>
                        <a:pt x="25" y="11"/>
                        <a:pt x="35" y="15"/>
                      </a:cubicBezTo>
                      <a:cubicBezTo>
                        <a:pt x="37" y="16"/>
                        <a:pt x="40" y="15"/>
                        <a:pt x="41" y="13"/>
                      </a:cubicBezTo>
                      <a:cubicBezTo>
                        <a:pt x="42" y="11"/>
                        <a:pt x="41" y="8"/>
                        <a:pt x="39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</p:grpSp>
          <p:sp>
            <p:nvSpPr>
              <p:cNvPr id="415" name="Donut 497">
                <a:extLst>
                  <a:ext uri="{FF2B5EF4-FFF2-40B4-BE49-F238E27FC236}">
                    <a16:creationId xmlns:a16="http://schemas.microsoft.com/office/drawing/2014/main" id="{E7204766-B945-41BC-965B-5674F89BCF8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46256" y="2408118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648008E4-3599-4FAC-B715-3B8D351FD6F6}"/>
                </a:ext>
              </a:extLst>
            </p:cNvPr>
            <p:cNvGrpSpPr/>
            <p:nvPr/>
          </p:nvGrpSpPr>
          <p:grpSpPr>
            <a:xfrm>
              <a:off x="3422069" y="4506598"/>
              <a:ext cx="618833" cy="618833"/>
              <a:chOff x="4046256" y="2408118"/>
              <a:chExt cx="392110" cy="392110"/>
            </a:xfrm>
            <a:solidFill>
              <a:schemeClr val="tx1"/>
            </a:solidFill>
          </p:grpSpPr>
          <p:grpSp>
            <p:nvGrpSpPr>
              <p:cNvPr id="428" name="Group 142">
                <a:extLst>
                  <a:ext uri="{FF2B5EF4-FFF2-40B4-BE49-F238E27FC236}">
                    <a16:creationId xmlns:a16="http://schemas.microsoft.com/office/drawing/2014/main" id="{F4878AA0-6F64-442C-8BAB-AD45CA0B358E}"/>
                  </a:ext>
                </a:extLst>
              </p:cNvPr>
              <p:cNvGrpSpPr/>
              <p:nvPr/>
            </p:nvGrpSpPr>
            <p:grpSpPr bwMode="black">
              <a:xfrm>
                <a:off x="4134994" y="2521400"/>
                <a:ext cx="214635" cy="165546"/>
                <a:chOff x="6673850" y="4338638"/>
                <a:chExt cx="1403351" cy="1082675"/>
              </a:xfrm>
              <a:grpFill/>
            </p:grpSpPr>
            <p:sp>
              <p:nvSpPr>
                <p:cNvPr id="430" name="Freeform 247">
                  <a:extLst>
                    <a:ext uri="{FF2B5EF4-FFF2-40B4-BE49-F238E27FC236}">
                      <a16:creationId xmlns:a16="http://schemas.microsoft.com/office/drawing/2014/main" id="{1489069A-4F60-4F71-9DCF-1BB579808760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572375" y="4525963"/>
                  <a:ext cx="160338" cy="249238"/>
                </a:xfrm>
                <a:custGeom>
                  <a:avLst/>
                  <a:gdLst>
                    <a:gd name="T0" fmla="*/ 14 w 30"/>
                    <a:gd name="T1" fmla="*/ 29 h 46"/>
                    <a:gd name="T2" fmla="*/ 14 w 30"/>
                    <a:gd name="T3" fmla="*/ 45 h 46"/>
                    <a:gd name="T4" fmla="*/ 22 w 30"/>
                    <a:gd name="T5" fmla="*/ 22 h 46"/>
                    <a:gd name="T6" fmla="*/ 0 w 30"/>
                    <a:gd name="T7" fmla="*/ 0 h 46"/>
                    <a:gd name="T8" fmla="*/ 0 w 30"/>
                    <a:gd name="T9" fmla="*/ 0 h 46"/>
                    <a:gd name="T10" fmla="*/ 14 w 30"/>
                    <a:gd name="T11" fmla="*/ 29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46">
                      <a:moveTo>
                        <a:pt x="14" y="29"/>
                      </a:moveTo>
                      <a:cubicBezTo>
                        <a:pt x="14" y="45"/>
                        <a:pt x="14" y="45"/>
                        <a:pt x="14" y="45"/>
                      </a:cubicBezTo>
                      <a:cubicBezTo>
                        <a:pt x="21" y="46"/>
                        <a:pt x="30" y="39"/>
                        <a:pt x="22" y="22"/>
                      </a:cubicBezTo>
                      <a:cubicBezTo>
                        <a:pt x="15" y="6"/>
                        <a:pt x="5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6"/>
                        <a:pt x="14" y="17"/>
                        <a:pt x="1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31" name="Freeform 248">
                  <a:extLst>
                    <a:ext uri="{FF2B5EF4-FFF2-40B4-BE49-F238E27FC236}">
                      <a16:creationId xmlns:a16="http://schemas.microsoft.com/office/drawing/2014/main" id="{8F168667-B591-412D-ABDB-71F7DAB2AC9C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239000" y="4525963"/>
                  <a:ext cx="101600" cy="103188"/>
                </a:xfrm>
                <a:custGeom>
                  <a:avLst/>
                  <a:gdLst>
                    <a:gd name="T0" fmla="*/ 19 w 19"/>
                    <a:gd name="T1" fmla="*/ 0 h 19"/>
                    <a:gd name="T2" fmla="*/ 19 w 19"/>
                    <a:gd name="T3" fmla="*/ 0 h 19"/>
                    <a:gd name="T4" fmla="*/ 0 w 19"/>
                    <a:gd name="T5" fmla="*/ 15 h 19"/>
                    <a:gd name="T6" fmla="*/ 6 w 19"/>
                    <a:gd name="T7" fmla="*/ 19 h 19"/>
                    <a:gd name="T8" fmla="*/ 19 w 19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9">
                      <a:moveTo>
                        <a:pt x="19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5" y="1"/>
                        <a:pt x="7" y="5"/>
                        <a:pt x="0" y="15"/>
                      </a:cubicBezTo>
                      <a:cubicBezTo>
                        <a:pt x="2" y="16"/>
                        <a:pt x="4" y="18"/>
                        <a:pt x="6" y="19"/>
                      </a:cubicBezTo>
                      <a:cubicBezTo>
                        <a:pt x="8" y="11"/>
                        <a:pt x="13" y="4"/>
                        <a:pt x="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32" name="Freeform 249">
                  <a:extLst>
                    <a:ext uri="{FF2B5EF4-FFF2-40B4-BE49-F238E27FC236}">
                      <a16:creationId xmlns:a16="http://schemas.microsoft.com/office/drawing/2014/main" id="{510C4316-6DA7-45B0-A1C2-509DDFC695D4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297738" y="4537075"/>
                  <a:ext cx="317500" cy="227013"/>
                </a:xfrm>
                <a:custGeom>
                  <a:avLst/>
                  <a:gdLst>
                    <a:gd name="T0" fmla="*/ 13 w 59"/>
                    <a:gd name="T1" fmla="*/ 42 h 42"/>
                    <a:gd name="T2" fmla="*/ 59 w 59"/>
                    <a:gd name="T3" fmla="*/ 42 h 42"/>
                    <a:gd name="T4" fmla="*/ 59 w 59"/>
                    <a:gd name="T5" fmla="*/ 26 h 42"/>
                    <a:gd name="T6" fmla="*/ 49 w 59"/>
                    <a:gd name="T7" fmla="*/ 0 h 42"/>
                    <a:gd name="T8" fmla="*/ 29 w 59"/>
                    <a:gd name="T9" fmla="*/ 9 h 42"/>
                    <a:gd name="T10" fmla="*/ 10 w 59"/>
                    <a:gd name="T11" fmla="*/ 0 h 42"/>
                    <a:gd name="T12" fmla="*/ 0 w 59"/>
                    <a:gd name="T13" fmla="*/ 22 h 42"/>
                    <a:gd name="T14" fmla="*/ 12 w 59"/>
                    <a:gd name="T15" fmla="*/ 41 h 42"/>
                    <a:gd name="T16" fmla="*/ 12 w 59"/>
                    <a:gd name="T17" fmla="*/ 41 h 42"/>
                    <a:gd name="T18" fmla="*/ 13 w 59"/>
                    <a:gd name="T1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9" h="42">
                      <a:moveTo>
                        <a:pt x="13" y="42"/>
                      </a:moveTo>
                      <a:cubicBezTo>
                        <a:pt x="27" y="36"/>
                        <a:pt x="44" y="36"/>
                        <a:pt x="59" y="42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59" y="16"/>
                        <a:pt x="55" y="7"/>
                        <a:pt x="49" y="0"/>
                      </a:cubicBezTo>
                      <a:cubicBezTo>
                        <a:pt x="44" y="6"/>
                        <a:pt x="37" y="9"/>
                        <a:pt x="29" y="9"/>
                      </a:cubicBezTo>
                      <a:cubicBezTo>
                        <a:pt x="21" y="9"/>
                        <a:pt x="14" y="6"/>
                        <a:pt x="10" y="0"/>
                      </a:cubicBezTo>
                      <a:cubicBezTo>
                        <a:pt x="4" y="6"/>
                        <a:pt x="1" y="13"/>
                        <a:pt x="0" y="22"/>
                      </a:cubicBezTo>
                      <a:cubicBezTo>
                        <a:pt x="4" y="26"/>
                        <a:pt x="9" y="33"/>
                        <a:pt x="12" y="41"/>
                      </a:cubicBezTo>
                      <a:cubicBezTo>
                        <a:pt x="12" y="41"/>
                        <a:pt x="12" y="41"/>
                        <a:pt x="12" y="41"/>
                      </a:cubicBezTo>
                      <a:cubicBezTo>
                        <a:pt x="13" y="41"/>
                        <a:pt x="13" y="42"/>
                        <a:pt x="13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33" name="Oval 250">
                  <a:extLst>
                    <a:ext uri="{FF2B5EF4-FFF2-40B4-BE49-F238E27FC236}">
                      <a16:creationId xmlns:a16="http://schemas.microsoft.com/office/drawing/2014/main" id="{F7DC9F82-3FA5-431D-BE8C-0B1D942C06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7351713" y="4338638"/>
                  <a:ext cx="209550" cy="21431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34" name="Freeform 251">
                  <a:extLst>
                    <a:ext uri="{FF2B5EF4-FFF2-40B4-BE49-F238E27FC236}">
                      <a16:creationId xmlns:a16="http://schemas.microsoft.com/office/drawing/2014/main" id="{9C462D4A-E887-4457-A523-C0599B7F5EBA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173913" y="4624388"/>
                  <a:ext cx="155575" cy="198438"/>
                </a:xfrm>
                <a:custGeom>
                  <a:avLst/>
                  <a:gdLst>
                    <a:gd name="T0" fmla="*/ 18 w 29"/>
                    <a:gd name="T1" fmla="*/ 37 h 37"/>
                    <a:gd name="T2" fmla="*/ 29 w 29"/>
                    <a:gd name="T3" fmla="*/ 29 h 37"/>
                    <a:gd name="T4" fmla="*/ 28 w 29"/>
                    <a:gd name="T5" fmla="*/ 28 h 37"/>
                    <a:gd name="T6" fmla="*/ 0 w 29"/>
                    <a:gd name="T7" fmla="*/ 0 h 37"/>
                    <a:gd name="T8" fmla="*/ 0 w 29"/>
                    <a:gd name="T9" fmla="*/ 0 h 37"/>
                    <a:gd name="T10" fmla="*/ 18 w 29"/>
                    <a:gd name="T1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37">
                      <a:moveTo>
                        <a:pt x="18" y="37"/>
                      </a:moveTo>
                      <a:cubicBezTo>
                        <a:pt x="21" y="34"/>
                        <a:pt x="25" y="31"/>
                        <a:pt x="29" y="29"/>
                      </a:cubicBezTo>
                      <a:cubicBezTo>
                        <a:pt x="29" y="29"/>
                        <a:pt x="29" y="28"/>
                        <a:pt x="28" y="28"/>
                      </a:cubicBezTo>
                      <a:cubicBezTo>
                        <a:pt x="19" y="8"/>
                        <a:pt x="6" y="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8"/>
                        <a:pt x="18" y="21"/>
                        <a:pt x="18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35" name="Freeform 252">
                  <a:extLst>
                    <a:ext uri="{FF2B5EF4-FFF2-40B4-BE49-F238E27FC236}">
                      <a16:creationId xmlns:a16="http://schemas.microsoft.com/office/drawing/2014/main" id="{655DE840-AB72-48C5-90F9-78B7D45EDC83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6673850" y="4624388"/>
                  <a:ext cx="204788" cy="317500"/>
                </a:xfrm>
                <a:custGeom>
                  <a:avLst/>
                  <a:gdLst>
                    <a:gd name="T0" fmla="*/ 38 w 38"/>
                    <a:gd name="T1" fmla="*/ 0 h 59"/>
                    <a:gd name="T2" fmla="*/ 38 w 38"/>
                    <a:gd name="T3" fmla="*/ 0 h 59"/>
                    <a:gd name="T4" fmla="*/ 10 w 38"/>
                    <a:gd name="T5" fmla="*/ 28 h 59"/>
                    <a:gd name="T6" fmla="*/ 20 w 38"/>
                    <a:gd name="T7" fmla="*/ 58 h 59"/>
                    <a:gd name="T8" fmla="*/ 20 w 38"/>
                    <a:gd name="T9" fmla="*/ 37 h 59"/>
                    <a:gd name="T10" fmla="*/ 38 w 38"/>
                    <a:gd name="T11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59">
                      <a:moveTo>
                        <a:pt x="38" y="0"/>
                      </a:move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2" y="2"/>
                        <a:pt x="18" y="8"/>
                        <a:pt x="10" y="28"/>
                      </a:cubicBezTo>
                      <a:cubicBezTo>
                        <a:pt x="0" y="49"/>
                        <a:pt x="11" y="59"/>
                        <a:pt x="20" y="58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0" y="22"/>
                        <a:pt x="27" y="8"/>
                        <a:pt x="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36" name="Freeform 253">
                  <a:extLst>
                    <a:ext uri="{FF2B5EF4-FFF2-40B4-BE49-F238E27FC236}">
                      <a16:creationId xmlns:a16="http://schemas.microsoft.com/office/drawing/2014/main" id="{0F91FC8D-FC24-4F7C-80AA-1F0B6142C5C1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6818313" y="4640263"/>
                  <a:ext cx="409575" cy="446088"/>
                </a:xfrm>
                <a:custGeom>
                  <a:avLst/>
                  <a:gdLst>
                    <a:gd name="T0" fmla="*/ 76 w 76"/>
                    <a:gd name="T1" fmla="*/ 33 h 83"/>
                    <a:gd name="T2" fmla="*/ 63 w 76"/>
                    <a:gd name="T3" fmla="*/ 0 h 83"/>
                    <a:gd name="T4" fmla="*/ 38 w 76"/>
                    <a:gd name="T5" fmla="*/ 12 h 83"/>
                    <a:gd name="T6" fmla="*/ 14 w 76"/>
                    <a:gd name="T7" fmla="*/ 0 h 83"/>
                    <a:gd name="T8" fmla="*/ 0 w 76"/>
                    <a:gd name="T9" fmla="*/ 33 h 83"/>
                    <a:gd name="T10" fmla="*/ 0 w 76"/>
                    <a:gd name="T11" fmla="*/ 66 h 83"/>
                    <a:gd name="T12" fmla="*/ 15 w 76"/>
                    <a:gd name="T13" fmla="*/ 83 h 83"/>
                    <a:gd name="T14" fmla="*/ 62 w 76"/>
                    <a:gd name="T15" fmla="*/ 83 h 83"/>
                    <a:gd name="T16" fmla="*/ 62 w 76"/>
                    <a:gd name="T17" fmla="*/ 83 h 83"/>
                    <a:gd name="T18" fmla="*/ 68 w 76"/>
                    <a:gd name="T19" fmla="*/ 55 h 83"/>
                    <a:gd name="T20" fmla="*/ 76 w 76"/>
                    <a:gd name="T21" fmla="*/ 41 h 83"/>
                    <a:gd name="T22" fmla="*/ 76 w 76"/>
                    <a:gd name="T23" fmla="*/ 3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6" h="83">
                      <a:moveTo>
                        <a:pt x="76" y="33"/>
                      </a:moveTo>
                      <a:cubicBezTo>
                        <a:pt x="76" y="20"/>
                        <a:pt x="71" y="8"/>
                        <a:pt x="63" y="0"/>
                      </a:cubicBezTo>
                      <a:cubicBezTo>
                        <a:pt x="57" y="7"/>
                        <a:pt x="48" y="12"/>
                        <a:pt x="38" y="12"/>
                      </a:cubicBezTo>
                      <a:cubicBezTo>
                        <a:pt x="28" y="12"/>
                        <a:pt x="20" y="7"/>
                        <a:pt x="14" y="0"/>
                      </a:cubicBezTo>
                      <a:cubicBezTo>
                        <a:pt x="5" y="8"/>
                        <a:pt x="0" y="20"/>
                        <a:pt x="0" y="33"/>
                      </a:cubicBezTo>
                      <a:cubicBezTo>
                        <a:pt x="0" y="66"/>
                        <a:pt x="0" y="66"/>
                        <a:pt x="0" y="66"/>
                      </a:cubicBezTo>
                      <a:cubicBezTo>
                        <a:pt x="0" y="76"/>
                        <a:pt x="7" y="83"/>
                        <a:pt x="15" y="83"/>
                      </a:cubicBezTo>
                      <a:cubicBezTo>
                        <a:pt x="62" y="83"/>
                        <a:pt x="62" y="83"/>
                        <a:pt x="62" y="83"/>
                      </a:cubicBezTo>
                      <a:cubicBezTo>
                        <a:pt x="62" y="83"/>
                        <a:pt x="62" y="83"/>
                        <a:pt x="62" y="83"/>
                      </a:cubicBezTo>
                      <a:cubicBezTo>
                        <a:pt x="62" y="74"/>
                        <a:pt x="63" y="64"/>
                        <a:pt x="68" y="55"/>
                      </a:cubicBezTo>
                      <a:cubicBezTo>
                        <a:pt x="70" y="50"/>
                        <a:pt x="73" y="45"/>
                        <a:pt x="76" y="41"/>
                      </a:cubicBezTo>
                      <a:lnTo>
                        <a:pt x="76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37" name="Oval 254">
                  <a:extLst>
                    <a:ext uri="{FF2B5EF4-FFF2-40B4-BE49-F238E27FC236}">
                      <a16:creationId xmlns:a16="http://schemas.microsoft.com/office/drawing/2014/main" id="{AB58427C-3CA1-449B-82F9-7AE47FD881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6888163" y="4386263"/>
                  <a:ext cx="274638" cy="26987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38" name="Freeform 255">
                  <a:extLst>
                    <a:ext uri="{FF2B5EF4-FFF2-40B4-BE49-F238E27FC236}">
                      <a16:creationId xmlns:a16="http://schemas.microsoft.com/office/drawing/2014/main" id="{E883C0DD-A0B8-451F-9F12-BDA4D96E58A0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732713" y="5108575"/>
                  <a:ext cx="344488" cy="312738"/>
                </a:xfrm>
                <a:custGeom>
                  <a:avLst/>
                  <a:gdLst>
                    <a:gd name="T0" fmla="*/ 56 w 64"/>
                    <a:gd name="T1" fmla="*/ 24 h 58"/>
                    <a:gd name="T2" fmla="*/ 34 w 64"/>
                    <a:gd name="T3" fmla="*/ 14 h 58"/>
                    <a:gd name="T4" fmla="*/ 31 w 64"/>
                    <a:gd name="T5" fmla="*/ 6 h 58"/>
                    <a:gd name="T6" fmla="*/ 20 w 64"/>
                    <a:gd name="T7" fmla="*/ 0 h 58"/>
                    <a:gd name="T8" fmla="*/ 14 w 64"/>
                    <a:gd name="T9" fmla="*/ 23 h 58"/>
                    <a:gd name="T10" fmla="*/ 0 w 64"/>
                    <a:gd name="T11" fmla="*/ 42 h 58"/>
                    <a:gd name="T12" fmla="*/ 11 w 64"/>
                    <a:gd name="T13" fmla="*/ 47 h 58"/>
                    <a:gd name="T14" fmla="*/ 19 w 64"/>
                    <a:gd name="T15" fmla="*/ 44 h 58"/>
                    <a:gd name="T16" fmla="*/ 41 w 64"/>
                    <a:gd name="T17" fmla="*/ 55 h 58"/>
                    <a:gd name="T18" fmla="*/ 58 w 64"/>
                    <a:gd name="T19" fmla="*/ 47 h 58"/>
                    <a:gd name="T20" fmla="*/ 60 w 64"/>
                    <a:gd name="T21" fmla="*/ 42 h 58"/>
                    <a:gd name="T22" fmla="*/ 56 w 64"/>
                    <a:gd name="T23" fmla="*/ 24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4" h="58">
                      <a:moveTo>
                        <a:pt x="56" y="24"/>
                      </a:moveTo>
                      <a:cubicBezTo>
                        <a:pt x="34" y="14"/>
                        <a:pt x="34" y="14"/>
                        <a:pt x="34" y="14"/>
                      </a:cubicBezTo>
                      <a:cubicBezTo>
                        <a:pt x="35" y="11"/>
                        <a:pt x="34" y="7"/>
                        <a:pt x="31" y="6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8"/>
                        <a:pt x="17" y="16"/>
                        <a:pt x="14" y="23"/>
                      </a:cubicBezTo>
                      <a:cubicBezTo>
                        <a:pt x="10" y="30"/>
                        <a:pt x="5" y="37"/>
                        <a:pt x="0" y="42"/>
                      </a:cubicBezTo>
                      <a:cubicBezTo>
                        <a:pt x="11" y="47"/>
                        <a:pt x="11" y="47"/>
                        <a:pt x="11" y="47"/>
                      </a:cubicBezTo>
                      <a:cubicBezTo>
                        <a:pt x="14" y="49"/>
                        <a:pt x="18" y="47"/>
                        <a:pt x="19" y="44"/>
                      </a:cubicBezTo>
                      <a:cubicBezTo>
                        <a:pt x="41" y="55"/>
                        <a:pt x="41" y="55"/>
                        <a:pt x="41" y="55"/>
                      </a:cubicBezTo>
                      <a:cubicBezTo>
                        <a:pt x="47" y="58"/>
                        <a:pt x="54" y="54"/>
                        <a:pt x="58" y="47"/>
                      </a:cubicBezTo>
                      <a:cubicBezTo>
                        <a:pt x="60" y="42"/>
                        <a:pt x="60" y="42"/>
                        <a:pt x="60" y="42"/>
                      </a:cubicBezTo>
                      <a:cubicBezTo>
                        <a:pt x="64" y="35"/>
                        <a:pt x="62" y="27"/>
                        <a:pt x="56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39" name="Freeform 256">
                  <a:extLst>
                    <a:ext uri="{FF2B5EF4-FFF2-40B4-BE49-F238E27FC236}">
                      <a16:creationId xmlns:a16="http://schemas.microsoft.com/office/drawing/2014/main" id="{C80908E4-46CB-4690-96C1-CD03296C7951}"/>
                    </a:ext>
                  </a:extLst>
                </p:cNvPr>
                <p:cNvSpPr>
                  <a:spLocks noEditPoints="1"/>
                </p:cNvSpPr>
                <p:nvPr/>
              </p:nvSpPr>
              <p:spPr bwMode="black">
                <a:xfrm>
                  <a:off x="7158038" y="4748213"/>
                  <a:ext cx="671513" cy="673100"/>
                </a:xfrm>
                <a:custGeom>
                  <a:avLst/>
                  <a:gdLst>
                    <a:gd name="T0" fmla="*/ 86 w 125"/>
                    <a:gd name="T1" fmla="*/ 13 h 125"/>
                    <a:gd name="T2" fmla="*/ 13 w 125"/>
                    <a:gd name="T3" fmla="*/ 39 h 125"/>
                    <a:gd name="T4" fmla="*/ 39 w 125"/>
                    <a:gd name="T5" fmla="*/ 112 h 125"/>
                    <a:gd name="T6" fmla="*/ 112 w 125"/>
                    <a:gd name="T7" fmla="*/ 86 h 125"/>
                    <a:gd name="T8" fmla="*/ 86 w 125"/>
                    <a:gd name="T9" fmla="*/ 13 h 125"/>
                    <a:gd name="T10" fmla="*/ 97 w 125"/>
                    <a:gd name="T11" fmla="*/ 79 h 125"/>
                    <a:gd name="T12" fmla="*/ 47 w 125"/>
                    <a:gd name="T13" fmla="*/ 96 h 125"/>
                    <a:gd name="T14" fmla="*/ 29 w 125"/>
                    <a:gd name="T15" fmla="*/ 46 h 125"/>
                    <a:gd name="T16" fmla="*/ 79 w 125"/>
                    <a:gd name="T17" fmla="*/ 28 h 125"/>
                    <a:gd name="T18" fmla="*/ 97 w 125"/>
                    <a:gd name="T19" fmla="*/ 79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5" h="125">
                      <a:moveTo>
                        <a:pt x="86" y="13"/>
                      </a:moveTo>
                      <a:cubicBezTo>
                        <a:pt x="59" y="0"/>
                        <a:pt x="26" y="12"/>
                        <a:pt x="13" y="39"/>
                      </a:cubicBezTo>
                      <a:cubicBezTo>
                        <a:pt x="0" y="66"/>
                        <a:pt x="12" y="99"/>
                        <a:pt x="39" y="112"/>
                      </a:cubicBezTo>
                      <a:cubicBezTo>
                        <a:pt x="66" y="125"/>
                        <a:pt x="99" y="113"/>
                        <a:pt x="112" y="86"/>
                      </a:cubicBezTo>
                      <a:cubicBezTo>
                        <a:pt x="125" y="59"/>
                        <a:pt x="114" y="26"/>
                        <a:pt x="86" y="13"/>
                      </a:cubicBezTo>
                      <a:close/>
                      <a:moveTo>
                        <a:pt x="97" y="79"/>
                      </a:moveTo>
                      <a:cubicBezTo>
                        <a:pt x="88" y="97"/>
                        <a:pt x="65" y="105"/>
                        <a:pt x="47" y="96"/>
                      </a:cubicBezTo>
                      <a:cubicBezTo>
                        <a:pt x="28" y="87"/>
                        <a:pt x="20" y="65"/>
                        <a:pt x="29" y="46"/>
                      </a:cubicBezTo>
                      <a:cubicBezTo>
                        <a:pt x="38" y="27"/>
                        <a:pt x="60" y="19"/>
                        <a:pt x="79" y="28"/>
                      </a:cubicBezTo>
                      <a:cubicBezTo>
                        <a:pt x="98" y="37"/>
                        <a:pt x="106" y="60"/>
                        <a:pt x="97" y="7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40" name="Freeform 257">
                  <a:extLst>
                    <a:ext uri="{FF2B5EF4-FFF2-40B4-BE49-F238E27FC236}">
                      <a16:creationId xmlns:a16="http://schemas.microsoft.com/office/drawing/2014/main" id="{1787E9B3-8361-4735-8D6A-2853614527A7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351713" y="4908550"/>
                  <a:ext cx="225425" cy="150813"/>
                </a:xfrm>
                <a:custGeom>
                  <a:avLst/>
                  <a:gdLst>
                    <a:gd name="T0" fmla="*/ 39 w 42"/>
                    <a:gd name="T1" fmla="*/ 7 h 28"/>
                    <a:gd name="T2" fmla="*/ 39 w 42"/>
                    <a:gd name="T3" fmla="*/ 7 h 28"/>
                    <a:gd name="T4" fmla="*/ 1 w 42"/>
                    <a:gd name="T5" fmla="*/ 20 h 28"/>
                    <a:gd name="T6" fmla="*/ 3 w 42"/>
                    <a:gd name="T7" fmla="*/ 27 h 28"/>
                    <a:gd name="T8" fmla="*/ 10 w 42"/>
                    <a:gd name="T9" fmla="*/ 24 h 28"/>
                    <a:gd name="T10" fmla="*/ 35 w 42"/>
                    <a:gd name="T11" fmla="*/ 15 h 28"/>
                    <a:gd name="T12" fmla="*/ 41 w 42"/>
                    <a:gd name="T13" fmla="*/ 13 h 28"/>
                    <a:gd name="T14" fmla="*/ 39 w 42"/>
                    <a:gd name="T15" fmla="*/ 7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2" h="28">
                      <a:moveTo>
                        <a:pt x="39" y="7"/>
                      </a:moveTo>
                      <a:cubicBezTo>
                        <a:pt x="39" y="7"/>
                        <a:pt x="39" y="7"/>
                        <a:pt x="39" y="7"/>
                      </a:cubicBezTo>
                      <a:cubicBezTo>
                        <a:pt x="25" y="0"/>
                        <a:pt x="8" y="6"/>
                        <a:pt x="1" y="20"/>
                      </a:cubicBezTo>
                      <a:cubicBezTo>
                        <a:pt x="0" y="23"/>
                        <a:pt x="1" y="25"/>
                        <a:pt x="3" y="27"/>
                      </a:cubicBezTo>
                      <a:cubicBezTo>
                        <a:pt x="6" y="28"/>
                        <a:pt x="8" y="27"/>
                        <a:pt x="10" y="24"/>
                      </a:cubicBezTo>
                      <a:cubicBezTo>
                        <a:pt x="14" y="15"/>
                        <a:pt x="25" y="11"/>
                        <a:pt x="35" y="15"/>
                      </a:cubicBezTo>
                      <a:cubicBezTo>
                        <a:pt x="37" y="16"/>
                        <a:pt x="40" y="15"/>
                        <a:pt x="41" y="13"/>
                      </a:cubicBezTo>
                      <a:cubicBezTo>
                        <a:pt x="42" y="11"/>
                        <a:pt x="41" y="8"/>
                        <a:pt x="39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</p:grpSp>
          <p:sp>
            <p:nvSpPr>
              <p:cNvPr id="429" name="Donut 497">
                <a:extLst>
                  <a:ext uri="{FF2B5EF4-FFF2-40B4-BE49-F238E27FC236}">
                    <a16:creationId xmlns:a16="http://schemas.microsoft.com/office/drawing/2014/main" id="{E783048B-E949-4D53-82DF-8ED8EA3F5E0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46256" y="2408118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41" name="Group 440">
              <a:extLst>
                <a:ext uri="{FF2B5EF4-FFF2-40B4-BE49-F238E27FC236}">
                  <a16:creationId xmlns:a16="http://schemas.microsoft.com/office/drawing/2014/main" id="{C6CEA797-648E-41DA-8308-65DF45DDAC72}"/>
                </a:ext>
              </a:extLst>
            </p:cNvPr>
            <p:cNvGrpSpPr/>
            <p:nvPr/>
          </p:nvGrpSpPr>
          <p:grpSpPr>
            <a:xfrm>
              <a:off x="6112658" y="4164810"/>
              <a:ext cx="618833" cy="618833"/>
              <a:chOff x="4604545" y="1640238"/>
              <a:chExt cx="392110" cy="392110"/>
            </a:xfrm>
            <a:solidFill>
              <a:schemeClr val="tx1"/>
            </a:solidFill>
          </p:grpSpPr>
          <p:grpSp>
            <p:nvGrpSpPr>
              <p:cNvPr id="442" name="Group 36">
                <a:extLst>
                  <a:ext uri="{FF2B5EF4-FFF2-40B4-BE49-F238E27FC236}">
                    <a16:creationId xmlns:a16="http://schemas.microsoft.com/office/drawing/2014/main" id="{4805D561-256D-4B78-8AE5-A1F0E69AEC9F}"/>
                  </a:ext>
                </a:extLst>
              </p:cNvPr>
              <p:cNvGrpSpPr/>
              <p:nvPr/>
            </p:nvGrpSpPr>
            <p:grpSpPr bwMode="black">
              <a:xfrm>
                <a:off x="4673640" y="1736214"/>
                <a:ext cx="253920" cy="200159"/>
                <a:chOff x="3358790" y="376388"/>
                <a:chExt cx="1516063" cy="1195388"/>
              </a:xfrm>
              <a:grpFill/>
            </p:grpSpPr>
            <p:sp>
              <p:nvSpPr>
                <p:cNvPr id="444" name="Freeform 26">
                  <a:extLst>
                    <a:ext uri="{FF2B5EF4-FFF2-40B4-BE49-F238E27FC236}">
                      <a16:creationId xmlns:a16="http://schemas.microsoft.com/office/drawing/2014/main" id="{C1639156-23CB-499A-BB6B-A29E530A921C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703278" y="376388"/>
                  <a:ext cx="1171575" cy="1128713"/>
                </a:xfrm>
                <a:custGeom>
                  <a:avLst/>
                  <a:gdLst>
                    <a:gd name="T0" fmla="*/ 36 w 312"/>
                    <a:gd name="T1" fmla="*/ 0 h 301"/>
                    <a:gd name="T2" fmla="*/ 0 w 312"/>
                    <a:gd name="T3" fmla="*/ 94 h 301"/>
                    <a:gd name="T4" fmla="*/ 32 w 312"/>
                    <a:gd name="T5" fmla="*/ 94 h 301"/>
                    <a:gd name="T6" fmla="*/ 54 w 312"/>
                    <a:gd name="T7" fmla="*/ 39 h 301"/>
                    <a:gd name="T8" fmla="*/ 272 w 312"/>
                    <a:gd name="T9" fmla="*/ 124 h 301"/>
                    <a:gd name="T10" fmla="*/ 219 w 312"/>
                    <a:gd name="T11" fmla="*/ 262 h 301"/>
                    <a:gd name="T12" fmla="*/ 219 w 312"/>
                    <a:gd name="T13" fmla="*/ 295 h 301"/>
                    <a:gd name="T14" fmla="*/ 237 w 312"/>
                    <a:gd name="T15" fmla="*/ 301 h 301"/>
                    <a:gd name="T16" fmla="*/ 312 w 312"/>
                    <a:gd name="T17" fmla="*/ 106 h 301"/>
                    <a:gd name="T18" fmla="*/ 36 w 312"/>
                    <a:gd name="T19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2" h="301">
                      <a:moveTo>
                        <a:pt x="36" y="0"/>
                      </a:move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41" y="73"/>
                        <a:pt x="54" y="39"/>
                        <a:pt x="54" y="39"/>
                      </a:cubicBezTo>
                      <a:cubicBezTo>
                        <a:pt x="272" y="124"/>
                        <a:pt x="272" y="124"/>
                        <a:pt x="272" y="124"/>
                      </a:cubicBezTo>
                      <a:cubicBezTo>
                        <a:pt x="219" y="262"/>
                        <a:pt x="219" y="262"/>
                        <a:pt x="219" y="262"/>
                      </a:cubicBezTo>
                      <a:cubicBezTo>
                        <a:pt x="219" y="295"/>
                        <a:pt x="219" y="295"/>
                        <a:pt x="219" y="295"/>
                      </a:cubicBezTo>
                      <a:cubicBezTo>
                        <a:pt x="237" y="301"/>
                        <a:pt x="237" y="301"/>
                        <a:pt x="237" y="301"/>
                      </a:cubicBezTo>
                      <a:cubicBezTo>
                        <a:pt x="312" y="106"/>
                        <a:pt x="312" y="106"/>
                        <a:pt x="312" y="106"/>
                      </a:cubicBezTo>
                      <a:lnTo>
                        <a:pt x="36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445" name="Freeform 27">
                  <a:extLst>
                    <a:ext uri="{FF2B5EF4-FFF2-40B4-BE49-F238E27FC236}">
                      <a16:creationId xmlns:a16="http://schemas.microsoft.com/office/drawing/2014/main" id="{2D108740-394B-49D9-8E4C-BC16882D3D4A}"/>
                    </a:ext>
                  </a:extLst>
                </p:cNvPr>
                <p:cNvSpPr>
                  <a:spLocks noEditPoints="1"/>
                </p:cNvSpPr>
                <p:nvPr/>
              </p:nvSpPr>
              <p:spPr bwMode="black">
                <a:xfrm>
                  <a:off x="3358790" y="789138"/>
                  <a:ext cx="1106488" cy="782638"/>
                </a:xfrm>
                <a:custGeom>
                  <a:avLst/>
                  <a:gdLst>
                    <a:gd name="T0" fmla="*/ 0 w 697"/>
                    <a:gd name="T1" fmla="*/ 0 h 493"/>
                    <a:gd name="T2" fmla="*/ 0 w 697"/>
                    <a:gd name="T3" fmla="*/ 493 h 493"/>
                    <a:gd name="T4" fmla="*/ 697 w 697"/>
                    <a:gd name="T5" fmla="*/ 493 h 493"/>
                    <a:gd name="T6" fmla="*/ 697 w 697"/>
                    <a:gd name="T7" fmla="*/ 0 h 493"/>
                    <a:gd name="T8" fmla="*/ 0 w 697"/>
                    <a:gd name="T9" fmla="*/ 0 h 493"/>
                    <a:gd name="T10" fmla="*/ 626 w 697"/>
                    <a:gd name="T11" fmla="*/ 422 h 493"/>
                    <a:gd name="T12" fmla="*/ 71 w 697"/>
                    <a:gd name="T13" fmla="*/ 422 h 493"/>
                    <a:gd name="T14" fmla="*/ 71 w 697"/>
                    <a:gd name="T15" fmla="*/ 73 h 493"/>
                    <a:gd name="T16" fmla="*/ 626 w 697"/>
                    <a:gd name="T17" fmla="*/ 73 h 493"/>
                    <a:gd name="T18" fmla="*/ 626 w 697"/>
                    <a:gd name="T19" fmla="*/ 422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97" h="493">
                      <a:moveTo>
                        <a:pt x="0" y="0"/>
                      </a:moveTo>
                      <a:lnTo>
                        <a:pt x="0" y="493"/>
                      </a:lnTo>
                      <a:lnTo>
                        <a:pt x="697" y="493"/>
                      </a:lnTo>
                      <a:lnTo>
                        <a:pt x="697" y="0"/>
                      </a:lnTo>
                      <a:lnTo>
                        <a:pt x="0" y="0"/>
                      </a:lnTo>
                      <a:close/>
                      <a:moveTo>
                        <a:pt x="626" y="422"/>
                      </a:moveTo>
                      <a:lnTo>
                        <a:pt x="71" y="422"/>
                      </a:lnTo>
                      <a:lnTo>
                        <a:pt x="71" y="73"/>
                      </a:lnTo>
                      <a:lnTo>
                        <a:pt x="626" y="73"/>
                      </a:lnTo>
                      <a:lnTo>
                        <a:pt x="626" y="422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446" name="Freeform 28">
                  <a:extLst>
                    <a:ext uri="{FF2B5EF4-FFF2-40B4-BE49-F238E27FC236}">
                      <a16:creationId xmlns:a16="http://schemas.microsoft.com/office/drawing/2014/main" id="{85E51DFC-C25E-4FC4-8401-9B74C4B943DA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565165" y="1189188"/>
                  <a:ext cx="401638" cy="338138"/>
                </a:xfrm>
                <a:custGeom>
                  <a:avLst/>
                  <a:gdLst>
                    <a:gd name="T0" fmla="*/ 0 w 107"/>
                    <a:gd name="T1" fmla="*/ 90 h 90"/>
                    <a:gd name="T2" fmla="*/ 54 w 107"/>
                    <a:gd name="T3" fmla="*/ 0 h 90"/>
                    <a:gd name="T4" fmla="*/ 107 w 107"/>
                    <a:gd name="T5" fmla="*/ 90 h 90"/>
                    <a:gd name="T6" fmla="*/ 0 w 107"/>
                    <a:gd name="T7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7" h="90">
                      <a:moveTo>
                        <a:pt x="0" y="90"/>
                      </a:moveTo>
                      <a:cubicBezTo>
                        <a:pt x="0" y="40"/>
                        <a:pt x="8" y="0"/>
                        <a:pt x="54" y="0"/>
                      </a:cubicBezTo>
                      <a:cubicBezTo>
                        <a:pt x="99" y="0"/>
                        <a:pt x="107" y="40"/>
                        <a:pt x="107" y="9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447" name="Freeform 29">
                  <a:extLst>
                    <a:ext uri="{FF2B5EF4-FFF2-40B4-BE49-F238E27FC236}">
                      <a16:creationId xmlns:a16="http://schemas.microsoft.com/office/drawing/2014/main" id="{2DBB8E65-DFEE-4CA2-87EB-34D08CBD9D7F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3958865" y="1230463"/>
                  <a:ext cx="225425" cy="244475"/>
                </a:xfrm>
                <a:custGeom>
                  <a:avLst/>
                  <a:gdLst>
                    <a:gd name="T0" fmla="*/ 0 w 60"/>
                    <a:gd name="T1" fmla="*/ 4 h 65"/>
                    <a:gd name="T2" fmla="*/ 14 w 60"/>
                    <a:gd name="T3" fmla="*/ 65 h 65"/>
                    <a:gd name="T4" fmla="*/ 60 w 60"/>
                    <a:gd name="T5" fmla="*/ 65 h 65"/>
                    <a:gd name="T6" fmla="*/ 18 w 60"/>
                    <a:gd name="T7" fmla="*/ 0 h 65"/>
                    <a:gd name="T8" fmla="*/ 0 w 60"/>
                    <a:gd name="T9" fmla="*/ 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65">
                      <a:moveTo>
                        <a:pt x="0" y="4"/>
                      </a:moveTo>
                      <a:cubicBezTo>
                        <a:pt x="11" y="22"/>
                        <a:pt x="14" y="46"/>
                        <a:pt x="14" y="65"/>
                      </a:cubicBezTo>
                      <a:cubicBezTo>
                        <a:pt x="20" y="65"/>
                        <a:pt x="53" y="65"/>
                        <a:pt x="60" y="65"/>
                      </a:cubicBezTo>
                      <a:cubicBezTo>
                        <a:pt x="59" y="19"/>
                        <a:pt x="46" y="0"/>
                        <a:pt x="18" y="0"/>
                      </a:cubicBezTo>
                      <a:cubicBezTo>
                        <a:pt x="11" y="0"/>
                        <a:pt x="5" y="1"/>
                        <a:pt x="0" y="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448" name="Oval 30">
                  <a:extLst>
                    <a:ext uri="{FF2B5EF4-FFF2-40B4-BE49-F238E27FC236}">
                      <a16:creationId xmlns:a16="http://schemas.microsoft.com/office/drawing/2014/main" id="{EDD9DCAE-255B-4232-8BD6-06D6C29F4F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647715" y="930426"/>
                  <a:ext cx="239713" cy="239713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449" name="Oval 31">
                  <a:extLst>
                    <a:ext uri="{FF2B5EF4-FFF2-40B4-BE49-F238E27FC236}">
                      <a16:creationId xmlns:a16="http://schemas.microsoft.com/office/drawing/2014/main" id="{704FF50D-EE4C-4C9F-A27E-436EC98042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3933465" y="1020913"/>
                  <a:ext cx="182563" cy="179388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15" tIns="60957" rIns="121915" bIns="6095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8762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-163" normalizeH="0" baseline="0" noProof="0">
                    <a:ln>
                      <a:noFill/>
                    </a:ln>
                    <a:solidFill>
                      <a:srgbClr val="525051">
                        <a:lumMod val="50000"/>
                      </a:srgbClr>
                    </a:solidFill>
                    <a:effectLst/>
                    <a:uLnTx/>
                    <a:uFillTx/>
                    <a:latin typeface="KodchiangUPC" panose="02020603050405020304" pitchFamily="18" charset="-34"/>
                  </a:endParaRPr>
                </a:p>
              </p:txBody>
            </p:sp>
          </p:grpSp>
          <p:sp>
            <p:nvSpPr>
              <p:cNvPr id="443" name="Donut 443">
                <a:extLst>
                  <a:ext uri="{FF2B5EF4-FFF2-40B4-BE49-F238E27FC236}">
                    <a16:creationId xmlns:a16="http://schemas.microsoft.com/office/drawing/2014/main" id="{E2BDBF46-C7F0-43FF-94D4-4DF696A5754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04545" y="1640238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A640D69B-2E7A-4ACD-AB02-BEB9402A0D91}"/>
                </a:ext>
              </a:extLst>
            </p:cNvPr>
            <p:cNvGrpSpPr/>
            <p:nvPr/>
          </p:nvGrpSpPr>
          <p:grpSpPr>
            <a:xfrm>
              <a:off x="7637823" y="2824587"/>
              <a:ext cx="618833" cy="618833"/>
              <a:chOff x="4046256" y="2408118"/>
              <a:chExt cx="392110" cy="392110"/>
            </a:xfrm>
            <a:solidFill>
              <a:schemeClr val="tx1"/>
            </a:solidFill>
          </p:grpSpPr>
          <p:grpSp>
            <p:nvGrpSpPr>
              <p:cNvPr id="451" name="Group 142">
                <a:extLst>
                  <a:ext uri="{FF2B5EF4-FFF2-40B4-BE49-F238E27FC236}">
                    <a16:creationId xmlns:a16="http://schemas.microsoft.com/office/drawing/2014/main" id="{FD16553D-9735-49D4-9DC2-53FA31766B58}"/>
                  </a:ext>
                </a:extLst>
              </p:cNvPr>
              <p:cNvGrpSpPr/>
              <p:nvPr/>
            </p:nvGrpSpPr>
            <p:grpSpPr bwMode="black">
              <a:xfrm>
                <a:off x="4134994" y="2521400"/>
                <a:ext cx="214635" cy="165546"/>
                <a:chOff x="6673850" y="4338638"/>
                <a:chExt cx="1403351" cy="1082675"/>
              </a:xfrm>
              <a:grpFill/>
            </p:grpSpPr>
            <p:sp>
              <p:nvSpPr>
                <p:cNvPr id="453" name="Freeform 247">
                  <a:extLst>
                    <a:ext uri="{FF2B5EF4-FFF2-40B4-BE49-F238E27FC236}">
                      <a16:creationId xmlns:a16="http://schemas.microsoft.com/office/drawing/2014/main" id="{B4142F20-7AB5-493C-951D-60BC662C1068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572375" y="4525963"/>
                  <a:ext cx="160338" cy="249238"/>
                </a:xfrm>
                <a:custGeom>
                  <a:avLst/>
                  <a:gdLst>
                    <a:gd name="T0" fmla="*/ 14 w 30"/>
                    <a:gd name="T1" fmla="*/ 29 h 46"/>
                    <a:gd name="T2" fmla="*/ 14 w 30"/>
                    <a:gd name="T3" fmla="*/ 45 h 46"/>
                    <a:gd name="T4" fmla="*/ 22 w 30"/>
                    <a:gd name="T5" fmla="*/ 22 h 46"/>
                    <a:gd name="T6" fmla="*/ 0 w 30"/>
                    <a:gd name="T7" fmla="*/ 0 h 46"/>
                    <a:gd name="T8" fmla="*/ 0 w 30"/>
                    <a:gd name="T9" fmla="*/ 0 h 46"/>
                    <a:gd name="T10" fmla="*/ 14 w 30"/>
                    <a:gd name="T11" fmla="*/ 29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46">
                      <a:moveTo>
                        <a:pt x="14" y="29"/>
                      </a:moveTo>
                      <a:cubicBezTo>
                        <a:pt x="14" y="45"/>
                        <a:pt x="14" y="45"/>
                        <a:pt x="14" y="45"/>
                      </a:cubicBezTo>
                      <a:cubicBezTo>
                        <a:pt x="21" y="46"/>
                        <a:pt x="30" y="39"/>
                        <a:pt x="22" y="22"/>
                      </a:cubicBezTo>
                      <a:cubicBezTo>
                        <a:pt x="15" y="6"/>
                        <a:pt x="5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6"/>
                        <a:pt x="14" y="17"/>
                        <a:pt x="1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54" name="Freeform 248">
                  <a:extLst>
                    <a:ext uri="{FF2B5EF4-FFF2-40B4-BE49-F238E27FC236}">
                      <a16:creationId xmlns:a16="http://schemas.microsoft.com/office/drawing/2014/main" id="{A9CE159B-860D-47EB-85F5-BDF2030B6A3E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239000" y="4525963"/>
                  <a:ext cx="101600" cy="103188"/>
                </a:xfrm>
                <a:custGeom>
                  <a:avLst/>
                  <a:gdLst>
                    <a:gd name="T0" fmla="*/ 19 w 19"/>
                    <a:gd name="T1" fmla="*/ 0 h 19"/>
                    <a:gd name="T2" fmla="*/ 19 w 19"/>
                    <a:gd name="T3" fmla="*/ 0 h 19"/>
                    <a:gd name="T4" fmla="*/ 0 w 19"/>
                    <a:gd name="T5" fmla="*/ 15 h 19"/>
                    <a:gd name="T6" fmla="*/ 6 w 19"/>
                    <a:gd name="T7" fmla="*/ 19 h 19"/>
                    <a:gd name="T8" fmla="*/ 19 w 19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9">
                      <a:moveTo>
                        <a:pt x="19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5" y="1"/>
                        <a:pt x="7" y="5"/>
                        <a:pt x="0" y="15"/>
                      </a:cubicBezTo>
                      <a:cubicBezTo>
                        <a:pt x="2" y="16"/>
                        <a:pt x="4" y="18"/>
                        <a:pt x="6" y="19"/>
                      </a:cubicBezTo>
                      <a:cubicBezTo>
                        <a:pt x="8" y="11"/>
                        <a:pt x="13" y="4"/>
                        <a:pt x="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55" name="Freeform 249">
                  <a:extLst>
                    <a:ext uri="{FF2B5EF4-FFF2-40B4-BE49-F238E27FC236}">
                      <a16:creationId xmlns:a16="http://schemas.microsoft.com/office/drawing/2014/main" id="{988F17D3-57E0-4CB1-93DE-B4C444A9B3D8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297738" y="4537075"/>
                  <a:ext cx="317500" cy="227013"/>
                </a:xfrm>
                <a:custGeom>
                  <a:avLst/>
                  <a:gdLst>
                    <a:gd name="T0" fmla="*/ 13 w 59"/>
                    <a:gd name="T1" fmla="*/ 42 h 42"/>
                    <a:gd name="T2" fmla="*/ 59 w 59"/>
                    <a:gd name="T3" fmla="*/ 42 h 42"/>
                    <a:gd name="T4" fmla="*/ 59 w 59"/>
                    <a:gd name="T5" fmla="*/ 26 h 42"/>
                    <a:gd name="T6" fmla="*/ 49 w 59"/>
                    <a:gd name="T7" fmla="*/ 0 h 42"/>
                    <a:gd name="T8" fmla="*/ 29 w 59"/>
                    <a:gd name="T9" fmla="*/ 9 h 42"/>
                    <a:gd name="T10" fmla="*/ 10 w 59"/>
                    <a:gd name="T11" fmla="*/ 0 h 42"/>
                    <a:gd name="T12" fmla="*/ 0 w 59"/>
                    <a:gd name="T13" fmla="*/ 22 h 42"/>
                    <a:gd name="T14" fmla="*/ 12 w 59"/>
                    <a:gd name="T15" fmla="*/ 41 h 42"/>
                    <a:gd name="T16" fmla="*/ 12 w 59"/>
                    <a:gd name="T17" fmla="*/ 41 h 42"/>
                    <a:gd name="T18" fmla="*/ 13 w 59"/>
                    <a:gd name="T1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9" h="42">
                      <a:moveTo>
                        <a:pt x="13" y="42"/>
                      </a:moveTo>
                      <a:cubicBezTo>
                        <a:pt x="27" y="36"/>
                        <a:pt x="44" y="36"/>
                        <a:pt x="59" y="42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59" y="16"/>
                        <a:pt x="55" y="7"/>
                        <a:pt x="49" y="0"/>
                      </a:cubicBezTo>
                      <a:cubicBezTo>
                        <a:pt x="44" y="6"/>
                        <a:pt x="37" y="9"/>
                        <a:pt x="29" y="9"/>
                      </a:cubicBezTo>
                      <a:cubicBezTo>
                        <a:pt x="21" y="9"/>
                        <a:pt x="14" y="6"/>
                        <a:pt x="10" y="0"/>
                      </a:cubicBezTo>
                      <a:cubicBezTo>
                        <a:pt x="4" y="6"/>
                        <a:pt x="1" y="13"/>
                        <a:pt x="0" y="22"/>
                      </a:cubicBezTo>
                      <a:cubicBezTo>
                        <a:pt x="4" y="26"/>
                        <a:pt x="9" y="33"/>
                        <a:pt x="12" y="41"/>
                      </a:cubicBezTo>
                      <a:cubicBezTo>
                        <a:pt x="12" y="41"/>
                        <a:pt x="12" y="41"/>
                        <a:pt x="12" y="41"/>
                      </a:cubicBezTo>
                      <a:cubicBezTo>
                        <a:pt x="13" y="41"/>
                        <a:pt x="13" y="42"/>
                        <a:pt x="13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56" name="Oval 250">
                  <a:extLst>
                    <a:ext uri="{FF2B5EF4-FFF2-40B4-BE49-F238E27FC236}">
                      <a16:creationId xmlns:a16="http://schemas.microsoft.com/office/drawing/2014/main" id="{5BB7E691-B40B-4B80-81FA-E71737230D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7351713" y="4338638"/>
                  <a:ext cx="209550" cy="21431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57" name="Freeform 251">
                  <a:extLst>
                    <a:ext uri="{FF2B5EF4-FFF2-40B4-BE49-F238E27FC236}">
                      <a16:creationId xmlns:a16="http://schemas.microsoft.com/office/drawing/2014/main" id="{5CF91C62-14E6-46B2-94C0-BFAE7B955474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173913" y="4624388"/>
                  <a:ext cx="155575" cy="198438"/>
                </a:xfrm>
                <a:custGeom>
                  <a:avLst/>
                  <a:gdLst>
                    <a:gd name="T0" fmla="*/ 18 w 29"/>
                    <a:gd name="T1" fmla="*/ 37 h 37"/>
                    <a:gd name="T2" fmla="*/ 29 w 29"/>
                    <a:gd name="T3" fmla="*/ 29 h 37"/>
                    <a:gd name="T4" fmla="*/ 28 w 29"/>
                    <a:gd name="T5" fmla="*/ 28 h 37"/>
                    <a:gd name="T6" fmla="*/ 0 w 29"/>
                    <a:gd name="T7" fmla="*/ 0 h 37"/>
                    <a:gd name="T8" fmla="*/ 0 w 29"/>
                    <a:gd name="T9" fmla="*/ 0 h 37"/>
                    <a:gd name="T10" fmla="*/ 18 w 29"/>
                    <a:gd name="T1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37">
                      <a:moveTo>
                        <a:pt x="18" y="37"/>
                      </a:moveTo>
                      <a:cubicBezTo>
                        <a:pt x="21" y="34"/>
                        <a:pt x="25" y="31"/>
                        <a:pt x="29" y="29"/>
                      </a:cubicBezTo>
                      <a:cubicBezTo>
                        <a:pt x="29" y="29"/>
                        <a:pt x="29" y="28"/>
                        <a:pt x="28" y="28"/>
                      </a:cubicBezTo>
                      <a:cubicBezTo>
                        <a:pt x="19" y="8"/>
                        <a:pt x="6" y="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8"/>
                        <a:pt x="18" y="21"/>
                        <a:pt x="18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58" name="Freeform 252">
                  <a:extLst>
                    <a:ext uri="{FF2B5EF4-FFF2-40B4-BE49-F238E27FC236}">
                      <a16:creationId xmlns:a16="http://schemas.microsoft.com/office/drawing/2014/main" id="{84AFC9F1-211D-4B12-9F54-DD508BB672C6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6673850" y="4624388"/>
                  <a:ext cx="204788" cy="317500"/>
                </a:xfrm>
                <a:custGeom>
                  <a:avLst/>
                  <a:gdLst>
                    <a:gd name="T0" fmla="*/ 38 w 38"/>
                    <a:gd name="T1" fmla="*/ 0 h 59"/>
                    <a:gd name="T2" fmla="*/ 38 w 38"/>
                    <a:gd name="T3" fmla="*/ 0 h 59"/>
                    <a:gd name="T4" fmla="*/ 10 w 38"/>
                    <a:gd name="T5" fmla="*/ 28 h 59"/>
                    <a:gd name="T6" fmla="*/ 20 w 38"/>
                    <a:gd name="T7" fmla="*/ 58 h 59"/>
                    <a:gd name="T8" fmla="*/ 20 w 38"/>
                    <a:gd name="T9" fmla="*/ 37 h 59"/>
                    <a:gd name="T10" fmla="*/ 38 w 38"/>
                    <a:gd name="T11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59">
                      <a:moveTo>
                        <a:pt x="38" y="0"/>
                      </a:move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2" y="2"/>
                        <a:pt x="18" y="8"/>
                        <a:pt x="10" y="28"/>
                      </a:cubicBezTo>
                      <a:cubicBezTo>
                        <a:pt x="0" y="49"/>
                        <a:pt x="11" y="59"/>
                        <a:pt x="20" y="58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0" y="22"/>
                        <a:pt x="27" y="8"/>
                        <a:pt x="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59" name="Freeform 253">
                  <a:extLst>
                    <a:ext uri="{FF2B5EF4-FFF2-40B4-BE49-F238E27FC236}">
                      <a16:creationId xmlns:a16="http://schemas.microsoft.com/office/drawing/2014/main" id="{279FEC13-1A76-421C-87E2-C7C6E50BF9F8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6818313" y="4640263"/>
                  <a:ext cx="409575" cy="446088"/>
                </a:xfrm>
                <a:custGeom>
                  <a:avLst/>
                  <a:gdLst>
                    <a:gd name="T0" fmla="*/ 76 w 76"/>
                    <a:gd name="T1" fmla="*/ 33 h 83"/>
                    <a:gd name="T2" fmla="*/ 63 w 76"/>
                    <a:gd name="T3" fmla="*/ 0 h 83"/>
                    <a:gd name="T4" fmla="*/ 38 w 76"/>
                    <a:gd name="T5" fmla="*/ 12 h 83"/>
                    <a:gd name="T6" fmla="*/ 14 w 76"/>
                    <a:gd name="T7" fmla="*/ 0 h 83"/>
                    <a:gd name="T8" fmla="*/ 0 w 76"/>
                    <a:gd name="T9" fmla="*/ 33 h 83"/>
                    <a:gd name="T10" fmla="*/ 0 w 76"/>
                    <a:gd name="T11" fmla="*/ 66 h 83"/>
                    <a:gd name="T12" fmla="*/ 15 w 76"/>
                    <a:gd name="T13" fmla="*/ 83 h 83"/>
                    <a:gd name="T14" fmla="*/ 62 w 76"/>
                    <a:gd name="T15" fmla="*/ 83 h 83"/>
                    <a:gd name="T16" fmla="*/ 62 w 76"/>
                    <a:gd name="T17" fmla="*/ 83 h 83"/>
                    <a:gd name="T18" fmla="*/ 68 w 76"/>
                    <a:gd name="T19" fmla="*/ 55 h 83"/>
                    <a:gd name="T20" fmla="*/ 76 w 76"/>
                    <a:gd name="T21" fmla="*/ 41 h 83"/>
                    <a:gd name="T22" fmla="*/ 76 w 76"/>
                    <a:gd name="T23" fmla="*/ 3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6" h="83">
                      <a:moveTo>
                        <a:pt x="76" y="33"/>
                      </a:moveTo>
                      <a:cubicBezTo>
                        <a:pt x="76" y="20"/>
                        <a:pt x="71" y="8"/>
                        <a:pt x="63" y="0"/>
                      </a:cubicBezTo>
                      <a:cubicBezTo>
                        <a:pt x="57" y="7"/>
                        <a:pt x="48" y="12"/>
                        <a:pt x="38" y="12"/>
                      </a:cubicBezTo>
                      <a:cubicBezTo>
                        <a:pt x="28" y="12"/>
                        <a:pt x="20" y="7"/>
                        <a:pt x="14" y="0"/>
                      </a:cubicBezTo>
                      <a:cubicBezTo>
                        <a:pt x="5" y="8"/>
                        <a:pt x="0" y="20"/>
                        <a:pt x="0" y="33"/>
                      </a:cubicBezTo>
                      <a:cubicBezTo>
                        <a:pt x="0" y="66"/>
                        <a:pt x="0" y="66"/>
                        <a:pt x="0" y="66"/>
                      </a:cubicBezTo>
                      <a:cubicBezTo>
                        <a:pt x="0" y="76"/>
                        <a:pt x="7" y="83"/>
                        <a:pt x="15" y="83"/>
                      </a:cubicBezTo>
                      <a:cubicBezTo>
                        <a:pt x="62" y="83"/>
                        <a:pt x="62" y="83"/>
                        <a:pt x="62" y="83"/>
                      </a:cubicBezTo>
                      <a:cubicBezTo>
                        <a:pt x="62" y="83"/>
                        <a:pt x="62" y="83"/>
                        <a:pt x="62" y="83"/>
                      </a:cubicBezTo>
                      <a:cubicBezTo>
                        <a:pt x="62" y="74"/>
                        <a:pt x="63" y="64"/>
                        <a:pt x="68" y="55"/>
                      </a:cubicBezTo>
                      <a:cubicBezTo>
                        <a:pt x="70" y="50"/>
                        <a:pt x="73" y="45"/>
                        <a:pt x="76" y="41"/>
                      </a:cubicBezTo>
                      <a:lnTo>
                        <a:pt x="76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60" name="Oval 254">
                  <a:extLst>
                    <a:ext uri="{FF2B5EF4-FFF2-40B4-BE49-F238E27FC236}">
                      <a16:creationId xmlns:a16="http://schemas.microsoft.com/office/drawing/2014/main" id="{4AD5F4B0-1E7B-4F7B-9FB8-36625604B7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6888163" y="4386263"/>
                  <a:ext cx="274638" cy="26987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61" name="Freeform 255">
                  <a:extLst>
                    <a:ext uri="{FF2B5EF4-FFF2-40B4-BE49-F238E27FC236}">
                      <a16:creationId xmlns:a16="http://schemas.microsoft.com/office/drawing/2014/main" id="{986A7C63-75D5-486B-A950-745302D9F94B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732713" y="5108575"/>
                  <a:ext cx="344488" cy="312738"/>
                </a:xfrm>
                <a:custGeom>
                  <a:avLst/>
                  <a:gdLst>
                    <a:gd name="T0" fmla="*/ 56 w 64"/>
                    <a:gd name="T1" fmla="*/ 24 h 58"/>
                    <a:gd name="T2" fmla="*/ 34 w 64"/>
                    <a:gd name="T3" fmla="*/ 14 h 58"/>
                    <a:gd name="T4" fmla="*/ 31 w 64"/>
                    <a:gd name="T5" fmla="*/ 6 h 58"/>
                    <a:gd name="T6" fmla="*/ 20 w 64"/>
                    <a:gd name="T7" fmla="*/ 0 h 58"/>
                    <a:gd name="T8" fmla="*/ 14 w 64"/>
                    <a:gd name="T9" fmla="*/ 23 h 58"/>
                    <a:gd name="T10" fmla="*/ 0 w 64"/>
                    <a:gd name="T11" fmla="*/ 42 h 58"/>
                    <a:gd name="T12" fmla="*/ 11 w 64"/>
                    <a:gd name="T13" fmla="*/ 47 h 58"/>
                    <a:gd name="T14" fmla="*/ 19 w 64"/>
                    <a:gd name="T15" fmla="*/ 44 h 58"/>
                    <a:gd name="T16" fmla="*/ 41 w 64"/>
                    <a:gd name="T17" fmla="*/ 55 h 58"/>
                    <a:gd name="T18" fmla="*/ 58 w 64"/>
                    <a:gd name="T19" fmla="*/ 47 h 58"/>
                    <a:gd name="T20" fmla="*/ 60 w 64"/>
                    <a:gd name="T21" fmla="*/ 42 h 58"/>
                    <a:gd name="T22" fmla="*/ 56 w 64"/>
                    <a:gd name="T23" fmla="*/ 24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4" h="58">
                      <a:moveTo>
                        <a:pt x="56" y="24"/>
                      </a:moveTo>
                      <a:cubicBezTo>
                        <a:pt x="34" y="14"/>
                        <a:pt x="34" y="14"/>
                        <a:pt x="34" y="14"/>
                      </a:cubicBezTo>
                      <a:cubicBezTo>
                        <a:pt x="35" y="11"/>
                        <a:pt x="34" y="7"/>
                        <a:pt x="31" y="6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8"/>
                        <a:pt x="17" y="16"/>
                        <a:pt x="14" y="23"/>
                      </a:cubicBezTo>
                      <a:cubicBezTo>
                        <a:pt x="10" y="30"/>
                        <a:pt x="5" y="37"/>
                        <a:pt x="0" y="42"/>
                      </a:cubicBezTo>
                      <a:cubicBezTo>
                        <a:pt x="11" y="47"/>
                        <a:pt x="11" y="47"/>
                        <a:pt x="11" y="47"/>
                      </a:cubicBezTo>
                      <a:cubicBezTo>
                        <a:pt x="14" y="49"/>
                        <a:pt x="18" y="47"/>
                        <a:pt x="19" y="44"/>
                      </a:cubicBezTo>
                      <a:cubicBezTo>
                        <a:pt x="41" y="55"/>
                        <a:pt x="41" y="55"/>
                        <a:pt x="41" y="55"/>
                      </a:cubicBezTo>
                      <a:cubicBezTo>
                        <a:pt x="47" y="58"/>
                        <a:pt x="54" y="54"/>
                        <a:pt x="58" y="47"/>
                      </a:cubicBezTo>
                      <a:cubicBezTo>
                        <a:pt x="60" y="42"/>
                        <a:pt x="60" y="42"/>
                        <a:pt x="60" y="42"/>
                      </a:cubicBezTo>
                      <a:cubicBezTo>
                        <a:pt x="64" y="35"/>
                        <a:pt x="62" y="27"/>
                        <a:pt x="56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62" name="Freeform 256">
                  <a:extLst>
                    <a:ext uri="{FF2B5EF4-FFF2-40B4-BE49-F238E27FC236}">
                      <a16:creationId xmlns:a16="http://schemas.microsoft.com/office/drawing/2014/main" id="{FCA11071-362D-4253-9B53-1D430976F397}"/>
                    </a:ext>
                  </a:extLst>
                </p:cNvPr>
                <p:cNvSpPr>
                  <a:spLocks noEditPoints="1"/>
                </p:cNvSpPr>
                <p:nvPr/>
              </p:nvSpPr>
              <p:spPr bwMode="black">
                <a:xfrm>
                  <a:off x="7158038" y="4748213"/>
                  <a:ext cx="671513" cy="673100"/>
                </a:xfrm>
                <a:custGeom>
                  <a:avLst/>
                  <a:gdLst>
                    <a:gd name="T0" fmla="*/ 86 w 125"/>
                    <a:gd name="T1" fmla="*/ 13 h 125"/>
                    <a:gd name="T2" fmla="*/ 13 w 125"/>
                    <a:gd name="T3" fmla="*/ 39 h 125"/>
                    <a:gd name="T4" fmla="*/ 39 w 125"/>
                    <a:gd name="T5" fmla="*/ 112 h 125"/>
                    <a:gd name="T6" fmla="*/ 112 w 125"/>
                    <a:gd name="T7" fmla="*/ 86 h 125"/>
                    <a:gd name="T8" fmla="*/ 86 w 125"/>
                    <a:gd name="T9" fmla="*/ 13 h 125"/>
                    <a:gd name="T10" fmla="*/ 97 w 125"/>
                    <a:gd name="T11" fmla="*/ 79 h 125"/>
                    <a:gd name="T12" fmla="*/ 47 w 125"/>
                    <a:gd name="T13" fmla="*/ 96 h 125"/>
                    <a:gd name="T14" fmla="*/ 29 w 125"/>
                    <a:gd name="T15" fmla="*/ 46 h 125"/>
                    <a:gd name="T16" fmla="*/ 79 w 125"/>
                    <a:gd name="T17" fmla="*/ 28 h 125"/>
                    <a:gd name="T18" fmla="*/ 97 w 125"/>
                    <a:gd name="T19" fmla="*/ 79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5" h="125">
                      <a:moveTo>
                        <a:pt x="86" y="13"/>
                      </a:moveTo>
                      <a:cubicBezTo>
                        <a:pt x="59" y="0"/>
                        <a:pt x="26" y="12"/>
                        <a:pt x="13" y="39"/>
                      </a:cubicBezTo>
                      <a:cubicBezTo>
                        <a:pt x="0" y="66"/>
                        <a:pt x="12" y="99"/>
                        <a:pt x="39" y="112"/>
                      </a:cubicBezTo>
                      <a:cubicBezTo>
                        <a:pt x="66" y="125"/>
                        <a:pt x="99" y="113"/>
                        <a:pt x="112" y="86"/>
                      </a:cubicBezTo>
                      <a:cubicBezTo>
                        <a:pt x="125" y="59"/>
                        <a:pt x="114" y="26"/>
                        <a:pt x="86" y="13"/>
                      </a:cubicBezTo>
                      <a:close/>
                      <a:moveTo>
                        <a:pt x="97" y="79"/>
                      </a:moveTo>
                      <a:cubicBezTo>
                        <a:pt x="88" y="97"/>
                        <a:pt x="65" y="105"/>
                        <a:pt x="47" y="96"/>
                      </a:cubicBezTo>
                      <a:cubicBezTo>
                        <a:pt x="28" y="87"/>
                        <a:pt x="20" y="65"/>
                        <a:pt x="29" y="46"/>
                      </a:cubicBezTo>
                      <a:cubicBezTo>
                        <a:pt x="38" y="27"/>
                        <a:pt x="60" y="19"/>
                        <a:pt x="79" y="28"/>
                      </a:cubicBezTo>
                      <a:cubicBezTo>
                        <a:pt x="98" y="37"/>
                        <a:pt x="106" y="60"/>
                        <a:pt x="97" y="7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  <p:sp>
              <p:nvSpPr>
                <p:cNvPr id="463" name="Freeform 257">
                  <a:extLst>
                    <a:ext uri="{FF2B5EF4-FFF2-40B4-BE49-F238E27FC236}">
                      <a16:creationId xmlns:a16="http://schemas.microsoft.com/office/drawing/2014/main" id="{AE6767E0-9CB2-4B01-82D0-325A7934C9BE}"/>
                    </a:ext>
                  </a:extLst>
                </p:cNvPr>
                <p:cNvSpPr>
                  <a:spLocks/>
                </p:cNvSpPr>
                <p:nvPr/>
              </p:nvSpPr>
              <p:spPr bwMode="black">
                <a:xfrm>
                  <a:off x="7351713" y="4908550"/>
                  <a:ext cx="225425" cy="150813"/>
                </a:xfrm>
                <a:custGeom>
                  <a:avLst/>
                  <a:gdLst>
                    <a:gd name="T0" fmla="*/ 39 w 42"/>
                    <a:gd name="T1" fmla="*/ 7 h 28"/>
                    <a:gd name="T2" fmla="*/ 39 w 42"/>
                    <a:gd name="T3" fmla="*/ 7 h 28"/>
                    <a:gd name="T4" fmla="*/ 1 w 42"/>
                    <a:gd name="T5" fmla="*/ 20 h 28"/>
                    <a:gd name="T6" fmla="*/ 3 w 42"/>
                    <a:gd name="T7" fmla="*/ 27 h 28"/>
                    <a:gd name="T8" fmla="*/ 10 w 42"/>
                    <a:gd name="T9" fmla="*/ 24 h 28"/>
                    <a:gd name="T10" fmla="*/ 35 w 42"/>
                    <a:gd name="T11" fmla="*/ 15 h 28"/>
                    <a:gd name="T12" fmla="*/ 41 w 42"/>
                    <a:gd name="T13" fmla="*/ 13 h 28"/>
                    <a:gd name="T14" fmla="*/ 39 w 42"/>
                    <a:gd name="T15" fmla="*/ 7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2" h="28">
                      <a:moveTo>
                        <a:pt x="39" y="7"/>
                      </a:moveTo>
                      <a:cubicBezTo>
                        <a:pt x="39" y="7"/>
                        <a:pt x="39" y="7"/>
                        <a:pt x="39" y="7"/>
                      </a:cubicBezTo>
                      <a:cubicBezTo>
                        <a:pt x="25" y="0"/>
                        <a:pt x="8" y="6"/>
                        <a:pt x="1" y="20"/>
                      </a:cubicBezTo>
                      <a:cubicBezTo>
                        <a:pt x="0" y="23"/>
                        <a:pt x="1" y="25"/>
                        <a:pt x="3" y="27"/>
                      </a:cubicBezTo>
                      <a:cubicBezTo>
                        <a:pt x="6" y="28"/>
                        <a:pt x="8" y="27"/>
                        <a:pt x="10" y="24"/>
                      </a:cubicBezTo>
                      <a:cubicBezTo>
                        <a:pt x="14" y="15"/>
                        <a:pt x="25" y="11"/>
                        <a:pt x="35" y="15"/>
                      </a:cubicBezTo>
                      <a:cubicBezTo>
                        <a:pt x="37" y="16"/>
                        <a:pt x="40" y="15"/>
                        <a:pt x="41" y="13"/>
                      </a:cubicBezTo>
                      <a:cubicBezTo>
                        <a:pt x="42" y="11"/>
                        <a:pt x="41" y="8"/>
                        <a:pt x="39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525051"/>
                    </a:solidFill>
                    <a:effectLst/>
                    <a:uLnTx/>
                    <a:uFillTx/>
                    <a:latin typeface="Blender Pro Book"/>
                  </a:endParaRPr>
                </a:p>
              </p:txBody>
            </p:sp>
          </p:grpSp>
          <p:sp>
            <p:nvSpPr>
              <p:cNvPr id="452" name="Donut 497">
                <a:extLst>
                  <a:ext uri="{FF2B5EF4-FFF2-40B4-BE49-F238E27FC236}">
                    <a16:creationId xmlns:a16="http://schemas.microsoft.com/office/drawing/2014/main" id="{AB682D23-3294-4628-B3AF-4E4C4E5FEBE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46256" y="2408118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64" name="Group 463">
              <a:extLst>
                <a:ext uri="{FF2B5EF4-FFF2-40B4-BE49-F238E27FC236}">
                  <a16:creationId xmlns:a16="http://schemas.microsoft.com/office/drawing/2014/main" id="{24CBE5AC-101B-464C-8F15-91FA254F0EED}"/>
                </a:ext>
              </a:extLst>
            </p:cNvPr>
            <p:cNvGrpSpPr/>
            <p:nvPr/>
          </p:nvGrpSpPr>
          <p:grpSpPr>
            <a:xfrm>
              <a:off x="6037998" y="4946648"/>
              <a:ext cx="618833" cy="618833"/>
              <a:chOff x="4179295" y="3183652"/>
              <a:chExt cx="392110" cy="392110"/>
            </a:xfrm>
            <a:solidFill>
              <a:schemeClr val="tx1"/>
            </a:solidFill>
          </p:grpSpPr>
          <p:sp>
            <p:nvSpPr>
              <p:cNvPr id="465" name="Freeform 15">
                <a:extLst>
                  <a:ext uri="{FF2B5EF4-FFF2-40B4-BE49-F238E27FC236}">
                    <a16:creationId xmlns:a16="http://schemas.microsoft.com/office/drawing/2014/main" id="{C6FE6D8F-CACA-49DE-A037-1195DC30C076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4254000" y="3269045"/>
                <a:ext cx="242700" cy="221324"/>
              </a:xfrm>
              <a:custGeom>
                <a:avLst/>
                <a:gdLst>
                  <a:gd name="T0" fmla="*/ 436 w 2416"/>
                  <a:gd name="T1" fmla="*/ 708 h 2209"/>
                  <a:gd name="T2" fmla="*/ 524 w 2416"/>
                  <a:gd name="T3" fmla="*/ 768 h 2209"/>
                  <a:gd name="T4" fmla="*/ 883 w 2416"/>
                  <a:gd name="T5" fmla="*/ 698 h 2209"/>
                  <a:gd name="T6" fmla="*/ 1293 w 2416"/>
                  <a:gd name="T7" fmla="*/ 707 h 2209"/>
                  <a:gd name="T8" fmla="*/ 1449 w 2416"/>
                  <a:gd name="T9" fmla="*/ 702 h 2209"/>
                  <a:gd name="T10" fmla="*/ 1429 w 2416"/>
                  <a:gd name="T11" fmla="*/ 399 h 2209"/>
                  <a:gd name="T12" fmla="*/ 1317 w 2416"/>
                  <a:gd name="T13" fmla="*/ 124 h 2209"/>
                  <a:gd name="T14" fmla="*/ 1101 w 2416"/>
                  <a:gd name="T15" fmla="*/ 21 h 2209"/>
                  <a:gd name="T16" fmla="*/ 536 w 2416"/>
                  <a:gd name="T17" fmla="*/ 250 h 2209"/>
                  <a:gd name="T18" fmla="*/ 353 w 2416"/>
                  <a:gd name="T19" fmla="*/ 433 h 2209"/>
                  <a:gd name="T20" fmla="*/ 387 w 2416"/>
                  <a:gd name="T21" fmla="*/ 530 h 2209"/>
                  <a:gd name="T22" fmla="*/ 450 w 2416"/>
                  <a:gd name="T23" fmla="*/ 1207 h 2209"/>
                  <a:gd name="T24" fmla="*/ 617 w 2416"/>
                  <a:gd name="T25" fmla="*/ 1272 h 2209"/>
                  <a:gd name="T26" fmla="*/ 689 w 2416"/>
                  <a:gd name="T27" fmla="*/ 1270 h 2209"/>
                  <a:gd name="T28" fmla="*/ 653 w 2416"/>
                  <a:gd name="T29" fmla="*/ 1190 h 2209"/>
                  <a:gd name="T30" fmla="*/ 626 w 2416"/>
                  <a:gd name="T31" fmla="*/ 1126 h 2209"/>
                  <a:gd name="T32" fmla="*/ 553 w 2416"/>
                  <a:gd name="T33" fmla="*/ 1010 h 2209"/>
                  <a:gd name="T34" fmla="*/ 386 w 2416"/>
                  <a:gd name="T35" fmla="*/ 755 h 2209"/>
                  <a:gd name="T36" fmla="*/ 209 w 2416"/>
                  <a:gd name="T37" fmla="*/ 573 h 2209"/>
                  <a:gd name="T38" fmla="*/ 48 w 2416"/>
                  <a:gd name="T39" fmla="*/ 787 h 2209"/>
                  <a:gd name="T40" fmla="*/ 121 w 2416"/>
                  <a:gd name="T41" fmla="*/ 1190 h 2209"/>
                  <a:gd name="T42" fmla="*/ 355 w 2416"/>
                  <a:gd name="T43" fmla="*/ 1178 h 2209"/>
                  <a:gd name="T44" fmla="*/ 2011 w 2416"/>
                  <a:gd name="T45" fmla="*/ 189 h 2209"/>
                  <a:gd name="T46" fmla="*/ 1470 w 2416"/>
                  <a:gd name="T47" fmla="*/ 25 h 2209"/>
                  <a:gd name="T48" fmla="*/ 1383 w 2416"/>
                  <a:gd name="T49" fmla="*/ 196 h 2209"/>
                  <a:gd name="T50" fmla="*/ 1533 w 2416"/>
                  <a:gd name="T51" fmla="*/ 610 h 2209"/>
                  <a:gd name="T52" fmla="*/ 1588 w 2416"/>
                  <a:gd name="T53" fmla="*/ 803 h 2209"/>
                  <a:gd name="T54" fmla="*/ 1722 w 2416"/>
                  <a:gd name="T55" fmla="*/ 938 h 2209"/>
                  <a:gd name="T56" fmla="*/ 1907 w 2416"/>
                  <a:gd name="T57" fmla="*/ 1240 h 2209"/>
                  <a:gd name="T58" fmla="*/ 2277 w 2416"/>
                  <a:gd name="T59" fmla="*/ 1135 h 2209"/>
                  <a:gd name="T60" fmla="*/ 2323 w 2416"/>
                  <a:gd name="T61" fmla="*/ 506 h 2209"/>
                  <a:gd name="T62" fmla="*/ 1781 w 2416"/>
                  <a:gd name="T63" fmla="*/ 1200 h 2209"/>
                  <a:gd name="T64" fmla="*/ 1773 w 2416"/>
                  <a:gd name="T65" fmla="*/ 1172 h 2209"/>
                  <a:gd name="T66" fmla="*/ 1585 w 2416"/>
                  <a:gd name="T67" fmla="*/ 862 h 2209"/>
                  <a:gd name="T68" fmla="*/ 1317 w 2416"/>
                  <a:gd name="T69" fmla="*/ 747 h 2209"/>
                  <a:gd name="T70" fmla="*/ 907 w 2416"/>
                  <a:gd name="T71" fmla="*/ 739 h 2209"/>
                  <a:gd name="T72" fmla="*/ 489 w 2416"/>
                  <a:gd name="T73" fmla="*/ 831 h 2209"/>
                  <a:gd name="T74" fmla="*/ 627 w 2416"/>
                  <a:gd name="T75" fmla="*/ 1004 h 2209"/>
                  <a:gd name="T76" fmla="*/ 704 w 2416"/>
                  <a:gd name="T77" fmla="*/ 1182 h 2209"/>
                  <a:gd name="T78" fmla="*/ 704 w 2416"/>
                  <a:gd name="T79" fmla="*/ 1183 h 2209"/>
                  <a:gd name="T80" fmla="*/ 871 w 2416"/>
                  <a:gd name="T81" fmla="*/ 1334 h 2209"/>
                  <a:gd name="T82" fmla="*/ 1184 w 2416"/>
                  <a:gd name="T83" fmla="*/ 1421 h 2209"/>
                  <a:gd name="T84" fmla="*/ 1422 w 2416"/>
                  <a:gd name="T85" fmla="*/ 1539 h 2209"/>
                  <a:gd name="T86" fmla="*/ 1716 w 2416"/>
                  <a:gd name="T87" fmla="*/ 1526 h 2209"/>
                  <a:gd name="T88" fmla="*/ 1811 w 2416"/>
                  <a:gd name="T89" fmla="*/ 1387 h 2209"/>
                  <a:gd name="T90" fmla="*/ 1809 w 2416"/>
                  <a:gd name="T91" fmla="*/ 1295 h 2209"/>
                  <a:gd name="T92" fmla="*/ 1173 w 2416"/>
                  <a:gd name="T93" fmla="*/ 1486 h 2209"/>
                  <a:gd name="T94" fmla="*/ 1044 w 2416"/>
                  <a:gd name="T95" fmla="*/ 1466 h 2209"/>
                  <a:gd name="T96" fmla="*/ 984 w 2416"/>
                  <a:gd name="T97" fmla="*/ 1573 h 2209"/>
                  <a:gd name="T98" fmla="*/ 809 w 2416"/>
                  <a:gd name="T99" fmla="*/ 1794 h 2209"/>
                  <a:gd name="T100" fmla="*/ 752 w 2416"/>
                  <a:gd name="T101" fmla="*/ 2011 h 2209"/>
                  <a:gd name="T102" fmla="*/ 778 w 2416"/>
                  <a:gd name="T103" fmla="*/ 2150 h 2209"/>
                  <a:gd name="T104" fmla="*/ 880 w 2416"/>
                  <a:gd name="T105" fmla="*/ 2177 h 2209"/>
                  <a:gd name="T106" fmla="*/ 1012 w 2416"/>
                  <a:gd name="T107" fmla="*/ 2005 h 2209"/>
                  <a:gd name="T108" fmla="*/ 1226 w 2416"/>
                  <a:gd name="T109" fmla="*/ 1733 h 2209"/>
                  <a:gd name="T110" fmla="*/ 1245 w 2416"/>
                  <a:gd name="T111" fmla="*/ 1541 h 2209"/>
                  <a:gd name="T112" fmla="*/ 797 w 2416"/>
                  <a:gd name="T113" fmla="*/ 1718 h 2209"/>
                  <a:gd name="T114" fmla="*/ 977 w 2416"/>
                  <a:gd name="T115" fmla="*/ 1520 h 2209"/>
                  <a:gd name="T116" fmla="*/ 831 w 2416"/>
                  <a:gd name="T117" fmla="*/ 1386 h 2209"/>
                  <a:gd name="T118" fmla="*/ 584 w 2416"/>
                  <a:gd name="T119" fmla="*/ 1299 h 2209"/>
                  <a:gd name="T120" fmla="*/ 222 w 2416"/>
                  <a:gd name="T121" fmla="*/ 1510 h 2209"/>
                  <a:gd name="T122" fmla="*/ 569 w 2416"/>
                  <a:gd name="T123" fmla="*/ 1809 h 2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16" h="2209">
                    <a:moveTo>
                      <a:pt x="387" y="530"/>
                    </a:moveTo>
                    <a:cubicBezTo>
                      <a:pt x="412" y="587"/>
                      <a:pt x="412" y="651"/>
                      <a:pt x="436" y="708"/>
                    </a:cubicBezTo>
                    <a:cubicBezTo>
                      <a:pt x="445" y="729"/>
                      <a:pt x="445" y="729"/>
                      <a:pt x="445" y="729"/>
                    </a:cubicBezTo>
                    <a:cubicBezTo>
                      <a:pt x="454" y="752"/>
                      <a:pt x="490" y="770"/>
                      <a:pt x="524" y="768"/>
                    </a:cubicBezTo>
                    <a:cubicBezTo>
                      <a:pt x="524" y="768"/>
                      <a:pt x="524" y="768"/>
                      <a:pt x="553" y="767"/>
                    </a:cubicBezTo>
                    <a:cubicBezTo>
                      <a:pt x="666" y="760"/>
                      <a:pt x="772" y="718"/>
                      <a:pt x="883" y="698"/>
                    </a:cubicBezTo>
                    <a:cubicBezTo>
                      <a:pt x="954" y="685"/>
                      <a:pt x="1003" y="722"/>
                      <a:pt x="1070" y="733"/>
                    </a:cubicBezTo>
                    <a:cubicBezTo>
                      <a:pt x="1146" y="746"/>
                      <a:pt x="1215" y="702"/>
                      <a:pt x="1293" y="707"/>
                    </a:cubicBezTo>
                    <a:cubicBezTo>
                      <a:pt x="1348" y="710"/>
                      <a:pt x="1362" y="715"/>
                      <a:pt x="1362" y="715"/>
                    </a:cubicBezTo>
                    <a:cubicBezTo>
                      <a:pt x="1391" y="726"/>
                      <a:pt x="1424" y="722"/>
                      <a:pt x="1449" y="702"/>
                    </a:cubicBezTo>
                    <a:cubicBezTo>
                      <a:pt x="1478" y="678"/>
                      <a:pt x="1478" y="646"/>
                      <a:pt x="1477" y="611"/>
                    </a:cubicBezTo>
                    <a:cubicBezTo>
                      <a:pt x="1474" y="540"/>
                      <a:pt x="1468" y="462"/>
                      <a:pt x="1429" y="399"/>
                    </a:cubicBezTo>
                    <a:cubicBezTo>
                      <a:pt x="1401" y="353"/>
                      <a:pt x="1374" y="306"/>
                      <a:pt x="1351" y="256"/>
                    </a:cubicBezTo>
                    <a:cubicBezTo>
                      <a:pt x="1332" y="215"/>
                      <a:pt x="1322" y="170"/>
                      <a:pt x="1317" y="124"/>
                    </a:cubicBezTo>
                    <a:cubicBezTo>
                      <a:pt x="1312" y="92"/>
                      <a:pt x="1317" y="40"/>
                      <a:pt x="1281" y="23"/>
                    </a:cubicBezTo>
                    <a:cubicBezTo>
                      <a:pt x="1229" y="0"/>
                      <a:pt x="1155" y="13"/>
                      <a:pt x="1101" y="21"/>
                    </a:cubicBezTo>
                    <a:cubicBezTo>
                      <a:pt x="972" y="38"/>
                      <a:pt x="844" y="76"/>
                      <a:pt x="727" y="134"/>
                    </a:cubicBezTo>
                    <a:cubicBezTo>
                      <a:pt x="660" y="167"/>
                      <a:pt x="596" y="206"/>
                      <a:pt x="536" y="250"/>
                    </a:cubicBezTo>
                    <a:cubicBezTo>
                      <a:pt x="488" y="285"/>
                      <a:pt x="440" y="319"/>
                      <a:pt x="399" y="362"/>
                    </a:cubicBezTo>
                    <a:cubicBezTo>
                      <a:pt x="380" y="382"/>
                      <a:pt x="359" y="405"/>
                      <a:pt x="353" y="433"/>
                    </a:cubicBezTo>
                    <a:cubicBezTo>
                      <a:pt x="346" y="467"/>
                      <a:pt x="367" y="492"/>
                      <a:pt x="381" y="520"/>
                    </a:cubicBezTo>
                    <a:cubicBezTo>
                      <a:pt x="383" y="523"/>
                      <a:pt x="385" y="527"/>
                      <a:pt x="387" y="530"/>
                    </a:cubicBezTo>
                    <a:close/>
                    <a:moveTo>
                      <a:pt x="355" y="1178"/>
                    </a:moveTo>
                    <a:cubicBezTo>
                      <a:pt x="385" y="1181"/>
                      <a:pt x="417" y="1193"/>
                      <a:pt x="450" y="1207"/>
                    </a:cubicBezTo>
                    <a:cubicBezTo>
                      <a:pt x="487" y="1223"/>
                      <a:pt x="524" y="1242"/>
                      <a:pt x="558" y="1255"/>
                    </a:cubicBezTo>
                    <a:cubicBezTo>
                      <a:pt x="577" y="1263"/>
                      <a:pt x="598" y="1267"/>
                      <a:pt x="617" y="1272"/>
                    </a:cubicBezTo>
                    <a:cubicBezTo>
                      <a:pt x="635" y="1276"/>
                      <a:pt x="647" y="1281"/>
                      <a:pt x="665" y="1278"/>
                    </a:cubicBezTo>
                    <a:cubicBezTo>
                      <a:pt x="673" y="1276"/>
                      <a:pt x="684" y="1277"/>
                      <a:pt x="689" y="1270"/>
                    </a:cubicBezTo>
                    <a:cubicBezTo>
                      <a:pt x="701" y="1256"/>
                      <a:pt x="690" y="1228"/>
                      <a:pt x="680" y="1218"/>
                    </a:cubicBezTo>
                    <a:cubicBezTo>
                      <a:pt x="670" y="1209"/>
                      <a:pt x="661" y="1200"/>
                      <a:pt x="653" y="1190"/>
                    </a:cubicBezTo>
                    <a:cubicBezTo>
                      <a:pt x="648" y="1184"/>
                      <a:pt x="643" y="1177"/>
                      <a:pt x="640" y="1169"/>
                    </a:cubicBezTo>
                    <a:cubicBezTo>
                      <a:pt x="634" y="1156"/>
                      <a:pt x="627" y="1141"/>
                      <a:pt x="626" y="1126"/>
                    </a:cubicBezTo>
                    <a:cubicBezTo>
                      <a:pt x="625" y="1110"/>
                      <a:pt x="624" y="1097"/>
                      <a:pt x="619" y="1082"/>
                    </a:cubicBezTo>
                    <a:cubicBezTo>
                      <a:pt x="607" y="1051"/>
                      <a:pt x="583" y="1023"/>
                      <a:pt x="553" y="1010"/>
                    </a:cubicBezTo>
                    <a:cubicBezTo>
                      <a:pt x="553" y="1010"/>
                      <a:pt x="521" y="997"/>
                      <a:pt x="479" y="944"/>
                    </a:cubicBezTo>
                    <a:cubicBezTo>
                      <a:pt x="450" y="907"/>
                      <a:pt x="395" y="775"/>
                      <a:pt x="386" y="755"/>
                    </a:cubicBezTo>
                    <a:cubicBezTo>
                      <a:pt x="364" y="704"/>
                      <a:pt x="374" y="643"/>
                      <a:pt x="356" y="592"/>
                    </a:cubicBezTo>
                    <a:cubicBezTo>
                      <a:pt x="333" y="526"/>
                      <a:pt x="256" y="534"/>
                      <a:pt x="209" y="573"/>
                    </a:cubicBezTo>
                    <a:cubicBezTo>
                      <a:pt x="209" y="573"/>
                      <a:pt x="194" y="586"/>
                      <a:pt x="138" y="637"/>
                    </a:cubicBezTo>
                    <a:cubicBezTo>
                      <a:pt x="94" y="677"/>
                      <a:pt x="73" y="735"/>
                      <a:pt x="48" y="787"/>
                    </a:cubicBezTo>
                    <a:cubicBezTo>
                      <a:pt x="6" y="879"/>
                      <a:pt x="0" y="959"/>
                      <a:pt x="1" y="1058"/>
                    </a:cubicBezTo>
                    <a:cubicBezTo>
                      <a:pt x="2" y="1136"/>
                      <a:pt x="54" y="1160"/>
                      <a:pt x="121" y="1190"/>
                    </a:cubicBezTo>
                    <a:cubicBezTo>
                      <a:pt x="121" y="1190"/>
                      <a:pt x="132" y="1194"/>
                      <a:pt x="176" y="1197"/>
                    </a:cubicBezTo>
                    <a:cubicBezTo>
                      <a:pt x="235" y="1201"/>
                      <a:pt x="297" y="1172"/>
                      <a:pt x="355" y="1178"/>
                    </a:cubicBezTo>
                    <a:close/>
                    <a:moveTo>
                      <a:pt x="2323" y="506"/>
                    </a:moveTo>
                    <a:cubicBezTo>
                      <a:pt x="2249" y="371"/>
                      <a:pt x="2134" y="255"/>
                      <a:pt x="2011" y="189"/>
                    </a:cubicBezTo>
                    <a:cubicBezTo>
                      <a:pt x="1900" y="130"/>
                      <a:pt x="1747" y="56"/>
                      <a:pt x="1622" y="40"/>
                    </a:cubicBezTo>
                    <a:cubicBezTo>
                      <a:pt x="1540" y="30"/>
                      <a:pt x="1470" y="25"/>
                      <a:pt x="1470" y="25"/>
                    </a:cubicBezTo>
                    <a:cubicBezTo>
                      <a:pt x="1417" y="21"/>
                      <a:pt x="1369" y="61"/>
                      <a:pt x="1364" y="114"/>
                    </a:cubicBezTo>
                    <a:cubicBezTo>
                      <a:pt x="1364" y="114"/>
                      <a:pt x="1362" y="137"/>
                      <a:pt x="1383" y="196"/>
                    </a:cubicBezTo>
                    <a:cubicBezTo>
                      <a:pt x="1409" y="267"/>
                      <a:pt x="1445" y="333"/>
                      <a:pt x="1485" y="398"/>
                    </a:cubicBezTo>
                    <a:cubicBezTo>
                      <a:pt x="1524" y="460"/>
                      <a:pt x="1530" y="538"/>
                      <a:pt x="1533" y="610"/>
                    </a:cubicBezTo>
                    <a:cubicBezTo>
                      <a:pt x="1535" y="657"/>
                      <a:pt x="1535" y="657"/>
                      <a:pt x="1535" y="657"/>
                    </a:cubicBezTo>
                    <a:cubicBezTo>
                      <a:pt x="1520" y="707"/>
                      <a:pt x="1544" y="773"/>
                      <a:pt x="1588" y="803"/>
                    </a:cubicBezTo>
                    <a:cubicBezTo>
                      <a:pt x="1588" y="803"/>
                      <a:pt x="1613" y="820"/>
                      <a:pt x="1644" y="848"/>
                    </a:cubicBezTo>
                    <a:cubicBezTo>
                      <a:pt x="1669" y="872"/>
                      <a:pt x="1698" y="902"/>
                      <a:pt x="1722" y="938"/>
                    </a:cubicBezTo>
                    <a:cubicBezTo>
                      <a:pt x="1755" y="989"/>
                      <a:pt x="1775" y="1050"/>
                      <a:pt x="1797" y="1107"/>
                    </a:cubicBezTo>
                    <a:cubicBezTo>
                      <a:pt x="1822" y="1173"/>
                      <a:pt x="1827" y="1230"/>
                      <a:pt x="1907" y="1240"/>
                    </a:cubicBezTo>
                    <a:cubicBezTo>
                      <a:pt x="1980" y="1250"/>
                      <a:pt x="2041" y="1287"/>
                      <a:pt x="2115" y="1256"/>
                    </a:cubicBezTo>
                    <a:cubicBezTo>
                      <a:pt x="2175" y="1230"/>
                      <a:pt x="2231" y="1180"/>
                      <a:pt x="2277" y="1135"/>
                    </a:cubicBezTo>
                    <a:cubicBezTo>
                      <a:pt x="2362" y="1050"/>
                      <a:pt x="2402" y="950"/>
                      <a:pt x="2409" y="847"/>
                    </a:cubicBezTo>
                    <a:cubicBezTo>
                      <a:pt x="2416" y="732"/>
                      <a:pt x="2383" y="613"/>
                      <a:pt x="2323" y="506"/>
                    </a:cubicBezTo>
                    <a:close/>
                    <a:moveTo>
                      <a:pt x="1809" y="1295"/>
                    </a:moveTo>
                    <a:cubicBezTo>
                      <a:pt x="1803" y="1263"/>
                      <a:pt x="1789" y="1231"/>
                      <a:pt x="1781" y="1200"/>
                    </a:cubicBezTo>
                    <a:cubicBezTo>
                      <a:pt x="1781" y="1200"/>
                      <a:pt x="1781" y="1200"/>
                      <a:pt x="1774" y="1177"/>
                    </a:cubicBezTo>
                    <a:cubicBezTo>
                      <a:pt x="1774" y="1176"/>
                      <a:pt x="1773" y="1174"/>
                      <a:pt x="1773" y="1172"/>
                    </a:cubicBezTo>
                    <a:cubicBezTo>
                      <a:pt x="1752" y="1100"/>
                      <a:pt x="1731" y="1044"/>
                      <a:pt x="1689" y="980"/>
                    </a:cubicBezTo>
                    <a:cubicBezTo>
                      <a:pt x="1661" y="936"/>
                      <a:pt x="1625" y="896"/>
                      <a:pt x="1585" y="862"/>
                    </a:cubicBezTo>
                    <a:cubicBezTo>
                      <a:pt x="1552" y="833"/>
                      <a:pt x="1515" y="809"/>
                      <a:pt x="1476" y="790"/>
                    </a:cubicBezTo>
                    <a:cubicBezTo>
                      <a:pt x="1426" y="766"/>
                      <a:pt x="1372" y="751"/>
                      <a:pt x="1317" y="747"/>
                    </a:cubicBezTo>
                    <a:cubicBezTo>
                      <a:pt x="1239" y="743"/>
                      <a:pt x="1170" y="787"/>
                      <a:pt x="1094" y="774"/>
                    </a:cubicBezTo>
                    <a:cubicBezTo>
                      <a:pt x="1027" y="762"/>
                      <a:pt x="978" y="726"/>
                      <a:pt x="907" y="739"/>
                    </a:cubicBezTo>
                    <a:cubicBezTo>
                      <a:pt x="796" y="758"/>
                      <a:pt x="690" y="801"/>
                      <a:pt x="577" y="807"/>
                    </a:cubicBezTo>
                    <a:cubicBezTo>
                      <a:pt x="548" y="809"/>
                      <a:pt x="488" y="788"/>
                      <a:pt x="489" y="831"/>
                    </a:cubicBezTo>
                    <a:cubicBezTo>
                      <a:pt x="489" y="859"/>
                      <a:pt x="535" y="915"/>
                      <a:pt x="553" y="938"/>
                    </a:cubicBezTo>
                    <a:cubicBezTo>
                      <a:pt x="595" y="991"/>
                      <a:pt x="627" y="1004"/>
                      <a:pt x="627" y="1004"/>
                    </a:cubicBezTo>
                    <a:cubicBezTo>
                      <a:pt x="676" y="1025"/>
                      <a:pt x="709" y="1085"/>
                      <a:pt x="700" y="1137"/>
                    </a:cubicBezTo>
                    <a:cubicBezTo>
                      <a:pt x="700" y="1137"/>
                      <a:pt x="699" y="1143"/>
                      <a:pt x="704" y="1182"/>
                    </a:cubicBezTo>
                    <a:cubicBezTo>
                      <a:pt x="704" y="1182"/>
                      <a:pt x="704" y="1183"/>
                      <a:pt x="704" y="1183"/>
                    </a:cubicBezTo>
                    <a:cubicBezTo>
                      <a:pt x="704" y="1183"/>
                      <a:pt x="704" y="1183"/>
                      <a:pt x="704" y="1183"/>
                    </a:cubicBezTo>
                    <a:cubicBezTo>
                      <a:pt x="707" y="1209"/>
                      <a:pt x="734" y="1224"/>
                      <a:pt x="753" y="1238"/>
                    </a:cubicBezTo>
                    <a:cubicBezTo>
                      <a:pt x="796" y="1269"/>
                      <a:pt x="821" y="1312"/>
                      <a:pt x="871" y="1334"/>
                    </a:cubicBezTo>
                    <a:cubicBezTo>
                      <a:pt x="921" y="1356"/>
                      <a:pt x="975" y="1374"/>
                      <a:pt x="1030" y="1384"/>
                    </a:cubicBezTo>
                    <a:cubicBezTo>
                      <a:pt x="1079" y="1393"/>
                      <a:pt x="1143" y="1388"/>
                      <a:pt x="1184" y="1421"/>
                    </a:cubicBezTo>
                    <a:cubicBezTo>
                      <a:pt x="1223" y="1453"/>
                      <a:pt x="1247" y="1484"/>
                      <a:pt x="1295" y="1503"/>
                    </a:cubicBezTo>
                    <a:cubicBezTo>
                      <a:pt x="1335" y="1518"/>
                      <a:pt x="1380" y="1527"/>
                      <a:pt x="1422" y="1539"/>
                    </a:cubicBezTo>
                    <a:cubicBezTo>
                      <a:pt x="1463" y="1552"/>
                      <a:pt x="1502" y="1574"/>
                      <a:pt x="1545" y="1579"/>
                    </a:cubicBezTo>
                    <a:cubicBezTo>
                      <a:pt x="1608" y="1586"/>
                      <a:pt x="1668" y="1566"/>
                      <a:pt x="1716" y="1526"/>
                    </a:cubicBezTo>
                    <a:cubicBezTo>
                      <a:pt x="1739" y="1506"/>
                      <a:pt x="1759" y="1483"/>
                      <a:pt x="1775" y="1458"/>
                    </a:cubicBezTo>
                    <a:cubicBezTo>
                      <a:pt x="1790" y="1436"/>
                      <a:pt x="1806" y="1413"/>
                      <a:pt x="1811" y="1387"/>
                    </a:cubicBezTo>
                    <a:cubicBezTo>
                      <a:pt x="1816" y="1367"/>
                      <a:pt x="1814" y="1341"/>
                      <a:pt x="1812" y="1320"/>
                    </a:cubicBezTo>
                    <a:cubicBezTo>
                      <a:pt x="1812" y="1312"/>
                      <a:pt x="1810" y="1304"/>
                      <a:pt x="1809" y="1295"/>
                    </a:cubicBezTo>
                    <a:close/>
                    <a:moveTo>
                      <a:pt x="1174" y="1487"/>
                    </a:moveTo>
                    <a:cubicBezTo>
                      <a:pt x="1173" y="1486"/>
                      <a:pt x="1173" y="1486"/>
                      <a:pt x="1173" y="1486"/>
                    </a:cubicBezTo>
                    <a:cubicBezTo>
                      <a:pt x="1149" y="1474"/>
                      <a:pt x="1132" y="1463"/>
                      <a:pt x="1105" y="1460"/>
                    </a:cubicBezTo>
                    <a:cubicBezTo>
                      <a:pt x="1086" y="1457"/>
                      <a:pt x="1058" y="1447"/>
                      <a:pt x="1044" y="1466"/>
                    </a:cubicBezTo>
                    <a:cubicBezTo>
                      <a:pt x="1035" y="1479"/>
                      <a:pt x="1028" y="1493"/>
                      <a:pt x="1021" y="1506"/>
                    </a:cubicBezTo>
                    <a:cubicBezTo>
                      <a:pt x="1009" y="1528"/>
                      <a:pt x="998" y="1552"/>
                      <a:pt x="984" y="1573"/>
                    </a:cubicBezTo>
                    <a:cubicBezTo>
                      <a:pt x="956" y="1616"/>
                      <a:pt x="925" y="1656"/>
                      <a:pt x="892" y="1695"/>
                    </a:cubicBezTo>
                    <a:cubicBezTo>
                      <a:pt x="866" y="1726"/>
                      <a:pt x="825" y="1756"/>
                      <a:pt x="809" y="1794"/>
                    </a:cubicBezTo>
                    <a:cubicBezTo>
                      <a:pt x="793" y="1830"/>
                      <a:pt x="802" y="1871"/>
                      <a:pt x="789" y="1907"/>
                    </a:cubicBezTo>
                    <a:cubicBezTo>
                      <a:pt x="776" y="1941"/>
                      <a:pt x="762" y="1975"/>
                      <a:pt x="752" y="2011"/>
                    </a:cubicBezTo>
                    <a:cubicBezTo>
                      <a:pt x="743" y="2043"/>
                      <a:pt x="720" y="2102"/>
                      <a:pt x="735" y="2135"/>
                    </a:cubicBezTo>
                    <a:cubicBezTo>
                      <a:pt x="746" y="2160"/>
                      <a:pt x="754" y="2153"/>
                      <a:pt x="778" y="2150"/>
                    </a:cubicBezTo>
                    <a:cubicBezTo>
                      <a:pt x="811" y="2145"/>
                      <a:pt x="847" y="2145"/>
                      <a:pt x="872" y="2170"/>
                    </a:cubicBezTo>
                    <a:cubicBezTo>
                      <a:pt x="880" y="2177"/>
                      <a:pt x="880" y="2177"/>
                      <a:pt x="880" y="2177"/>
                    </a:cubicBezTo>
                    <a:cubicBezTo>
                      <a:pt x="895" y="2209"/>
                      <a:pt x="926" y="2196"/>
                      <a:pt x="948" y="2148"/>
                    </a:cubicBezTo>
                    <a:cubicBezTo>
                      <a:pt x="948" y="2148"/>
                      <a:pt x="979" y="2082"/>
                      <a:pt x="1012" y="2005"/>
                    </a:cubicBezTo>
                    <a:cubicBezTo>
                      <a:pt x="1044" y="1930"/>
                      <a:pt x="1099" y="1861"/>
                      <a:pt x="1154" y="1801"/>
                    </a:cubicBezTo>
                    <a:cubicBezTo>
                      <a:pt x="1177" y="1776"/>
                      <a:pt x="1206" y="1761"/>
                      <a:pt x="1226" y="1733"/>
                    </a:cubicBezTo>
                    <a:cubicBezTo>
                      <a:pt x="1248" y="1702"/>
                      <a:pt x="1265" y="1664"/>
                      <a:pt x="1267" y="1625"/>
                    </a:cubicBezTo>
                    <a:cubicBezTo>
                      <a:pt x="1269" y="1596"/>
                      <a:pt x="1263" y="1564"/>
                      <a:pt x="1245" y="1541"/>
                    </a:cubicBezTo>
                    <a:cubicBezTo>
                      <a:pt x="1226" y="1515"/>
                      <a:pt x="1202" y="1501"/>
                      <a:pt x="1174" y="1487"/>
                    </a:cubicBezTo>
                    <a:close/>
                    <a:moveTo>
                      <a:pt x="797" y="1718"/>
                    </a:moveTo>
                    <a:cubicBezTo>
                      <a:pt x="838" y="1673"/>
                      <a:pt x="878" y="1628"/>
                      <a:pt x="919" y="1583"/>
                    </a:cubicBezTo>
                    <a:cubicBezTo>
                      <a:pt x="935" y="1566"/>
                      <a:pt x="962" y="1543"/>
                      <a:pt x="977" y="1520"/>
                    </a:cubicBezTo>
                    <a:cubicBezTo>
                      <a:pt x="981" y="1515"/>
                      <a:pt x="984" y="1510"/>
                      <a:pt x="986" y="1504"/>
                    </a:cubicBezTo>
                    <a:cubicBezTo>
                      <a:pt x="1012" y="1431"/>
                      <a:pt x="881" y="1406"/>
                      <a:pt x="831" y="1386"/>
                    </a:cubicBezTo>
                    <a:cubicBezTo>
                      <a:pt x="782" y="1366"/>
                      <a:pt x="699" y="1338"/>
                      <a:pt x="649" y="1322"/>
                    </a:cubicBezTo>
                    <a:cubicBezTo>
                      <a:pt x="649" y="1322"/>
                      <a:pt x="623" y="1314"/>
                      <a:pt x="584" y="1299"/>
                    </a:cubicBezTo>
                    <a:cubicBezTo>
                      <a:pt x="473" y="1257"/>
                      <a:pt x="194" y="1132"/>
                      <a:pt x="183" y="1346"/>
                    </a:cubicBezTo>
                    <a:cubicBezTo>
                      <a:pt x="180" y="1402"/>
                      <a:pt x="206" y="1458"/>
                      <a:pt x="222" y="1510"/>
                    </a:cubicBezTo>
                    <a:cubicBezTo>
                      <a:pt x="253" y="1611"/>
                      <a:pt x="320" y="1720"/>
                      <a:pt x="409" y="1779"/>
                    </a:cubicBezTo>
                    <a:cubicBezTo>
                      <a:pt x="458" y="1811"/>
                      <a:pt x="512" y="1813"/>
                      <a:pt x="569" y="1809"/>
                    </a:cubicBezTo>
                    <a:cubicBezTo>
                      <a:pt x="666" y="1800"/>
                      <a:pt x="729" y="1795"/>
                      <a:pt x="797" y="17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09740" tIns="54871" rIns="109740" bIns="5487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466" name="Donut 485">
                <a:extLst>
                  <a:ext uri="{FF2B5EF4-FFF2-40B4-BE49-F238E27FC236}">
                    <a16:creationId xmlns:a16="http://schemas.microsoft.com/office/drawing/2014/main" id="{CD40E61B-7CBB-40FA-AE06-00A42FB1E8B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179295" y="3183652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C0712132-982A-47E2-AEE1-74C818F302A6}"/>
                </a:ext>
              </a:extLst>
            </p:cNvPr>
            <p:cNvSpPr/>
            <p:nvPr/>
          </p:nvSpPr>
          <p:spPr>
            <a:xfrm>
              <a:off x="2935492" y="1653135"/>
              <a:ext cx="5349241" cy="3987801"/>
            </a:xfrm>
            <a:prstGeom prst="roundRect">
              <a:avLst/>
            </a:prstGeom>
            <a:solidFill>
              <a:srgbClr val="1F0D2D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1954A27-7135-4FDE-8DF2-885EE743C4DF}"/>
                </a:ext>
              </a:extLst>
            </p:cNvPr>
            <p:cNvSpPr/>
            <p:nvPr/>
          </p:nvSpPr>
          <p:spPr>
            <a:xfrm>
              <a:off x="4164606" y="1991272"/>
              <a:ext cx="3162312" cy="316231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7" name="Picture 216">
              <a:extLst>
                <a:ext uri="{FF2B5EF4-FFF2-40B4-BE49-F238E27FC236}">
                  <a16:creationId xmlns:a16="http://schemas.microsoft.com/office/drawing/2014/main" id="{0C0A9FEC-AFD5-4A50-87ED-65E18365C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13545" y="2558155"/>
              <a:ext cx="861638" cy="682000"/>
            </a:xfrm>
            <a:prstGeom prst="rect">
              <a:avLst/>
            </a:prstGeom>
          </p:spPr>
        </p:pic>
        <p:pic>
          <p:nvPicPr>
            <p:cNvPr id="218" name="Picture 217">
              <a:extLst>
                <a:ext uri="{FF2B5EF4-FFF2-40B4-BE49-F238E27FC236}">
                  <a16:creationId xmlns:a16="http://schemas.microsoft.com/office/drawing/2014/main" id="{05194656-1581-45AB-8BC9-3A18758D6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02798" y="3839844"/>
              <a:ext cx="861638" cy="682000"/>
            </a:xfrm>
            <a:prstGeom prst="rect">
              <a:avLst/>
            </a:prstGeom>
          </p:spPr>
        </p:pic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8D244F73-DEE6-4088-A892-BC7FB5F65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46979" y="4836335"/>
              <a:ext cx="861638" cy="682000"/>
            </a:xfrm>
            <a:prstGeom prst="rect">
              <a:avLst/>
            </a:prstGeom>
          </p:spPr>
        </p:pic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1A21FF4B-0FA0-4639-BAA0-44353F708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1458" y="2558155"/>
              <a:ext cx="861638" cy="682000"/>
            </a:xfrm>
            <a:prstGeom prst="rect">
              <a:avLst/>
            </a:prstGeom>
          </p:spPr>
        </p:pic>
        <p:pic>
          <p:nvPicPr>
            <p:cNvPr id="222" name="Picture 221">
              <a:extLst>
                <a:ext uri="{FF2B5EF4-FFF2-40B4-BE49-F238E27FC236}">
                  <a16:creationId xmlns:a16="http://schemas.microsoft.com/office/drawing/2014/main" id="{B32E5DA6-8A2B-4038-B75D-C9BE1A00C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46979" y="1751142"/>
              <a:ext cx="861638" cy="682000"/>
            </a:xfrm>
            <a:prstGeom prst="rect">
              <a:avLst/>
            </a:prstGeom>
          </p:spPr>
        </p:pic>
        <p:pic>
          <p:nvPicPr>
            <p:cNvPr id="223" name="Picture 222">
              <a:extLst>
                <a:ext uri="{FF2B5EF4-FFF2-40B4-BE49-F238E27FC236}">
                  <a16:creationId xmlns:a16="http://schemas.microsoft.com/office/drawing/2014/main" id="{8DA27027-E549-40C4-8FCF-DB2B0ACC5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13545" y="3853122"/>
              <a:ext cx="861638" cy="682000"/>
            </a:xfrm>
            <a:prstGeom prst="rect">
              <a:avLst/>
            </a:prstGeom>
          </p:spPr>
        </p:pic>
        <p:pic>
          <p:nvPicPr>
            <p:cNvPr id="224" name="Picture 223">
              <a:extLst>
                <a:ext uri="{FF2B5EF4-FFF2-40B4-BE49-F238E27FC236}">
                  <a16:creationId xmlns:a16="http://schemas.microsoft.com/office/drawing/2014/main" id="{DB160E43-067A-4526-B31D-9FB822D2D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46206" y="3835405"/>
              <a:ext cx="861638" cy="682000"/>
            </a:xfrm>
            <a:prstGeom prst="rect">
              <a:avLst/>
            </a:prstGeom>
          </p:spPr>
        </p:pic>
        <p:pic>
          <p:nvPicPr>
            <p:cNvPr id="226" name="Picture 225">
              <a:extLst>
                <a:ext uri="{FF2B5EF4-FFF2-40B4-BE49-F238E27FC236}">
                  <a16:creationId xmlns:a16="http://schemas.microsoft.com/office/drawing/2014/main" id="{BE0C4A55-6F26-4789-B65B-B29578643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1458" y="3853122"/>
              <a:ext cx="861638" cy="682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CDA684-F58A-4654-AF47-B0973C62D389}"/>
                </a:ext>
              </a:extLst>
            </p:cNvPr>
            <p:cNvSpPr txBox="1"/>
            <p:nvPr/>
          </p:nvSpPr>
          <p:spPr>
            <a:xfrm>
              <a:off x="4994951" y="3076831"/>
              <a:ext cx="15896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Cluster of servers</a:t>
              </a:r>
            </a:p>
            <a:p>
              <a:pPr algn="ctr"/>
              <a:r>
                <a:rPr lang="en-US"/>
                <a:t>(silos)</a:t>
              </a:r>
            </a:p>
          </p:txBody>
        </p:sp>
        <p:pic>
          <p:nvPicPr>
            <p:cNvPr id="225" name="Picture 224" descr="fire by misteraibo resources stock images vector resources fire no ...">
              <a:extLst>
                <a:ext uri="{FF2B5EF4-FFF2-40B4-BE49-F238E27FC236}">
                  <a16:creationId xmlns:a16="http://schemas.microsoft.com/office/drawing/2014/main" id="{97532B58-4696-4FAC-861D-5DBB68673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5475" y="1782591"/>
              <a:ext cx="828935" cy="1363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8667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FA8A958-6B28-47E4-A21D-06449816B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597" y="1549187"/>
            <a:ext cx="996632" cy="78885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13DD3AD1-6457-4350-9252-DAB1E405DE43}"/>
              </a:ext>
            </a:extLst>
          </p:cNvPr>
          <p:cNvGrpSpPr/>
          <p:nvPr/>
        </p:nvGrpSpPr>
        <p:grpSpPr>
          <a:xfrm>
            <a:off x="10437695" y="3989516"/>
            <a:ext cx="740825" cy="588248"/>
            <a:chOff x="9855805" y="3460021"/>
            <a:chExt cx="740825" cy="588248"/>
          </a:xfrm>
        </p:grpSpPr>
        <p:sp>
          <p:nvSpPr>
            <p:cNvPr id="19" name="Notched Right Arrow 21">
              <a:extLst>
                <a:ext uri="{FF2B5EF4-FFF2-40B4-BE49-F238E27FC236}">
                  <a16:creationId xmlns:a16="http://schemas.microsoft.com/office/drawing/2014/main" id="{D9226ACD-B7B1-4723-B256-C71A26BFC816}"/>
                </a:ext>
              </a:extLst>
            </p:cNvPr>
            <p:cNvSpPr/>
            <p:nvPr/>
          </p:nvSpPr>
          <p:spPr>
            <a:xfrm rot="5400000">
              <a:off x="10219139" y="3631849"/>
              <a:ext cx="541208" cy="213775"/>
            </a:xfrm>
            <a:prstGeom prst="notched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16200000" scaled="0"/>
                </a:gradFill>
              </a:endParaRPr>
            </a:p>
          </p:txBody>
        </p:sp>
        <p:sp>
          <p:nvSpPr>
            <p:cNvPr id="21" name="Notched Right Arrow 23">
              <a:extLst>
                <a:ext uri="{FF2B5EF4-FFF2-40B4-BE49-F238E27FC236}">
                  <a16:creationId xmlns:a16="http://schemas.microsoft.com/office/drawing/2014/main" id="{5A439042-0453-4CE0-910F-9AC744E6E97F}"/>
                </a:ext>
              </a:extLst>
            </p:cNvPr>
            <p:cNvSpPr/>
            <p:nvPr/>
          </p:nvSpPr>
          <p:spPr>
            <a:xfrm rot="16200000">
              <a:off x="9720530" y="3623737"/>
              <a:ext cx="541206" cy="213773"/>
            </a:xfrm>
            <a:prstGeom prst="notched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16200000" scaled="0"/>
                </a:gradFill>
              </a:endParaRPr>
            </a:p>
          </p:txBody>
        </p:sp>
        <p:pic>
          <p:nvPicPr>
            <p:cNvPr id="24" name="Picture 23" descr="Lightning by Eggib - A sign to warn for electricity">
              <a:extLst>
                <a:ext uri="{FF2B5EF4-FFF2-40B4-BE49-F238E27FC236}">
                  <a16:creationId xmlns:a16="http://schemas.microsoft.com/office/drawing/2014/main" id="{B850A175-943B-4AA6-9DAB-8C15D0452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5805" y="3585554"/>
              <a:ext cx="327297" cy="462715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A0F7462-568A-480C-86CB-5F80DA4F9898}"/>
              </a:ext>
            </a:extLst>
          </p:cNvPr>
          <p:cNvGrpSpPr/>
          <p:nvPr/>
        </p:nvGrpSpPr>
        <p:grpSpPr>
          <a:xfrm>
            <a:off x="10466136" y="2452614"/>
            <a:ext cx="682295" cy="549316"/>
            <a:chOff x="9884246" y="2239968"/>
            <a:chExt cx="682295" cy="549316"/>
          </a:xfrm>
        </p:grpSpPr>
        <p:sp>
          <p:nvSpPr>
            <p:cNvPr id="18" name="Notched Right Arrow 20">
              <a:extLst>
                <a:ext uri="{FF2B5EF4-FFF2-40B4-BE49-F238E27FC236}">
                  <a16:creationId xmlns:a16="http://schemas.microsoft.com/office/drawing/2014/main" id="{F467432F-5E51-4875-8CDF-51AFF0F54B09}"/>
                </a:ext>
              </a:extLst>
            </p:cNvPr>
            <p:cNvSpPr/>
            <p:nvPr/>
          </p:nvSpPr>
          <p:spPr>
            <a:xfrm rot="5400000">
              <a:off x="10189050" y="2403684"/>
              <a:ext cx="541208" cy="213775"/>
            </a:xfrm>
            <a:prstGeom prst="notched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16200000" scaled="0"/>
                </a:gradFill>
              </a:endParaRPr>
            </a:p>
          </p:txBody>
        </p:sp>
        <p:sp>
          <p:nvSpPr>
            <p:cNvPr id="22" name="Notched Right Arrow 24">
              <a:extLst>
                <a:ext uri="{FF2B5EF4-FFF2-40B4-BE49-F238E27FC236}">
                  <a16:creationId xmlns:a16="http://schemas.microsoft.com/office/drawing/2014/main" id="{F744888C-C239-455F-BAB2-299EB8F7D563}"/>
                </a:ext>
              </a:extLst>
            </p:cNvPr>
            <p:cNvSpPr/>
            <p:nvPr/>
          </p:nvSpPr>
          <p:spPr>
            <a:xfrm rot="16200000">
              <a:off x="9720530" y="2411794"/>
              <a:ext cx="541206" cy="213773"/>
            </a:xfrm>
            <a:prstGeom prst="notched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16200000" scaled="0"/>
                </a:gra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6C60B29-A81C-4E76-AA8A-89BD92174593}"/>
              </a:ext>
            </a:extLst>
          </p:cNvPr>
          <p:cNvGrpSpPr/>
          <p:nvPr/>
        </p:nvGrpSpPr>
        <p:grpSpPr>
          <a:xfrm>
            <a:off x="9319273" y="1634155"/>
            <a:ext cx="758359" cy="576578"/>
            <a:chOff x="8969369" y="1562549"/>
            <a:chExt cx="758359" cy="576578"/>
          </a:xfrm>
        </p:grpSpPr>
        <p:sp>
          <p:nvSpPr>
            <p:cNvPr id="17" name="Notched Right Arrow 19">
              <a:extLst>
                <a:ext uri="{FF2B5EF4-FFF2-40B4-BE49-F238E27FC236}">
                  <a16:creationId xmlns:a16="http://schemas.microsoft.com/office/drawing/2014/main" id="{B00F7D0A-4AC4-4BC6-937F-1B83537060C1}"/>
                </a:ext>
              </a:extLst>
            </p:cNvPr>
            <p:cNvSpPr/>
            <p:nvPr/>
          </p:nvSpPr>
          <p:spPr>
            <a:xfrm>
              <a:off x="8969371" y="1562549"/>
              <a:ext cx="758357" cy="221989"/>
            </a:xfrm>
            <a:prstGeom prst="notched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16200000" scaled="0"/>
                </a:gradFill>
              </a:endParaRPr>
            </a:p>
          </p:txBody>
        </p:sp>
        <p:sp>
          <p:nvSpPr>
            <p:cNvPr id="23" name="Notched Right Arrow 25">
              <a:extLst>
                <a:ext uri="{FF2B5EF4-FFF2-40B4-BE49-F238E27FC236}">
                  <a16:creationId xmlns:a16="http://schemas.microsoft.com/office/drawing/2014/main" id="{04A97F41-8C6E-4F86-8A03-03B7A4466FD7}"/>
                </a:ext>
              </a:extLst>
            </p:cNvPr>
            <p:cNvSpPr/>
            <p:nvPr/>
          </p:nvSpPr>
          <p:spPr>
            <a:xfrm rot="10800000">
              <a:off x="8969369" y="1917138"/>
              <a:ext cx="758357" cy="221989"/>
            </a:xfrm>
            <a:prstGeom prst="notched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16200000" scaled="0"/>
                </a:gra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57930B5-4E74-4125-871B-52685CE34F24}"/>
              </a:ext>
            </a:extLst>
          </p:cNvPr>
          <p:cNvGrpSpPr/>
          <p:nvPr/>
        </p:nvGrpSpPr>
        <p:grpSpPr>
          <a:xfrm>
            <a:off x="10266676" y="1564396"/>
            <a:ext cx="1310566" cy="788850"/>
            <a:chOff x="9684786" y="1535057"/>
            <a:chExt cx="1310566" cy="7888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A35D5E-8525-4721-B69F-2598D7CE1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84786" y="1535057"/>
              <a:ext cx="996632" cy="788850"/>
            </a:xfrm>
            <a:prstGeom prst="rect">
              <a:avLst/>
            </a:prstGeom>
          </p:spPr>
        </p:pic>
        <p:sp>
          <p:nvSpPr>
            <p:cNvPr id="10" name="Freeform 46">
              <a:extLst>
                <a:ext uri="{FF2B5EF4-FFF2-40B4-BE49-F238E27FC236}">
                  <a16:creationId xmlns:a16="http://schemas.microsoft.com/office/drawing/2014/main" id="{1F3E5E0A-C575-4122-8ED6-014DCECC0E48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0315130" y="1632122"/>
              <a:ext cx="287627" cy="282151"/>
            </a:xfrm>
            <a:custGeom>
              <a:avLst/>
              <a:gdLst>
                <a:gd name="T0" fmla="*/ 76 w 153"/>
                <a:gd name="T1" fmla="*/ 9 h 144"/>
                <a:gd name="T2" fmla="*/ 76 w 153"/>
                <a:gd name="T3" fmla="*/ 9 h 144"/>
                <a:gd name="T4" fmla="*/ 76 w 153"/>
                <a:gd name="T5" fmla="*/ 9 h 144"/>
                <a:gd name="T6" fmla="*/ 14 w 153"/>
                <a:gd name="T7" fmla="*/ 64 h 144"/>
                <a:gd name="T8" fmla="*/ 27 w 153"/>
                <a:gd name="T9" fmla="*/ 110 h 144"/>
                <a:gd name="T10" fmla="*/ 68 w 153"/>
                <a:gd name="T11" fmla="*/ 134 h 144"/>
                <a:gd name="T12" fmla="*/ 76 w 153"/>
                <a:gd name="T13" fmla="*/ 134 h 144"/>
                <a:gd name="T14" fmla="*/ 138 w 153"/>
                <a:gd name="T15" fmla="*/ 80 h 144"/>
                <a:gd name="T16" fmla="*/ 126 w 153"/>
                <a:gd name="T17" fmla="*/ 34 h 144"/>
                <a:gd name="T18" fmla="*/ 85 w 153"/>
                <a:gd name="T19" fmla="*/ 10 h 144"/>
                <a:gd name="T20" fmla="*/ 76 w 153"/>
                <a:gd name="T21" fmla="*/ 9 h 144"/>
                <a:gd name="T22" fmla="*/ 76 w 153"/>
                <a:gd name="T23" fmla="*/ 0 h 144"/>
                <a:gd name="T24" fmla="*/ 86 w 153"/>
                <a:gd name="T25" fmla="*/ 1 h 144"/>
                <a:gd name="T26" fmla="*/ 148 w 153"/>
                <a:gd name="T27" fmla="*/ 81 h 144"/>
                <a:gd name="T28" fmla="*/ 76 w 153"/>
                <a:gd name="T29" fmla="*/ 144 h 144"/>
                <a:gd name="T30" fmla="*/ 67 w 153"/>
                <a:gd name="T31" fmla="*/ 143 h 144"/>
                <a:gd name="T32" fmla="*/ 5 w 153"/>
                <a:gd name="T33" fmla="*/ 62 h 144"/>
                <a:gd name="T34" fmla="*/ 76 w 153"/>
                <a:gd name="T35" fmla="*/ 0 h 144"/>
                <a:gd name="T36" fmla="*/ 89 w 153"/>
                <a:gd name="T37" fmla="*/ 34 h 144"/>
                <a:gd name="T38" fmla="*/ 82 w 153"/>
                <a:gd name="T39" fmla="*/ 41 h 144"/>
                <a:gd name="T40" fmla="*/ 76 w 153"/>
                <a:gd name="T41" fmla="*/ 34 h 144"/>
                <a:gd name="T42" fmla="*/ 82 w 153"/>
                <a:gd name="T43" fmla="*/ 27 h 144"/>
                <a:gd name="T44" fmla="*/ 89 w 153"/>
                <a:gd name="T45" fmla="*/ 34 h 144"/>
                <a:gd name="T46" fmla="*/ 73 w 153"/>
                <a:gd name="T47" fmla="*/ 39 h 144"/>
                <a:gd name="T48" fmla="*/ 55 w 153"/>
                <a:gd name="T49" fmla="*/ 49 h 144"/>
                <a:gd name="T50" fmla="*/ 54 w 153"/>
                <a:gd name="T51" fmla="*/ 68 h 144"/>
                <a:gd name="T52" fmla="*/ 60 w 153"/>
                <a:gd name="T53" fmla="*/ 68 h 144"/>
                <a:gd name="T54" fmla="*/ 61 w 153"/>
                <a:gd name="T55" fmla="*/ 53 h 144"/>
                <a:gd name="T56" fmla="*/ 68 w 153"/>
                <a:gd name="T57" fmla="*/ 49 h 144"/>
                <a:gd name="T58" fmla="*/ 63 w 153"/>
                <a:gd name="T59" fmla="*/ 64 h 144"/>
                <a:gd name="T60" fmla="*/ 65 w 153"/>
                <a:gd name="T61" fmla="*/ 72 h 144"/>
                <a:gd name="T62" fmla="*/ 53 w 153"/>
                <a:gd name="T63" fmla="*/ 109 h 144"/>
                <a:gd name="T64" fmla="*/ 61 w 153"/>
                <a:gd name="T65" fmla="*/ 111 h 144"/>
                <a:gd name="T66" fmla="*/ 71 w 153"/>
                <a:gd name="T67" fmla="*/ 84 h 144"/>
                <a:gd name="T68" fmla="*/ 74 w 153"/>
                <a:gd name="T69" fmla="*/ 89 h 144"/>
                <a:gd name="T70" fmla="*/ 81 w 153"/>
                <a:gd name="T71" fmla="*/ 111 h 144"/>
                <a:gd name="T72" fmla="*/ 89 w 153"/>
                <a:gd name="T73" fmla="*/ 108 h 144"/>
                <a:gd name="T74" fmla="*/ 82 w 153"/>
                <a:gd name="T75" fmla="*/ 83 h 144"/>
                <a:gd name="T76" fmla="*/ 75 w 153"/>
                <a:gd name="T77" fmla="*/ 72 h 144"/>
                <a:gd name="T78" fmla="*/ 81 w 153"/>
                <a:gd name="T79" fmla="*/ 56 h 144"/>
                <a:gd name="T80" fmla="*/ 83 w 153"/>
                <a:gd name="T81" fmla="*/ 62 h 144"/>
                <a:gd name="T82" fmla="*/ 98 w 153"/>
                <a:gd name="T83" fmla="*/ 68 h 144"/>
                <a:gd name="T84" fmla="*/ 100 w 153"/>
                <a:gd name="T85" fmla="*/ 62 h 144"/>
                <a:gd name="T86" fmla="*/ 88 w 153"/>
                <a:gd name="T87" fmla="*/ 57 h 144"/>
                <a:gd name="T88" fmla="*/ 85 w 153"/>
                <a:gd name="T89" fmla="*/ 44 h 144"/>
                <a:gd name="T90" fmla="*/ 73 w 153"/>
                <a:gd name="T91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3" h="144">
                  <a:moveTo>
                    <a:pt x="76" y="9"/>
                  </a:moveTo>
                  <a:cubicBezTo>
                    <a:pt x="76" y="9"/>
                    <a:pt x="76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45" y="9"/>
                    <a:pt x="19" y="33"/>
                    <a:pt x="14" y="64"/>
                  </a:cubicBezTo>
                  <a:cubicBezTo>
                    <a:pt x="12" y="80"/>
                    <a:pt x="16" y="97"/>
                    <a:pt x="27" y="110"/>
                  </a:cubicBezTo>
                  <a:cubicBezTo>
                    <a:pt x="37" y="123"/>
                    <a:pt x="51" y="132"/>
                    <a:pt x="68" y="134"/>
                  </a:cubicBezTo>
                  <a:cubicBezTo>
                    <a:pt x="71" y="134"/>
                    <a:pt x="74" y="134"/>
                    <a:pt x="76" y="134"/>
                  </a:cubicBezTo>
                  <a:cubicBezTo>
                    <a:pt x="107" y="134"/>
                    <a:pt x="134" y="111"/>
                    <a:pt x="138" y="80"/>
                  </a:cubicBezTo>
                  <a:cubicBezTo>
                    <a:pt x="140" y="64"/>
                    <a:pt x="136" y="47"/>
                    <a:pt x="126" y="34"/>
                  </a:cubicBezTo>
                  <a:cubicBezTo>
                    <a:pt x="116" y="21"/>
                    <a:pt x="101" y="12"/>
                    <a:pt x="85" y="10"/>
                  </a:cubicBezTo>
                  <a:cubicBezTo>
                    <a:pt x="82" y="10"/>
                    <a:pt x="79" y="9"/>
                    <a:pt x="76" y="9"/>
                  </a:cubicBezTo>
                  <a:moveTo>
                    <a:pt x="76" y="0"/>
                  </a:moveTo>
                  <a:cubicBezTo>
                    <a:pt x="79" y="0"/>
                    <a:pt x="83" y="0"/>
                    <a:pt x="86" y="1"/>
                  </a:cubicBezTo>
                  <a:cubicBezTo>
                    <a:pt x="125" y="6"/>
                    <a:pt x="153" y="42"/>
                    <a:pt x="148" y="81"/>
                  </a:cubicBezTo>
                  <a:cubicBezTo>
                    <a:pt x="143" y="118"/>
                    <a:pt x="112" y="144"/>
                    <a:pt x="76" y="144"/>
                  </a:cubicBezTo>
                  <a:cubicBezTo>
                    <a:pt x="73" y="144"/>
                    <a:pt x="70" y="144"/>
                    <a:pt x="67" y="143"/>
                  </a:cubicBezTo>
                  <a:cubicBezTo>
                    <a:pt x="27" y="138"/>
                    <a:pt x="0" y="102"/>
                    <a:pt x="5" y="62"/>
                  </a:cubicBezTo>
                  <a:cubicBezTo>
                    <a:pt x="10" y="26"/>
                    <a:pt x="41" y="0"/>
                    <a:pt x="76" y="0"/>
                  </a:cubicBezTo>
                  <a:moveTo>
                    <a:pt x="89" y="34"/>
                  </a:moveTo>
                  <a:cubicBezTo>
                    <a:pt x="89" y="38"/>
                    <a:pt x="86" y="41"/>
                    <a:pt x="82" y="41"/>
                  </a:cubicBezTo>
                  <a:cubicBezTo>
                    <a:pt x="79" y="41"/>
                    <a:pt x="76" y="38"/>
                    <a:pt x="76" y="34"/>
                  </a:cubicBezTo>
                  <a:cubicBezTo>
                    <a:pt x="76" y="30"/>
                    <a:pt x="79" y="27"/>
                    <a:pt x="82" y="27"/>
                  </a:cubicBezTo>
                  <a:cubicBezTo>
                    <a:pt x="86" y="27"/>
                    <a:pt x="89" y="30"/>
                    <a:pt x="89" y="34"/>
                  </a:cubicBezTo>
                  <a:moveTo>
                    <a:pt x="73" y="3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8" y="49"/>
                    <a:pt x="64" y="62"/>
                    <a:pt x="63" y="64"/>
                  </a:cubicBezTo>
                  <a:cubicBezTo>
                    <a:pt x="63" y="66"/>
                    <a:pt x="64" y="70"/>
                    <a:pt x="65" y="72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9" y="108"/>
                    <a:pt x="89" y="108"/>
                    <a:pt x="89" y="108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5" y="44"/>
                    <a:pt x="85" y="44"/>
                    <a:pt x="85" y="44"/>
                  </a:cubicBezTo>
                  <a:lnTo>
                    <a:pt x="73" y="3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25051"/>
                </a:solidFill>
                <a:effectLst/>
                <a:uLnTx/>
                <a:uFillTx/>
                <a:latin typeface="Blender Pro Book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E7EB4A-4F81-42B2-BD4D-33ADD38D5D4A}"/>
                </a:ext>
              </a:extLst>
            </p:cNvPr>
            <p:cNvSpPr txBox="1"/>
            <p:nvPr/>
          </p:nvSpPr>
          <p:spPr>
            <a:xfrm>
              <a:off x="10625769" y="1565715"/>
              <a:ext cx="369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5FEFF0D-DFA2-4333-AA8B-C2A5D420C9C8}"/>
              </a:ext>
            </a:extLst>
          </p:cNvPr>
          <p:cNvGrpSpPr/>
          <p:nvPr/>
        </p:nvGrpSpPr>
        <p:grpSpPr>
          <a:xfrm>
            <a:off x="10266676" y="3101298"/>
            <a:ext cx="1310567" cy="788850"/>
            <a:chOff x="9684786" y="2747000"/>
            <a:chExt cx="1310567" cy="78885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E57E2D5-4AC3-462E-ADA8-5B8F003A3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84786" y="2747000"/>
              <a:ext cx="996632" cy="788850"/>
            </a:xfrm>
            <a:prstGeom prst="rect">
              <a:avLst/>
            </a:prstGeom>
          </p:spPr>
        </p:pic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EE26A478-9F86-476E-A259-EFB0222A00AD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0315828" y="2844076"/>
              <a:ext cx="280805" cy="291596"/>
            </a:xfrm>
            <a:custGeom>
              <a:avLst/>
              <a:gdLst>
                <a:gd name="T0" fmla="*/ 81 w 149"/>
                <a:gd name="T1" fmla="*/ 87 h 149"/>
                <a:gd name="T2" fmla="*/ 62 w 149"/>
                <a:gd name="T3" fmla="*/ 81 h 149"/>
                <a:gd name="T4" fmla="*/ 68 w 149"/>
                <a:gd name="T5" fmla="*/ 62 h 149"/>
                <a:gd name="T6" fmla="*/ 87 w 149"/>
                <a:gd name="T7" fmla="*/ 68 h 149"/>
                <a:gd name="T8" fmla="*/ 81 w 149"/>
                <a:gd name="T9" fmla="*/ 87 h 149"/>
                <a:gd name="T10" fmla="*/ 105 w 149"/>
                <a:gd name="T11" fmla="*/ 72 h 149"/>
                <a:gd name="T12" fmla="*/ 102 w 149"/>
                <a:gd name="T13" fmla="*/ 62 h 149"/>
                <a:gd name="T14" fmla="*/ 94 w 149"/>
                <a:gd name="T15" fmla="*/ 63 h 149"/>
                <a:gd name="T16" fmla="*/ 91 w 149"/>
                <a:gd name="T17" fmla="*/ 59 h 149"/>
                <a:gd name="T18" fmla="*/ 94 w 149"/>
                <a:gd name="T19" fmla="*/ 51 h 149"/>
                <a:gd name="T20" fmla="*/ 85 w 149"/>
                <a:gd name="T21" fmla="*/ 46 h 149"/>
                <a:gd name="T22" fmla="*/ 80 w 149"/>
                <a:gd name="T23" fmla="*/ 53 h 149"/>
                <a:gd name="T24" fmla="*/ 74 w 149"/>
                <a:gd name="T25" fmla="*/ 52 h 149"/>
                <a:gd name="T26" fmla="*/ 71 w 149"/>
                <a:gd name="T27" fmla="*/ 44 h 149"/>
                <a:gd name="T28" fmla="*/ 61 w 149"/>
                <a:gd name="T29" fmla="*/ 47 h 149"/>
                <a:gd name="T30" fmla="*/ 62 w 149"/>
                <a:gd name="T31" fmla="*/ 55 h 149"/>
                <a:gd name="T32" fmla="*/ 59 w 149"/>
                <a:gd name="T33" fmla="*/ 58 h 149"/>
                <a:gd name="T34" fmla="*/ 51 w 149"/>
                <a:gd name="T35" fmla="*/ 55 h 149"/>
                <a:gd name="T36" fmla="*/ 46 w 149"/>
                <a:gd name="T37" fmla="*/ 64 h 149"/>
                <a:gd name="T38" fmla="*/ 52 w 149"/>
                <a:gd name="T39" fmla="*/ 69 h 149"/>
                <a:gd name="T40" fmla="*/ 51 w 149"/>
                <a:gd name="T41" fmla="*/ 74 h 149"/>
                <a:gd name="T42" fmla="*/ 44 w 149"/>
                <a:gd name="T43" fmla="*/ 77 h 149"/>
                <a:gd name="T44" fmla="*/ 47 w 149"/>
                <a:gd name="T45" fmla="*/ 87 h 149"/>
                <a:gd name="T46" fmla="*/ 55 w 149"/>
                <a:gd name="T47" fmla="*/ 86 h 149"/>
                <a:gd name="T48" fmla="*/ 58 w 149"/>
                <a:gd name="T49" fmla="*/ 91 h 149"/>
                <a:gd name="T50" fmla="*/ 55 w 149"/>
                <a:gd name="T51" fmla="*/ 98 h 149"/>
                <a:gd name="T52" fmla="*/ 64 w 149"/>
                <a:gd name="T53" fmla="*/ 103 h 149"/>
                <a:gd name="T54" fmla="*/ 69 w 149"/>
                <a:gd name="T55" fmla="*/ 97 h 149"/>
                <a:gd name="T56" fmla="*/ 74 w 149"/>
                <a:gd name="T57" fmla="*/ 97 h 149"/>
                <a:gd name="T58" fmla="*/ 77 w 149"/>
                <a:gd name="T59" fmla="*/ 105 h 149"/>
                <a:gd name="T60" fmla="*/ 87 w 149"/>
                <a:gd name="T61" fmla="*/ 102 h 149"/>
                <a:gd name="T62" fmla="*/ 86 w 149"/>
                <a:gd name="T63" fmla="*/ 94 h 149"/>
                <a:gd name="T64" fmla="*/ 90 w 149"/>
                <a:gd name="T65" fmla="*/ 91 h 149"/>
                <a:gd name="T66" fmla="*/ 98 w 149"/>
                <a:gd name="T67" fmla="*/ 94 h 149"/>
                <a:gd name="T68" fmla="*/ 103 w 149"/>
                <a:gd name="T69" fmla="*/ 85 h 149"/>
                <a:gd name="T70" fmla="*/ 96 w 149"/>
                <a:gd name="T71" fmla="*/ 80 h 149"/>
                <a:gd name="T72" fmla="*/ 97 w 149"/>
                <a:gd name="T73" fmla="*/ 75 h 149"/>
                <a:gd name="T74" fmla="*/ 105 w 149"/>
                <a:gd name="T75" fmla="*/ 72 h 149"/>
                <a:gd name="T76" fmla="*/ 79 w 149"/>
                <a:gd name="T77" fmla="*/ 72 h 149"/>
                <a:gd name="T78" fmla="*/ 72 w 149"/>
                <a:gd name="T79" fmla="*/ 70 h 149"/>
                <a:gd name="T80" fmla="*/ 70 w 149"/>
                <a:gd name="T81" fmla="*/ 77 h 149"/>
                <a:gd name="T82" fmla="*/ 77 w 149"/>
                <a:gd name="T83" fmla="*/ 79 h 149"/>
                <a:gd name="T84" fmla="*/ 79 w 149"/>
                <a:gd name="T85" fmla="*/ 72 h 149"/>
                <a:gd name="T86" fmla="*/ 74 w 149"/>
                <a:gd name="T87" fmla="*/ 9 h 149"/>
                <a:gd name="T88" fmla="*/ 9 w 149"/>
                <a:gd name="T89" fmla="*/ 75 h 149"/>
                <a:gd name="T90" fmla="*/ 74 w 149"/>
                <a:gd name="T91" fmla="*/ 140 h 149"/>
                <a:gd name="T92" fmla="*/ 140 w 149"/>
                <a:gd name="T93" fmla="*/ 75 h 149"/>
                <a:gd name="T94" fmla="*/ 74 w 149"/>
                <a:gd name="T95" fmla="*/ 9 h 149"/>
                <a:gd name="T96" fmla="*/ 74 w 149"/>
                <a:gd name="T97" fmla="*/ 0 h 149"/>
                <a:gd name="T98" fmla="*/ 149 w 149"/>
                <a:gd name="T99" fmla="*/ 75 h 149"/>
                <a:gd name="T100" fmla="*/ 74 w 149"/>
                <a:gd name="T101" fmla="*/ 149 h 149"/>
                <a:gd name="T102" fmla="*/ 0 w 149"/>
                <a:gd name="T103" fmla="*/ 75 h 149"/>
                <a:gd name="T104" fmla="*/ 74 w 149"/>
                <a:gd name="T105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9" h="149">
                  <a:moveTo>
                    <a:pt x="81" y="87"/>
                  </a:moveTo>
                  <a:cubicBezTo>
                    <a:pt x="74" y="91"/>
                    <a:pt x="65" y="88"/>
                    <a:pt x="62" y="81"/>
                  </a:cubicBezTo>
                  <a:cubicBezTo>
                    <a:pt x="58" y="74"/>
                    <a:pt x="61" y="66"/>
                    <a:pt x="68" y="62"/>
                  </a:cubicBezTo>
                  <a:cubicBezTo>
                    <a:pt x="75" y="58"/>
                    <a:pt x="83" y="61"/>
                    <a:pt x="87" y="68"/>
                  </a:cubicBezTo>
                  <a:cubicBezTo>
                    <a:pt x="91" y="75"/>
                    <a:pt x="88" y="84"/>
                    <a:pt x="81" y="87"/>
                  </a:cubicBezTo>
                  <a:moveTo>
                    <a:pt x="105" y="72"/>
                  </a:moveTo>
                  <a:cubicBezTo>
                    <a:pt x="102" y="62"/>
                    <a:pt x="102" y="62"/>
                    <a:pt x="102" y="62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93" y="62"/>
                    <a:pt x="92" y="60"/>
                    <a:pt x="91" y="59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78" y="52"/>
                    <a:pt x="76" y="52"/>
                    <a:pt x="74" y="52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1" y="56"/>
                    <a:pt x="60" y="57"/>
                    <a:pt x="59" y="58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52" y="69"/>
                    <a:pt x="52" y="69"/>
                    <a:pt x="52" y="69"/>
                  </a:cubicBezTo>
                  <a:cubicBezTo>
                    <a:pt x="52" y="71"/>
                    <a:pt x="51" y="72"/>
                    <a:pt x="51" y="74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6" y="88"/>
                    <a:pt x="57" y="89"/>
                    <a:pt x="58" y="91"/>
                  </a:cubicBezTo>
                  <a:cubicBezTo>
                    <a:pt x="55" y="98"/>
                    <a:pt x="55" y="98"/>
                    <a:pt x="55" y="98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9" y="97"/>
                    <a:pt x="69" y="97"/>
                    <a:pt x="69" y="97"/>
                  </a:cubicBezTo>
                  <a:cubicBezTo>
                    <a:pt x="70" y="97"/>
                    <a:pt x="72" y="97"/>
                    <a:pt x="74" y="97"/>
                  </a:cubicBezTo>
                  <a:cubicBezTo>
                    <a:pt x="77" y="105"/>
                    <a:pt x="77" y="105"/>
                    <a:pt x="77" y="105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8" y="93"/>
                    <a:pt x="89" y="92"/>
                    <a:pt x="90" y="91"/>
                  </a:cubicBezTo>
                  <a:cubicBezTo>
                    <a:pt x="98" y="94"/>
                    <a:pt x="98" y="94"/>
                    <a:pt x="98" y="94"/>
                  </a:cubicBezTo>
                  <a:cubicBezTo>
                    <a:pt x="103" y="85"/>
                    <a:pt x="103" y="85"/>
                    <a:pt x="103" y="85"/>
                  </a:cubicBezTo>
                  <a:cubicBezTo>
                    <a:pt x="96" y="80"/>
                    <a:pt x="96" y="80"/>
                    <a:pt x="96" y="80"/>
                  </a:cubicBezTo>
                  <a:cubicBezTo>
                    <a:pt x="97" y="78"/>
                    <a:pt x="97" y="77"/>
                    <a:pt x="97" y="75"/>
                  </a:cubicBezTo>
                  <a:lnTo>
                    <a:pt x="105" y="72"/>
                  </a:lnTo>
                  <a:close/>
                  <a:moveTo>
                    <a:pt x="79" y="72"/>
                  </a:moveTo>
                  <a:cubicBezTo>
                    <a:pt x="78" y="70"/>
                    <a:pt x="75" y="69"/>
                    <a:pt x="72" y="70"/>
                  </a:cubicBezTo>
                  <a:cubicBezTo>
                    <a:pt x="70" y="71"/>
                    <a:pt x="69" y="74"/>
                    <a:pt x="70" y="77"/>
                  </a:cubicBezTo>
                  <a:cubicBezTo>
                    <a:pt x="71" y="80"/>
                    <a:pt x="74" y="81"/>
                    <a:pt x="77" y="79"/>
                  </a:cubicBezTo>
                  <a:cubicBezTo>
                    <a:pt x="79" y="78"/>
                    <a:pt x="80" y="75"/>
                    <a:pt x="79" y="72"/>
                  </a:cubicBezTo>
                  <a:moveTo>
                    <a:pt x="74" y="9"/>
                  </a:moveTo>
                  <a:cubicBezTo>
                    <a:pt x="38" y="9"/>
                    <a:pt x="9" y="39"/>
                    <a:pt x="9" y="75"/>
                  </a:cubicBezTo>
                  <a:cubicBezTo>
                    <a:pt x="9" y="111"/>
                    <a:pt x="38" y="140"/>
                    <a:pt x="74" y="140"/>
                  </a:cubicBezTo>
                  <a:cubicBezTo>
                    <a:pt x="110" y="140"/>
                    <a:pt x="140" y="111"/>
                    <a:pt x="140" y="75"/>
                  </a:cubicBezTo>
                  <a:cubicBezTo>
                    <a:pt x="140" y="39"/>
                    <a:pt x="110" y="9"/>
                    <a:pt x="74" y="9"/>
                  </a:cubicBezTo>
                  <a:moveTo>
                    <a:pt x="74" y="0"/>
                  </a:moveTo>
                  <a:cubicBezTo>
                    <a:pt x="116" y="0"/>
                    <a:pt x="149" y="33"/>
                    <a:pt x="149" y="75"/>
                  </a:cubicBezTo>
                  <a:cubicBezTo>
                    <a:pt x="149" y="116"/>
                    <a:pt x="116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ubicBezTo>
                    <a:pt x="0" y="33"/>
                    <a:pt x="33" y="0"/>
                    <a:pt x="74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25051"/>
                </a:solidFill>
                <a:effectLst/>
                <a:uLnTx/>
                <a:uFillTx/>
                <a:latin typeface="Blender Pro Book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4CCCEF-F6EF-45F4-8923-F27F2FF514E1}"/>
                </a:ext>
              </a:extLst>
            </p:cNvPr>
            <p:cNvSpPr txBox="1"/>
            <p:nvPr/>
          </p:nvSpPr>
          <p:spPr>
            <a:xfrm>
              <a:off x="10625770" y="2764513"/>
              <a:ext cx="369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4CA977-BFCC-48BC-8011-7D926BC9FAB9}"/>
              </a:ext>
            </a:extLst>
          </p:cNvPr>
          <p:cNvGrpSpPr/>
          <p:nvPr/>
        </p:nvGrpSpPr>
        <p:grpSpPr>
          <a:xfrm>
            <a:off x="10335519" y="4691936"/>
            <a:ext cx="1283844" cy="788850"/>
            <a:chOff x="9742698" y="4260317"/>
            <a:chExt cx="1283844" cy="78885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7AB3AB5-0865-4DD0-BD34-0A7537B21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42698" y="4260317"/>
              <a:ext cx="996632" cy="788850"/>
            </a:xfrm>
            <a:prstGeom prst="rect">
              <a:avLst/>
            </a:prstGeom>
          </p:spPr>
        </p:pic>
        <p:sp>
          <p:nvSpPr>
            <p:cNvPr id="16" name="Donut 18">
              <a:extLst>
                <a:ext uri="{FF2B5EF4-FFF2-40B4-BE49-F238E27FC236}">
                  <a16:creationId xmlns:a16="http://schemas.microsoft.com/office/drawing/2014/main" id="{4689A7FB-08E0-4165-9FA3-41CC74B8AD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77081" y="4376037"/>
              <a:ext cx="280803" cy="291593"/>
            </a:xfrm>
            <a:prstGeom prst="donut">
              <a:avLst>
                <a:gd name="adj" fmla="val 6317"/>
              </a:avLst>
            </a:prstGeom>
            <a:solidFill>
              <a:schemeClr val="tx1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876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-67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Blender Pro Book" panose="02000506030000020004" pitchFamily="50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0" name="Picture 19" descr="Lightning by Eggib - A sign to warn for electricity">
              <a:extLst>
                <a:ext uri="{FF2B5EF4-FFF2-40B4-BE49-F238E27FC236}">
                  <a16:creationId xmlns:a16="http://schemas.microsoft.com/office/drawing/2014/main" id="{4CA80E86-C091-4E5B-BE5D-8CEE3E2B7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8598" y="4300887"/>
              <a:ext cx="420732" cy="59481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BB8DACB-1A00-436F-AA5F-EDB219C846E2}"/>
                </a:ext>
              </a:extLst>
            </p:cNvPr>
            <p:cNvSpPr txBox="1"/>
            <p:nvPr/>
          </p:nvSpPr>
          <p:spPr>
            <a:xfrm>
              <a:off x="10656959" y="4316651"/>
              <a:ext cx="369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</a:t>
              </a:r>
            </a:p>
          </p:txBody>
        </p:sp>
      </p:grpSp>
      <p:sp>
        <p:nvSpPr>
          <p:cNvPr id="30" name="Rounded Rectangular Callout 32">
            <a:extLst>
              <a:ext uri="{FF2B5EF4-FFF2-40B4-BE49-F238E27FC236}">
                <a16:creationId xmlns:a16="http://schemas.microsoft.com/office/drawing/2014/main" id="{03924C04-ADD2-4B6C-8D47-081344CF3259}"/>
              </a:ext>
            </a:extLst>
          </p:cNvPr>
          <p:cNvSpPr/>
          <p:nvPr/>
        </p:nvSpPr>
        <p:spPr>
          <a:xfrm>
            <a:off x="7961695" y="3054256"/>
            <a:ext cx="1864449" cy="2273060"/>
          </a:xfrm>
          <a:prstGeom prst="wedgeRoundRectCallout">
            <a:avLst>
              <a:gd name="adj1" fmla="val 49183"/>
              <a:gd name="adj2" fmla="val -73035"/>
              <a:gd name="adj3" fmla="val 16667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b="1">
                <a:solidFill>
                  <a:schemeClr val="tx1"/>
                </a:solidFill>
              </a:rPr>
              <a:t>Distributed</a:t>
            </a:r>
          </a:p>
          <a:p>
            <a:pPr algn="ctr">
              <a:lnSpc>
                <a:spcPct val="150000"/>
              </a:lnSpc>
            </a:pPr>
            <a:r>
              <a:rPr lang="en-US" sz="1600" b="1">
                <a:solidFill>
                  <a:schemeClr val="tx1"/>
                </a:solidFill>
              </a:rPr>
              <a:t>asynchronous</a:t>
            </a:r>
          </a:p>
          <a:p>
            <a:pPr algn="ctr">
              <a:lnSpc>
                <a:spcPct val="150000"/>
              </a:lnSpc>
            </a:pPr>
            <a:r>
              <a:rPr lang="en-US" sz="1600" b="1">
                <a:solidFill>
                  <a:schemeClr val="tx1"/>
                </a:solidFill>
              </a:rPr>
              <a:t>try/catch</a:t>
            </a:r>
          </a:p>
          <a:p>
            <a:pPr algn="ctr">
              <a:lnSpc>
                <a:spcPct val="150000"/>
              </a:lnSpc>
            </a:pPr>
            <a:r>
              <a:rPr lang="en-US" sz="1600" b="1">
                <a:solidFill>
                  <a:schemeClr val="tx1"/>
                </a:solidFill>
              </a:rPr>
              <a:t>semantics!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B7AD41-746A-4A8B-BCC1-0D0E6C33E82D}"/>
              </a:ext>
            </a:extLst>
          </p:cNvPr>
          <p:cNvSpPr/>
          <p:nvPr/>
        </p:nvSpPr>
        <p:spPr>
          <a:xfrm>
            <a:off x="555880" y="2010816"/>
            <a:ext cx="68560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  await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friend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SendMessage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me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"hi :)"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catch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>
                <a:solidFill>
                  <a:srgbClr val="4EC9B0"/>
                </a:solidFill>
                <a:latin typeface="Consolas" panose="020B0609020204030204" pitchFamily="49" charset="0"/>
              </a:rPr>
              <a:t>Exception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exception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  Console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$"Message failed, was I blocked?! {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exception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}"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2" name="Picture 41" descr="Lightning by Eggib - A sign to warn for electricity">
            <a:extLst>
              <a:ext uri="{FF2B5EF4-FFF2-40B4-BE49-F238E27FC236}">
                <a16:creationId xmlns:a16="http://schemas.microsoft.com/office/drawing/2014/main" id="{50B9BF66-37F9-4B86-882C-EE8DB5CBD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694" y="2591541"/>
            <a:ext cx="327297" cy="462715"/>
          </a:xfrm>
          <a:prstGeom prst="rect">
            <a:avLst/>
          </a:prstGeom>
        </p:spPr>
      </p:pic>
      <p:pic>
        <p:nvPicPr>
          <p:cNvPr id="43" name="Picture 42" descr="Lightning by Eggib - A sign to warn for electricity">
            <a:extLst>
              <a:ext uri="{FF2B5EF4-FFF2-40B4-BE49-F238E27FC236}">
                <a16:creationId xmlns:a16="http://schemas.microsoft.com/office/drawing/2014/main" id="{7F3DDDB9-DFB8-4D7D-9B8C-F02E85FFF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804" y="1943612"/>
            <a:ext cx="327297" cy="46271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674C8FB3-02EC-4738-B33B-83D87B2D8638}"/>
              </a:ext>
            </a:extLst>
          </p:cNvPr>
          <p:cNvSpPr/>
          <p:nvPr/>
        </p:nvSpPr>
        <p:spPr>
          <a:xfrm rot="19906645">
            <a:off x="9965755" y="4158984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4EC9B0"/>
                </a:solidFill>
                <a:latin typeface="Consolas" panose="020B0609020204030204" pitchFamily="49" charset="0"/>
              </a:rPr>
              <a:t>!!!</a:t>
            </a:r>
            <a:endParaRPr lang="en-US" sz="1400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85B6E8F-E12C-4149-AC67-A1CF9BAE4989}"/>
              </a:ext>
            </a:extLst>
          </p:cNvPr>
          <p:cNvSpPr/>
          <p:nvPr/>
        </p:nvSpPr>
        <p:spPr>
          <a:xfrm rot="19906645">
            <a:off x="10024460" y="2591673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4EC9B0"/>
                </a:solidFill>
                <a:latin typeface="Consolas" panose="020B0609020204030204" pitchFamily="49" charset="0"/>
              </a:rPr>
              <a:t>!!!</a:t>
            </a:r>
            <a:endParaRPr lang="en-US" sz="1400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E079541-161F-4E85-9920-8199A4B7CEDF}"/>
              </a:ext>
            </a:extLst>
          </p:cNvPr>
          <p:cNvSpPr/>
          <p:nvPr/>
        </p:nvSpPr>
        <p:spPr>
          <a:xfrm rot="19906645">
            <a:off x="9265958" y="2202717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4EC9B0"/>
                </a:solidFill>
                <a:latin typeface="Consolas" panose="020B0609020204030204" pitchFamily="49" charset="0"/>
              </a:rPr>
              <a:t>!!!</a:t>
            </a:r>
            <a:endParaRPr lang="en-US" sz="1400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B0574CB-D705-4F17-85DF-2EBEF738375C}"/>
              </a:ext>
            </a:extLst>
          </p:cNvPr>
          <p:cNvSpPr/>
          <p:nvPr/>
        </p:nvSpPr>
        <p:spPr>
          <a:xfrm rot="19620597">
            <a:off x="11142225" y="3956435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E9178"/>
                </a:solidFill>
                <a:latin typeface="Consolas" panose="020B0609020204030204" pitchFamily="49" charset="0"/>
              </a:rPr>
              <a:t>"hi :)"</a:t>
            </a:r>
            <a:endParaRPr lang="en-US" sz="1400" b="1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43EB20E-C9AE-4CAF-B88B-CD1AADF04B09}"/>
              </a:ext>
            </a:extLst>
          </p:cNvPr>
          <p:cNvSpPr/>
          <p:nvPr/>
        </p:nvSpPr>
        <p:spPr>
          <a:xfrm rot="19620597">
            <a:off x="11142225" y="238290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E9178"/>
                </a:solidFill>
                <a:latin typeface="Consolas" panose="020B0609020204030204" pitchFamily="49" charset="0"/>
              </a:rPr>
              <a:t>"hi :)"</a:t>
            </a:r>
            <a:endParaRPr lang="en-US" sz="1400" b="1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EB693A6-5CBD-4CFC-8CD1-E60067C1A1F3}"/>
              </a:ext>
            </a:extLst>
          </p:cNvPr>
          <p:cNvSpPr/>
          <p:nvPr/>
        </p:nvSpPr>
        <p:spPr>
          <a:xfrm rot="19620597">
            <a:off x="9481497" y="1156303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E9178"/>
                </a:solidFill>
                <a:latin typeface="Consolas" panose="020B0609020204030204" pitchFamily="49" charset="0"/>
              </a:rPr>
              <a:t>"hi :)"</a:t>
            </a:r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347387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8DB9-046E-4612-8C71-8101FCE96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 Grains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4A2DC-9DCF-4057-A5A5-8B5DD8E87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Grain = identity + behavior [+ state]</a:t>
            </a:r>
          </a:p>
          <a:p>
            <a:pPr lvl="1"/>
            <a:r>
              <a:rPr lang="en-US"/>
              <a:t>~“Distributed Object”</a:t>
            </a:r>
          </a:p>
          <a:p>
            <a:r>
              <a:rPr lang="en-US"/>
              <a:t>Communicate via interfaces</a:t>
            </a:r>
          </a:p>
          <a:p>
            <a:r>
              <a:rPr lang="en-US"/>
              <a:t>Managed lifecycle</a:t>
            </a:r>
          </a:p>
          <a:p>
            <a:r>
              <a:rPr lang="en-US"/>
              <a:t>try/catch for error handling</a:t>
            </a:r>
          </a:p>
          <a:p>
            <a:r>
              <a:rPr lang="en-US"/>
              <a:t>Location transparency</a:t>
            </a:r>
          </a:p>
          <a:p>
            <a:r>
              <a:rPr lang="en-US"/>
              <a:t>Single-threaded (Actors!)</a:t>
            </a:r>
          </a:p>
        </p:txBody>
      </p:sp>
    </p:spTree>
    <p:extLst>
      <p:ext uri="{BB962C8B-B14F-4D97-AF65-F5344CB8AC3E}">
        <p14:creationId xmlns:p14="http://schemas.microsoft.com/office/powerpoint/2010/main" val="658454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5F11-A2EF-4FFA-960A-0F3E703A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 wait, there’s more!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62C9E-07F0-4B42-AC23-B8E954685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/>
              <a:t>Declarative persistence</a:t>
            </a:r>
          </a:p>
          <a:p>
            <a:pPr lvl="1"/>
            <a:r>
              <a:rPr lang="en-US"/>
              <a:t>Plugins for storage services: </a:t>
            </a:r>
            <a:r>
              <a:rPr lang="en-US" err="1"/>
              <a:t>CosmosDB</a:t>
            </a:r>
            <a:r>
              <a:rPr lang="en-US"/>
              <a:t>, SQL, DynamoDB, </a:t>
            </a:r>
            <a:r>
              <a:rPr lang="en-US" err="1"/>
              <a:t>etc</a:t>
            </a:r>
            <a:endParaRPr lang="en-US"/>
          </a:p>
          <a:p>
            <a:r>
              <a:rPr lang="en-US"/>
              <a:t>Virtual streams</a:t>
            </a:r>
          </a:p>
          <a:p>
            <a:pPr lvl="1"/>
            <a:r>
              <a:rPr lang="en-US"/>
              <a:t>Decouple producers &amp; consumers</a:t>
            </a:r>
          </a:p>
          <a:p>
            <a:pPr lvl="1"/>
            <a:r>
              <a:rPr lang="en-US"/>
              <a:t>Backed by Azure </a:t>
            </a:r>
            <a:r>
              <a:rPr lang="en-US" err="1"/>
              <a:t>EventHubs</a:t>
            </a:r>
            <a:r>
              <a:rPr lang="en-US"/>
              <a:t>, Amazon SQS, in-memory, </a:t>
            </a:r>
            <a:r>
              <a:rPr lang="en-US" err="1"/>
              <a:t>etc</a:t>
            </a:r>
            <a:endParaRPr lang="en-US"/>
          </a:p>
          <a:p>
            <a:r>
              <a:rPr lang="en-US"/>
              <a:t>Distributed ACID transactions</a:t>
            </a:r>
          </a:p>
          <a:p>
            <a:pPr lvl="1"/>
            <a:r>
              <a:rPr lang="en-US"/>
              <a:t>Between multiple grains</a:t>
            </a:r>
          </a:p>
          <a:p>
            <a:r>
              <a:rPr lang="en-US"/>
              <a:t>Timers &amp; reminders (persistent timers)</a:t>
            </a:r>
          </a:p>
          <a:p>
            <a:r>
              <a:rPr lang="en-US"/>
              <a:t>Highly customizable via DI</a:t>
            </a:r>
          </a:p>
          <a:p>
            <a:r>
              <a:rPr lang="en-US"/>
              <a:t>Custom placement</a:t>
            </a:r>
          </a:p>
          <a:p>
            <a:pPr lvl="1"/>
            <a:r>
              <a:rPr lang="en-US"/>
              <a:t>Select where a grain is activated</a:t>
            </a:r>
          </a:p>
          <a:p>
            <a:pPr lvl="1"/>
            <a:r>
              <a:rPr lang="en-US"/>
              <a:t>Version-aware</a:t>
            </a:r>
          </a:p>
          <a:p>
            <a:r>
              <a:rPr lang="en-US"/>
              <a:t>Deploy anywhere</a:t>
            </a:r>
          </a:p>
          <a:p>
            <a:pPr lvl="1"/>
            <a:r>
              <a:rPr lang="en-US"/>
              <a:t>Azure, AWS, GCP, on-prem, k8s, Service Fabric, </a:t>
            </a:r>
            <a:r>
              <a:rPr lang="en-US" err="1"/>
              <a:t>etc</a:t>
            </a:r>
            <a:endParaRPr lang="en-US"/>
          </a:p>
          <a:p>
            <a:r>
              <a:rPr lang="en-US"/>
              <a:t>And more! Geo-distributed clusters, event sourcing, interceptors…</a:t>
            </a:r>
          </a:p>
          <a:p>
            <a:pPr lvl="1"/>
            <a:endParaRPr lang="en-US"/>
          </a:p>
        </p:txBody>
      </p:sp>
      <p:pic>
        <p:nvPicPr>
          <p:cNvPr id="2052" name="Picture 4" descr="Image result for but wait there's more">
            <a:extLst>
              <a:ext uri="{FF2B5EF4-FFF2-40B4-BE49-F238E27FC236}">
                <a16:creationId xmlns:a16="http://schemas.microsoft.com/office/drawing/2014/main" id="{F5DB59A2-CB75-42EA-A186-C8D43E73F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2284413"/>
            <a:ext cx="38100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AE1DB9-042B-4A46-861B-A9E8A613ADBB}"/>
              </a:ext>
            </a:extLst>
          </p:cNvPr>
          <p:cNvSpPr/>
          <p:nvPr/>
        </p:nvSpPr>
        <p:spPr>
          <a:xfrm rot="360098">
            <a:off x="7939832" y="4449671"/>
            <a:ext cx="624520" cy="599567"/>
          </a:xfrm>
          <a:prstGeom prst="rect">
            <a:avLst/>
          </a:prstGeom>
          <a:solidFill>
            <a:srgbClr val="1F0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21B02E-7A76-498A-B25E-BE23B91229A5}"/>
              </a:ext>
            </a:extLst>
          </p:cNvPr>
          <p:cNvSpPr txBox="1"/>
          <p:nvPr/>
        </p:nvSpPr>
        <p:spPr>
          <a:xfrm rot="371142">
            <a:off x="7876373" y="4445610"/>
            <a:ext cx="82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2"/>
                </a:solidFill>
                <a:highlight>
                  <a:srgbClr val="1F0D2D"/>
                </a:highlight>
              </a:rPr>
              <a:t>tasty </a:t>
            </a:r>
          </a:p>
          <a:p>
            <a:r>
              <a:rPr lang="en-US">
                <a:solidFill>
                  <a:schemeClr val="accent2"/>
                </a:solidFill>
                <a:highlight>
                  <a:srgbClr val="1F0D2D"/>
                </a:highlight>
              </a:rPr>
              <a:t>grains</a:t>
            </a:r>
          </a:p>
        </p:txBody>
      </p:sp>
    </p:spTree>
    <p:extLst>
      <p:ext uri="{BB962C8B-B14F-4D97-AF65-F5344CB8AC3E}">
        <p14:creationId xmlns:p14="http://schemas.microsoft.com/office/powerpoint/2010/main" val="2791151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7F2DB4-7D1F-445D-8EBA-99ED3B76AF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667"/>
          <a:stretch/>
        </p:blipFill>
        <p:spPr>
          <a:xfrm>
            <a:off x="361950" y="392325"/>
            <a:ext cx="5264303" cy="58679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2C019D-4AEF-4577-BC97-354DA5A7D3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667"/>
          <a:stretch/>
        </p:blipFill>
        <p:spPr>
          <a:xfrm>
            <a:off x="6292850" y="379082"/>
            <a:ext cx="5537200" cy="58812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323597-A75D-4600-822A-E790FC4084E8}"/>
              </a:ext>
            </a:extLst>
          </p:cNvPr>
          <p:cNvSpPr/>
          <p:nvPr/>
        </p:nvSpPr>
        <p:spPr>
          <a:xfrm>
            <a:off x="7664785" y="6306613"/>
            <a:ext cx="2793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https://aka.ms/orleans-txns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43DA78-B6EE-4244-8CDC-2883EF055DA2}"/>
              </a:ext>
            </a:extLst>
          </p:cNvPr>
          <p:cNvSpPr/>
          <p:nvPr/>
        </p:nvSpPr>
        <p:spPr>
          <a:xfrm>
            <a:off x="1395586" y="6306613"/>
            <a:ext cx="3197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https://aka.ms/orleans-indexing</a:t>
            </a:r>
          </a:p>
        </p:txBody>
      </p:sp>
    </p:spTree>
    <p:extLst>
      <p:ext uri="{BB962C8B-B14F-4D97-AF65-F5344CB8AC3E}">
        <p14:creationId xmlns:p14="http://schemas.microsoft.com/office/powerpoint/2010/main" val="1428971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03A4C-C50C-405E-A09A-A0B55BBA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Architectural/Design decisions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B2DE6-3BAF-438B-ABC0-110EC811A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Focus on distributed</a:t>
            </a:r>
          </a:p>
          <a:p>
            <a:pPr lvl="1"/>
            <a:r>
              <a:rPr lang="en-US"/>
              <a:t>Versus single-node-first</a:t>
            </a:r>
          </a:p>
          <a:p>
            <a:r>
              <a:rPr lang="en-US"/>
              <a:t>Flexible placement</a:t>
            </a:r>
          </a:p>
          <a:p>
            <a:pPr lvl="1"/>
            <a:r>
              <a:rPr lang="en-US"/>
              <a:t>Rather than, </a:t>
            </a:r>
            <a:r>
              <a:rPr lang="en-US" err="1"/>
              <a:t>eg</a:t>
            </a:r>
            <a:r>
              <a:rPr lang="en-US"/>
              <a:t>, using consistent hashing</a:t>
            </a:r>
          </a:p>
          <a:p>
            <a:pPr lvl="1"/>
            <a:r>
              <a:rPr lang="en-US"/>
              <a:t>Distributed directory</a:t>
            </a:r>
          </a:p>
          <a:p>
            <a:pPr lvl="2"/>
            <a:r>
              <a:rPr lang="en-US"/>
              <a:t>Pluggable in upcoming 3.0!</a:t>
            </a:r>
          </a:p>
        </p:txBody>
      </p:sp>
    </p:spTree>
    <p:extLst>
      <p:ext uri="{BB962C8B-B14F-4D97-AF65-F5344CB8AC3E}">
        <p14:creationId xmlns:p14="http://schemas.microsoft.com/office/powerpoint/2010/main" val="1082808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8E739-9366-4BA0-B0F2-CAF0B37D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to traditional 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37A62-FD0E-4445-BD4B-A3BB74588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Grain activations have a managed lifecycle</a:t>
            </a:r>
          </a:p>
          <a:p>
            <a:pPr lvl="1"/>
            <a:r>
              <a:rPr lang="en-US"/>
              <a:t>No explicit, in-built create/destroy semantics</a:t>
            </a:r>
          </a:p>
          <a:p>
            <a:r>
              <a:rPr lang="en-US"/>
              <a:t>No supervision hierarchy</a:t>
            </a:r>
          </a:p>
          <a:p>
            <a:pPr lvl="1"/>
            <a:r>
              <a:rPr lang="en-US"/>
              <a:t>Failures are passed back up to the caller, familiar to C#/Java users</a:t>
            </a:r>
          </a:p>
          <a:p>
            <a:pPr lvl="1"/>
            <a:r>
              <a:rPr lang="en-US"/>
              <a:t>No explicit Restart/Stop/</a:t>
            </a:r>
            <a:r>
              <a:rPr lang="en-US" err="1"/>
              <a:t>etc</a:t>
            </a:r>
            <a:r>
              <a:rPr lang="en-US"/>
              <a:t> behaviors when a grain throws</a:t>
            </a:r>
          </a:p>
          <a:p>
            <a:pPr lvl="1"/>
            <a:r>
              <a:rPr lang="en-US"/>
              <a:t>Grains continue to operate (like POCOs)</a:t>
            </a:r>
          </a:p>
          <a:p>
            <a:r>
              <a:rPr lang="en-US"/>
              <a:t>Style: method call instead of message passing</a:t>
            </a:r>
          </a:p>
          <a:p>
            <a:pPr lvl="1"/>
            <a:r>
              <a:rPr lang="en-US"/>
              <a:t>Superficial…</a:t>
            </a:r>
          </a:p>
          <a:p>
            <a:r>
              <a:rPr lang="en-US"/>
              <a:t>Style: private state instead of </a:t>
            </a:r>
            <a:r>
              <a:rPr lang="en-US" b="1"/>
              <a:t>F</a:t>
            </a:r>
            <a:r>
              <a:rPr lang="en-US"/>
              <a:t>inite </a:t>
            </a:r>
            <a:r>
              <a:rPr lang="en-US" b="1"/>
              <a:t>S</a:t>
            </a:r>
            <a:r>
              <a:rPr lang="en-US"/>
              <a:t>tate </a:t>
            </a:r>
            <a:r>
              <a:rPr lang="en-US" b="1"/>
              <a:t>M</a:t>
            </a:r>
            <a:r>
              <a:rPr lang="en-US"/>
              <a:t>achine style</a:t>
            </a:r>
          </a:p>
          <a:p>
            <a:pPr lvl="1"/>
            <a:r>
              <a:rPr lang="en-US"/>
              <a:t>Superficial…</a:t>
            </a:r>
          </a:p>
        </p:txBody>
      </p:sp>
    </p:spTree>
    <p:extLst>
      <p:ext uri="{BB962C8B-B14F-4D97-AF65-F5344CB8AC3E}">
        <p14:creationId xmlns:p14="http://schemas.microsoft.com/office/powerpoint/2010/main" val="143227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0C6C-DEC2-43C3-8E1F-D0FCEEE7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Reuben Bond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FF4CA-A279-4380-8561-3DF07D6EA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Distributed systems nerd</a:t>
            </a:r>
          </a:p>
          <a:p>
            <a:r>
              <a:rPr lang="en-US"/>
              <a:t>Orleans team at Microsoft</a:t>
            </a:r>
          </a:p>
          <a:p>
            <a:r>
              <a:rPr lang="en-US"/>
              <a:t>@</a:t>
            </a:r>
            <a:r>
              <a:rPr lang="en-US" err="1"/>
              <a:t>ReubenBond</a:t>
            </a:r>
            <a:endParaRPr lang="en-US"/>
          </a:p>
          <a:p>
            <a:r>
              <a:rPr lang="en-US"/>
              <a:t>OSS contributor → full-time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41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24A2D-B083-4163-BE23-F4E71254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Orleankka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73698-D7F9-44B3-9AB6-6F5D95AAC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Orleans + </a:t>
            </a:r>
            <a:r>
              <a:rPr lang="en-US" err="1"/>
              <a:t>Akka</a:t>
            </a:r>
            <a:endParaRPr lang="en-US"/>
          </a:p>
          <a:p>
            <a:r>
              <a:rPr lang="en-US"/>
              <a:t>Message-passing style</a:t>
            </a:r>
          </a:p>
          <a:p>
            <a:pPr lvl="1"/>
            <a:r>
              <a:rPr lang="en-US"/>
              <a:t>More idiomatic for F# users</a:t>
            </a:r>
          </a:p>
          <a:p>
            <a:r>
              <a:rPr lang="en-US"/>
              <a:t>State machine style (“become” for state transitions)</a:t>
            </a:r>
          </a:p>
          <a:p>
            <a:r>
              <a:rPr lang="en-US"/>
              <a:t>Active community</a:t>
            </a:r>
          </a:p>
          <a:p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https://github.com/OrleansContrib/Orleankka</a:t>
            </a:r>
            <a:endParaRPr lang="en-US">
              <a:solidFill>
                <a:srgbClr val="00B0F0"/>
              </a:solidFill>
            </a:endParaRPr>
          </a:p>
        </p:txBody>
      </p:sp>
      <p:pic>
        <p:nvPicPr>
          <p:cNvPr id="1026" name="Picture 2" descr="Logo.Wide.jpg">
            <a:extLst>
              <a:ext uri="{FF2B5EF4-FFF2-40B4-BE49-F238E27FC236}">
                <a16:creationId xmlns:a16="http://schemas.microsoft.com/office/drawing/2014/main" id="{82BCF894-5BBE-4A0A-89DE-53443F354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848326"/>
            <a:ext cx="4305300" cy="181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401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A778B0-E942-4884-B9FE-AFAF07DE1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468" y="0"/>
            <a:ext cx="9815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4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69B20B-4903-49AE-9ED0-DA0D5A054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49" y="1292612"/>
            <a:ext cx="4738424" cy="4564875"/>
          </a:xfrm>
          <a:prstGeom prst="rect">
            <a:avLst/>
          </a:prstGeom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7E406D-49C0-4CA3-BB1A-E642401DB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330" y="3917950"/>
            <a:ext cx="5947572" cy="2247900"/>
          </a:xfrm>
          <a:prstGeom prst="rect">
            <a:avLst/>
          </a:prstGeom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9C770D-C489-4224-90D6-0E407951F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389" y="774964"/>
            <a:ext cx="5862312" cy="2412736"/>
          </a:xfrm>
          <a:prstGeom prst="rect">
            <a:avLst/>
          </a:prstGeom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014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9276-802B-46EF-9734-2B1A3D0A1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329EE-B4E9-4D96-878F-84EB17695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@</a:t>
            </a:r>
            <a:r>
              <a:rPr lang="en-US" err="1"/>
              <a:t>ReubenBond</a:t>
            </a:r>
            <a:r>
              <a:rPr lang="en-US"/>
              <a:t> / rebond@microsoft.com</a:t>
            </a:r>
          </a:p>
          <a:p>
            <a:r>
              <a:rPr lang="en-US"/>
              <a:t>gitter.im/dotnet/</a:t>
            </a:r>
            <a:r>
              <a:rPr lang="en-US" err="1"/>
              <a:t>orleans</a:t>
            </a:r>
            <a:endParaRPr lang="en-US"/>
          </a:p>
          <a:p>
            <a:r>
              <a:rPr lang="en-US"/>
              <a:t>github.com/dotnet/</a:t>
            </a:r>
            <a:r>
              <a:rPr lang="en-US" err="1"/>
              <a:t>orleans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65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87B2B35-B88D-456A-8CE7-F2EAF9BEA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542" y="3733194"/>
            <a:ext cx="6100917" cy="25075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708707-0B70-456D-B9A4-D4A4F95A4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530" y="2462522"/>
            <a:ext cx="6100917" cy="960064"/>
          </a:xfrm>
          <a:prstGeom prst="rect">
            <a:avLst/>
          </a:prstGeom>
        </p:spPr>
      </p:pic>
      <p:sp>
        <p:nvSpPr>
          <p:cNvPr id="13" name="Rounded Rectangular Callout 14">
            <a:extLst>
              <a:ext uri="{FF2B5EF4-FFF2-40B4-BE49-F238E27FC236}">
                <a16:creationId xmlns:a16="http://schemas.microsoft.com/office/drawing/2014/main" id="{8D4A4F9D-317A-48B8-B87E-710D89168DE1}"/>
              </a:ext>
            </a:extLst>
          </p:cNvPr>
          <p:cNvSpPr/>
          <p:nvPr/>
        </p:nvSpPr>
        <p:spPr>
          <a:xfrm>
            <a:off x="6968476" y="3855617"/>
            <a:ext cx="2087077" cy="707692"/>
          </a:xfrm>
          <a:prstGeom prst="wedgeRoundRectCallout">
            <a:avLst>
              <a:gd name="adj1" fmla="val -64276"/>
              <a:gd name="adj2" fmla="val 89113"/>
              <a:gd name="adj3" fmla="val 16667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Methods are always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single-threaded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91094E-14E1-4709-83DD-BF7B22CB5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542" y="934959"/>
            <a:ext cx="6100916" cy="116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7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7A2DB9-C1E1-43E2-BC30-10662E002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5" y="1267589"/>
            <a:ext cx="5732545" cy="8903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77ACB6-9349-4D83-B46B-B33B8DCB3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87" y="2316377"/>
            <a:ext cx="5760103" cy="3344024"/>
          </a:xfrm>
          <a:prstGeom prst="rect">
            <a:avLst/>
          </a:prstGeo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EF65FE41-29C4-47EA-B2C3-736847864CCE}"/>
              </a:ext>
            </a:extLst>
          </p:cNvPr>
          <p:cNvSpPr/>
          <p:nvPr/>
        </p:nvSpPr>
        <p:spPr>
          <a:xfrm>
            <a:off x="3238482" y="3016880"/>
            <a:ext cx="3170593" cy="374227"/>
          </a:xfrm>
          <a:prstGeom prst="wedgeRoundRectCallout">
            <a:avLst>
              <a:gd name="adj1" fmla="val -44983"/>
              <a:gd name="adj2" fmla="val 94154"/>
              <a:gd name="adj3" fmla="val 16667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Grain reference as an argument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67BA84CF-19AC-4354-A832-994DEA7F3C46}"/>
              </a:ext>
            </a:extLst>
          </p:cNvPr>
          <p:cNvSpPr/>
          <p:nvPr/>
        </p:nvSpPr>
        <p:spPr>
          <a:xfrm>
            <a:off x="3289437" y="4102652"/>
            <a:ext cx="2921792" cy="374227"/>
          </a:xfrm>
          <a:prstGeom prst="wedgeRoundRectCallout">
            <a:avLst>
              <a:gd name="adj1" fmla="val -64276"/>
              <a:gd name="adj2" fmla="val 89113"/>
              <a:gd name="adj3" fmla="val 16667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Handle exceptions as if local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A8A958-6B28-47E4-A21D-06449816B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597" y="1549187"/>
            <a:ext cx="996632" cy="78885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13DD3AD1-6457-4350-9252-DAB1E405DE43}"/>
              </a:ext>
            </a:extLst>
          </p:cNvPr>
          <p:cNvGrpSpPr/>
          <p:nvPr/>
        </p:nvGrpSpPr>
        <p:grpSpPr>
          <a:xfrm>
            <a:off x="10466136" y="3989516"/>
            <a:ext cx="712384" cy="549320"/>
            <a:chOff x="9884246" y="3460021"/>
            <a:chExt cx="712384" cy="549320"/>
          </a:xfrm>
        </p:grpSpPr>
        <p:sp>
          <p:nvSpPr>
            <p:cNvPr id="19" name="Notched Right Arrow 21">
              <a:extLst>
                <a:ext uri="{FF2B5EF4-FFF2-40B4-BE49-F238E27FC236}">
                  <a16:creationId xmlns:a16="http://schemas.microsoft.com/office/drawing/2014/main" id="{D9226ACD-B7B1-4723-B256-C71A26BFC816}"/>
                </a:ext>
              </a:extLst>
            </p:cNvPr>
            <p:cNvSpPr/>
            <p:nvPr/>
          </p:nvSpPr>
          <p:spPr>
            <a:xfrm rot="5400000">
              <a:off x="10219139" y="3631849"/>
              <a:ext cx="541208" cy="213775"/>
            </a:xfrm>
            <a:prstGeom prst="notched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16200000" scaled="0"/>
                </a:gradFill>
              </a:endParaRPr>
            </a:p>
          </p:txBody>
        </p:sp>
        <p:sp>
          <p:nvSpPr>
            <p:cNvPr id="21" name="Notched Right Arrow 23">
              <a:extLst>
                <a:ext uri="{FF2B5EF4-FFF2-40B4-BE49-F238E27FC236}">
                  <a16:creationId xmlns:a16="http://schemas.microsoft.com/office/drawing/2014/main" id="{5A439042-0453-4CE0-910F-9AC744E6E97F}"/>
                </a:ext>
              </a:extLst>
            </p:cNvPr>
            <p:cNvSpPr/>
            <p:nvPr/>
          </p:nvSpPr>
          <p:spPr>
            <a:xfrm rot="16200000">
              <a:off x="9720530" y="3623737"/>
              <a:ext cx="541206" cy="213773"/>
            </a:xfrm>
            <a:prstGeom prst="notched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16200000" scaled="0"/>
                </a:gradFill>
              </a:endParaRPr>
            </a:p>
          </p:txBody>
        </p:sp>
        <p:pic>
          <p:nvPicPr>
            <p:cNvPr id="24" name="Picture 23" descr="Lightning by Eggib - A sign to warn for electricity">
              <a:extLst>
                <a:ext uri="{FF2B5EF4-FFF2-40B4-BE49-F238E27FC236}">
                  <a16:creationId xmlns:a16="http://schemas.microsoft.com/office/drawing/2014/main" id="{B850A175-943B-4AA6-9DAB-8C15D0452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2163" y="3646768"/>
              <a:ext cx="212956" cy="301066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A0F7462-568A-480C-86CB-5F80DA4F9898}"/>
              </a:ext>
            </a:extLst>
          </p:cNvPr>
          <p:cNvGrpSpPr/>
          <p:nvPr/>
        </p:nvGrpSpPr>
        <p:grpSpPr>
          <a:xfrm>
            <a:off x="10466136" y="2452614"/>
            <a:ext cx="682295" cy="549316"/>
            <a:chOff x="9884246" y="2239968"/>
            <a:chExt cx="682295" cy="549316"/>
          </a:xfrm>
        </p:grpSpPr>
        <p:sp>
          <p:nvSpPr>
            <p:cNvPr id="18" name="Notched Right Arrow 20">
              <a:extLst>
                <a:ext uri="{FF2B5EF4-FFF2-40B4-BE49-F238E27FC236}">
                  <a16:creationId xmlns:a16="http://schemas.microsoft.com/office/drawing/2014/main" id="{F467432F-5E51-4875-8CDF-51AFF0F54B09}"/>
                </a:ext>
              </a:extLst>
            </p:cNvPr>
            <p:cNvSpPr/>
            <p:nvPr/>
          </p:nvSpPr>
          <p:spPr>
            <a:xfrm rot="5400000">
              <a:off x="10189050" y="2403684"/>
              <a:ext cx="541208" cy="213775"/>
            </a:xfrm>
            <a:prstGeom prst="notched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16200000" scaled="0"/>
                </a:gradFill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8BA9B23-E9A7-40FB-B32E-8A5665571C4B}"/>
                </a:ext>
              </a:extLst>
            </p:cNvPr>
            <p:cNvGrpSpPr/>
            <p:nvPr/>
          </p:nvGrpSpPr>
          <p:grpSpPr>
            <a:xfrm>
              <a:off x="9884246" y="2248078"/>
              <a:ext cx="220873" cy="541206"/>
              <a:chOff x="9884246" y="2248078"/>
              <a:chExt cx="220873" cy="541206"/>
            </a:xfrm>
          </p:grpSpPr>
          <p:sp>
            <p:nvSpPr>
              <p:cNvPr id="22" name="Notched Right Arrow 24">
                <a:extLst>
                  <a:ext uri="{FF2B5EF4-FFF2-40B4-BE49-F238E27FC236}">
                    <a16:creationId xmlns:a16="http://schemas.microsoft.com/office/drawing/2014/main" id="{F744888C-C239-455F-BAB2-299EB8F7D563}"/>
                  </a:ext>
                </a:extLst>
              </p:cNvPr>
              <p:cNvSpPr/>
              <p:nvPr/>
            </p:nvSpPr>
            <p:spPr>
              <a:xfrm rot="16200000">
                <a:off x="9720530" y="2411794"/>
                <a:ext cx="541206" cy="213773"/>
              </a:xfrm>
              <a:prstGeom prst="notchedRightArrow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US">
                  <a:gradFill>
                    <a:gsLst>
                      <a:gs pos="0">
                        <a:schemeClr val="tx2"/>
                      </a:gs>
                      <a:gs pos="100000">
                        <a:schemeClr val="tx2"/>
                      </a:gs>
                    </a:gsLst>
                    <a:lin ang="16200000" scaled="0"/>
                  </a:gradFill>
                </a:endParaRPr>
              </a:p>
            </p:txBody>
          </p:sp>
          <p:pic>
            <p:nvPicPr>
              <p:cNvPr id="25" name="Picture 24" descr="Lightning by Eggib - A sign to warn for electricity">
                <a:extLst>
                  <a:ext uri="{FF2B5EF4-FFF2-40B4-BE49-F238E27FC236}">
                    <a16:creationId xmlns:a16="http://schemas.microsoft.com/office/drawing/2014/main" id="{1DDA74A8-E28A-4A00-B554-FFF6BDBF06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92163" y="2410869"/>
                <a:ext cx="212956" cy="301066"/>
              </a:xfrm>
              <a:prstGeom prst="rect">
                <a:avLst/>
              </a:prstGeom>
            </p:spPr>
          </p:pic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6C60B29-A81C-4E76-AA8A-89BD92174593}"/>
              </a:ext>
            </a:extLst>
          </p:cNvPr>
          <p:cNvGrpSpPr/>
          <p:nvPr/>
        </p:nvGrpSpPr>
        <p:grpSpPr>
          <a:xfrm>
            <a:off x="9319273" y="1634155"/>
            <a:ext cx="758359" cy="668640"/>
            <a:chOff x="8969369" y="1562549"/>
            <a:chExt cx="758359" cy="668640"/>
          </a:xfrm>
        </p:grpSpPr>
        <p:sp>
          <p:nvSpPr>
            <p:cNvPr id="17" name="Notched Right Arrow 19">
              <a:extLst>
                <a:ext uri="{FF2B5EF4-FFF2-40B4-BE49-F238E27FC236}">
                  <a16:creationId xmlns:a16="http://schemas.microsoft.com/office/drawing/2014/main" id="{B00F7D0A-4AC4-4BC6-937F-1B83537060C1}"/>
                </a:ext>
              </a:extLst>
            </p:cNvPr>
            <p:cNvSpPr/>
            <p:nvPr/>
          </p:nvSpPr>
          <p:spPr>
            <a:xfrm>
              <a:off x="8969371" y="1562549"/>
              <a:ext cx="758357" cy="221989"/>
            </a:xfrm>
            <a:prstGeom prst="notched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16200000" scaled="0"/>
                </a:gradFill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C41ADB3-1C34-494D-BB77-A93F026AB433}"/>
                </a:ext>
              </a:extLst>
            </p:cNvPr>
            <p:cNvGrpSpPr/>
            <p:nvPr/>
          </p:nvGrpSpPr>
          <p:grpSpPr>
            <a:xfrm>
              <a:off x="8969369" y="1917138"/>
              <a:ext cx="758357" cy="314051"/>
              <a:chOff x="8969369" y="1917138"/>
              <a:chExt cx="758357" cy="314051"/>
            </a:xfrm>
          </p:grpSpPr>
          <p:sp>
            <p:nvSpPr>
              <p:cNvPr id="23" name="Notched Right Arrow 25">
                <a:extLst>
                  <a:ext uri="{FF2B5EF4-FFF2-40B4-BE49-F238E27FC236}">
                    <a16:creationId xmlns:a16="http://schemas.microsoft.com/office/drawing/2014/main" id="{04A97F41-8C6E-4F86-8A03-03B7A4466FD7}"/>
                  </a:ext>
                </a:extLst>
              </p:cNvPr>
              <p:cNvSpPr/>
              <p:nvPr/>
            </p:nvSpPr>
            <p:spPr>
              <a:xfrm rot="10800000">
                <a:off x="8969369" y="1917138"/>
                <a:ext cx="758357" cy="221989"/>
              </a:xfrm>
              <a:prstGeom prst="notchedRightArrow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US">
                  <a:gradFill>
                    <a:gsLst>
                      <a:gs pos="0">
                        <a:schemeClr val="tx2"/>
                      </a:gs>
                      <a:gs pos="100000">
                        <a:schemeClr val="tx2"/>
                      </a:gs>
                    </a:gsLst>
                    <a:lin ang="16200000" scaled="0"/>
                  </a:gradFill>
                </a:endParaRPr>
              </a:p>
            </p:txBody>
          </p:sp>
          <p:pic>
            <p:nvPicPr>
              <p:cNvPr id="26" name="Picture 25" descr="Lightning by Eggib - A sign to warn for electricity">
                <a:extLst>
                  <a:ext uri="{FF2B5EF4-FFF2-40B4-BE49-F238E27FC236}">
                    <a16:creationId xmlns:a16="http://schemas.microsoft.com/office/drawing/2014/main" id="{BD89C198-F667-4F50-82B9-3B5977AC93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66413" y="1930123"/>
                <a:ext cx="212956" cy="301066"/>
              </a:xfrm>
              <a:prstGeom prst="rect">
                <a:avLst/>
              </a:prstGeom>
            </p:spPr>
          </p:pic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57930B5-4E74-4125-871B-52685CE34F24}"/>
              </a:ext>
            </a:extLst>
          </p:cNvPr>
          <p:cNvGrpSpPr/>
          <p:nvPr/>
        </p:nvGrpSpPr>
        <p:grpSpPr>
          <a:xfrm>
            <a:off x="10266676" y="1564396"/>
            <a:ext cx="1254584" cy="788850"/>
            <a:chOff x="9684786" y="1535057"/>
            <a:chExt cx="1254584" cy="7888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A35D5E-8525-4721-B69F-2598D7CE1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84786" y="1535057"/>
              <a:ext cx="996632" cy="788850"/>
            </a:xfrm>
            <a:prstGeom prst="rect">
              <a:avLst/>
            </a:prstGeom>
          </p:spPr>
        </p:pic>
        <p:sp>
          <p:nvSpPr>
            <p:cNvPr id="10" name="Freeform 46">
              <a:extLst>
                <a:ext uri="{FF2B5EF4-FFF2-40B4-BE49-F238E27FC236}">
                  <a16:creationId xmlns:a16="http://schemas.microsoft.com/office/drawing/2014/main" id="{1F3E5E0A-C575-4122-8ED6-014DCECC0E48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0315130" y="1632122"/>
              <a:ext cx="287627" cy="282151"/>
            </a:xfrm>
            <a:custGeom>
              <a:avLst/>
              <a:gdLst>
                <a:gd name="T0" fmla="*/ 76 w 153"/>
                <a:gd name="T1" fmla="*/ 9 h 144"/>
                <a:gd name="T2" fmla="*/ 76 w 153"/>
                <a:gd name="T3" fmla="*/ 9 h 144"/>
                <a:gd name="T4" fmla="*/ 76 w 153"/>
                <a:gd name="T5" fmla="*/ 9 h 144"/>
                <a:gd name="T6" fmla="*/ 14 w 153"/>
                <a:gd name="T7" fmla="*/ 64 h 144"/>
                <a:gd name="T8" fmla="*/ 27 w 153"/>
                <a:gd name="T9" fmla="*/ 110 h 144"/>
                <a:gd name="T10" fmla="*/ 68 w 153"/>
                <a:gd name="T11" fmla="*/ 134 h 144"/>
                <a:gd name="T12" fmla="*/ 76 w 153"/>
                <a:gd name="T13" fmla="*/ 134 h 144"/>
                <a:gd name="T14" fmla="*/ 138 w 153"/>
                <a:gd name="T15" fmla="*/ 80 h 144"/>
                <a:gd name="T16" fmla="*/ 126 w 153"/>
                <a:gd name="T17" fmla="*/ 34 h 144"/>
                <a:gd name="T18" fmla="*/ 85 w 153"/>
                <a:gd name="T19" fmla="*/ 10 h 144"/>
                <a:gd name="T20" fmla="*/ 76 w 153"/>
                <a:gd name="T21" fmla="*/ 9 h 144"/>
                <a:gd name="T22" fmla="*/ 76 w 153"/>
                <a:gd name="T23" fmla="*/ 0 h 144"/>
                <a:gd name="T24" fmla="*/ 86 w 153"/>
                <a:gd name="T25" fmla="*/ 1 h 144"/>
                <a:gd name="T26" fmla="*/ 148 w 153"/>
                <a:gd name="T27" fmla="*/ 81 h 144"/>
                <a:gd name="T28" fmla="*/ 76 w 153"/>
                <a:gd name="T29" fmla="*/ 144 h 144"/>
                <a:gd name="T30" fmla="*/ 67 w 153"/>
                <a:gd name="T31" fmla="*/ 143 h 144"/>
                <a:gd name="T32" fmla="*/ 5 w 153"/>
                <a:gd name="T33" fmla="*/ 62 h 144"/>
                <a:gd name="T34" fmla="*/ 76 w 153"/>
                <a:gd name="T35" fmla="*/ 0 h 144"/>
                <a:gd name="T36" fmla="*/ 89 w 153"/>
                <a:gd name="T37" fmla="*/ 34 h 144"/>
                <a:gd name="T38" fmla="*/ 82 w 153"/>
                <a:gd name="T39" fmla="*/ 41 h 144"/>
                <a:gd name="T40" fmla="*/ 76 w 153"/>
                <a:gd name="T41" fmla="*/ 34 h 144"/>
                <a:gd name="T42" fmla="*/ 82 w 153"/>
                <a:gd name="T43" fmla="*/ 27 h 144"/>
                <a:gd name="T44" fmla="*/ 89 w 153"/>
                <a:gd name="T45" fmla="*/ 34 h 144"/>
                <a:gd name="T46" fmla="*/ 73 w 153"/>
                <a:gd name="T47" fmla="*/ 39 h 144"/>
                <a:gd name="T48" fmla="*/ 55 w 153"/>
                <a:gd name="T49" fmla="*/ 49 h 144"/>
                <a:gd name="T50" fmla="*/ 54 w 153"/>
                <a:gd name="T51" fmla="*/ 68 h 144"/>
                <a:gd name="T52" fmla="*/ 60 w 153"/>
                <a:gd name="T53" fmla="*/ 68 h 144"/>
                <a:gd name="T54" fmla="*/ 61 w 153"/>
                <a:gd name="T55" fmla="*/ 53 h 144"/>
                <a:gd name="T56" fmla="*/ 68 w 153"/>
                <a:gd name="T57" fmla="*/ 49 h 144"/>
                <a:gd name="T58" fmla="*/ 63 w 153"/>
                <a:gd name="T59" fmla="*/ 64 h 144"/>
                <a:gd name="T60" fmla="*/ 65 w 153"/>
                <a:gd name="T61" fmla="*/ 72 h 144"/>
                <a:gd name="T62" fmla="*/ 53 w 153"/>
                <a:gd name="T63" fmla="*/ 109 h 144"/>
                <a:gd name="T64" fmla="*/ 61 w 153"/>
                <a:gd name="T65" fmla="*/ 111 h 144"/>
                <a:gd name="T66" fmla="*/ 71 w 153"/>
                <a:gd name="T67" fmla="*/ 84 h 144"/>
                <a:gd name="T68" fmla="*/ 74 w 153"/>
                <a:gd name="T69" fmla="*/ 89 h 144"/>
                <a:gd name="T70" fmla="*/ 81 w 153"/>
                <a:gd name="T71" fmla="*/ 111 h 144"/>
                <a:gd name="T72" fmla="*/ 89 w 153"/>
                <a:gd name="T73" fmla="*/ 108 h 144"/>
                <a:gd name="T74" fmla="*/ 82 w 153"/>
                <a:gd name="T75" fmla="*/ 83 h 144"/>
                <a:gd name="T76" fmla="*/ 75 w 153"/>
                <a:gd name="T77" fmla="*/ 72 h 144"/>
                <a:gd name="T78" fmla="*/ 81 w 153"/>
                <a:gd name="T79" fmla="*/ 56 h 144"/>
                <a:gd name="T80" fmla="*/ 83 w 153"/>
                <a:gd name="T81" fmla="*/ 62 h 144"/>
                <a:gd name="T82" fmla="*/ 98 w 153"/>
                <a:gd name="T83" fmla="*/ 68 h 144"/>
                <a:gd name="T84" fmla="*/ 100 w 153"/>
                <a:gd name="T85" fmla="*/ 62 h 144"/>
                <a:gd name="T86" fmla="*/ 88 w 153"/>
                <a:gd name="T87" fmla="*/ 57 h 144"/>
                <a:gd name="T88" fmla="*/ 85 w 153"/>
                <a:gd name="T89" fmla="*/ 44 h 144"/>
                <a:gd name="T90" fmla="*/ 73 w 153"/>
                <a:gd name="T91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3" h="144">
                  <a:moveTo>
                    <a:pt x="76" y="9"/>
                  </a:moveTo>
                  <a:cubicBezTo>
                    <a:pt x="76" y="9"/>
                    <a:pt x="76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45" y="9"/>
                    <a:pt x="19" y="33"/>
                    <a:pt x="14" y="64"/>
                  </a:cubicBezTo>
                  <a:cubicBezTo>
                    <a:pt x="12" y="80"/>
                    <a:pt x="16" y="97"/>
                    <a:pt x="27" y="110"/>
                  </a:cubicBezTo>
                  <a:cubicBezTo>
                    <a:pt x="37" y="123"/>
                    <a:pt x="51" y="132"/>
                    <a:pt x="68" y="134"/>
                  </a:cubicBezTo>
                  <a:cubicBezTo>
                    <a:pt x="71" y="134"/>
                    <a:pt x="74" y="134"/>
                    <a:pt x="76" y="134"/>
                  </a:cubicBezTo>
                  <a:cubicBezTo>
                    <a:pt x="107" y="134"/>
                    <a:pt x="134" y="111"/>
                    <a:pt x="138" y="80"/>
                  </a:cubicBezTo>
                  <a:cubicBezTo>
                    <a:pt x="140" y="64"/>
                    <a:pt x="136" y="47"/>
                    <a:pt x="126" y="34"/>
                  </a:cubicBezTo>
                  <a:cubicBezTo>
                    <a:pt x="116" y="21"/>
                    <a:pt x="101" y="12"/>
                    <a:pt x="85" y="10"/>
                  </a:cubicBezTo>
                  <a:cubicBezTo>
                    <a:pt x="82" y="10"/>
                    <a:pt x="79" y="9"/>
                    <a:pt x="76" y="9"/>
                  </a:cubicBezTo>
                  <a:moveTo>
                    <a:pt x="76" y="0"/>
                  </a:moveTo>
                  <a:cubicBezTo>
                    <a:pt x="79" y="0"/>
                    <a:pt x="83" y="0"/>
                    <a:pt x="86" y="1"/>
                  </a:cubicBezTo>
                  <a:cubicBezTo>
                    <a:pt x="125" y="6"/>
                    <a:pt x="153" y="42"/>
                    <a:pt x="148" y="81"/>
                  </a:cubicBezTo>
                  <a:cubicBezTo>
                    <a:pt x="143" y="118"/>
                    <a:pt x="112" y="144"/>
                    <a:pt x="76" y="144"/>
                  </a:cubicBezTo>
                  <a:cubicBezTo>
                    <a:pt x="73" y="144"/>
                    <a:pt x="70" y="144"/>
                    <a:pt x="67" y="143"/>
                  </a:cubicBezTo>
                  <a:cubicBezTo>
                    <a:pt x="27" y="138"/>
                    <a:pt x="0" y="102"/>
                    <a:pt x="5" y="62"/>
                  </a:cubicBezTo>
                  <a:cubicBezTo>
                    <a:pt x="10" y="26"/>
                    <a:pt x="41" y="0"/>
                    <a:pt x="76" y="0"/>
                  </a:cubicBezTo>
                  <a:moveTo>
                    <a:pt x="89" y="34"/>
                  </a:moveTo>
                  <a:cubicBezTo>
                    <a:pt x="89" y="38"/>
                    <a:pt x="86" y="41"/>
                    <a:pt x="82" y="41"/>
                  </a:cubicBezTo>
                  <a:cubicBezTo>
                    <a:pt x="79" y="41"/>
                    <a:pt x="76" y="38"/>
                    <a:pt x="76" y="34"/>
                  </a:cubicBezTo>
                  <a:cubicBezTo>
                    <a:pt x="76" y="30"/>
                    <a:pt x="79" y="27"/>
                    <a:pt x="82" y="27"/>
                  </a:cubicBezTo>
                  <a:cubicBezTo>
                    <a:pt x="86" y="27"/>
                    <a:pt x="89" y="30"/>
                    <a:pt x="89" y="34"/>
                  </a:cubicBezTo>
                  <a:moveTo>
                    <a:pt x="73" y="3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8" y="49"/>
                    <a:pt x="64" y="62"/>
                    <a:pt x="63" y="64"/>
                  </a:cubicBezTo>
                  <a:cubicBezTo>
                    <a:pt x="63" y="66"/>
                    <a:pt x="64" y="70"/>
                    <a:pt x="65" y="72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9" y="108"/>
                    <a:pt x="89" y="108"/>
                    <a:pt x="89" y="108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5" y="44"/>
                    <a:pt x="85" y="44"/>
                    <a:pt x="85" y="44"/>
                  </a:cubicBezTo>
                  <a:lnTo>
                    <a:pt x="73" y="3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25051"/>
                </a:solidFill>
                <a:effectLst/>
                <a:uLnTx/>
                <a:uFillTx/>
                <a:latin typeface="Blender Pro Book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E7EB4A-4F81-42B2-BD4D-33ADD38D5D4A}"/>
                </a:ext>
              </a:extLst>
            </p:cNvPr>
            <p:cNvSpPr txBox="1"/>
            <p:nvPr/>
          </p:nvSpPr>
          <p:spPr>
            <a:xfrm>
              <a:off x="10569787" y="1569804"/>
              <a:ext cx="369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5FEFF0D-DFA2-4333-AA8B-C2A5D420C9C8}"/>
              </a:ext>
            </a:extLst>
          </p:cNvPr>
          <p:cNvGrpSpPr/>
          <p:nvPr/>
        </p:nvGrpSpPr>
        <p:grpSpPr>
          <a:xfrm>
            <a:off x="10266676" y="3101298"/>
            <a:ext cx="1238384" cy="788850"/>
            <a:chOff x="9684786" y="2747000"/>
            <a:chExt cx="1238384" cy="78885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E57E2D5-4AC3-462E-ADA8-5B8F003A3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84786" y="2747000"/>
              <a:ext cx="996632" cy="788850"/>
            </a:xfrm>
            <a:prstGeom prst="rect">
              <a:avLst/>
            </a:prstGeom>
          </p:spPr>
        </p:pic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EE26A478-9F86-476E-A259-EFB0222A00AD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0315828" y="2844076"/>
              <a:ext cx="280805" cy="291596"/>
            </a:xfrm>
            <a:custGeom>
              <a:avLst/>
              <a:gdLst>
                <a:gd name="T0" fmla="*/ 81 w 149"/>
                <a:gd name="T1" fmla="*/ 87 h 149"/>
                <a:gd name="T2" fmla="*/ 62 w 149"/>
                <a:gd name="T3" fmla="*/ 81 h 149"/>
                <a:gd name="T4" fmla="*/ 68 w 149"/>
                <a:gd name="T5" fmla="*/ 62 h 149"/>
                <a:gd name="T6" fmla="*/ 87 w 149"/>
                <a:gd name="T7" fmla="*/ 68 h 149"/>
                <a:gd name="T8" fmla="*/ 81 w 149"/>
                <a:gd name="T9" fmla="*/ 87 h 149"/>
                <a:gd name="T10" fmla="*/ 105 w 149"/>
                <a:gd name="T11" fmla="*/ 72 h 149"/>
                <a:gd name="T12" fmla="*/ 102 w 149"/>
                <a:gd name="T13" fmla="*/ 62 h 149"/>
                <a:gd name="T14" fmla="*/ 94 w 149"/>
                <a:gd name="T15" fmla="*/ 63 h 149"/>
                <a:gd name="T16" fmla="*/ 91 w 149"/>
                <a:gd name="T17" fmla="*/ 59 h 149"/>
                <a:gd name="T18" fmla="*/ 94 w 149"/>
                <a:gd name="T19" fmla="*/ 51 h 149"/>
                <a:gd name="T20" fmla="*/ 85 w 149"/>
                <a:gd name="T21" fmla="*/ 46 h 149"/>
                <a:gd name="T22" fmla="*/ 80 w 149"/>
                <a:gd name="T23" fmla="*/ 53 h 149"/>
                <a:gd name="T24" fmla="*/ 74 w 149"/>
                <a:gd name="T25" fmla="*/ 52 h 149"/>
                <a:gd name="T26" fmla="*/ 71 w 149"/>
                <a:gd name="T27" fmla="*/ 44 h 149"/>
                <a:gd name="T28" fmla="*/ 61 w 149"/>
                <a:gd name="T29" fmla="*/ 47 h 149"/>
                <a:gd name="T30" fmla="*/ 62 w 149"/>
                <a:gd name="T31" fmla="*/ 55 h 149"/>
                <a:gd name="T32" fmla="*/ 59 w 149"/>
                <a:gd name="T33" fmla="*/ 58 h 149"/>
                <a:gd name="T34" fmla="*/ 51 w 149"/>
                <a:gd name="T35" fmla="*/ 55 h 149"/>
                <a:gd name="T36" fmla="*/ 46 w 149"/>
                <a:gd name="T37" fmla="*/ 64 h 149"/>
                <a:gd name="T38" fmla="*/ 52 w 149"/>
                <a:gd name="T39" fmla="*/ 69 h 149"/>
                <a:gd name="T40" fmla="*/ 51 w 149"/>
                <a:gd name="T41" fmla="*/ 74 h 149"/>
                <a:gd name="T42" fmla="*/ 44 w 149"/>
                <a:gd name="T43" fmla="*/ 77 h 149"/>
                <a:gd name="T44" fmla="*/ 47 w 149"/>
                <a:gd name="T45" fmla="*/ 87 h 149"/>
                <a:gd name="T46" fmla="*/ 55 w 149"/>
                <a:gd name="T47" fmla="*/ 86 h 149"/>
                <a:gd name="T48" fmla="*/ 58 w 149"/>
                <a:gd name="T49" fmla="*/ 91 h 149"/>
                <a:gd name="T50" fmla="*/ 55 w 149"/>
                <a:gd name="T51" fmla="*/ 98 h 149"/>
                <a:gd name="T52" fmla="*/ 64 w 149"/>
                <a:gd name="T53" fmla="*/ 103 h 149"/>
                <a:gd name="T54" fmla="*/ 69 w 149"/>
                <a:gd name="T55" fmla="*/ 97 h 149"/>
                <a:gd name="T56" fmla="*/ 74 w 149"/>
                <a:gd name="T57" fmla="*/ 97 h 149"/>
                <a:gd name="T58" fmla="*/ 77 w 149"/>
                <a:gd name="T59" fmla="*/ 105 h 149"/>
                <a:gd name="T60" fmla="*/ 87 w 149"/>
                <a:gd name="T61" fmla="*/ 102 h 149"/>
                <a:gd name="T62" fmla="*/ 86 w 149"/>
                <a:gd name="T63" fmla="*/ 94 h 149"/>
                <a:gd name="T64" fmla="*/ 90 w 149"/>
                <a:gd name="T65" fmla="*/ 91 h 149"/>
                <a:gd name="T66" fmla="*/ 98 w 149"/>
                <a:gd name="T67" fmla="*/ 94 h 149"/>
                <a:gd name="T68" fmla="*/ 103 w 149"/>
                <a:gd name="T69" fmla="*/ 85 h 149"/>
                <a:gd name="T70" fmla="*/ 96 w 149"/>
                <a:gd name="T71" fmla="*/ 80 h 149"/>
                <a:gd name="T72" fmla="*/ 97 w 149"/>
                <a:gd name="T73" fmla="*/ 75 h 149"/>
                <a:gd name="T74" fmla="*/ 105 w 149"/>
                <a:gd name="T75" fmla="*/ 72 h 149"/>
                <a:gd name="T76" fmla="*/ 79 w 149"/>
                <a:gd name="T77" fmla="*/ 72 h 149"/>
                <a:gd name="T78" fmla="*/ 72 w 149"/>
                <a:gd name="T79" fmla="*/ 70 h 149"/>
                <a:gd name="T80" fmla="*/ 70 w 149"/>
                <a:gd name="T81" fmla="*/ 77 h 149"/>
                <a:gd name="T82" fmla="*/ 77 w 149"/>
                <a:gd name="T83" fmla="*/ 79 h 149"/>
                <a:gd name="T84" fmla="*/ 79 w 149"/>
                <a:gd name="T85" fmla="*/ 72 h 149"/>
                <a:gd name="T86" fmla="*/ 74 w 149"/>
                <a:gd name="T87" fmla="*/ 9 h 149"/>
                <a:gd name="T88" fmla="*/ 9 w 149"/>
                <a:gd name="T89" fmla="*/ 75 h 149"/>
                <a:gd name="T90" fmla="*/ 74 w 149"/>
                <a:gd name="T91" fmla="*/ 140 h 149"/>
                <a:gd name="T92" fmla="*/ 140 w 149"/>
                <a:gd name="T93" fmla="*/ 75 h 149"/>
                <a:gd name="T94" fmla="*/ 74 w 149"/>
                <a:gd name="T95" fmla="*/ 9 h 149"/>
                <a:gd name="T96" fmla="*/ 74 w 149"/>
                <a:gd name="T97" fmla="*/ 0 h 149"/>
                <a:gd name="T98" fmla="*/ 149 w 149"/>
                <a:gd name="T99" fmla="*/ 75 h 149"/>
                <a:gd name="T100" fmla="*/ 74 w 149"/>
                <a:gd name="T101" fmla="*/ 149 h 149"/>
                <a:gd name="T102" fmla="*/ 0 w 149"/>
                <a:gd name="T103" fmla="*/ 75 h 149"/>
                <a:gd name="T104" fmla="*/ 74 w 149"/>
                <a:gd name="T105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9" h="149">
                  <a:moveTo>
                    <a:pt x="81" y="87"/>
                  </a:moveTo>
                  <a:cubicBezTo>
                    <a:pt x="74" y="91"/>
                    <a:pt x="65" y="88"/>
                    <a:pt x="62" y="81"/>
                  </a:cubicBezTo>
                  <a:cubicBezTo>
                    <a:pt x="58" y="74"/>
                    <a:pt x="61" y="66"/>
                    <a:pt x="68" y="62"/>
                  </a:cubicBezTo>
                  <a:cubicBezTo>
                    <a:pt x="75" y="58"/>
                    <a:pt x="83" y="61"/>
                    <a:pt x="87" y="68"/>
                  </a:cubicBezTo>
                  <a:cubicBezTo>
                    <a:pt x="91" y="75"/>
                    <a:pt x="88" y="84"/>
                    <a:pt x="81" y="87"/>
                  </a:cubicBezTo>
                  <a:moveTo>
                    <a:pt x="105" y="72"/>
                  </a:moveTo>
                  <a:cubicBezTo>
                    <a:pt x="102" y="62"/>
                    <a:pt x="102" y="62"/>
                    <a:pt x="102" y="62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93" y="62"/>
                    <a:pt x="92" y="60"/>
                    <a:pt x="91" y="59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78" y="52"/>
                    <a:pt x="76" y="52"/>
                    <a:pt x="74" y="52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1" y="56"/>
                    <a:pt x="60" y="57"/>
                    <a:pt x="59" y="58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52" y="69"/>
                    <a:pt x="52" y="69"/>
                    <a:pt x="52" y="69"/>
                  </a:cubicBezTo>
                  <a:cubicBezTo>
                    <a:pt x="52" y="71"/>
                    <a:pt x="51" y="72"/>
                    <a:pt x="51" y="74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6" y="88"/>
                    <a:pt x="57" y="89"/>
                    <a:pt x="58" y="91"/>
                  </a:cubicBezTo>
                  <a:cubicBezTo>
                    <a:pt x="55" y="98"/>
                    <a:pt x="55" y="98"/>
                    <a:pt x="55" y="98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9" y="97"/>
                    <a:pt x="69" y="97"/>
                    <a:pt x="69" y="97"/>
                  </a:cubicBezTo>
                  <a:cubicBezTo>
                    <a:pt x="70" y="97"/>
                    <a:pt x="72" y="97"/>
                    <a:pt x="74" y="97"/>
                  </a:cubicBezTo>
                  <a:cubicBezTo>
                    <a:pt x="77" y="105"/>
                    <a:pt x="77" y="105"/>
                    <a:pt x="77" y="105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8" y="93"/>
                    <a:pt x="89" y="92"/>
                    <a:pt x="90" y="91"/>
                  </a:cubicBezTo>
                  <a:cubicBezTo>
                    <a:pt x="98" y="94"/>
                    <a:pt x="98" y="94"/>
                    <a:pt x="98" y="94"/>
                  </a:cubicBezTo>
                  <a:cubicBezTo>
                    <a:pt x="103" y="85"/>
                    <a:pt x="103" y="85"/>
                    <a:pt x="103" y="85"/>
                  </a:cubicBezTo>
                  <a:cubicBezTo>
                    <a:pt x="96" y="80"/>
                    <a:pt x="96" y="80"/>
                    <a:pt x="96" y="80"/>
                  </a:cubicBezTo>
                  <a:cubicBezTo>
                    <a:pt x="97" y="78"/>
                    <a:pt x="97" y="77"/>
                    <a:pt x="97" y="75"/>
                  </a:cubicBezTo>
                  <a:lnTo>
                    <a:pt x="105" y="72"/>
                  </a:lnTo>
                  <a:close/>
                  <a:moveTo>
                    <a:pt x="79" y="72"/>
                  </a:moveTo>
                  <a:cubicBezTo>
                    <a:pt x="78" y="70"/>
                    <a:pt x="75" y="69"/>
                    <a:pt x="72" y="70"/>
                  </a:cubicBezTo>
                  <a:cubicBezTo>
                    <a:pt x="70" y="71"/>
                    <a:pt x="69" y="74"/>
                    <a:pt x="70" y="77"/>
                  </a:cubicBezTo>
                  <a:cubicBezTo>
                    <a:pt x="71" y="80"/>
                    <a:pt x="74" y="81"/>
                    <a:pt x="77" y="79"/>
                  </a:cubicBezTo>
                  <a:cubicBezTo>
                    <a:pt x="79" y="78"/>
                    <a:pt x="80" y="75"/>
                    <a:pt x="79" y="72"/>
                  </a:cubicBezTo>
                  <a:moveTo>
                    <a:pt x="74" y="9"/>
                  </a:moveTo>
                  <a:cubicBezTo>
                    <a:pt x="38" y="9"/>
                    <a:pt x="9" y="39"/>
                    <a:pt x="9" y="75"/>
                  </a:cubicBezTo>
                  <a:cubicBezTo>
                    <a:pt x="9" y="111"/>
                    <a:pt x="38" y="140"/>
                    <a:pt x="74" y="140"/>
                  </a:cubicBezTo>
                  <a:cubicBezTo>
                    <a:pt x="110" y="140"/>
                    <a:pt x="140" y="111"/>
                    <a:pt x="140" y="75"/>
                  </a:cubicBezTo>
                  <a:cubicBezTo>
                    <a:pt x="140" y="39"/>
                    <a:pt x="110" y="9"/>
                    <a:pt x="74" y="9"/>
                  </a:cubicBezTo>
                  <a:moveTo>
                    <a:pt x="74" y="0"/>
                  </a:moveTo>
                  <a:cubicBezTo>
                    <a:pt x="116" y="0"/>
                    <a:pt x="149" y="33"/>
                    <a:pt x="149" y="75"/>
                  </a:cubicBezTo>
                  <a:cubicBezTo>
                    <a:pt x="149" y="116"/>
                    <a:pt x="116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ubicBezTo>
                    <a:pt x="0" y="33"/>
                    <a:pt x="33" y="0"/>
                    <a:pt x="74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25051"/>
                </a:solidFill>
                <a:effectLst/>
                <a:uLnTx/>
                <a:uFillTx/>
                <a:latin typeface="Blender Pro Book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4CCCEF-F6EF-45F4-8923-F27F2FF514E1}"/>
                </a:ext>
              </a:extLst>
            </p:cNvPr>
            <p:cNvSpPr txBox="1"/>
            <p:nvPr/>
          </p:nvSpPr>
          <p:spPr>
            <a:xfrm>
              <a:off x="10553587" y="2764514"/>
              <a:ext cx="369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4CA977-BFCC-48BC-8011-7D926BC9FAB9}"/>
              </a:ext>
            </a:extLst>
          </p:cNvPr>
          <p:cNvGrpSpPr/>
          <p:nvPr/>
        </p:nvGrpSpPr>
        <p:grpSpPr>
          <a:xfrm>
            <a:off x="10335519" y="4638205"/>
            <a:ext cx="1207853" cy="842581"/>
            <a:chOff x="9742698" y="4206586"/>
            <a:chExt cx="1207853" cy="84258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7AB3AB5-0865-4DD0-BD34-0A7537B21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42698" y="4260317"/>
              <a:ext cx="996632" cy="788850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0E0B305-ED41-4E84-AAA7-0E20EC191E6C}"/>
                </a:ext>
              </a:extLst>
            </p:cNvPr>
            <p:cNvGrpSpPr/>
            <p:nvPr/>
          </p:nvGrpSpPr>
          <p:grpSpPr>
            <a:xfrm>
              <a:off x="10343210" y="4265972"/>
              <a:ext cx="280803" cy="291593"/>
              <a:chOff x="3233165" y="1874357"/>
              <a:chExt cx="392110" cy="392110"/>
            </a:xfrm>
            <a:solidFill>
              <a:schemeClr val="tx1"/>
            </a:solidFill>
          </p:grpSpPr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id="{4359E3F4-4BE3-445A-B97E-327E94774218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3349320" y="1989867"/>
                <a:ext cx="159800" cy="161090"/>
              </a:xfrm>
              <a:custGeom>
                <a:avLst/>
                <a:gdLst>
                  <a:gd name="T0" fmla="*/ 278 w 306"/>
                  <a:gd name="T1" fmla="*/ 15 h 329"/>
                  <a:gd name="T2" fmla="*/ 256 w 306"/>
                  <a:gd name="T3" fmla="*/ 22 h 329"/>
                  <a:gd name="T4" fmla="*/ 248 w 306"/>
                  <a:gd name="T5" fmla="*/ 0 h 329"/>
                  <a:gd name="T6" fmla="*/ 56 w 306"/>
                  <a:gd name="T7" fmla="*/ 15 h 329"/>
                  <a:gd name="T8" fmla="*/ 34 w 306"/>
                  <a:gd name="T9" fmla="*/ 22 h 329"/>
                  <a:gd name="T10" fmla="*/ 26 w 306"/>
                  <a:gd name="T11" fmla="*/ 0 h 329"/>
                  <a:gd name="T12" fmla="*/ 0 w 306"/>
                  <a:gd name="T13" fmla="*/ 329 h 329"/>
                  <a:gd name="T14" fmla="*/ 25 w 306"/>
                  <a:gd name="T15" fmla="*/ 314 h 329"/>
                  <a:gd name="T16" fmla="*/ 48 w 306"/>
                  <a:gd name="T17" fmla="*/ 306 h 329"/>
                  <a:gd name="T18" fmla="*/ 55 w 306"/>
                  <a:gd name="T19" fmla="*/ 329 h 329"/>
                  <a:gd name="T20" fmla="*/ 249 w 306"/>
                  <a:gd name="T21" fmla="*/ 314 h 329"/>
                  <a:gd name="T22" fmla="*/ 271 w 306"/>
                  <a:gd name="T23" fmla="*/ 306 h 329"/>
                  <a:gd name="T24" fmla="*/ 279 w 306"/>
                  <a:gd name="T25" fmla="*/ 329 h 329"/>
                  <a:gd name="T26" fmla="*/ 306 w 306"/>
                  <a:gd name="T27" fmla="*/ 0 h 329"/>
                  <a:gd name="T28" fmla="*/ 56 w 306"/>
                  <a:gd name="T29" fmla="*/ 250 h 329"/>
                  <a:gd name="T30" fmla="*/ 34 w 306"/>
                  <a:gd name="T31" fmla="*/ 258 h 329"/>
                  <a:gd name="T32" fmla="*/ 26 w 306"/>
                  <a:gd name="T33" fmla="*/ 236 h 329"/>
                  <a:gd name="T34" fmla="*/ 49 w 306"/>
                  <a:gd name="T35" fmla="*/ 228 h 329"/>
                  <a:gd name="T36" fmla="*/ 56 w 306"/>
                  <a:gd name="T37" fmla="*/ 250 h 329"/>
                  <a:gd name="T38" fmla="*/ 49 w 306"/>
                  <a:gd name="T39" fmla="*/ 179 h 329"/>
                  <a:gd name="T40" fmla="*/ 26 w 306"/>
                  <a:gd name="T41" fmla="*/ 172 h 329"/>
                  <a:gd name="T42" fmla="*/ 34 w 306"/>
                  <a:gd name="T43" fmla="*/ 150 h 329"/>
                  <a:gd name="T44" fmla="*/ 56 w 306"/>
                  <a:gd name="T45" fmla="*/ 157 h 329"/>
                  <a:gd name="T46" fmla="*/ 56 w 306"/>
                  <a:gd name="T47" fmla="*/ 93 h 329"/>
                  <a:gd name="T48" fmla="*/ 34 w 306"/>
                  <a:gd name="T49" fmla="*/ 101 h 329"/>
                  <a:gd name="T50" fmla="*/ 26 w 306"/>
                  <a:gd name="T51" fmla="*/ 79 h 329"/>
                  <a:gd name="T52" fmla="*/ 49 w 306"/>
                  <a:gd name="T53" fmla="*/ 71 h 329"/>
                  <a:gd name="T54" fmla="*/ 56 w 306"/>
                  <a:gd name="T55" fmla="*/ 93 h 329"/>
                  <a:gd name="T56" fmla="*/ 83 w 306"/>
                  <a:gd name="T57" fmla="*/ 295 h 329"/>
                  <a:gd name="T58" fmla="*/ 222 w 306"/>
                  <a:gd name="T59" fmla="*/ 183 h 329"/>
                  <a:gd name="T60" fmla="*/ 222 w 306"/>
                  <a:gd name="T61" fmla="*/ 146 h 329"/>
                  <a:gd name="T62" fmla="*/ 83 w 306"/>
                  <a:gd name="T63" fmla="*/ 34 h 329"/>
                  <a:gd name="T64" fmla="*/ 222 w 306"/>
                  <a:gd name="T65" fmla="*/ 146 h 329"/>
                  <a:gd name="T66" fmla="*/ 270 w 306"/>
                  <a:gd name="T67" fmla="*/ 258 h 329"/>
                  <a:gd name="T68" fmla="*/ 248 w 306"/>
                  <a:gd name="T69" fmla="*/ 250 h 329"/>
                  <a:gd name="T70" fmla="*/ 256 w 306"/>
                  <a:gd name="T71" fmla="*/ 228 h 329"/>
                  <a:gd name="T72" fmla="*/ 278 w 306"/>
                  <a:gd name="T73" fmla="*/ 236 h 329"/>
                  <a:gd name="T74" fmla="*/ 278 w 306"/>
                  <a:gd name="T75" fmla="*/ 172 h 329"/>
                  <a:gd name="T76" fmla="*/ 256 w 306"/>
                  <a:gd name="T77" fmla="*/ 179 h 329"/>
                  <a:gd name="T78" fmla="*/ 248 w 306"/>
                  <a:gd name="T79" fmla="*/ 157 h 329"/>
                  <a:gd name="T80" fmla="*/ 270 w 306"/>
                  <a:gd name="T81" fmla="*/ 150 h 329"/>
                  <a:gd name="T82" fmla="*/ 278 w 306"/>
                  <a:gd name="T83" fmla="*/ 172 h 329"/>
                  <a:gd name="T84" fmla="*/ 270 w 306"/>
                  <a:gd name="T85" fmla="*/ 101 h 329"/>
                  <a:gd name="T86" fmla="*/ 248 w 306"/>
                  <a:gd name="T87" fmla="*/ 93 h 329"/>
                  <a:gd name="T88" fmla="*/ 256 w 306"/>
                  <a:gd name="T89" fmla="*/ 71 h 329"/>
                  <a:gd name="T90" fmla="*/ 278 w 306"/>
                  <a:gd name="T91" fmla="*/ 7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06" h="329">
                    <a:moveTo>
                      <a:pt x="278" y="0"/>
                    </a:moveTo>
                    <a:cubicBezTo>
                      <a:pt x="278" y="15"/>
                      <a:pt x="278" y="15"/>
                      <a:pt x="278" y="15"/>
                    </a:cubicBezTo>
                    <a:cubicBezTo>
                      <a:pt x="278" y="19"/>
                      <a:pt x="275" y="22"/>
                      <a:pt x="270" y="22"/>
                    </a:cubicBezTo>
                    <a:cubicBezTo>
                      <a:pt x="256" y="22"/>
                      <a:pt x="256" y="22"/>
                      <a:pt x="256" y="22"/>
                    </a:cubicBezTo>
                    <a:cubicBezTo>
                      <a:pt x="252" y="22"/>
                      <a:pt x="248" y="19"/>
                      <a:pt x="248" y="15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6" y="19"/>
                      <a:pt x="53" y="22"/>
                      <a:pt x="49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0" y="22"/>
                      <a:pt x="26" y="19"/>
                      <a:pt x="26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25" y="329"/>
                      <a:pt x="25" y="329"/>
                      <a:pt x="25" y="329"/>
                    </a:cubicBezTo>
                    <a:cubicBezTo>
                      <a:pt x="25" y="314"/>
                      <a:pt x="25" y="314"/>
                      <a:pt x="25" y="314"/>
                    </a:cubicBezTo>
                    <a:cubicBezTo>
                      <a:pt x="25" y="310"/>
                      <a:pt x="29" y="306"/>
                      <a:pt x="33" y="306"/>
                    </a:cubicBezTo>
                    <a:cubicBezTo>
                      <a:pt x="48" y="306"/>
                      <a:pt x="48" y="306"/>
                      <a:pt x="48" y="306"/>
                    </a:cubicBezTo>
                    <a:cubicBezTo>
                      <a:pt x="52" y="306"/>
                      <a:pt x="55" y="310"/>
                      <a:pt x="55" y="314"/>
                    </a:cubicBezTo>
                    <a:cubicBezTo>
                      <a:pt x="55" y="329"/>
                      <a:pt x="55" y="329"/>
                      <a:pt x="55" y="329"/>
                    </a:cubicBezTo>
                    <a:cubicBezTo>
                      <a:pt x="249" y="329"/>
                      <a:pt x="249" y="329"/>
                      <a:pt x="249" y="329"/>
                    </a:cubicBezTo>
                    <a:cubicBezTo>
                      <a:pt x="249" y="314"/>
                      <a:pt x="249" y="314"/>
                      <a:pt x="249" y="314"/>
                    </a:cubicBezTo>
                    <a:cubicBezTo>
                      <a:pt x="249" y="310"/>
                      <a:pt x="253" y="306"/>
                      <a:pt x="257" y="306"/>
                    </a:cubicBezTo>
                    <a:cubicBezTo>
                      <a:pt x="271" y="306"/>
                      <a:pt x="271" y="306"/>
                      <a:pt x="271" y="306"/>
                    </a:cubicBezTo>
                    <a:cubicBezTo>
                      <a:pt x="276" y="306"/>
                      <a:pt x="279" y="310"/>
                      <a:pt x="279" y="314"/>
                    </a:cubicBezTo>
                    <a:cubicBezTo>
                      <a:pt x="279" y="329"/>
                      <a:pt x="279" y="329"/>
                      <a:pt x="279" y="329"/>
                    </a:cubicBezTo>
                    <a:cubicBezTo>
                      <a:pt x="306" y="329"/>
                      <a:pt x="306" y="329"/>
                      <a:pt x="306" y="329"/>
                    </a:cubicBezTo>
                    <a:cubicBezTo>
                      <a:pt x="306" y="0"/>
                      <a:pt x="306" y="0"/>
                      <a:pt x="306" y="0"/>
                    </a:cubicBezTo>
                    <a:lnTo>
                      <a:pt x="278" y="0"/>
                    </a:lnTo>
                    <a:close/>
                    <a:moveTo>
                      <a:pt x="56" y="250"/>
                    </a:moveTo>
                    <a:cubicBezTo>
                      <a:pt x="56" y="254"/>
                      <a:pt x="53" y="258"/>
                      <a:pt x="49" y="258"/>
                    </a:cubicBezTo>
                    <a:cubicBezTo>
                      <a:pt x="34" y="258"/>
                      <a:pt x="34" y="258"/>
                      <a:pt x="34" y="258"/>
                    </a:cubicBezTo>
                    <a:cubicBezTo>
                      <a:pt x="30" y="258"/>
                      <a:pt x="26" y="254"/>
                      <a:pt x="26" y="250"/>
                    </a:cubicBezTo>
                    <a:cubicBezTo>
                      <a:pt x="26" y="236"/>
                      <a:pt x="26" y="236"/>
                      <a:pt x="26" y="236"/>
                    </a:cubicBezTo>
                    <a:cubicBezTo>
                      <a:pt x="26" y="231"/>
                      <a:pt x="30" y="228"/>
                      <a:pt x="34" y="228"/>
                    </a:cubicBezTo>
                    <a:cubicBezTo>
                      <a:pt x="49" y="228"/>
                      <a:pt x="49" y="228"/>
                      <a:pt x="49" y="228"/>
                    </a:cubicBezTo>
                    <a:cubicBezTo>
                      <a:pt x="53" y="228"/>
                      <a:pt x="56" y="231"/>
                      <a:pt x="56" y="236"/>
                    </a:cubicBezTo>
                    <a:lnTo>
                      <a:pt x="56" y="250"/>
                    </a:lnTo>
                    <a:close/>
                    <a:moveTo>
                      <a:pt x="56" y="172"/>
                    </a:moveTo>
                    <a:cubicBezTo>
                      <a:pt x="56" y="176"/>
                      <a:pt x="53" y="179"/>
                      <a:pt x="49" y="179"/>
                    </a:cubicBezTo>
                    <a:cubicBezTo>
                      <a:pt x="34" y="179"/>
                      <a:pt x="34" y="179"/>
                      <a:pt x="34" y="179"/>
                    </a:cubicBezTo>
                    <a:cubicBezTo>
                      <a:pt x="30" y="179"/>
                      <a:pt x="26" y="176"/>
                      <a:pt x="26" y="172"/>
                    </a:cubicBezTo>
                    <a:cubicBezTo>
                      <a:pt x="26" y="157"/>
                      <a:pt x="26" y="157"/>
                      <a:pt x="26" y="157"/>
                    </a:cubicBezTo>
                    <a:cubicBezTo>
                      <a:pt x="26" y="153"/>
                      <a:pt x="30" y="150"/>
                      <a:pt x="34" y="150"/>
                    </a:cubicBezTo>
                    <a:cubicBezTo>
                      <a:pt x="49" y="150"/>
                      <a:pt x="49" y="150"/>
                      <a:pt x="49" y="150"/>
                    </a:cubicBezTo>
                    <a:cubicBezTo>
                      <a:pt x="53" y="150"/>
                      <a:pt x="56" y="153"/>
                      <a:pt x="56" y="157"/>
                    </a:cubicBezTo>
                    <a:lnTo>
                      <a:pt x="56" y="172"/>
                    </a:lnTo>
                    <a:close/>
                    <a:moveTo>
                      <a:pt x="56" y="93"/>
                    </a:moveTo>
                    <a:cubicBezTo>
                      <a:pt x="56" y="97"/>
                      <a:pt x="53" y="101"/>
                      <a:pt x="49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0" y="101"/>
                      <a:pt x="26" y="97"/>
                      <a:pt x="26" y="93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74"/>
                      <a:pt x="30" y="71"/>
                      <a:pt x="34" y="71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53" y="71"/>
                      <a:pt x="56" y="74"/>
                      <a:pt x="56" y="79"/>
                    </a:cubicBezTo>
                    <a:lnTo>
                      <a:pt x="56" y="93"/>
                    </a:lnTo>
                    <a:close/>
                    <a:moveTo>
                      <a:pt x="222" y="295"/>
                    </a:moveTo>
                    <a:cubicBezTo>
                      <a:pt x="83" y="295"/>
                      <a:pt x="83" y="295"/>
                      <a:pt x="83" y="295"/>
                    </a:cubicBezTo>
                    <a:cubicBezTo>
                      <a:pt x="83" y="183"/>
                      <a:pt x="83" y="183"/>
                      <a:pt x="83" y="183"/>
                    </a:cubicBezTo>
                    <a:cubicBezTo>
                      <a:pt x="222" y="183"/>
                      <a:pt x="222" y="183"/>
                      <a:pt x="222" y="183"/>
                    </a:cubicBezTo>
                    <a:lnTo>
                      <a:pt x="222" y="295"/>
                    </a:lnTo>
                    <a:close/>
                    <a:moveTo>
                      <a:pt x="222" y="146"/>
                    </a:moveTo>
                    <a:cubicBezTo>
                      <a:pt x="83" y="146"/>
                      <a:pt x="83" y="146"/>
                      <a:pt x="83" y="146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222" y="34"/>
                      <a:pt x="222" y="34"/>
                      <a:pt x="222" y="34"/>
                    </a:cubicBezTo>
                    <a:lnTo>
                      <a:pt x="222" y="146"/>
                    </a:lnTo>
                    <a:close/>
                    <a:moveTo>
                      <a:pt x="278" y="250"/>
                    </a:moveTo>
                    <a:cubicBezTo>
                      <a:pt x="278" y="254"/>
                      <a:pt x="275" y="258"/>
                      <a:pt x="270" y="258"/>
                    </a:cubicBezTo>
                    <a:cubicBezTo>
                      <a:pt x="256" y="258"/>
                      <a:pt x="256" y="258"/>
                      <a:pt x="256" y="258"/>
                    </a:cubicBezTo>
                    <a:cubicBezTo>
                      <a:pt x="252" y="258"/>
                      <a:pt x="248" y="254"/>
                      <a:pt x="248" y="250"/>
                    </a:cubicBezTo>
                    <a:cubicBezTo>
                      <a:pt x="248" y="236"/>
                      <a:pt x="248" y="236"/>
                      <a:pt x="248" y="236"/>
                    </a:cubicBezTo>
                    <a:cubicBezTo>
                      <a:pt x="248" y="231"/>
                      <a:pt x="252" y="228"/>
                      <a:pt x="256" y="228"/>
                    </a:cubicBezTo>
                    <a:cubicBezTo>
                      <a:pt x="270" y="228"/>
                      <a:pt x="270" y="228"/>
                      <a:pt x="270" y="228"/>
                    </a:cubicBezTo>
                    <a:cubicBezTo>
                      <a:pt x="275" y="228"/>
                      <a:pt x="278" y="231"/>
                      <a:pt x="278" y="236"/>
                    </a:cubicBezTo>
                    <a:lnTo>
                      <a:pt x="278" y="250"/>
                    </a:lnTo>
                    <a:close/>
                    <a:moveTo>
                      <a:pt x="278" y="172"/>
                    </a:moveTo>
                    <a:cubicBezTo>
                      <a:pt x="278" y="176"/>
                      <a:pt x="275" y="179"/>
                      <a:pt x="270" y="179"/>
                    </a:cubicBezTo>
                    <a:cubicBezTo>
                      <a:pt x="256" y="179"/>
                      <a:pt x="256" y="179"/>
                      <a:pt x="256" y="179"/>
                    </a:cubicBezTo>
                    <a:cubicBezTo>
                      <a:pt x="252" y="179"/>
                      <a:pt x="248" y="176"/>
                      <a:pt x="248" y="172"/>
                    </a:cubicBezTo>
                    <a:cubicBezTo>
                      <a:pt x="248" y="157"/>
                      <a:pt x="248" y="157"/>
                      <a:pt x="248" y="157"/>
                    </a:cubicBezTo>
                    <a:cubicBezTo>
                      <a:pt x="248" y="153"/>
                      <a:pt x="252" y="150"/>
                      <a:pt x="256" y="150"/>
                    </a:cubicBezTo>
                    <a:cubicBezTo>
                      <a:pt x="270" y="150"/>
                      <a:pt x="270" y="150"/>
                      <a:pt x="270" y="150"/>
                    </a:cubicBezTo>
                    <a:cubicBezTo>
                      <a:pt x="275" y="150"/>
                      <a:pt x="278" y="153"/>
                      <a:pt x="278" y="157"/>
                    </a:cubicBezTo>
                    <a:lnTo>
                      <a:pt x="278" y="172"/>
                    </a:lnTo>
                    <a:close/>
                    <a:moveTo>
                      <a:pt x="278" y="93"/>
                    </a:moveTo>
                    <a:cubicBezTo>
                      <a:pt x="278" y="97"/>
                      <a:pt x="275" y="101"/>
                      <a:pt x="270" y="101"/>
                    </a:cubicBezTo>
                    <a:cubicBezTo>
                      <a:pt x="256" y="101"/>
                      <a:pt x="256" y="101"/>
                      <a:pt x="256" y="101"/>
                    </a:cubicBezTo>
                    <a:cubicBezTo>
                      <a:pt x="252" y="101"/>
                      <a:pt x="248" y="97"/>
                      <a:pt x="248" y="93"/>
                    </a:cubicBezTo>
                    <a:cubicBezTo>
                      <a:pt x="248" y="79"/>
                      <a:pt x="248" y="79"/>
                      <a:pt x="248" y="79"/>
                    </a:cubicBezTo>
                    <a:cubicBezTo>
                      <a:pt x="248" y="74"/>
                      <a:pt x="252" y="71"/>
                      <a:pt x="256" y="71"/>
                    </a:cubicBezTo>
                    <a:cubicBezTo>
                      <a:pt x="270" y="71"/>
                      <a:pt x="270" y="71"/>
                      <a:pt x="270" y="71"/>
                    </a:cubicBezTo>
                    <a:cubicBezTo>
                      <a:pt x="275" y="71"/>
                      <a:pt x="278" y="74"/>
                      <a:pt x="278" y="79"/>
                    </a:cubicBezTo>
                    <a:lnTo>
                      <a:pt x="278" y="93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109736" tIns="54868" rIns="109736" bIns="5486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16" name="Donut 18">
                <a:extLst>
                  <a:ext uri="{FF2B5EF4-FFF2-40B4-BE49-F238E27FC236}">
                    <a16:creationId xmlns:a16="http://schemas.microsoft.com/office/drawing/2014/main" id="{4689A7FB-08E0-4165-9FA3-41CC74B8AD9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33165" y="1874357"/>
                <a:ext cx="392110" cy="392110"/>
              </a:xfrm>
              <a:prstGeom prst="donut">
                <a:avLst>
                  <a:gd name="adj" fmla="val 6317"/>
                </a:avLst>
              </a:prstGeom>
              <a:grp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21876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67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20" name="Picture 19" descr="Lightning by Eggib - A sign to warn for electricity">
              <a:extLst>
                <a:ext uri="{FF2B5EF4-FFF2-40B4-BE49-F238E27FC236}">
                  <a16:creationId xmlns:a16="http://schemas.microsoft.com/office/drawing/2014/main" id="{4CA80E86-C091-4E5B-BE5D-8CEE3E2B7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0969" y="4292676"/>
              <a:ext cx="212956" cy="30106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BB8DACB-1A00-436F-AA5F-EDB219C846E2}"/>
                </a:ext>
              </a:extLst>
            </p:cNvPr>
            <p:cNvSpPr txBox="1"/>
            <p:nvPr/>
          </p:nvSpPr>
          <p:spPr>
            <a:xfrm>
              <a:off x="10580968" y="4206586"/>
              <a:ext cx="369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</a:t>
              </a:r>
            </a:p>
          </p:txBody>
        </p:sp>
      </p:grpSp>
      <p:sp>
        <p:nvSpPr>
          <p:cNvPr id="30" name="Rounded Rectangular Callout 32">
            <a:extLst>
              <a:ext uri="{FF2B5EF4-FFF2-40B4-BE49-F238E27FC236}">
                <a16:creationId xmlns:a16="http://schemas.microsoft.com/office/drawing/2014/main" id="{03924C04-ADD2-4B6C-8D47-081344CF3259}"/>
              </a:ext>
            </a:extLst>
          </p:cNvPr>
          <p:cNvSpPr/>
          <p:nvPr/>
        </p:nvSpPr>
        <p:spPr>
          <a:xfrm>
            <a:off x="8196810" y="2978519"/>
            <a:ext cx="1864449" cy="2273060"/>
          </a:xfrm>
          <a:prstGeom prst="wedgeRoundRectCallout">
            <a:avLst>
              <a:gd name="adj1" fmla="val 52998"/>
              <a:gd name="adj2" fmla="val -81304"/>
              <a:gd name="adj3" fmla="val 16667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b="1">
                <a:solidFill>
                  <a:schemeClr val="tx1"/>
                </a:solidFill>
              </a:rPr>
              <a:t>Distributed</a:t>
            </a:r>
          </a:p>
          <a:p>
            <a:pPr algn="ctr">
              <a:lnSpc>
                <a:spcPct val="150000"/>
              </a:lnSpc>
            </a:pPr>
            <a:r>
              <a:rPr lang="en-US" sz="1600" b="1">
                <a:solidFill>
                  <a:schemeClr val="tx1"/>
                </a:solidFill>
              </a:rPr>
              <a:t>asynchronous</a:t>
            </a:r>
          </a:p>
          <a:p>
            <a:pPr algn="ctr">
              <a:lnSpc>
                <a:spcPct val="150000"/>
              </a:lnSpc>
            </a:pPr>
            <a:r>
              <a:rPr lang="en-US" sz="1600" b="1">
                <a:solidFill>
                  <a:schemeClr val="tx1"/>
                </a:solidFill>
              </a:rPr>
              <a:t>try/catch</a:t>
            </a:r>
          </a:p>
          <a:p>
            <a:pPr algn="ctr">
              <a:lnSpc>
                <a:spcPct val="150000"/>
              </a:lnSpc>
            </a:pPr>
            <a:r>
              <a:rPr lang="en-US" sz="1600" b="1">
                <a:solidFill>
                  <a:schemeClr val="tx1"/>
                </a:solidFill>
              </a:rPr>
              <a:t>semantics!</a:t>
            </a:r>
          </a:p>
        </p:txBody>
      </p:sp>
    </p:spTree>
    <p:extLst>
      <p:ext uri="{BB962C8B-B14F-4D97-AF65-F5344CB8AC3E}">
        <p14:creationId xmlns:p14="http://schemas.microsoft.com/office/powerpoint/2010/main" val="23048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43EB-2DF8-4C16-88FD-1B1EAD28D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with distributed ‘objects’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70FA9-697D-4BA5-A3F9-BA78FB0E2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Addressing</a:t>
            </a:r>
          </a:p>
          <a:p>
            <a:pPr lvl="1"/>
            <a:r>
              <a:rPr lang="en-US"/>
              <a:t>How can you identify an object to send it a message?</a:t>
            </a:r>
          </a:p>
          <a:p>
            <a:r>
              <a:rPr lang="en-US"/>
              <a:t>Asynchrony</a:t>
            </a:r>
          </a:p>
          <a:p>
            <a:pPr lvl="1"/>
            <a:r>
              <a:rPr lang="en-US"/>
              <a:t>Inherent asynchrony locally &amp; over network</a:t>
            </a:r>
          </a:p>
          <a:p>
            <a:r>
              <a:rPr lang="en-US"/>
              <a:t>Lifecycle</a:t>
            </a:r>
          </a:p>
          <a:p>
            <a:pPr lvl="1"/>
            <a:r>
              <a:rPr lang="en-US"/>
              <a:t>Does the object [still] exist?</a:t>
            </a:r>
          </a:p>
          <a:p>
            <a:r>
              <a:rPr lang="en-US"/>
              <a:t>State</a:t>
            </a:r>
          </a:p>
          <a:p>
            <a:pPr lvl="1"/>
            <a:r>
              <a:rPr lang="en-US"/>
              <a:t>Often want some persistence, some notion of continuity</a:t>
            </a:r>
          </a:p>
        </p:txBody>
      </p:sp>
    </p:spTree>
    <p:extLst>
      <p:ext uri="{BB962C8B-B14F-4D97-AF65-F5344CB8AC3E}">
        <p14:creationId xmlns:p14="http://schemas.microsoft.com/office/powerpoint/2010/main" val="84425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DEE0D-36F4-47EA-9303-BA6D95DF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0831F-3355-439B-B30F-ED1FC9BB9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Framework for distributed systems</a:t>
            </a:r>
          </a:p>
          <a:p>
            <a:pPr lvl="1"/>
            <a:r>
              <a:rPr lang="en-US"/>
              <a:t>Programming Model</a:t>
            </a:r>
          </a:p>
          <a:p>
            <a:pPr lvl="1"/>
            <a:r>
              <a:rPr lang="en-US"/>
              <a:t>Runtime</a:t>
            </a:r>
          </a:p>
          <a:p>
            <a:r>
              <a:rPr lang="en-US"/>
              <a:t>From Microsoft Research, Open Source under .NET Foundation</a:t>
            </a:r>
          </a:p>
          <a:p>
            <a:r>
              <a:rPr lang="en-US"/>
              <a:t>Built on .NET (Core), runs on:</a:t>
            </a:r>
          </a:p>
          <a:p>
            <a:pPr lvl="1"/>
            <a:r>
              <a:rPr lang="en-US"/>
              <a:t>Linux/Windows/macOS</a:t>
            </a:r>
          </a:p>
          <a:p>
            <a:pPr lvl="1"/>
            <a:r>
              <a:rPr lang="en-US"/>
              <a:t>Bare metal/Kubernetes/Service Fabric</a:t>
            </a:r>
          </a:p>
          <a:p>
            <a:r>
              <a:rPr lang="en-US"/>
              <a:t>Used by:</a:t>
            </a:r>
          </a:p>
          <a:p>
            <a:pPr lvl="1"/>
            <a:r>
              <a:rPr lang="en-US"/>
              <a:t>Microsoft (Azure, Xbox, Skype, others)</a:t>
            </a:r>
          </a:p>
          <a:p>
            <a:pPr lvl="2"/>
            <a:r>
              <a:rPr lang="en-US"/>
              <a:t>Halo, </a:t>
            </a:r>
            <a:r>
              <a:rPr lang="en-US" err="1"/>
              <a:t>PlayFab</a:t>
            </a:r>
            <a:r>
              <a:rPr lang="en-US"/>
              <a:t>, Gears of War, internal services</a:t>
            </a:r>
          </a:p>
          <a:p>
            <a:pPr lvl="1"/>
            <a:r>
              <a:rPr lang="en-US"/>
              <a:t>Honeywell, </a:t>
            </a:r>
            <a:r>
              <a:rPr lang="en-US" err="1"/>
              <a:t>Gigya</a:t>
            </a:r>
            <a:r>
              <a:rPr lang="en-US"/>
              <a:t>, Visa, NRK, TransUnion,  </a:t>
            </a:r>
            <a:r>
              <a:rPr lang="en-US" err="1"/>
              <a:t>Lebara</a:t>
            </a:r>
            <a:r>
              <a:rPr lang="en-US"/>
              <a:t>, </a:t>
            </a:r>
            <a:r>
              <a:rPr lang="en-US" err="1"/>
              <a:t>Drawboard</a:t>
            </a:r>
            <a:r>
              <a:rPr lang="en-US"/>
              <a:t>, US NIST, others</a:t>
            </a:r>
          </a:p>
        </p:txBody>
      </p:sp>
    </p:spTree>
    <p:extLst>
      <p:ext uri="{BB962C8B-B14F-4D97-AF65-F5344CB8AC3E}">
        <p14:creationId xmlns:p14="http://schemas.microsoft.com/office/powerpoint/2010/main" val="182812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013F-0ABC-4085-B3FA-8A3CB3EC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B2150-A346-4EC0-B5B5-DC5DDFEE1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Fundamental building block</a:t>
            </a:r>
          </a:p>
          <a:p>
            <a:r>
              <a:rPr lang="en-US"/>
              <a:t>Virtual Actor</a:t>
            </a:r>
          </a:p>
          <a:p>
            <a:r>
              <a:rPr lang="en-US"/>
              <a:t>Effectively: Distributed Object</a:t>
            </a:r>
          </a:p>
          <a:p>
            <a:r>
              <a:rPr lang="en-US"/>
              <a:t>Unit of computation + state</a:t>
            </a:r>
          </a:p>
          <a:p>
            <a:r>
              <a:rPr lang="en-US"/>
              <a:t>Send/receive messages</a:t>
            </a:r>
          </a:p>
          <a:p>
            <a:r>
              <a:rPr lang="en-US"/>
              <a:t>React to incoming messages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7F63A0-D0A8-4B01-8569-5860B24F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262" y="1825625"/>
            <a:ext cx="4748538" cy="35006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A0EAD0-15DE-480B-A36A-8913E7972004}"/>
              </a:ext>
            </a:extLst>
          </p:cNvPr>
          <p:cNvSpPr/>
          <p:nvPr/>
        </p:nvSpPr>
        <p:spPr>
          <a:xfrm>
            <a:off x="7232610" y="5461240"/>
            <a:ext cx="3493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https://aka.ms/orleans-paper-2014</a:t>
            </a:r>
          </a:p>
        </p:txBody>
      </p:sp>
    </p:spTree>
    <p:extLst>
      <p:ext uri="{BB962C8B-B14F-4D97-AF65-F5344CB8AC3E}">
        <p14:creationId xmlns:p14="http://schemas.microsoft.com/office/powerpoint/2010/main" val="1409376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19A0-2170-444F-BBD7-5F783C75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689C-2835-4E31-88D0-E54B28B69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Model objects in domain</a:t>
            </a:r>
          </a:p>
          <a:p>
            <a:pPr lvl="1"/>
            <a:r>
              <a:rPr lang="en-US"/>
              <a:t>IoT device twins, user profiles, game sessions, auction items, blog posts, … </a:t>
            </a:r>
          </a:p>
          <a:p>
            <a:r>
              <a:rPr lang="en-US"/>
              <a:t>Create graphs for computation/communication</a:t>
            </a:r>
          </a:p>
          <a:p>
            <a:pPr lvl="1"/>
            <a:r>
              <a:rPr lang="en-US"/>
              <a:t>Fan-out, Fan-in &amp; other processing patterns</a:t>
            </a:r>
          </a:p>
          <a:p>
            <a:pPr lvl="1"/>
            <a:r>
              <a:rPr lang="en-US"/>
              <a:t>Concurrent workers, caches</a:t>
            </a:r>
          </a:p>
          <a:p>
            <a:pPr lvl="1"/>
            <a:r>
              <a:rPr lang="en-US"/>
              <a:t>Distributed system realities</a:t>
            </a:r>
          </a:p>
          <a:p>
            <a:r>
              <a:rPr lang="en-US"/>
              <a:t>Select an appropriate granularity</a:t>
            </a:r>
          </a:p>
        </p:txBody>
      </p:sp>
      <p:sp>
        <p:nvSpPr>
          <p:cNvPr id="4" name="Freeform 46">
            <a:extLst>
              <a:ext uri="{FF2B5EF4-FFF2-40B4-BE49-F238E27FC236}">
                <a16:creationId xmlns:a16="http://schemas.microsoft.com/office/drawing/2014/main" id="{876833D0-283A-4566-8FCA-F9FAF97C29B5}"/>
              </a:ext>
            </a:extLst>
          </p:cNvPr>
          <p:cNvSpPr>
            <a:spLocks noEditPoints="1"/>
          </p:cNvSpPr>
          <p:nvPr/>
        </p:nvSpPr>
        <p:spPr bwMode="black">
          <a:xfrm>
            <a:off x="5612035" y="5925812"/>
            <a:ext cx="565922" cy="565922"/>
          </a:xfrm>
          <a:custGeom>
            <a:avLst/>
            <a:gdLst>
              <a:gd name="T0" fmla="*/ 76 w 153"/>
              <a:gd name="T1" fmla="*/ 9 h 144"/>
              <a:gd name="T2" fmla="*/ 76 w 153"/>
              <a:gd name="T3" fmla="*/ 9 h 144"/>
              <a:gd name="T4" fmla="*/ 76 w 153"/>
              <a:gd name="T5" fmla="*/ 9 h 144"/>
              <a:gd name="T6" fmla="*/ 14 w 153"/>
              <a:gd name="T7" fmla="*/ 64 h 144"/>
              <a:gd name="T8" fmla="*/ 27 w 153"/>
              <a:gd name="T9" fmla="*/ 110 h 144"/>
              <a:gd name="T10" fmla="*/ 68 w 153"/>
              <a:gd name="T11" fmla="*/ 134 h 144"/>
              <a:gd name="T12" fmla="*/ 76 w 153"/>
              <a:gd name="T13" fmla="*/ 134 h 144"/>
              <a:gd name="T14" fmla="*/ 138 w 153"/>
              <a:gd name="T15" fmla="*/ 80 h 144"/>
              <a:gd name="T16" fmla="*/ 126 w 153"/>
              <a:gd name="T17" fmla="*/ 34 h 144"/>
              <a:gd name="T18" fmla="*/ 85 w 153"/>
              <a:gd name="T19" fmla="*/ 10 h 144"/>
              <a:gd name="T20" fmla="*/ 76 w 153"/>
              <a:gd name="T21" fmla="*/ 9 h 144"/>
              <a:gd name="T22" fmla="*/ 76 w 153"/>
              <a:gd name="T23" fmla="*/ 0 h 144"/>
              <a:gd name="T24" fmla="*/ 86 w 153"/>
              <a:gd name="T25" fmla="*/ 1 h 144"/>
              <a:gd name="T26" fmla="*/ 148 w 153"/>
              <a:gd name="T27" fmla="*/ 81 h 144"/>
              <a:gd name="T28" fmla="*/ 76 w 153"/>
              <a:gd name="T29" fmla="*/ 144 h 144"/>
              <a:gd name="T30" fmla="*/ 67 w 153"/>
              <a:gd name="T31" fmla="*/ 143 h 144"/>
              <a:gd name="T32" fmla="*/ 5 w 153"/>
              <a:gd name="T33" fmla="*/ 62 h 144"/>
              <a:gd name="T34" fmla="*/ 76 w 153"/>
              <a:gd name="T35" fmla="*/ 0 h 144"/>
              <a:gd name="T36" fmla="*/ 89 w 153"/>
              <a:gd name="T37" fmla="*/ 34 h 144"/>
              <a:gd name="T38" fmla="*/ 82 w 153"/>
              <a:gd name="T39" fmla="*/ 41 h 144"/>
              <a:gd name="T40" fmla="*/ 76 w 153"/>
              <a:gd name="T41" fmla="*/ 34 h 144"/>
              <a:gd name="T42" fmla="*/ 82 w 153"/>
              <a:gd name="T43" fmla="*/ 27 h 144"/>
              <a:gd name="T44" fmla="*/ 89 w 153"/>
              <a:gd name="T45" fmla="*/ 34 h 144"/>
              <a:gd name="T46" fmla="*/ 73 w 153"/>
              <a:gd name="T47" fmla="*/ 39 h 144"/>
              <a:gd name="T48" fmla="*/ 55 w 153"/>
              <a:gd name="T49" fmla="*/ 49 h 144"/>
              <a:gd name="T50" fmla="*/ 54 w 153"/>
              <a:gd name="T51" fmla="*/ 68 h 144"/>
              <a:gd name="T52" fmla="*/ 60 w 153"/>
              <a:gd name="T53" fmla="*/ 68 h 144"/>
              <a:gd name="T54" fmla="*/ 61 w 153"/>
              <a:gd name="T55" fmla="*/ 53 h 144"/>
              <a:gd name="T56" fmla="*/ 68 w 153"/>
              <a:gd name="T57" fmla="*/ 49 h 144"/>
              <a:gd name="T58" fmla="*/ 63 w 153"/>
              <a:gd name="T59" fmla="*/ 64 h 144"/>
              <a:gd name="T60" fmla="*/ 65 w 153"/>
              <a:gd name="T61" fmla="*/ 72 h 144"/>
              <a:gd name="T62" fmla="*/ 53 w 153"/>
              <a:gd name="T63" fmla="*/ 109 h 144"/>
              <a:gd name="T64" fmla="*/ 61 w 153"/>
              <a:gd name="T65" fmla="*/ 111 h 144"/>
              <a:gd name="T66" fmla="*/ 71 w 153"/>
              <a:gd name="T67" fmla="*/ 84 h 144"/>
              <a:gd name="T68" fmla="*/ 74 w 153"/>
              <a:gd name="T69" fmla="*/ 89 h 144"/>
              <a:gd name="T70" fmla="*/ 81 w 153"/>
              <a:gd name="T71" fmla="*/ 111 h 144"/>
              <a:gd name="T72" fmla="*/ 89 w 153"/>
              <a:gd name="T73" fmla="*/ 108 h 144"/>
              <a:gd name="T74" fmla="*/ 82 w 153"/>
              <a:gd name="T75" fmla="*/ 83 h 144"/>
              <a:gd name="T76" fmla="*/ 75 w 153"/>
              <a:gd name="T77" fmla="*/ 72 h 144"/>
              <a:gd name="T78" fmla="*/ 81 w 153"/>
              <a:gd name="T79" fmla="*/ 56 h 144"/>
              <a:gd name="T80" fmla="*/ 83 w 153"/>
              <a:gd name="T81" fmla="*/ 62 h 144"/>
              <a:gd name="T82" fmla="*/ 98 w 153"/>
              <a:gd name="T83" fmla="*/ 68 h 144"/>
              <a:gd name="T84" fmla="*/ 100 w 153"/>
              <a:gd name="T85" fmla="*/ 62 h 144"/>
              <a:gd name="T86" fmla="*/ 88 w 153"/>
              <a:gd name="T87" fmla="*/ 57 h 144"/>
              <a:gd name="T88" fmla="*/ 85 w 153"/>
              <a:gd name="T89" fmla="*/ 44 h 144"/>
              <a:gd name="T90" fmla="*/ 73 w 153"/>
              <a:gd name="T91" fmla="*/ 3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3" h="144">
                <a:moveTo>
                  <a:pt x="76" y="9"/>
                </a:moveTo>
                <a:cubicBezTo>
                  <a:pt x="76" y="9"/>
                  <a:pt x="76" y="9"/>
                  <a:pt x="76" y="9"/>
                </a:cubicBezTo>
                <a:cubicBezTo>
                  <a:pt x="76" y="9"/>
                  <a:pt x="76" y="9"/>
                  <a:pt x="76" y="9"/>
                </a:cubicBezTo>
                <a:cubicBezTo>
                  <a:pt x="45" y="9"/>
                  <a:pt x="19" y="33"/>
                  <a:pt x="14" y="64"/>
                </a:cubicBezTo>
                <a:cubicBezTo>
                  <a:pt x="12" y="80"/>
                  <a:pt x="16" y="97"/>
                  <a:pt x="27" y="110"/>
                </a:cubicBezTo>
                <a:cubicBezTo>
                  <a:pt x="37" y="123"/>
                  <a:pt x="51" y="132"/>
                  <a:pt x="68" y="134"/>
                </a:cubicBezTo>
                <a:cubicBezTo>
                  <a:pt x="71" y="134"/>
                  <a:pt x="74" y="134"/>
                  <a:pt x="76" y="134"/>
                </a:cubicBezTo>
                <a:cubicBezTo>
                  <a:pt x="107" y="134"/>
                  <a:pt x="134" y="111"/>
                  <a:pt x="138" y="80"/>
                </a:cubicBezTo>
                <a:cubicBezTo>
                  <a:pt x="140" y="64"/>
                  <a:pt x="136" y="47"/>
                  <a:pt x="126" y="34"/>
                </a:cubicBezTo>
                <a:cubicBezTo>
                  <a:pt x="116" y="21"/>
                  <a:pt x="101" y="12"/>
                  <a:pt x="85" y="10"/>
                </a:cubicBezTo>
                <a:cubicBezTo>
                  <a:pt x="82" y="10"/>
                  <a:pt x="79" y="9"/>
                  <a:pt x="76" y="9"/>
                </a:cubicBezTo>
                <a:moveTo>
                  <a:pt x="76" y="0"/>
                </a:moveTo>
                <a:cubicBezTo>
                  <a:pt x="79" y="0"/>
                  <a:pt x="83" y="0"/>
                  <a:pt x="86" y="1"/>
                </a:cubicBezTo>
                <a:cubicBezTo>
                  <a:pt x="125" y="6"/>
                  <a:pt x="153" y="42"/>
                  <a:pt x="148" y="81"/>
                </a:cubicBezTo>
                <a:cubicBezTo>
                  <a:pt x="143" y="118"/>
                  <a:pt x="112" y="144"/>
                  <a:pt x="76" y="144"/>
                </a:cubicBezTo>
                <a:cubicBezTo>
                  <a:pt x="73" y="144"/>
                  <a:pt x="70" y="144"/>
                  <a:pt x="67" y="143"/>
                </a:cubicBezTo>
                <a:cubicBezTo>
                  <a:pt x="27" y="138"/>
                  <a:pt x="0" y="102"/>
                  <a:pt x="5" y="62"/>
                </a:cubicBezTo>
                <a:cubicBezTo>
                  <a:pt x="10" y="26"/>
                  <a:pt x="41" y="0"/>
                  <a:pt x="76" y="0"/>
                </a:cubicBezTo>
                <a:moveTo>
                  <a:pt x="89" y="34"/>
                </a:moveTo>
                <a:cubicBezTo>
                  <a:pt x="89" y="38"/>
                  <a:pt x="86" y="41"/>
                  <a:pt x="82" y="41"/>
                </a:cubicBezTo>
                <a:cubicBezTo>
                  <a:pt x="79" y="41"/>
                  <a:pt x="76" y="38"/>
                  <a:pt x="76" y="34"/>
                </a:cubicBezTo>
                <a:cubicBezTo>
                  <a:pt x="76" y="30"/>
                  <a:pt x="79" y="27"/>
                  <a:pt x="82" y="27"/>
                </a:cubicBezTo>
                <a:cubicBezTo>
                  <a:pt x="86" y="27"/>
                  <a:pt x="89" y="30"/>
                  <a:pt x="89" y="34"/>
                </a:cubicBezTo>
                <a:moveTo>
                  <a:pt x="73" y="39"/>
                </a:moveTo>
                <a:cubicBezTo>
                  <a:pt x="55" y="49"/>
                  <a:pt x="55" y="49"/>
                  <a:pt x="55" y="49"/>
                </a:cubicBezTo>
                <a:cubicBezTo>
                  <a:pt x="54" y="68"/>
                  <a:pt x="54" y="68"/>
                  <a:pt x="54" y="68"/>
                </a:cubicBezTo>
                <a:cubicBezTo>
                  <a:pt x="60" y="68"/>
                  <a:pt x="60" y="68"/>
                  <a:pt x="60" y="68"/>
                </a:cubicBezTo>
                <a:cubicBezTo>
                  <a:pt x="61" y="53"/>
                  <a:pt x="61" y="53"/>
                  <a:pt x="61" y="53"/>
                </a:cubicBezTo>
                <a:cubicBezTo>
                  <a:pt x="68" y="49"/>
                  <a:pt x="68" y="49"/>
                  <a:pt x="68" y="49"/>
                </a:cubicBezTo>
                <a:cubicBezTo>
                  <a:pt x="68" y="49"/>
                  <a:pt x="64" y="62"/>
                  <a:pt x="63" y="64"/>
                </a:cubicBezTo>
                <a:cubicBezTo>
                  <a:pt x="63" y="66"/>
                  <a:pt x="64" y="70"/>
                  <a:pt x="65" y="72"/>
                </a:cubicBezTo>
                <a:cubicBezTo>
                  <a:pt x="53" y="109"/>
                  <a:pt x="53" y="109"/>
                  <a:pt x="53" y="109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71" y="84"/>
                  <a:pt x="71" y="84"/>
                  <a:pt x="71" y="84"/>
                </a:cubicBezTo>
                <a:cubicBezTo>
                  <a:pt x="74" y="89"/>
                  <a:pt x="74" y="89"/>
                  <a:pt x="74" y="89"/>
                </a:cubicBezTo>
                <a:cubicBezTo>
                  <a:pt x="81" y="111"/>
                  <a:pt x="81" y="111"/>
                  <a:pt x="81" y="111"/>
                </a:cubicBezTo>
                <a:cubicBezTo>
                  <a:pt x="89" y="108"/>
                  <a:pt x="89" y="108"/>
                  <a:pt x="89" y="108"/>
                </a:cubicBezTo>
                <a:cubicBezTo>
                  <a:pt x="82" y="83"/>
                  <a:pt x="82" y="83"/>
                  <a:pt x="82" y="83"/>
                </a:cubicBezTo>
                <a:cubicBezTo>
                  <a:pt x="75" y="72"/>
                  <a:pt x="75" y="72"/>
                  <a:pt x="75" y="72"/>
                </a:cubicBezTo>
                <a:cubicBezTo>
                  <a:pt x="81" y="56"/>
                  <a:pt x="81" y="56"/>
                  <a:pt x="81" y="56"/>
                </a:cubicBezTo>
                <a:cubicBezTo>
                  <a:pt x="83" y="62"/>
                  <a:pt x="83" y="62"/>
                  <a:pt x="83" y="62"/>
                </a:cubicBezTo>
                <a:cubicBezTo>
                  <a:pt x="98" y="68"/>
                  <a:pt x="98" y="68"/>
                  <a:pt x="98" y="68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88" y="57"/>
                  <a:pt x="88" y="57"/>
                  <a:pt x="88" y="57"/>
                </a:cubicBezTo>
                <a:cubicBezTo>
                  <a:pt x="85" y="44"/>
                  <a:pt x="85" y="44"/>
                  <a:pt x="85" y="44"/>
                </a:cubicBezTo>
                <a:lnTo>
                  <a:pt x="73" y="3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25051"/>
              </a:solidFill>
              <a:effectLst/>
              <a:uLnTx/>
              <a:uFillTx/>
              <a:latin typeface="Blender Pro Book"/>
            </a:endParaRPr>
          </a:p>
        </p:txBody>
      </p:sp>
      <p:sp>
        <p:nvSpPr>
          <p:cNvPr id="5" name="Freeform 22">
            <a:extLst>
              <a:ext uri="{FF2B5EF4-FFF2-40B4-BE49-F238E27FC236}">
                <a16:creationId xmlns:a16="http://schemas.microsoft.com/office/drawing/2014/main" id="{4C632891-D043-4B29-8421-36661CBD6DF4}"/>
              </a:ext>
            </a:extLst>
          </p:cNvPr>
          <p:cNvSpPr>
            <a:spLocks noEditPoints="1"/>
          </p:cNvSpPr>
          <p:nvPr/>
        </p:nvSpPr>
        <p:spPr bwMode="black">
          <a:xfrm>
            <a:off x="6473211" y="5124246"/>
            <a:ext cx="565922" cy="568203"/>
          </a:xfrm>
          <a:custGeom>
            <a:avLst/>
            <a:gdLst>
              <a:gd name="T0" fmla="*/ 89 w 150"/>
              <a:gd name="T1" fmla="*/ 78 h 150"/>
              <a:gd name="T2" fmla="*/ 75 w 150"/>
              <a:gd name="T3" fmla="*/ 64 h 150"/>
              <a:gd name="T4" fmla="*/ 61 w 150"/>
              <a:gd name="T5" fmla="*/ 78 h 150"/>
              <a:gd name="T6" fmla="*/ 75 w 150"/>
              <a:gd name="T7" fmla="*/ 92 h 150"/>
              <a:gd name="T8" fmla="*/ 89 w 150"/>
              <a:gd name="T9" fmla="*/ 78 h 150"/>
              <a:gd name="T10" fmla="*/ 54 w 150"/>
              <a:gd name="T11" fmla="*/ 63 h 150"/>
              <a:gd name="T12" fmla="*/ 51 w 150"/>
              <a:gd name="T13" fmla="*/ 60 h 150"/>
              <a:gd name="T14" fmla="*/ 48 w 150"/>
              <a:gd name="T15" fmla="*/ 63 h 150"/>
              <a:gd name="T16" fmla="*/ 51 w 150"/>
              <a:gd name="T17" fmla="*/ 66 h 150"/>
              <a:gd name="T18" fmla="*/ 54 w 150"/>
              <a:gd name="T19" fmla="*/ 63 h 150"/>
              <a:gd name="T20" fmla="*/ 111 w 150"/>
              <a:gd name="T21" fmla="*/ 61 h 150"/>
              <a:gd name="T22" fmla="*/ 111 w 150"/>
              <a:gd name="T23" fmla="*/ 92 h 150"/>
              <a:gd name="T24" fmla="*/ 102 w 150"/>
              <a:gd name="T25" fmla="*/ 100 h 150"/>
              <a:gd name="T26" fmla="*/ 48 w 150"/>
              <a:gd name="T27" fmla="*/ 100 h 150"/>
              <a:gd name="T28" fmla="*/ 39 w 150"/>
              <a:gd name="T29" fmla="*/ 92 h 150"/>
              <a:gd name="T30" fmla="*/ 39 w 150"/>
              <a:gd name="T31" fmla="*/ 61 h 150"/>
              <a:gd name="T32" fmla="*/ 48 w 150"/>
              <a:gd name="T33" fmla="*/ 52 h 150"/>
              <a:gd name="T34" fmla="*/ 60 w 150"/>
              <a:gd name="T35" fmla="*/ 52 h 150"/>
              <a:gd name="T36" fmla="*/ 62 w 150"/>
              <a:gd name="T37" fmla="*/ 48 h 150"/>
              <a:gd name="T38" fmla="*/ 69 w 150"/>
              <a:gd name="T39" fmla="*/ 43 h 150"/>
              <a:gd name="T40" fmla="*/ 81 w 150"/>
              <a:gd name="T41" fmla="*/ 43 h 150"/>
              <a:gd name="T42" fmla="*/ 88 w 150"/>
              <a:gd name="T43" fmla="*/ 48 h 150"/>
              <a:gd name="T44" fmla="*/ 90 w 150"/>
              <a:gd name="T45" fmla="*/ 52 h 150"/>
              <a:gd name="T46" fmla="*/ 102 w 150"/>
              <a:gd name="T47" fmla="*/ 52 h 150"/>
              <a:gd name="T48" fmla="*/ 111 w 150"/>
              <a:gd name="T49" fmla="*/ 61 h 150"/>
              <a:gd name="T50" fmla="*/ 84 w 150"/>
              <a:gd name="T51" fmla="*/ 78 h 150"/>
              <a:gd name="T52" fmla="*/ 75 w 150"/>
              <a:gd name="T53" fmla="*/ 87 h 150"/>
              <a:gd name="T54" fmla="*/ 66 w 150"/>
              <a:gd name="T55" fmla="*/ 78 h 150"/>
              <a:gd name="T56" fmla="*/ 75 w 150"/>
              <a:gd name="T57" fmla="*/ 69 h 150"/>
              <a:gd name="T58" fmla="*/ 84 w 150"/>
              <a:gd name="T59" fmla="*/ 78 h 150"/>
              <a:gd name="T60" fmla="*/ 75 w 150"/>
              <a:gd name="T61" fmla="*/ 10 h 150"/>
              <a:gd name="T62" fmla="*/ 10 w 150"/>
              <a:gd name="T63" fmla="*/ 75 h 150"/>
              <a:gd name="T64" fmla="*/ 75 w 150"/>
              <a:gd name="T65" fmla="*/ 140 h 150"/>
              <a:gd name="T66" fmla="*/ 140 w 150"/>
              <a:gd name="T67" fmla="*/ 75 h 150"/>
              <a:gd name="T68" fmla="*/ 75 w 150"/>
              <a:gd name="T69" fmla="*/ 10 h 150"/>
              <a:gd name="T70" fmla="*/ 75 w 150"/>
              <a:gd name="T71" fmla="*/ 0 h 150"/>
              <a:gd name="T72" fmla="*/ 150 w 150"/>
              <a:gd name="T73" fmla="*/ 75 h 150"/>
              <a:gd name="T74" fmla="*/ 75 w 150"/>
              <a:gd name="T75" fmla="*/ 150 h 150"/>
              <a:gd name="T76" fmla="*/ 0 w 150"/>
              <a:gd name="T77" fmla="*/ 75 h 150"/>
              <a:gd name="T78" fmla="*/ 75 w 150"/>
              <a:gd name="T79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0" h="150">
                <a:moveTo>
                  <a:pt x="89" y="78"/>
                </a:moveTo>
                <a:cubicBezTo>
                  <a:pt x="89" y="71"/>
                  <a:pt x="83" y="64"/>
                  <a:pt x="75" y="64"/>
                </a:cubicBezTo>
                <a:cubicBezTo>
                  <a:pt x="67" y="64"/>
                  <a:pt x="61" y="71"/>
                  <a:pt x="61" y="78"/>
                </a:cubicBezTo>
                <a:cubicBezTo>
                  <a:pt x="61" y="86"/>
                  <a:pt x="67" y="92"/>
                  <a:pt x="75" y="92"/>
                </a:cubicBezTo>
                <a:cubicBezTo>
                  <a:pt x="83" y="92"/>
                  <a:pt x="89" y="86"/>
                  <a:pt x="89" y="78"/>
                </a:cubicBezTo>
                <a:moveTo>
                  <a:pt x="54" y="63"/>
                </a:moveTo>
                <a:cubicBezTo>
                  <a:pt x="54" y="61"/>
                  <a:pt x="52" y="60"/>
                  <a:pt x="51" y="60"/>
                </a:cubicBezTo>
                <a:cubicBezTo>
                  <a:pt x="49" y="60"/>
                  <a:pt x="48" y="61"/>
                  <a:pt x="48" y="63"/>
                </a:cubicBezTo>
                <a:cubicBezTo>
                  <a:pt x="48" y="65"/>
                  <a:pt x="49" y="66"/>
                  <a:pt x="51" y="66"/>
                </a:cubicBezTo>
                <a:cubicBezTo>
                  <a:pt x="52" y="66"/>
                  <a:pt x="54" y="65"/>
                  <a:pt x="54" y="63"/>
                </a:cubicBezTo>
                <a:moveTo>
                  <a:pt x="111" y="61"/>
                </a:moveTo>
                <a:cubicBezTo>
                  <a:pt x="111" y="92"/>
                  <a:pt x="111" y="92"/>
                  <a:pt x="111" y="92"/>
                </a:cubicBezTo>
                <a:cubicBezTo>
                  <a:pt x="111" y="96"/>
                  <a:pt x="107" y="100"/>
                  <a:pt x="102" y="100"/>
                </a:cubicBezTo>
                <a:cubicBezTo>
                  <a:pt x="48" y="100"/>
                  <a:pt x="48" y="100"/>
                  <a:pt x="48" y="100"/>
                </a:cubicBezTo>
                <a:cubicBezTo>
                  <a:pt x="43" y="100"/>
                  <a:pt x="39" y="96"/>
                  <a:pt x="39" y="92"/>
                </a:cubicBezTo>
                <a:cubicBezTo>
                  <a:pt x="39" y="61"/>
                  <a:pt x="39" y="61"/>
                  <a:pt x="39" y="61"/>
                </a:cubicBezTo>
                <a:cubicBezTo>
                  <a:pt x="39" y="56"/>
                  <a:pt x="43" y="52"/>
                  <a:pt x="48" y="52"/>
                </a:cubicBezTo>
                <a:cubicBezTo>
                  <a:pt x="60" y="52"/>
                  <a:pt x="60" y="52"/>
                  <a:pt x="60" y="52"/>
                </a:cubicBezTo>
                <a:cubicBezTo>
                  <a:pt x="62" y="48"/>
                  <a:pt x="62" y="48"/>
                  <a:pt x="62" y="48"/>
                </a:cubicBezTo>
                <a:cubicBezTo>
                  <a:pt x="63" y="45"/>
                  <a:pt x="66" y="43"/>
                  <a:pt x="69" y="43"/>
                </a:cubicBezTo>
                <a:cubicBezTo>
                  <a:pt x="81" y="43"/>
                  <a:pt x="81" y="43"/>
                  <a:pt x="81" y="43"/>
                </a:cubicBezTo>
                <a:cubicBezTo>
                  <a:pt x="84" y="43"/>
                  <a:pt x="87" y="45"/>
                  <a:pt x="88" y="48"/>
                </a:cubicBezTo>
                <a:cubicBezTo>
                  <a:pt x="90" y="52"/>
                  <a:pt x="90" y="52"/>
                  <a:pt x="90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7" y="52"/>
                  <a:pt x="111" y="56"/>
                  <a:pt x="111" y="61"/>
                </a:cubicBezTo>
                <a:moveTo>
                  <a:pt x="84" y="78"/>
                </a:moveTo>
                <a:cubicBezTo>
                  <a:pt x="84" y="83"/>
                  <a:pt x="80" y="87"/>
                  <a:pt x="75" y="87"/>
                </a:cubicBezTo>
                <a:cubicBezTo>
                  <a:pt x="70" y="87"/>
                  <a:pt x="66" y="83"/>
                  <a:pt x="66" y="78"/>
                </a:cubicBezTo>
                <a:cubicBezTo>
                  <a:pt x="66" y="73"/>
                  <a:pt x="70" y="69"/>
                  <a:pt x="75" y="69"/>
                </a:cubicBezTo>
                <a:cubicBezTo>
                  <a:pt x="80" y="69"/>
                  <a:pt x="84" y="73"/>
                  <a:pt x="84" y="78"/>
                </a:cubicBezTo>
                <a:moveTo>
                  <a:pt x="75" y="10"/>
                </a:moveTo>
                <a:cubicBezTo>
                  <a:pt x="39" y="10"/>
                  <a:pt x="10" y="39"/>
                  <a:pt x="10" y="75"/>
                </a:cubicBezTo>
                <a:cubicBezTo>
                  <a:pt x="10" y="111"/>
                  <a:pt x="39" y="140"/>
                  <a:pt x="75" y="140"/>
                </a:cubicBezTo>
                <a:cubicBezTo>
                  <a:pt x="111" y="140"/>
                  <a:pt x="140" y="111"/>
                  <a:pt x="140" y="75"/>
                </a:cubicBezTo>
                <a:cubicBezTo>
                  <a:pt x="140" y="39"/>
                  <a:pt x="111" y="10"/>
                  <a:pt x="75" y="10"/>
                </a:cubicBezTo>
                <a:moveTo>
                  <a:pt x="75" y="0"/>
                </a:moveTo>
                <a:cubicBezTo>
                  <a:pt x="116" y="0"/>
                  <a:pt x="150" y="34"/>
                  <a:pt x="150" y="75"/>
                </a:cubicBezTo>
                <a:cubicBezTo>
                  <a:pt x="150" y="116"/>
                  <a:pt x="116" y="150"/>
                  <a:pt x="75" y="150"/>
                </a:cubicBezTo>
                <a:cubicBezTo>
                  <a:pt x="34" y="150"/>
                  <a:pt x="0" y="116"/>
                  <a:pt x="0" y="75"/>
                </a:cubicBezTo>
                <a:cubicBezTo>
                  <a:pt x="0" y="34"/>
                  <a:pt x="34" y="0"/>
                  <a:pt x="75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25051"/>
              </a:solidFill>
              <a:effectLst/>
              <a:uLnTx/>
              <a:uFillTx/>
              <a:latin typeface="Blender Pro Book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6EB9D45-3480-4664-B56A-E9483A21FA7C}"/>
              </a:ext>
            </a:extLst>
          </p:cNvPr>
          <p:cNvGrpSpPr/>
          <p:nvPr/>
        </p:nvGrpSpPr>
        <p:grpSpPr>
          <a:xfrm>
            <a:off x="4752459" y="5125386"/>
            <a:ext cx="565922" cy="565922"/>
            <a:chOff x="3233165" y="1874357"/>
            <a:chExt cx="392110" cy="392110"/>
          </a:xfrm>
          <a:solidFill>
            <a:schemeClr val="tx1"/>
          </a:solidFill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B78D9E0-AD1A-4AD7-8617-F8B940ED01C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349320" y="1989867"/>
              <a:ext cx="159800" cy="161090"/>
            </a:xfrm>
            <a:custGeom>
              <a:avLst/>
              <a:gdLst>
                <a:gd name="T0" fmla="*/ 278 w 306"/>
                <a:gd name="T1" fmla="*/ 15 h 329"/>
                <a:gd name="T2" fmla="*/ 256 w 306"/>
                <a:gd name="T3" fmla="*/ 22 h 329"/>
                <a:gd name="T4" fmla="*/ 248 w 306"/>
                <a:gd name="T5" fmla="*/ 0 h 329"/>
                <a:gd name="T6" fmla="*/ 56 w 306"/>
                <a:gd name="T7" fmla="*/ 15 h 329"/>
                <a:gd name="T8" fmla="*/ 34 w 306"/>
                <a:gd name="T9" fmla="*/ 22 h 329"/>
                <a:gd name="T10" fmla="*/ 26 w 306"/>
                <a:gd name="T11" fmla="*/ 0 h 329"/>
                <a:gd name="T12" fmla="*/ 0 w 306"/>
                <a:gd name="T13" fmla="*/ 329 h 329"/>
                <a:gd name="T14" fmla="*/ 25 w 306"/>
                <a:gd name="T15" fmla="*/ 314 h 329"/>
                <a:gd name="T16" fmla="*/ 48 w 306"/>
                <a:gd name="T17" fmla="*/ 306 h 329"/>
                <a:gd name="T18" fmla="*/ 55 w 306"/>
                <a:gd name="T19" fmla="*/ 329 h 329"/>
                <a:gd name="T20" fmla="*/ 249 w 306"/>
                <a:gd name="T21" fmla="*/ 314 h 329"/>
                <a:gd name="T22" fmla="*/ 271 w 306"/>
                <a:gd name="T23" fmla="*/ 306 h 329"/>
                <a:gd name="T24" fmla="*/ 279 w 306"/>
                <a:gd name="T25" fmla="*/ 329 h 329"/>
                <a:gd name="T26" fmla="*/ 306 w 306"/>
                <a:gd name="T27" fmla="*/ 0 h 329"/>
                <a:gd name="T28" fmla="*/ 56 w 306"/>
                <a:gd name="T29" fmla="*/ 250 h 329"/>
                <a:gd name="T30" fmla="*/ 34 w 306"/>
                <a:gd name="T31" fmla="*/ 258 h 329"/>
                <a:gd name="T32" fmla="*/ 26 w 306"/>
                <a:gd name="T33" fmla="*/ 236 h 329"/>
                <a:gd name="T34" fmla="*/ 49 w 306"/>
                <a:gd name="T35" fmla="*/ 228 h 329"/>
                <a:gd name="T36" fmla="*/ 56 w 306"/>
                <a:gd name="T37" fmla="*/ 250 h 329"/>
                <a:gd name="T38" fmla="*/ 49 w 306"/>
                <a:gd name="T39" fmla="*/ 179 h 329"/>
                <a:gd name="T40" fmla="*/ 26 w 306"/>
                <a:gd name="T41" fmla="*/ 172 h 329"/>
                <a:gd name="T42" fmla="*/ 34 w 306"/>
                <a:gd name="T43" fmla="*/ 150 h 329"/>
                <a:gd name="T44" fmla="*/ 56 w 306"/>
                <a:gd name="T45" fmla="*/ 157 h 329"/>
                <a:gd name="T46" fmla="*/ 56 w 306"/>
                <a:gd name="T47" fmla="*/ 93 h 329"/>
                <a:gd name="T48" fmla="*/ 34 w 306"/>
                <a:gd name="T49" fmla="*/ 101 h 329"/>
                <a:gd name="T50" fmla="*/ 26 w 306"/>
                <a:gd name="T51" fmla="*/ 79 h 329"/>
                <a:gd name="T52" fmla="*/ 49 w 306"/>
                <a:gd name="T53" fmla="*/ 71 h 329"/>
                <a:gd name="T54" fmla="*/ 56 w 306"/>
                <a:gd name="T55" fmla="*/ 93 h 329"/>
                <a:gd name="T56" fmla="*/ 83 w 306"/>
                <a:gd name="T57" fmla="*/ 295 h 329"/>
                <a:gd name="T58" fmla="*/ 222 w 306"/>
                <a:gd name="T59" fmla="*/ 183 h 329"/>
                <a:gd name="T60" fmla="*/ 222 w 306"/>
                <a:gd name="T61" fmla="*/ 146 h 329"/>
                <a:gd name="T62" fmla="*/ 83 w 306"/>
                <a:gd name="T63" fmla="*/ 34 h 329"/>
                <a:gd name="T64" fmla="*/ 222 w 306"/>
                <a:gd name="T65" fmla="*/ 146 h 329"/>
                <a:gd name="T66" fmla="*/ 270 w 306"/>
                <a:gd name="T67" fmla="*/ 258 h 329"/>
                <a:gd name="T68" fmla="*/ 248 w 306"/>
                <a:gd name="T69" fmla="*/ 250 h 329"/>
                <a:gd name="T70" fmla="*/ 256 w 306"/>
                <a:gd name="T71" fmla="*/ 228 h 329"/>
                <a:gd name="T72" fmla="*/ 278 w 306"/>
                <a:gd name="T73" fmla="*/ 236 h 329"/>
                <a:gd name="T74" fmla="*/ 278 w 306"/>
                <a:gd name="T75" fmla="*/ 172 h 329"/>
                <a:gd name="T76" fmla="*/ 256 w 306"/>
                <a:gd name="T77" fmla="*/ 179 h 329"/>
                <a:gd name="T78" fmla="*/ 248 w 306"/>
                <a:gd name="T79" fmla="*/ 157 h 329"/>
                <a:gd name="T80" fmla="*/ 270 w 306"/>
                <a:gd name="T81" fmla="*/ 150 h 329"/>
                <a:gd name="T82" fmla="*/ 278 w 306"/>
                <a:gd name="T83" fmla="*/ 172 h 329"/>
                <a:gd name="T84" fmla="*/ 270 w 306"/>
                <a:gd name="T85" fmla="*/ 101 h 329"/>
                <a:gd name="T86" fmla="*/ 248 w 306"/>
                <a:gd name="T87" fmla="*/ 93 h 329"/>
                <a:gd name="T88" fmla="*/ 256 w 306"/>
                <a:gd name="T89" fmla="*/ 71 h 329"/>
                <a:gd name="T90" fmla="*/ 278 w 306"/>
                <a:gd name="T91" fmla="*/ 7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6" h="329">
                  <a:moveTo>
                    <a:pt x="278" y="0"/>
                  </a:moveTo>
                  <a:cubicBezTo>
                    <a:pt x="278" y="15"/>
                    <a:pt x="278" y="15"/>
                    <a:pt x="278" y="15"/>
                  </a:cubicBezTo>
                  <a:cubicBezTo>
                    <a:pt x="278" y="19"/>
                    <a:pt x="275" y="22"/>
                    <a:pt x="270" y="22"/>
                  </a:cubicBezTo>
                  <a:cubicBezTo>
                    <a:pt x="256" y="22"/>
                    <a:pt x="256" y="22"/>
                    <a:pt x="256" y="22"/>
                  </a:cubicBezTo>
                  <a:cubicBezTo>
                    <a:pt x="252" y="22"/>
                    <a:pt x="248" y="19"/>
                    <a:pt x="248" y="15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6" y="19"/>
                    <a:pt x="53" y="22"/>
                    <a:pt x="49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0" y="22"/>
                    <a:pt x="26" y="19"/>
                    <a:pt x="26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25" y="329"/>
                    <a:pt x="25" y="329"/>
                    <a:pt x="25" y="329"/>
                  </a:cubicBezTo>
                  <a:cubicBezTo>
                    <a:pt x="25" y="314"/>
                    <a:pt x="25" y="314"/>
                    <a:pt x="25" y="314"/>
                  </a:cubicBezTo>
                  <a:cubicBezTo>
                    <a:pt x="25" y="310"/>
                    <a:pt x="29" y="306"/>
                    <a:pt x="33" y="306"/>
                  </a:cubicBezTo>
                  <a:cubicBezTo>
                    <a:pt x="48" y="306"/>
                    <a:pt x="48" y="306"/>
                    <a:pt x="48" y="306"/>
                  </a:cubicBezTo>
                  <a:cubicBezTo>
                    <a:pt x="52" y="306"/>
                    <a:pt x="55" y="310"/>
                    <a:pt x="55" y="314"/>
                  </a:cubicBezTo>
                  <a:cubicBezTo>
                    <a:pt x="55" y="329"/>
                    <a:pt x="55" y="329"/>
                    <a:pt x="55" y="329"/>
                  </a:cubicBezTo>
                  <a:cubicBezTo>
                    <a:pt x="249" y="329"/>
                    <a:pt x="249" y="329"/>
                    <a:pt x="249" y="329"/>
                  </a:cubicBezTo>
                  <a:cubicBezTo>
                    <a:pt x="249" y="314"/>
                    <a:pt x="249" y="314"/>
                    <a:pt x="249" y="314"/>
                  </a:cubicBezTo>
                  <a:cubicBezTo>
                    <a:pt x="249" y="310"/>
                    <a:pt x="253" y="306"/>
                    <a:pt x="257" y="306"/>
                  </a:cubicBezTo>
                  <a:cubicBezTo>
                    <a:pt x="271" y="306"/>
                    <a:pt x="271" y="306"/>
                    <a:pt x="271" y="306"/>
                  </a:cubicBezTo>
                  <a:cubicBezTo>
                    <a:pt x="276" y="306"/>
                    <a:pt x="279" y="310"/>
                    <a:pt x="279" y="314"/>
                  </a:cubicBezTo>
                  <a:cubicBezTo>
                    <a:pt x="279" y="329"/>
                    <a:pt x="279" y="329"/>
                    <a:pt x="279" y="329"/>
                  </a:cubicBezTo>
                  <a:cubicBezTo>
                    <a:pt x="306" y="329"/>
                    <a:pt x="306" y="329"/>
                    <a:pt x="306" y="329"/>
                  </a:cubicBezTo>
                  <a:cubicBezTo>
                    <a:pt x="306" y="0"/>
                    <a:pt x="306" y="0"/>
                    <a:pt x="306" y="0"/>
                  </a:cubicBezTo>
                  <a:lnTo>
                    <a:pt x="278" y="0"/>
                  </a:lnTo>
                  <a:close/>
                  <a:moveTo>
                    <a:pt x="56" y="250"/>
                  </a:moveTo>
                  <a:cubicBezTo>
                    <a:pt x="56" y="254"/>
                    <a:pt x="53" y="258"/>
                    <a:pt x="49" y="258"/>
                  </a:cubicBezTo>
                  <a:cubicBezTo>
                    <a:pt x="34" y="258"/>
                    <a:pt x="34" y="258"/>
                    <a:pt x="34" y="258"/>
                  </a:cubicBezTo>
                  <a:cubicBezTo>
                    <a:pt x="30" y="258"/>
                    <a:pt x="26" y="254"/>
                    <a:pt x="26" y="250"/>
                  </a:cubicBezTo>
                  <a:cubicBezTo>
                    <a:pt x="26" y="236"/>
                    <a:pt x="26" y="236"/>
                    <a:pt x="26" y="236"/>
                  </a:cubicBezTo>
                  <a:cubicBezTo>
                    <a:pt x="26" y="231"/>
                    <a:pt x="30" y="228"/>
                    <a:pt x="34" y="228"/>
                  </a:cubicBezTo>
                  <a:cubicBezTo>
                    <a:pt x="49" y="228"/>
                    <a:pt x="49" y="228"/>
                    <a:pt x="49" y="228"/>
                  </a:cubicBezTo>
                  <a:cubicBezTo>
                    <a:pt x="53" y="228"/>
                    <a:pt x="56" y="231"/>
                    <a:pt x="56" y="236"/>
                  </a:cubicBezTo>
                  <a:lnTo>
                    <a:pt x="56" y="250"/>
                  </a:lnTo>
                  <a:close/>
                  <a:moveTo>
                    <a:pt x="56" y="172"/>
                  </a:moveTo>
                  <a:cubicBezTo>
                    <a:pt x="56" y="176"/>
                    <a:pt x="53" y="179"/>
                    <a:pt x="49" y="179"/>
                  </a:cubicBezTo>
                  <a:cubicBezTo>
                    <a:pt x="34" y="179"/>
                    <a:pt x="34" y="179"/>
                    <a:pt x="34" y="179"/>
                  </a:cubicBezTo>
                  <a:cubicBezTo>
                    <a:pt x="30" y="179"/>
                    <a:pt x="26" y="176"/>
                    <a:pt x="26" y="172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6" y="153"/>
                    <a:pt x="30" y="150"/>
                    <a:pt x="34" y="150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53" y="150"/>
                    <a:pt x="56" y="153"/>
                    <a:pt x="56" y="157"/>
                  </a:cubicBezTo>
                  <a:lnTo>
                    <a:pt x="56" y="172"/>
                  </a:lnTo>
                  <a:close/>
                  <a:moveTo>
                    <a:pt x="56" y="93"/>
                  </a:moveTo>
                  <a:cubicBezTo>
                    <a:pt x="56" y="97"/>
                    <a:pt x="53" y="101"/>
                    <a:pt x="49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0" y="101"/>
                    <a:pt x="26" y="97"/>
                    <a:pt x="26" y="93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74"/>
                    <a:pt x="30" y="71"/>
                    <a:pt x="34" y="71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3" y="71"/>
                    <a:pt x="56" y="74"/>
                    <a:pt x="56" y="79"/>
                  </a:cubicBezTo>
                  <a:lnTo>
                    <a:pt x="56" y="93"/>
                  </a:lnTo>
                  <a:close/>
                  <a:moveTo>
                    <a:pt x="222" y="295"/>
                  </a:moveTo>
                  <a:cubicBezTo>
                    <a:pt x="83" y="295"/>
                    <a:pt x="83" y="295"/>
                    <a:pt x="83" y="295"/>
                  </a:cubicBezTo>
                  <a:cubicBezTo>
                    <a:pt x="83" y="183"/>
                    <a:pt x="83" y="183"/>
                    <a:pt x="83" y="183"/>
                  </a:cubicBezTo>
                  <a:cubicBezTo>
                    <a:pt x="222" y="183"/>
                    <a:pt x="222" y="183"/>
                    <a:pt x="222" y="183"/>
                  </a:cubicBezTo>
                  <a:lnTo>
                    <a:pt x="222" y="295"/>
                  </a:lnTo>
                  <a:close/>
                  <a:moveTo>
                    <a:pt x="222" y="146"/>
                  </a:moveTo>
                  <a:cubicBezTo>
                    <a:pt x="83" y="146"/>
                    <a:pt x="83" y="146"/>
                    <a:pt x="83" y="146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222" y="34"/>
                    <a:pt x="222" y="34"/>
                    <a:pt x="222" y="34"/>
                  </a:cubicBezTo>
                  <a:lnTo>
                    <a:pt x="222" y="146"/>
                  </a:lnTo>
                  <a:close/>
                  <a:moveTo>
                    <a:pt x="278" y="250"/>
                  </a:moveTo>
                  <a:cubicBezTo>
                    <a:pt x="278" y="254"/>
                    <a:pt x="275" y="258"/>
                    <a:pt x="270" y="258"/>
                  </a:cubicBezTo>
                  <a:cubicBezTo>
                    <a:pt x="256" y="258"/>
                    <a:pt x="256" y="258"/>
                    <a:pt x="256" y="258"/>
                  </a:cubicBezTo>
                  <a:cubicBezTo>
                    <a:pt x="252" y="258"/>
                    <a:pt x="248" y="254"/>
                    <a:pt x="248" y="250"/>
                  </a:cubicBezTo>
                  <a:cubicBezTo>
                    <a:pt x="248" y="236"/>
                    <a:pt x="248" y="236"/>
                    <a:pt x="248" y="236"/>
                  </a:cubicBezTo>
                  <a:cubicBezTo>
                    <a:pt x="248" y="231"/>
                    <a:pt x="252" y="228"/>
                    <a:pt x="256" y="228"/>
                  </a:cubicBezTo>
                  <a:cubicBezTo>
                    <a:pt x="270" y="228"/>
                    <a:pt x="270" y="228"/>
                    <a:pt x="270" y="228"/>
                  </a:cubicBezTo>
                  <a:cubicBezTo>
                    <a:pt x="275" y="228"/>
                    <a:pt x="278" y="231"/>
                    <a:pt x="278" y="236"/>
                  </a:cubicBezTo>
                  <a:lnTo>
                    <a:pt x="278" y="250"/>
                  </a:lnTo>
                  <a:close/>
                  <a:moveTo>
                    <a:pt x="278" y="172"/>
                  </a:moveTo>
                  <a:cubicBezTo>
                    <a:pt x="278" y="176"/>
                    <a:pt x="275" y="179"/>
                    <a:pt x="270" y="179"/>
                  </a:cubicBezTo>
                  <a:cubicBezTo>
                    <a:pt x="256" y="179"/>
                    <a:pt x="256" y="179"/>
                    <a:pt x="256" y="179"/>
                  </a:cubicBezTo>
                  <a:cubicBezTo>
                    <a:pt x="252" y="179"/>
                    <a:pt x="248" y="176"/>
                    <a:pt x="248" y="172"/>
                  </a:cubicBezTo>
                  <a:cubicBezTo>
                    <a:pt x="248" y="157"/>
                    <a:pt x="248" y="157"/>
                    <a:pt x="248" y="157"/>
                  </a:cubicBezTo>
                  <a:cubicBezTo>
                    <a:pt x="248" y="153"/>
                    <a:pt x="252" y="150"/>
                    <a:pt x="256" y="150"/>
                  </a:cubicBezTo>
                  <a:cubicBezTo>
                    <a:pt x="270" y="150"/>
                    <a:pt x="270" y="150"/>
                    <a:pt x="270" y="150"/>
                  </a:cubicBezTo>
                  <a:cubicBezTo>
                    <a:pt x="275" y="150"/>
                    <a:pt x="278" y="153"/>
                    <a:pt x="278" y="157"/>
                  </a:cubicBezTo>
                  <a:lnTo>
                    <a:pt x="278" y="172"/>
                  </a:lnTo>
                  <a:close/>
                  <a:moveTo>
                    <a:pt x="278" y="93"/>
                  </a:moveTo>
                  <a:cubicBezTo>
                    <a:pt x="278" y="97"/>
                    <a:pt x="275" y="101"/>
                    <a:pt x="270" y="101"/>
                  </a:cubicBezTo>
                  <a:cubicBezTo>
                    <a:pt x="256" y="101"/>
                    <a:pt x="256" y="101"/>
                    <a:pt x="256" y="101"/>
                  </a:cubicBezTo>
                  <a:cubicBezTo>
                    <a:pt x="252" y="101"/>
                    <a:pt x="248" y="97"/>
                    <a:pt x="248" y="93"/>
                  </a:cubicBezTo>
                  <a:cubicBezTo>
                    <a:pt x="248" y="79"/>
                    <a:pt x="248" y="79"/>
                    <a:pt x="248" y="79"/>
                  </a:cubicBezTo>
                  <a:cubicBezTo>
                    <a:pt x="248" y="74"/>
                    <a:pt x="252" y="71"/>
                    <a:pt x="256" y="71"/>
                  </a:cubicBezTo>
                  <a:cubicBezTo>
                    <a:pt x="270" y="71"/>
                    <a:pt x="270" y="71"/>
                    <a:pt x="270" y="71"/>
                  </a:cubicBezTo>
                  <a:cubicBezTo>
                    <a:pt x="275" y="71"/>
                    <a:pt x="278" y="74"/>
                    <a:pt x="278" y="79"/>
                  </a:cubicBezTo>
                  <a:lnTo>
                    <a:pt x="278" y="93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109736" tIns="54868" rIns="109736" bIns="5486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8762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-163" normalizeH="0" baseline="0" noProof="0">
                <a:ln>
                  <a:noFill/>
                </a:ln>
                <a:solidFill>
                  <a:srgbClr val="525051">
                    <a:lumMod val="50000"/>
                  </a:srgbClr>
                </a:solidFill>
                <a:effectLst/>
                <a:uLnTx/>
                <a:uFillTx/>
                <a:latin typeface="KodchiangUPC" panose="02020603050405020304" pitchFamily="18" charset="-34"/>
              </a:endParaRPr>
            </a:p>
          </p:txBody>
        </p:sp>
        <p:sp>
          <p:nvSpPr>
            <p:cNvPr id="8" name="Donut 162">
              <a:extLst>
                <a:ext uri="{FF2B5EF4-FFF2-40B4-BE49-F238E27FC236}">
                  <a16:creationId xmlns:a16="http://schemas.microsoft.com/office/drawing/2014/main" id="{CAAE682A-4D2C-44F6-8527-E44FA1CD2CE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33165" y="1874357"/>
              <a:ext cx="392110" cy="392110"/>
            </a:xfrm>
            <a:prstGeom prst="donut">
              <a:avLst>
                <a:gd name="adj" fmla="val 6317"/>
              </a:avLst>
            </a:prstGeom>
            <a:grp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876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-67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Blender Pro Book" panose="02000506030000020004" pitchFamily="50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386D4F7-26CC-4619-ABC5-1D16E531CA6F}"/>
              </a:ext>
            </a:extLst>
          </p:cNvPr>
          <p:cNvGrpSpPr/>
          <p:nvPr/>
        </p:nvGrpSpPr>
        <p:grpSpPr>
          <a:xfrm>
            <a:off x="3031707" y="5125386"/>
            <a:ext cx="565922" cy="565922"/>
            <a:chOff x="4046256" y="2408118"/>
            <a:chExt cx="392110" cy="392110"/>
          </a:xfrm>
          <a:solidFill>
            <a:schemeClr val="tx1"/>
          </a:solidFill>
        </p:grpSpPr>
        <p:grpSp>
          <p:nvGrpSpPr>
            <p:cNvPr id="10" name="Group 142">
              <a:extLst>
                <a:ext uri="{FF2B5EF4-FFF2-40B4-BE49-F238E27FC236}">
                  <a16:creationId xmlns:a16="http://schemas.microsoft.com/office/drawing/2014/main" id="{DE75E701-56DC-4E4A-98EA-0269ECB6EE8D}"/>
                </a:ext>
              </a:extLst>
            </p:cNvPr>
            <p:cNvGrpSpPr/>
            <p:nvPr/>
          </p:nvGrpSpPr>
          <p:grpSpPr bwMode="black">
            <a:xfrm>
              <a:off x="4134994" y="2521400"/>
              <a:ext cx="214635" cy="165546"/>
              <a:chOff x="6673850" y="4338638"/>
              <a:chExt cx="1403351" cy="1082675"/>
            </a:xfrm>
            <a:grpFill/>
          </p:grpSpPr>
          <p:sp>
            <p:nvSpPr>
              <p:cNvPr id="12" name="Freeform 247">
                <a:extLst>
                  <a:ext uri="{FF2B5EF4-FFF2-40B4-BE49-F238E27FC236}">
                    <a16:creationId xmlns:a16="http://schemas.microsoft.com/office/drawing/2014/main" id="{967A3685-DC4C-43D9-A954-74D30A55E2EE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572375" y="4525963"/>
                <a:ext cx="160338" cy="249238"/>
              </a:xfrm>
              <a:custGeom>
                <a:avLst/>
                <a:gdLst>
                  <a:gd name="T0" fmla="*/ 14 w 30"/>
                  <a:gd name="T1" fmla="*/ 29 h 46"/>
                  <a:gd name="T2" fmla="*/ 14 w 30"/>
                  <a:gd name="T3" fmla="*/ 45 h 46"/>
                  <a:gd name="T4" fmla="*/ 22 w 30"/>
                  <a:gd name="T5" fmla="*/ 22 h 46"/>
                  <a:gd name="T6" fmla="*/ 0 w 30"/>
                  <a:gd name="T7" fmla="*/ 0 h 46"/>
                  <a:gd name="T8" fmla="*/ 0 w 30"/>
                  <a:gd name="T9" fmla="*/ 0 h 46"/>
                  <a:gd name="T10" fmla="*/ 14 w 30"/>
                  <a:gd name="T11" fmla="*/ 2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6">
                    <a:moveTo>
                      <a:pt x="14" y="29"/>
                    </a:moveTo>
                    <a:cubicBezTo>
                      <a:pt x="14" y="45"/>
                      <a:pt x="14" y="45"/>
                      <a:pt x="14" y="45"/>
                    </a:cubicBezTo>
                    <a:cubicBezTo>
                      <a:pt x="21" y="46"/>
                      <a:pt x="30" y="39"/>
                      <a:pt x="22" y="22"/>
                    </a:cubicBezTo>
                    <a:cubicBezTo>
                      <a:pt x="15" y="6"/>
                      <a:pt x="5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6"/>
                      <a:pt x="14" y="17"/>
                      <a:pt x="14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13" name="Freeform 248">
                <a:extLst>
                  <a:ext uri="{FF2B5EF4-FFF2-40B4-BE49-F238E27FC236}">
                    <a16:creationId xmlns:a16="http://schemas.microsoft.com/office/drawing/2014/main" id="{692830E5-C4A8-4047-8008-B462DE500FC9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239000" y="4525963"/>
                <a:ext cx="101600" cy="103188"/>
              </a:xfrm>
              <a:custGeom>
                <a:avLst/>
                <a:gdLst>
                  <a:gd name="T0" fmla="*/ 19 w 19"/>
                  <a:gd name="T1" fmla="*/ 0 h 19"/>
                  <a:gd name="T2" fmla="*/ 19 w 19"/>
                  <a:gd name="T3" fmla="*/ 0 h 19"/>
                  <a:gd name="T4" fmla="*/ 0 w 19"/>
                  <a:gd name="T5" fmla="*/ 15 h 19"/>
                  <a:gd name="T6" fmla="*/ 6 w 19"/>
                  <a:gd name="T7" fmla="*/ 19 h 19"/>
                  <a:gd name="T8" fmla="*/ 19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9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5" y="1"/>
                      <a:pt x="7" y="5"/>
                      <a:pt x="0" y="15"/>
                    </a:cubicBezTo>
                    <a:cubicBezTo>
                      <a:pt x="2" y="16"/>
                      <a:pt x="4" y="18"/>
                      <a:pt x="6" y="19"/>
                    </a:cubicBezTo>
                    <a:cubicBezTo>
                      <a:pt x="8" y="11"/>
                      <a:pt x="13" y="4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14" name="Freeform 249">
                <a:extLst>
                  <a:ext uri="{FF2B5EF4-FFF2-40B4-BE49-F238E27FC236}">
                    <a16:creationId xmlns:a16="http://schemas.microsoft.com/office/drawing/2014/main" id="{7D3C720B-DC88-4A3F-9FB3-540646CA4F1B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297738" y="4537075"/>
                <a:ext cx="317500" cy="227013"/>
              </a:xfrm>
              <a:custGeom>
                <a:avLst/>
                <a:gdLst>
                  <a:gd name="T0" fmla="*/ 13 w 59"/>
                  <a:gd name="T1" fmla="*/ 42 h 42"/>
                  <a:gd name="T2" fmla="*/ 59 w 59"/>
                  <a:gd name="T3" fmla="*/ 42 h 42"/>
                  <a:gd name="T4" fmla="*/ 59 w 59"/>
                  <a:gd name="T5" fmla="*/ 26 h 42"/>
                  <a:gd name="T6" fmla="*/ 49 w 59"/>
                  <a:gd name="T7" fmla="*/ 0 h 42"/>
                  <a:gd name="T8" fmla="*/ 29 w 59"/>
                  <a:gd name="T9" fmla="*/ 9 h 42"/>
                  <a:gd name="T10" fmla="*/ 10 w 59"/>
                  <a:gd name="T11" fmla="*/ 0 h 42"/>
                  <a:gd name="T12" fmla="*/ 0 w 59"/>
                  <a:gd name="T13" fmla="*/ 22 h 42"/>
                  <a:gd name="T14" fmla="*/ 12 w 59"/>
                  <a:gd name="T15" fmla="*/ 41 h 42"/>
                  <a:gd name="T16" fmla="*/ 12 w 59"/>
                  <a:gd name="T17" fmla="*/ 41 h 42"/>
                  <a:gd name="T18" fmla="*/ 13 w 59"/>
                  <a:gd name="T1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42">
                    <a:moveTo>
                      <a:pt x="13" y="42"/>
                    </a:moveTo>
                    <a:cubicBezTo>
                      <a:pt x="27" y="36"/>
                      <a:pt x="44" y="36"/>
                      <a:pt x="59" y="42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16"/>
                      <a:pt x="55" y="7"/>
                      <a:pt x="49" y="0"/>
                    </a:cubicBezTo>
                    <a:cubicBezTo>
                      <a:pt x="44" y="6"/>
                      <a:pt x="37" y="9"/>
                      <a:pt x="29" y="9"/>
                    </a:cubicBezTo>
                    <a:cubicBezTo>
                      <a:pt x="21" y="9"/>
                      <a:pt x="14" y="6"/>
                      <a:pt x="10" y="0"/>
                    </a:cubicBezTo>
                    <a:cubicBezTo>
                      <a:pt x="4" y="6"/>
                      <a:pt x="1" y="13"/>
                      <a:pt x="0" y="22"/>
                    </a:cubicBezTo>
                    <a:cubicBezTo>
                      <a:pt x="4" y="26"/>
                      <a:pt x="9" y="33"/>
                      <a:pt x="12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1"/>
                      <a:pt x="13" y="42"/>
                      <a:pt x="13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15" name="Oval 250">
                <a:extLst>
                  <a:ext uri="{FF2B5EF4-FFF2-40B4-BE49-F238E27FC236}">
                    <a16:creationId xmlns:a16="http://schemas.microsoft.com/office/drawing/2014/main" id="{CF3F23CF-24A3-4926-A4F2-0FD5B400FABE}"/>
                  </a:ext>
                </a:extLst>
              </p:cNvPr>
              <p:cNvSpPr>
                <a:spLocks noChangeArrowheads="1"/>
              </p:cNvSpPr>
              <p:nvPr/>
            </p:nvSpPr>
            <p:spPr bwMode="black">
              <a:xfrm>
                <a:off x="7351713" y="4338638"/>
                <a:ext cx="209550" cy="2143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16" name="Freeform 251">
                <a:extLst>
                  <a:ext uri="{FF2B5EF4-FFF2-40B4-BE49-F238E27FC236}">
                    <a16:creationId xmlns:a16="http://schemas.microsoft.com/office/drawing/2014/main" id="{FDDCE5E5-47C8-4123-871F-64780CEC128F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173913" y="4624388"/>
                <a:ext cx="155575" cy="198438"/>
              </a:xfrm>
              <a:custGeom>
                <a:avLst/>
                <a:gdLst>
                  <a:gd name="T0" fmla="*/ 18 w 29"/>
                  <a:gd name="T1" fmla="*/ 37 h 37"/>
                  <a:gd name="T2" fmla="*/ 29 w 29"/>
                  <a:gd name="T3" fmla="*/ 29 h 37"/>
                  <a:gd name="T4" fmla="*/ 28 w 29"/>
                  <a:gd name="T5" fmla="*/ 28 h 37"/>
                  <a:gd name="T6" fmla="*/ 0 w 29"/>
                  <a:gd name="T7" fmla="*/ 0 h 37"/>
                  <a:gd name="T8" fmla="*/ 0 w 29"/>
                  <a:gd name="T9" fmla="*/ 0 h 37"/>
                  <a:gd name="T10" fmla="*/ 18 w 29"/>
                  <a:gd name="T1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7">
                    <a:moveTo>
                      <a:pt x="18" y="37"/>
                    </a:moveTo>
                    <a:cubicBezTo>
                      <a:pt x="21" y="34"/>
                      <a:pt x="25" y="31"/>
                      <a:pt x="29" y="29"/>
                    </a:cubicBezTo>
                    <a:cubicBezTo>
                      <a:pt x="29" y="29"/>
                      <a:pt x="29" y="28"/>
                      <a:pt x="28" y="28"/>
                    </a:cubicBezTo>
                    <a:cubicBezTo>
                      <a:pt x="19" y="8"/>
                      <a:pt x="6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8"/>
                      <a:pt x="18" y="21"/>
                      <a:pt x="18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17" name="Freeform 252">
                <a:extLst>
                  <a:ext uri="{FF2B5EF4-FFF2-40B4-BE49-F238E27FC236}">
                    <a16:creationId xmlns:a16="http://schemas.microsoft.com/office/drawing/2014/main" id="{B4317BAC-8424-4473-9681-D793F04C219C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6673850" y="4624388"/>
                <a:ext cx="204788" cy="317500"/>
              </a:xfrm>
              <a:custGeom>
                <a:avLst/>
                <a:gdLst>
                  <a:gd name="T0" fmla="*/ 38 w 38"/>
                  <a:gd name="T1" fmla="*/ 0 h 59"/>
                  <a:gd name="T2" fmla="*/ 38 w 38"/>
                  <a:gd name="T3" fmla="*/ 0 h 59"/>
                  <a:gd name="T4" fmla="*/ 10 w 38"/>
                  <a:gd name="T5" fmla="*/ 28 h 59"/>
                  <a:gd name="T6" fmla="*/ 20 w 38"/>
                  <a:gd name="T7" fmla="*/ 58 h 59"/>
                  <a:gd name="T8" fmla="*/ 20 w 38"/>
                  <a:gd name="T9" fmla="*/ 37 h 59"/>
                  <a:gd name="T10" fmla="*/ 38 w 38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9">
                    <a:moveTo>
                      <a:pt x="3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2" y="2"/>
                      <a:pt x="18" y="8"/>
                      <a:pt x="10" y="28"/>
                    </a:cubicBezTo>
                    <a:cubicBezTo>
                      <a:pt x="0" y="49"/>
                      <a:pt x="11" y="59"/>
                      <a:pt x="20" y="58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22"/>
                      <a:pt x="27" y="8"/>
                      <a:pt x="3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18" name="Freeform 253">
                <a:extLst>
                  <a:ext uri="{FF2B5EF4-FFF2-40B4-BE49-F238E27FC236}">
                    <a16:creationId xmlns:a16="http://schemas.microsoft.com/office/drawing/2014/main" id="{D37FA5FF-FA97-44DE-A0CC-00E9121AE110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6818313" y="4640263"/>
                <a:ext cx="409575" cy="446088"/>
              </a:xfrm>
              <a:custGeom>
                <a:avLst/>
                <a:gdLst>
                  <a:gd name="T0" fmla="*/ 76 w 76"/>
                  <a:gd name="T1" fmla="*/ 33 h 83"/>
                  <a:gd name="T2" fmla="*/ 63 w 76"/>
                  <a:gd name="T3" fmla="*/ 0 h 83"/>
                  <a:gd name="T4" fmla="*/ 38 w 76"/>
                  <a:gd name="T5" fmla="*/ 12 h 83"/>
                  <a:gd name="T6" fmla="*/ 14 w 76"/>
                  <a:gd name="T7" fmla="*/ 0 h 83"/>
                  <a:gd name="T8" fmla="*/ 0 w 76"/>
                  <a:gd name="T9" fmla="*/ 33 h 83"/>
                  <a:gd name="T10" fmla="*/ 0 w 76"/>
                  <a:gd name="T11" fmla="*/ 66 h 83"/>
                  <a:gd name="T12" fmla="*/ 15 w 76"/>
                  <a:gd name="T13" fmla="*/ 83 h 83"/>
                  <a:gd name="T14" fmla="*/ 62 w 76"/>
                  <a:gd name="T15" fmla="*/ 83 h 83"/>
                  <a:gd name="T16" fmla="*/ 62 w 76"/>
                  <a:gd name="T17" fmla="*/ 83 h 83"/>
                  <a:gd name="T18" fmla="*/ 68 w 76"/>
                  <a:gd name="T19" fmla="*/ 55 h 83"/>
                  <a:gd name="T20" fmla="*/ 76 w 76"/>
                  <a:gd name="T21" fmla="*/ 41 h 83"/>
                  <a:gd name="T22" fmla="*/ 76 w 76"/>
                  <a:gd name="T23" fmla="*/ 3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83">
                    <a:moveTo>
                      <a:pt x="76" y="33"/>
                    </a:moveTo>
                    <a:cubicBezTo>
                      <a:pt x="76" y="20"/>
                      <a:pt x="71" y="8"/>
                      <a:pt x="63" y="0"/>
                    </a:cubicBezTo>
                    <a:cubicBezTo>
                      <a:pt x="57" y="7"/>
                      <a:pt x="48" y="12"/>
                      <a:pt x="38" y="12"/>
                    </a:cubicBezTo>
                    <a:cubicBezTo>
                      <a:pt x="28" y="12"/>
                      <a:pt x="20" y="7"/>
                      <a:pt x="14" y="0"/>
                    </a:cubicBezTo>
                    <a:cubicBezTo>
                      <a:pt x="5" y="8"/>
                      <a:pt x="0" y="20"/>
                      <a:pt x="0" y="33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6"/>
                      <a:pt x="7" y="83"/>
                      <a:pt x="15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2" y="74"/>
                      <a:pt x="63" y="64"/>
                      <a:pt x="68" y="55"/>
                    </a:cubicBezTo>
                    <a:cubicBezTo>
                      <a:pt x="70" y="50"/>
                      <a:pt x="73" y="45"/>
                      <a:pt x="76" y="41"/>
                    </a:cubicBezTo>
                    <a:lnTo>
                      <a:pt x="7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19" name="Oval 254">
                <a:extLst>
                  <a:ext uri="{FF2B5EF4-FFF2-40B4-BE49-F238E27FC236}">
                    <a16:creationId xmlns:a16="http://schemas.microsoft.com/office/drawing/2014/main" id="{510CD1C2-CD7D-46B4-9C5E-7CE1B6484CD0}"/>
                  </a:ext>
                </a:extLst>
              </p:cNvPr>
              <p:cNvSpPr>
                <a:spLocks noChangeArrowheads="1"/>
              </p:cNvSpPr>
              <p:nvPr/>
            </p:nvSpPr>
            <p:spPr bwMode="black">
              <a:xfrm>
                <a:off x="6888163" y="4386263"/>
                <a:ext cx="274638" cy="2698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20" name="Freeform 255">
                <a:extLst>
                  <a:ext uri="{FF2B5EF4-FFF2-40B4-BE49-F238E27FC236}">
                    <a16:creationId xmlns:a16="http://schemas.microsoft.com/office/drawing/2014/main" id="{F14C27B7-563D-4C56-A639-93B82A1EF714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732713" y="5108575"/>
                <a:ext cx="344488" cy="312738"/>
              </a:xfrm>
              <a:custGeom>
                <a:avLst/>
                <a:gdLst>
                  <a:gd name="T0" fmla="*/ 56 w 64"/>
                  <a:gd name="T1" fmla="*/ 24 h 58"/>
                  <a:gd name="T2" fmla="*/ 34 w 64"/>
                  <a:gd name="T3" fmla="*/ 14 h 58"/>
                  <a:gd name="T4" fmla="*/ 31 w 64"/>
                  <a:gd name="T5" fmla="*/ 6 h 58"/>
                  <a:gd name="T6" fmla="*/ 20 w 64"/>
                  <a:gd name="T7" fmla="*/ 0 h 58"/>
                  <a:gd name="T8" fmla="*/ 14 w 64"/>
                  <a:gd name="T9" fmla="*/ 23 h 58"/>
                  <a:gd name="T10" fmla="*/ 0 w 64"/>
                  <a:gd name="T11" fmla="*/ 42 h 58"/>
                  <a:gd name="T12" fmla="*/ 11 w 64"/>
                  <a:gd name="T13" fmla="*/ 47 h 58"/>
                  <a:gd name="T14" fmla="*/ 19 w 64"/>
                  <a:gd name="T15" fmla="*/ 44 h 58"/>
                  <a:gd name="T16" fmla="*/ 41 w 64"/>
                  <a:gd name="T17" fmla="*/ 55 h 58"/>
                  <a:gd name="T18" fmla="*/ 58 w 64"/>
                  <a:gd name="T19" fmla="*/ 47 h 58"/>
                  <a:gd name="T20" fmla="*/ 60 w 64"/>
                  <a:gd name="T21" fmla="*/ 42 h 58"/>
                  <a:gd name="T22" fmla="*/ 56 w 64"/>
                  <a:gd name="T23" fmla="*/ 2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" h="58">
                    <a:moveTo>
                      <a:pt x="56" y="24"/>
                    </a:moveTo>
                    <a:cubicBezTo>
                      <a:pt x="34" y="14"/>
                      <a:pt x="34" y="14"/>
                      <a:pt x="34" y="14"/>
                    </a:cubicBezTo>
                    <a:cubicBezTo>
                      <a:pt x="35" y="11"/>
                      <a:pt x="34" y="7"/>
                      <a:pt x="31" y="6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8"/>
                      <a:pt x="17" y="16"/>
                      <a:pt x="14" y="23"/>
                    </a:cubicBezTo>
                    <a:cubicBezTo>
                      <a:pt x="10" y="30"/>
                      <a:pt x="5" y="37"/>
                      <a:pt x="0" y="42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4" y="49"/>
                      <a:pt x="18" y="47"/>
                      <a:pt x="19" y="44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47" y="58"/>
                      <a:pt x="54" y="54"/>
                      <a:pt x="58" y="47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4" y="35"/>
                      <a:pt x="62" y="27"/>
                      <a:pt x="5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21" name="Freeform 256">
                <a:extLst>
                  <a:ext uri="{FF2B5EF4-FFF2-40B4-BE49-F238E27FC236}">
                    <a16:creationId xmlns:a16="http://schemas.microsoft.com/office/drawing/2014/main" id="{04AB7296-486B-4B22-A95F-D6EFFAB5095F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7158038" y="4748213"/>
                <a:ext cx="671513" cy="673100"/>
              </a:xfrm>
              <a:custGeom>
                <a:avLst/>
                <a:gdLst>
                  <a:gd name="T0" fmla="*/ 86 w 125"/>
                  <a:gd name="T1" fmla="*/ 13 h 125"/>
                  <a:gd name="T2" fmla="*/ 13 w 125"/>
                  <a:gd name="T3" fmla="*/ 39 h 125"/>
                  <a:gd name="T4" fmla="*/ 39 w 125"/>
                  <a:gd name="T5" fmla="*/ 112 h 125"/>
                  <a:gd name="T6" fmla="*/ 112 w 125"/>
                  <a:gd name="T7" fmla="*/ 86 h 125"/>
                  <a:gd name="T8" fmla="*/ 86 w 125"/>
                  <a:gd name="T9" fmla="*/ 13 h 125"/>
                  <a:gd name="T10" fmla="*/ 97 w 125"/>
                  <a:gd name="T11" fmla="*/ 79 h 125"/>
                  <a:gd name="T12" fmla="*/ 47 w 125"/>
                  <a:gd name="T13" fmla="*/ 96 h 125"/>
                  <a:gd name="T14" fmla="*/ 29 w 125"/>
                  <a:gd name="T15" fmla="*/ 46 h 125"/>
                  <a:gd name="T16" fmla="*/ 79 w 125"/>
                  <a:gd name="T17" fmla="*/ 28 h 125"/>
                  <a:gd name="T18" fmla="*/ 97 w 125"/>
                  <a:gd name="T19" fmla="*/ 7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25">
                    <a:moveTo>
                      <a:pt x="86" y="13"/>
                    </a:moveTo>
                    <a:cubicBezTo>
                      <a:pt x="59" y="0"/>
                      <a:pt x="26" y="12"/>
                      <a:pt x="13" y="39"/>
                    </a:cubicBezTo>
                    <a:cubicBezTo>
                      <a:pt x="0" y="66"/>
                      <a:pt x="12" y="99"/>
                      <a:pt x="39" y="112"/>
                    </a:cubicBezTo>
                    <a:cubicBezTo>
                      <a:pt x="66" y="125"/>
                      <a:pt x="99" y="113"/>
                      <a:pt x="112" y="86"/>
                    </a:cubicBezTo>
                    <a:cubicBezTo>
                      <a:pt x="125" y="59"/>
                      <a:pt x="114" y="26"/>
                      <a:pt x="86" y="13"/>
                    </a:cubicBezTo>
                    <a:close/>
                    <a:moveTo>
                      <a:pt x="97" y="79"/>
                    </a:moveTo>
                    <a:cubicBezTo>
                      <a:pt x="88" y="97"/>
                      <a:pt x="65" y="105"/>
                      <a:pt x="47" y="96"/>
                    </a:cubicBezTo>
                    <a:cubicBezTo>
                      <a:pt x="28" y="87"/>
                      <a:pt x="20" y="65"/>
                      <a:pt x="29" y="46"/>
                    </a:cubicBezTo>
                    <a:cubicBezTo>
                      <a:pt x="38" y="27"/>
                      <a:pt x="60" y="19"/>
                      <a:pt x="79" y="28"/>
                    </a:cubicBezTo>
                    <a:cubicBezTo>
                      <a:pt x="98" y="37"/>
                      <a:pt x="106" y="60"/>
                      <a:pt x="97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  <p:sp>
            <p:nvSpPr>
              <p:cNvPr id="22" name="Freeform 257">
                <a:extLst>
                  <a:ext uri="{FF2B5EF4-FFF2-40B4-BE49-F238E27FC236}">
                    <a16:creationId xmlns:a16="http://schemas.microsoft.com/office/drawing/2014/main" id="{9F769442-B3C4-41B6-9EF3-1B53E8EF1250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351713" y="4908550"/>
                <a:ext cx="225425" cy="150813"/>
              </a:xfrm>
              <a:custGeom>
                <a:avLst/>
                <a:gdLst>
                  <a:gd name="T0" fmla="*/ 39 w 42"/>
                  <a:gd name="T1" fmla="*/ 7 h 28"/>
                  <a:gd name="T2" fmla="*/ 39 w 42"/>
                  <a:gd name="T3" fmla="*/ 7 h 28"/>
                  <a:gd name="T4" fmla="*/ 1 w 42"/>
                  <a:gd name="T5" fmla="*/ 20 h 28"/>
                  <a:gd name="T6" fmla="*/ 3 w 42"/>
                  <a:gd name="T7" fmla="*/ 27 h 28"/>
                  <a:gd name="T8" fmla="*/ 10 w 42"/>
                  <a:gd name="T9" fmla="*/ 24 h 28"/>
                  <a:gd name="T10" fmla="*/ 35 w 42"/>
                  <a:gd name="T11" fmla="*/ 15 h 28"/>
                  <a:gd name="T12" fmla="*/ 41 w 42"/>
                  <a:gd name="T13" fmla="*/ 13 h 28"/>
                  <a:gd name="T14" fmla="*/ 39 w 42"/>
                  <a:gd name="T15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28">
                    <a:moveTo>
                      <a:pt x="39" y="7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5" y="0"/>
                      <a:pt x="8" y="6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6" y="28"/>
                      <a:pt x="8" y="27"/>
                      <a:pt x="10" y="24"/>
                    </a:cubicBezTo>
                    <a:cubicBezTo>
                      <a:pt x="14" y="15"/>
                      <a:pt x="25" y="11"/>
                      <a:pt x="35" y="15"/>
                    </a:cubicBezTo>
                    <a:cubicBezTo>
                      <a:pt x="37" y="16"/>
                      <a:pt x="40" y="15"/>
                      <a:pt x="41" y="13"/>
                    </a:cubicBezTo>
                    <a:cubicBezTo>
                      <a:pt x="42" y="11"/>
                      <a:pt x="41" y="8"/>
                      <a:pt x="39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525051"/>
                  </a:solidFill>
                  <a:effectLst/>
                  <a:uLnTx/>
                  <a:uFillTx/>
                  <a:latin typeface="Blender Pro Book"/>
                </a:endParaRPr>
              </a:p>
            </p:txBody>
          </p:sp>
        </p:grpSp>
        <p:sp>
          <p:nvSpPr>
            <p:cNvPr id="11" name="Donut 195">
              <a:extLst>
                <a:ext uri="{FF2B5EF4-FFF2-40B4-BE49-F238E27FC236}">
                  <a16:creationId xmlns:a16="http://schemas.microsoft.com/office/drawing/2014/main" id="{78C7849B-9988-4860-A4DE-2793E104AA5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046256" y="2408118"/>
              <a:ext cx="392110" cy="392110"/>
            </a:xfrm>
            <a:prstGeom prst="donut">
              <a:avLst>
                <a:gd name="adj" fmla="val 6317"/>
              </a:avLst>
            </a:prstGeom>
            <a:grp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876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-67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Blender Pro Book" panose="02000506030000020004" pitchFamily="50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3" name="Freeform 14">
            <a:extLst>
              <a:ext uri="{FF2B5EF4-FFF2-40B4-BE49-F238E27FC236}">
                <a16:creationId xmlns:a16="http://schemas.microsoft.com/office/drawing/2014/main" id="{111BB2D1-215A-4D0E-A3B2-EFB03DC7E692}"/>
              </a:ext>
            </a:extLst>
          </p:cNvPr>
          <p:cNvSpPr>
            <a:spLocks noEditPoints="1"/>
          </p:cNvSpPr>
          <p:nvPr/>
        </p:nvSpPr>
        <p:spPr bwMode="black">
          <a:xfrm>
            <a:off x="3890137" y="5925813"/>
            <a:ext cx="568213" cy="565921"/>
          </a:xfrm>
          <a:custGeom>
            <a:avLst/>
            <a:gdLst>
              <a:gd name="T0" fmla="*/ 109 w 150"/>
              <a:gd name="T1" fmla="*/ 58 h 149"/>
              <a:gd name="T2" fmla="*/ 115 w 150"/>
              <a:gd name="T3" fmla="*/ 58 h 149"/>
              <a:gd name="T4" fmla="*/ 104 w 150"/>
              <a:gd name="T5" fmla="*/ 54 h 149"/>
              <a:gd name="T6" fmla="*/ 104 w 150"/>
              <a:gd name="T7" fmla="*/ 48 h 149"/>
              <a:gd name="T8" fmla="*/ 104 w 150"/>
              <a:gd name="T9" fmla="*/ 54 h 149"/>
              <a:gd name="T10" fmla="*/ 101 w 150"/>
              <a:gd name="T11" fmla="*/ 66 h 149"/>
              <a:gd name="T12" fmla="*/ 107 w 150"/>
              <a:gd name="T13" fmla="*/ 66 h 149"/>
              <a:gd name="T14" fmla="*/ 96 w 150"/>
              <a:gd name="T15" fmla="*/ 61 h 149"/>
              <a:gd name="T16" fmla="*/ 96 w 150"/>
              <a:gd name="T17" fmla="*/ 55 h 149"/>
              <a:gd name="T18" fmla="*/ 96 w 150"/>
              <a:gd name="T19" fmla="*/ 61 h 149"/>
              <a:gd name="T20" fmla="*/ 83 w 150"/>
              <a:gd name="T21" fmla="*/ 76 h 149"/>
              <a:gd name="T22" fmla="*/ 96 w 150"/>
              <a:gd name="T23" fmla="*/ 76 h 149"/>
              <a:gd name="T24" fmla="*/ 75 w 150"/>
              <a:gd name="T25" fmla="*/ 65 h 149"/>
              <a:gd name="T26" fmla="*/ 75 w 150"/>
              <a:gd name="T27" fmla="*/ 53 h 149"/>
              <a:gd name="T28" fmla="*/ 75 w 150"/>
              <a:gd name="T29" fmla="*/ 65 h 149"/>
              <a:gd name="T30" fmla="*/ 52 w 150"/>
              <a:gd name="T31" fmla="*/ 76 h 149"/>
              <a:gd name="T32" fmla="*/ 69 w 150"/>
              <a:gd name="T33" fmla="*/ 76 h 149"/>
              <a:gd name="T34" fmla="*/ 46 w 150"/>
              <a:gd name="T35" fmla="*/ 65 h 149"/>
              <a:gd name="T36" fmla="*/ 46 w 150"/>
              <a:gd name="T37" fmla="*/ 51 h 149"/>
              <a:gd name="T38" fmla="*/ 46 w 150"/>
              <a:gd name="T39" fmla="*/ 65 h 149"/>
              <a:gd name="T40" fmla="*/ 109 w 150"/>
              <a:gd name="T41" fmla="*/ 45 h 149"/>
              <a:gd name="T42" fmla="*/ 97 w 150"/>
              <a:gd name="T43" fmla="*/ 41 h 149"/>
              <a:gd name="T44" fmla="*/ 75 w 150"/>
              <a:gd name="T45" fmla="*/ 49 h 149"/>
              <a:gd name="T46" fmla="*/ 54 w 150"/>
              <a:gd name="T47" fmla="*/ 41 h 149"/>
              <a:gd name="T48" fmla="*/ 41 w 150"/>
              <a:gd name="T49" fmla="*/ 45 h 149"/>
              <a:gd name="T50" fmla="*/ 28 w 150"/>
              <a:gd name="T51" fmla="*/ 94 h 149"/>
              <a:gd name="T52" fmla="*/ 55 w 150"/>
              <a:gd name="T53" fmla="*/ 93 h 149"/>
              <a:gd name="T54" fmla="*/ 114 w 150"/>
              <a:gd name="T55" fmla="*/ 107 h 149"/>
              <a:gd name="T56" fmla="*/ 116 w 150"/>
              <a:gd name="T57" fmla="*/ 54 h 149"/>
              <a:gd name="T58" fmla="*/ 10 w 150"/>
              <a:gd name="T59" fmla="*/ 75 h 149"/>
              <a:gd name="T60" fmla="*/ 141 w 150"/>
              <a:gd name="T61" fmla="*/ 75 h 149"/>
              <a:gd name="T62" fmla="*/ 75 w 150"/>
              <a:gd name="T63" fmla="*/ 0 h 149"/>
              <a:gd name="T64" fmla="*/ 75 w 150"/>
              <a:gd name="T65" fmla="*/ 149 h 149"/>
              <a:gd name="T66" fmla="*/ 75 w 150"/>
              <a:gd name="T6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0" h="149">
                <a:moveTo>
                  <a:pt x="112" y="61"/>
                </a:moveTo>
                <a:cubicBezTo>
                  <a:pt x="110" y="61"/>
                  <a:pt x="109" y="60"/>
                  <a:pt x="109" y="58"/>
                </a:cubicBezTo>
                <a:cubicBezTo>
                  <a:pt x="109" y="57"/>
                  <a:pt x="110" y="55"/>
                  <a:pt x="112" y="55"/>
                </a:cubicBezTo>
                <a:cubicBezTo>
                  <a:pt x="114" y="55"/>
                  <a:pt x="115" y="57"/>
                  <a:pt x="115" y="58"/>
                </a:cubicBezTo>
                <a:cubicBezTo>
                  <a:pt x="115" y="60"/>
                  <a:pt x="114" y="61"/>
                  <a:pt x="112" y="61"/>
                </a:cubicBezTo>
                <a:moveTo>
                  <a:pt x="104" y="54"/>
                </a:moveTo>
                <a:cubicBezTo>
                  <a:pt x="103" y="54"/>
                  <a:pt x="101" y="52"/>
                  <a:pt x="101" y="51"/>
                </a:cubicBezTo>
                <a:cubicBezTo>
                  <a:pt x="101" y="49"/>
                  <a:pt x="103" y="48"/>
                  <a:pt x="104" y="48"/>
                </a:cubicBezTo>
                <a:cubicBezTo>
                  <a:pt x="106" y="48"/>
                  <a:pt x="107" y="49"/>
                  <a:pt x="107" y="51"/>
                </a:cubicBezTo>
                <a:cubicBezTo>
                  <a:pt x="107" y="52"/>
                  <a:pt x="106" y="54"/>
                  <a:pt x="104" y="54"/>
                </a:cubicBezTo>
                <a:moveTo>
                  <a:pt x="104" y="69"/>
                </a:moveTo>
                <a:cubicBezTo>
                  <a:pt x="102" y="69"/>
                  <a:pt x="101" y="68"/>
                  <a:pt x="101" y="66"/>
                </a:cubicBezTo>
                <a:cubicBezTo>
                  <a:pt x="101" y="64"/>
                  <a:pt x="102" y="63"/>
                  <a:pt x="104" y="63"/>
                </a:cubicBezTo>
                <a:cubicBezTo>
                  <a:pt x="106" y="63"/>
                  <a:pt x="107" y="64"/>
                  <a:pt x="107" y="66"/>
                </a:cubicBezTo>
                <a:cubicBezTo>
                  <a:pt x="107" y="68"/>
                  <a:pt x="106" y="69"/>
                  <a:pt x="104" y="69"/>
                </a:cubicBezTo>
                <a:moveTo>
                  <a:pt x="96" y="61"/>
                </a:moveTo>
                <a:cubicBezTo>
                  <a:pt x="95" y="61"/>
                  <a:pt x="93" y="60"/>
                  <a:pt x="93" y="58"/>
                </a:cubicBezTo>
                <a:cubicBezTo>
                  <a:pt x="93" y="57"/>
                  <a:pt x="95" y="55"/>
                  <a:pt x="96" y="55"/>
                </a:cubicBezTo>
                <a:cubicBezTo>
                  <a:pt x="98" y="55"/>
                  <a:pt x="99" y="57"/>
                  <a:pt x="99" y="58"/>
                </a:cubicBezTo>
                <a:cubicBezTo>
                  <a:pt x="99" y="60"/>
                  <a:pt x="98" y="61"/>
                  <a:pt x="96" y="61"/>
                </a:cubicBezTo>
                <a:moveTo>
                  <a:pt x="89" y="82"/>
                </a:moveTo>
                <a:cubicBezTo>
                  <a:pt x="85" y="82"/>
                  <a:pt x="83" y="79"/>
                  <a:pt x="83" y="76"/>
                </a:cubicBezTo>
                <a:cubicBezTo>
                  <a:pt x="83" y="72"/>
                  <a:pt x="85" y="69"/>
                  <a:pt x="89" y="69"/>
                </a:cubicBezTo>
                <a:cubicBezTo>
                  <a:pt x="93" y="69"/>
                  <a:pt x="96" y="72"/>
                  <a:pt x="96" y="76"/>
                </a:cubicBezTo>
                <a:cubicBezTo>
                  <a:pt x="96" y="79"/>
                  <a:pt x="93" y="82"/>
                  <a:pt x="89" y="82"/>
                </a:cubicBezTo>
                <a:moveTo>
                  <a:pt x="75" y="65"/>
                </a:moveTo>
                <a:cubicBezTo>
                  <a:pt x="72" y="65"/>
                  <a:pt x="69" y="62"/>
                  <a:pt x="69" y="59"/>
                </a:cubicBezTo>
                <a:cubicBezTo>
                  <a:pt x="69" y="55"/>
                  <a:pt x="72" y="53"/>
                  <a:pt x="75" y="53"/>
                </a:cubicBezTo>
                <a:cubicBezTo>
                  <a:pt x="79" y="53"/>
                  <a:pt x="82" y="55"/>
                  <a:pt x="82" y="59"/>
                </a:cubicBezTo>
                <a:cubicBezTo>
                  <a:pt x="82" y="62"/>
                  <a:pt x="79" y="65"/>
                  <a:pt x="75" y="65"/>
                </a:cubicBezTo>
                <a:moveTo>
                  <a:pt x="60" y="84"/>
                </a:moveTo>
                <a:cubicBezTo>
                  <a:pt x="56" y="84"/>
                  <a:pt x="52" y="80"/>
                  <a:pt x="52" y="76"/>
                </a:cubicBezTo>
                <a:cubicBezTo>
                  <a:pt x="52" y="71"/>
                  <a:pt x="56" y="67"/>
                  <a:pt x="60" y="67"/>
                </a:cubicBezTo>
                <a:cubicBezTo>
                  <a:pt x="65" y="67"/>
                  <a:pt x="69" y="71"/>
                  <a:pt x="69" y="76"/>
                </a:cubicBezTo>
                <a:cubicBezTo>
                  <a:pt x="69" y="80"/>
                  <a:pt x="65" y="84"/>
                  <a:pt x="60" y="84"/>
                </a:cubicBezTo>
                <a:moveTo>
                  <a:pt x="46" y="65"/>
                </a:moveTo>
                <a:cubicBezTo>
                  <a:pt x="42" y="65"/>
                  <a:pt x="39" y="62"/>
                  <a:pt x="39" y="58"/>
                </a:cubicBezTo>
                <a:cubicBezTo>
                  <a:pt x="39" y="54"/>
                  <a:pt x="42" y="51"/>
                  <a:pt x="46" y="51"/>
                </a:cubicBezTo>
                <a:cubicBezTo>
                  <a:pt x="50" y="51"/>
                  <a:pt x="53" y="54"/>
                  <a:pt x="53" y="58"/>
                </a:cubicBezTo>
                <a:cubicBezTo>
                  <a:pt x="53" y="62"/>
                  <a:pt x="50" y="65"/>
                  <a:pt x="46" y="65"/>
                </a:cubicBezTo>
                <a:moveTo>
                  <a:pt x="116" y="54"/>
                </a:moveTo>
                <a:cubicBezTo>
                  <a:pt x="114" y="51"/>
                  <a:pt x="112" y="47"/>
                  <a:pt x="109" y="45"/>
                </a:cubicBezTo>
                <a:cubicBezTo>
                  <a:pt x="110" y="44"/>
                  <a:pt x="110" y="44"/>
                  <a:pt x="110" y="44"/>
                </a:cubicBezTo>
                <a:cubicBezTo>
                  <a:pt x="105" y="40"/>
                  <a:pt x="97" y="41"/>
                  <a:pt x="97" y="41"/>
                </a:cubicBezTo>
                <a:cubicBezTo>
                  <a:pt x="96" y="42"/>
                  <a:pt x="96" y="42"/>
                  <a:pt x="96" y="42"/>
                </a:cubicBezTo>
                <a:cubicBezTo>
                  <a:pt x="90" y="44"/>
                  <a:pt x="90" y="49"/>
                  <a:pt x="75" y="49"/>
                </a:cubicBezTo>
                <a:cubicBezTo>
                  <a:pt x="60" y="49"/>
                  <a:pt x="61" y="44"/>
                  <a:pt x="55" y="42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46" y="40"/>
                  <a:pt x="41" y="44"/>
                </a:cubicBezTo>
                <a:cubicBezTo>
                  <a:pt x="41" y="45"/>
                  <a:pt x="41" y="45"/>
                  <a:pt x="41" y="45"/>
                </a:cubicBezTo>
                <a:cubicBezTo>
                  <a:pt x="38" y="47"/>
                  <a:pt x="37" y="51"/>
                  <a:pt x="35" y="54"/>
                </a:cubicBezTo>
                <a:cubicBezTo>
                  <a:pt x="32" y="61"/>
                  <a:pt x="27" y="80"/>
                  <a:pt x="28" y="94"/>
                </a:cubicBezTo>
                <a:cubicBezTo>
                  <a:pt x="29" y="105"/>
                  <a:pt x="31" y="107"/>
                  <a:pt x="36" y="107"/>
                </a:cubicBezTo>
                <a:cubicBezTo>
                  <a:pt x="41" y="108"/>
                  <a:pt x="49" y="98"/>
                  <a:pt x="55" y="93"/>
                </a:cubicBezTo>
                <a:cubicBezTo>
                  <a:pt x="62" y="88"/>
                  <a:pt x="89" y="88"/>
                  <a:pt x="96" y="93"/>
                </a:cubicBezTo>
                <a:cubicBezTo>
                  <a:pt x="102" y="98"/>
                  <a:pt x="109" y="108"/>
                  <a:pt x="114" y="107"/>
                </a:cubicBezTo>
                <a:cubicBezTo>
                  <a:pt x="120" y="107"/>
                  <a:pt x="121" y="105"/>
                  <a:pt x="122" y="94"/>
                </a:cubicBezTo>
                <a:cubicBezTo>
                  <a:pt x="124" y="80"/>
                  <a:pt x="119" y="61"/>
                  <a:pt x="116" y="54"/>
                </a:cubicBezTo>
                <a:moveTo>
                  <a:pt x="75" y="140"/>
                </a:moveTo>
                <a:cubicBezTo>
                  <a:pt x="39" y="140"/>
                  <a:pt x="10" y="111"/>
                  <a:pt x="10" y="75"/>
                </a:cubicBezTo>
                <a:cubicBezTo>
                  <a:pt x="10" y="39"/>
                  <a:pt x="39" y="9"/>
                  <a:pt x="75" y="9"/>
                </a:cubicBezTo>
                <a:cubicBezTo>
                  <a:pt x="111" y="9"/>
                  <a:pt x="141" y="39"/>
                  <a:pt x="141" y="75"/>
                </a:cubicBezTo>
                <a:cubicBezTo>
                  <a:pt x="141" y="111"/>
                  <a:pt x="111" y="140"/>
                  <a:pt x="75" y="140"/>
                </a:cubicBezTo>
                <a:moveTo>
                  <a:pt x="75" y="0"/>
                </a:moveTo>
                <a:cubicBezTo>
                  <a:pt x="34" y="0"/>
                  <a:pt x="0" y="33"/>
                  <a:pt x="0" y="75"/>
                </a:cubicBezTo>
                <a:cubicBezTo>
                  <a:pt x="0" y="116"/>
                  <a:pt x="34" y="149"/>
                  <a:pt x="75" y="149"/>
                </a:cubicBezTo>
                <a:cubicBezTo>
                  <a:pt x="117" y="149"/>
                  <a:pt x="150" y="116"/>
                  <a:pt x="150" y="75"/>
                </a:cubicBezTo>
                <a:cubicBezTo>
                  <a:pt x="150" y="33"/>
                  <a:pt x="117" y="0"/>
                  <a:pt x="75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25051"/>
              </a:solidFill>
              <a:effectLst/>
              <a:uLnTx/>
              <a:uFillTx/>
              <a:latin typeface="Blender Pro Book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5AB02C-9A27-49B7-8C77-04D27BF83652}"/>
              </a:ext>
            </a:extLst>
          </p:cNvPr>
          <p:cNvGrpSpPr/>
          <p:nvPr/>
        </p:nvGrpSpPr>
        <p:grpSpPr>
          <a:xfrm>
            <a:off x="8193963" y="5124246"/>
            <a:ext cx="568203" cy="568203"/>
            <a:chOff x="4604545" y="1640238"/>
            <a:chExt cx="392110" cy="392110"/>
          </a:xfrm>
          <a:solidFill>
            <a:schemeClr val="tx1"/>
          </a:solidFill>
        </p:grpSpPr>
        <p:grpSp>
          <p:nvGrpSpPr>
            <p:cNvPr id="25" name="Group 36">
              <a:extLst>
                <a:ext uri="{FF2B5EF4-FFF2-40B4-BE49-F238E27FC236}">
                  <a16:creationId xmlns:a16="http://schemas.microsoft.com/office/drawing/2014/main" id="{F479A9D8-B644-4035-AB57-69F4540D6266}"/>
                </a:ext>
              </a:extLst>
            </p:cNvPr>
            <p:cNvGrpSpPr/>
            <p:nvPr/>
          </p:nvGrpSpPr>
          <p:grpSpPr bwMode="black">
            <a:xfrm>
              <a:off x="4673640" y="1736214"/>
              <a:ext cx="253920" cy="200159"/>
              <a:chOff x="3358790" y="376388"/>
              <a:chExt cx="1516063" cy="1195388"/>
            </a:xfrm>
            <a:grpFill/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452AB43F-5B0A-4E3A-943D-A38C91265A90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3703278" y="376388"/>
                <a:ext cx="1171575" cy="1128713"/>
              </a:xfrm>
              <a:custGeom>
                <a:avLst/>
                <a:gdLst>
                  <a:gd name="T0" fmla="*/ 36 w 312"/>
                  <a:gd name="T1" fmla="*/ 0 h 301"/>
                  <a:gd name="T2" fmla="*/ 0 w 312"/>
                  <a:gd name="T3" fmla="*/ 94 h 301"/>
                  <a:gd name="T4" fmla="*/ 32 w 312"/>
                  <a:gd name="T5" fmla="*/ 94 h 301"/>
                  <a:gd name="T6" fmla="*/ 54 w 312"/>
                  <a:gd name="T7" fmla="*/ 39 h 301"/>
                  <a:gd name="T8" fmla="*/ 272 w 312"/>
                  <a:gd name="T9" fmla="*/ 124 h 301"/>
                  <a:gd name="T10" fmla="*/ 219 w 312"/>
                  <a:gd name="T11" fmla="*/ 262 h 301"/>
                  <a:gd name="T12" fmla="*/ 219 w 312"/>
                  <a:gd name="T13" fmla="*/ 295 h 301"/>
                  <a:gd name="T14" fmla="*/ 237 w 312"/>
                  <a:gd name="T15" fmla="*/ 301 h 301"/>
                  <a:gd name="T16" fmla="*/ 312 w 312"/>
                  <a:gd name="T17" fmla="*/ 106 h 301"/>
                  <a:gd name="T18" fmla="*/ 36 w 312"/>
                  <a:gd name="T1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2" h="301">
                    <a:moveTo>
                      <a:pt x="36" y="0"/>
                    </a:moveTo>
                    <a:cubicBezTo>
                      <a:pt x="0" y="94"/>
                      <a:pt x="0" y="94"/>
                      <a:pt x="0" y="94"/>
                    </a:cubicBezTo>
                    <a:cubicBezTo>
                      <a:pt x="32" y="94"/>
                      <a:pt x="32" y="94"/>
                      <a:pt x="32" y="94"/>
                    </a:cubicBezTo>
                    <a:cubicBezTo>
                      <a:pt x="41" y="73"/>
                      <a:pt x="54" y="39"/>
                      <a:pt x="54" y="39"/>
                    </a:cubicBezTo>
                    <a:cubicBezTo>
                      <a:pt x="272" y="124"/>
                      <a:pt x="272" y="124"/>
                      <a:pt x="272" y="124"/>
                    </a:cubicBezTo>
                    <a:cubicBezTo>
                      <a:pt x="219" y="262"/>
                      <a:pt x="219" y="262"/>
                      <a:pt x="219" y="262"/>
                    </a:cubicBezTo>
                    <a:cubicBezTo>
                      <a:pt x="219" y="295"/>
                      <a:pt x="219" y="295"/>
                      <a:pt x="219" y="295"/>
                    </a:cubicBezTo>
                    <a:cubicBezTo>
                      <a:pt x="237" y="301"/>
                      <a:pt x="237" y="301"/>
                      <a:pt x="237" y="301"/>
                    </a:cubicBezTo>
                    <a:cubicBezTo>
                      <a:pt x="312" y="106"/>
                      <a:pt x="312" y="106"/>
                      <a:pt x="312" y="106"/>
                    </a:cubicBezTo>
                    <a:lnTo>
                      <a:pt x="36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07785513-4DF9-421D-BD5C-E5049C6F5FAF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3358790" y="789138"/>
                <a:ext cx="1106488" cy="782638"/>
              </a:xfrm>
              <a:custGeom>
                <a:avLst/>
                <a:gdLst>
                  <a:gd name="T0" fmla="*/ 0 w 697"/>
                  <a:gd name="T1" fmla="*/ 0 h 493"/>
                  <a:gd name="T2" fmla="*/ 0 w 697"/>
                  <a:gd name="T3" fmla="*/ 493 h 493"/>
                  <a:gd name="T4" fmla="*/ 697 w 697"/>
                  <a:gd name="T5" fmla="*/ 493 h 493"/>
                  <a:gd name="T6" fmla="*/ 697 w 697"/>
                  <a:gd name="T7" fmla="*/ 0 h 493"/>
                  <a:gd name="T8" fmla="*/ 0 w 697"/>
                  <a:gd name="T9" fmla="*/ 0 h 493"/>
                  <a:gd name="T10" fmla="*/ 626 w 697"/>
                  <a:gd name="T11" fmla="*/ 422 h 493"/>
                  <a:gd name="T12" fmla="*/ 71 w 697"/>
                  <a:gd name="T13" fmla="*/ 422 h 493"/>
                  <a:gd name="T14" fmla="*/ 71 w 697"/>
                  <a:gd name="T15" fmla="*/ 73 h 493"/>
                  <a:gd name="T16" fmla="*/ 626 w 697"/>
                  <a:gd name="T17" fmla="*/ 73 h 493"/>
                  <a:gd name="T18" fmla="*/ 626 w 697"/>
                  <a:gd name="T19" fmla="*/ 42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7" h="493">
                    <a:moveTo>
                      <a:pt x="0" y="0"/>
                    </a:moveTo>
                    <a:lnTo>
                      <a:pt x="0" y="493"/>
                    </a:lnTo>
                    <a:lnTo>
                      <a:pt x="697" y="493"/>
                    </a:lnTo>
                    <a:lnTo>
                      <a:pt x="697" y="0"/>
                    </a:lnTo>
                    <a:lnTo>
                      <a:pt x="0" y="0"/>
                    </a:lnTo>
                    <a:close/>
                    <a:moveTo>
                      <a:pt x="626" y="422"/>
                    </a:moveTo>
                    <a:lnTo>
                      <a:pt x="71" y="422"/>
                    </a:lnTo>
                    <a:lnTo>
                      <a:pt x="71" y="73"/>
                    </a:lnTo>
                    <a:lnTo>
                      <a:pt x="626" y="73"/>
                    </a:lnTo>
                    <a:lnTo>
                      <a:pt x="626" y="4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012348F3-F31C-45C0-AE05-83A62AD1CD4F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3565165" y="1189188"/>
                <a:ext cx="401638" cy="338138"/>
              </a:xfrm>
              <a:custGeom>
                <a:avLst/>
                <a:gdLst>
                  <a:gd name="T0" fmla="*/ 0 w 107"/>
                  <a:gd name="T1" fmla="*/ 90 h 90"/>
                  <a:gd name="T2" fmla="*/ 54 w 107"/>
                  <a:gd name="T3" fmla="*/ 0 h 90"/>
                  <a:gd name="T4" fmla="*/ 107 w 107"/>
                  <a:gd name="T5" fmla="*/ 90 h 90"/>
                  <a:gd name="T6" fmla="*/ 0 w 107"/>
                  <a:gd name="T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" h="90">
                    <a:moveTo>
                      <a:pt x="0" y="90"/>
                    </a:moveTo>
                    <a:cubicBezTo>
                      <a:pt x="0" y="40"/>
                      <a:pt x="8" y="0"/>
                      <a:pt x="54" y="0"/>
                    </a:cubicBezTo>
                    <a:cubicBezTo>
                      <a:pt x="99" y="0"/>
                      <a:pt x="107" y="40"/>
                      <a:pt x="107" y="90"/>
                    </a:cubicBezTo>
                    <a:lnTo>
                      <a:pt x="0" y="9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B0FAEB86-A237-4716-8A4A-3BC34C899DE8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3958865" y="1230463"/>
                <a:ext cx="225425" cy="244475"/>
              </a:xfrm>
              <a:custGeom>
                <a:avLst/>
                <a:gdLst>
                  <a:gd name="T0" fmla="*/ 0 w 60"/>
                  <a:gd name="T1" fmla="*/ 4 h 65"/>
                  <a:gd name="T2" fmla="*/ 14 w 60"/>
                  <a:gd name="T3" fmla="*/ 65 h 65"/>
                  <a:gd name="T4" fmla="*/ 60 w 60"/>
                  <a:gd name="T5" fmla="*/ 65 h 65"/>
                  <a:gd name="T6" fmla="*/ 18 w 60"/>
                  <a:gd name="T7" fmla="*/ 0 h 65"/>
                  <a:gd name="T8" fmla="*/ 0 w 60"/>
                  <a:gd name="T9" fmla="*/ 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65">
                    <a:moveTo>
                      <a:pt x="0" y="4"/>
                    </a:moveTo>
                    <a:cubicBezTo>
                      <a:pt x="11" y="22"/>
                      <a:pt x="14" y="46"/>
                      <a:pt x="14" y="65"/>
                    </a:cubicBezTo>
                    <a:cubicBezTo>
                      <a:pt x="20" y="65"/>
                      <a:pt x="53" y="65"/>
                      <a:pt x="60" y="65"/>
                    </a:cubicBezTo>
                    <a:cubicBezTo>
                      <a:pt x="59" y="19"/>
                      <a:pt x="46" y="0"/>
                      <a:pt x="18" y="0"/>
                    </a:cubicBezTo>
                    <a:cubicBezTo>
                      <a:pt x="11" y="0"/>
                      <a:pt x="5" y="1"/>
                      <a:pt x="0" y="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1AC0922-8751-461C-9003-88AB7AE7F881}"/>
                  </a:ext>
                </a:extLst>
              </p:cNvPr>
              <p:cNvSpPr>
                <a:spLocks noChangeArrowheads="1"/>
              </p:cNvSpPr>
              <p:nvPr/>
            </p:nvSpPr>
            <p:spPr bwMode="black">
              <a:xfrm>
                <a:off x="3647715" y="930426"/>
                <a:ext cx="239713" cy="239713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9898577-8E35-421B-AB45-07B1FD0C80EC}"/>
                  </a:ext>
                </a:extLst>
              </p:cNvPr>
              <p:cNvSpPr>
                <a:spLocks noChangeArrowheads="1"/>
              </p:cNvSpPr>
              <p:nvPr/>
            </p:nvSpPr>
            <p:spPr bwMode="black">
              <a:xfrm>
                <a:off x="3933465" y="1020913"/>
                <a:ext cx="182563" cy="17938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5" tIns="60957" rIns="121915" bIns="6095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876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-163" normalizeH="0" baseline="0" noProof="0">
                  <a:ln>
                    <a:noFill/>
                  </a:ln>
                  <a:solidFill>
                    <a:srgbClr val="525051">
                      <a:lumMod val="50000"/>
                    </a:srgbClr>
                  </a:solidFill>
                  <a:effectLst/>
                  <a:uLnTx/>
                  <a:uFillTx/>
                  <a:latin typeface="KodchiangUPC" panose="02020603050405020304" pitchFamily="18" charset="-34"/>
                </a:endParaRPr>
              </a:p>
            </p:txBody>
          </p:sp>
        </p:grpSp>
        <p:sp>
          <p:nvSpPr>
            <p:cNvPr id="26" name="Donut 488">
              <a:extLst>
                <a:ext uri="{FF2B5EF4-FFF2-40B4-BE49-F238E27FC236}">
                  <a16:creationId xmlns:a16="http://schemas.microsoft.com/office/drawing/2014/main" id="{0D27BAA5-9107-4AC7-B55D-37E99A62632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04545" y="1640238"/>
              <a:ext cx="392110" cy="392110"/>
            </a:xfrm>
            <a:prstGeom prst="donut">
              <a:avLst>
                <a:gd name="adj" fmla="val 6317"/>
              </a:avLst>
            </a:prstGeom>
            <a:grp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21920" tIns="60960" rIns="60960" bIns="1219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876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-67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Blender Pro Book" panose="02000506030000020004" pitchFamily="50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3" name="Freeform 10">
            <a:extLst>
              <a:ext uri="{FF2B5EF4-FFF2-40B4-BE49-F238E27FC236}">
                <a16:creationId xmlns:a16="http://schemas.microsoft.com/office/drawing/2014/main" id="{388A2300-D477-40BB-AFE9-363A8E3BC903}"/>
              </a:ext>
            </a:extLst>
          </p:cNvPr>
          <p:cNvSpPr>
            <a:spLocks noEditPoints="1"/>
          </p:cNvSpPr>
          <p:nvPr/>
        </p:nvSpPr>
        <p:spPr bwMode="black">
          <a:xfrm>
            <a:off x="7331641" y="5924672"/>
            <a:ext cx="568203" cy="568203"/>
          </a:xfrm>
          <a:custGeom>
            <a:avLst/>
            <a:gdLst>
              <a:gd name="T0" fmla="*/ 81 w 149"/>
              <a:gd name="T1" fmla="*/ 87 h 149"/>
              <a:gd name="T2" fmla="*/ 62 w 149"/>
              <a:gd name="T3" fmla="*/ 81 h 149"/>
              <a:gd name="T4" fmla="*/ 68 w 149"/>
              <a:gd name="T5" fmla="*/ 62 h 149"/>
              <a:gd name="T6" fmla="*/ 87 w 149"/>
              <a:gd name="T7" fmla="*/ 68 h 149"/>
              <a:gd name="T8" fmla="*/ 81 w 149"/>
              <a:gd name="T9" fmla="*/ 87 h 149"/>
              <a:gd name="T10" fmla="*/ 105 w 149"/>
              <a:gd name="T11" fmla="*/ 72 h 149"/>
              <a:gd name="T12" fmla="*/ 102 w 149"/>
              <a:gd name="T13" fmla="*/ 62 h 149"/>
              <a:gd name="T14" fmla="*/ 94 w 149"/>
              <a:gd name="T15" fmla="*/ 63 h 149"/>
              <a:gd name="T16" fmla="*/ 91 w 149"/>
              <a:gd name="T17" fmla="*/ 59 h 149"/>
              <a:gd name="T18" fmla="*/ 94 w 149"/>
              <a:gd name="T19" fmla="*/ 51 h 149"/>
              <a:gd name="T20" fmla="*/ 85 w 149"/>
              <a:gd name="T21" fmla="*/ 46 h 149"/>
              <a:gd name="T22" fmla="*/ 80 w 149"/>
              <a:gd name="T23" fmla="*/ 53 h 149"/>
              <a:gd name="T24" fmla="*/ 74 w 149"/>
              <a:gd name="T25" fmla="*/ 52 h 149"/>
              <a:gd name="T26" fmla="*/ 71 w 149"/>
              <a:gd name="T27" fmla="*/ 44 h 149"/>
              <a:gd name="T28" fmla="*/ 61 w 149"/>
              <a:gd name="T29" fmla="*/ 47 h 149"/>
              <a:gd name="T30" fmla="*/ 62 w 149"/>
              <a:gd name="T31" fmla="*/ 55 h 149"/>
              <a:gd name="T32" fmla="*/ 59 w 149"/>
              <a:gd name="T33" fmla="*/ 58 h 149"/>
              <a:gd name="T34" fmla="*/ 51 w 149"/>
              <a:gd name="T35" fmla="*/ 55 h 149"/>
              <a:gd name="T36" fmla="*/ 46 w 149"/>
              <a:gd name="T37" fmla="*/ 64 h 149"/>
              <a:gd name="T38" fmla="*/ 52 w 149"/>
              <a:gd name="T39" fmla="*/ 69 h 149"/>
              <a:gd name="T40" fmla="*/ 51 w 149"/>
              <a:gd name="T41" fmla="*/ 74 h 149"/>
              <a:gd name="T42" fmla="*/ 44 w 149"/>
              <a:gd name="T43" fmla="*/ 77 h 149"/>
              <a:gd name="T44" fmla="*/ 47 w 149"/>
              <a:gd name="T45" fmla="*/ 87 h 149"/>
              <a:gd name="T46" fmla="*/ 55 w 149"/>
              <a:gd name="T47" fmla="*/ 86 h 149"/>
              <a:gd name="T48" fmla="*/ 58 w 149"/>
              <a:gd name="T49" fmla="*/ 91 h 149"/>
              <a:gd name="T50" fmla="*/ 55 w 149"/>
              <a:gd name="T51" fmla="*/ 98 h 149"/>
              <a:gd name="T52" fmla="*/ 64 w 149"/>
              <a:gd name="T53" fmla="*/ 103 h 149"/>
              <a:gd name="T54" fmla="*/ 69 w 149"/>
              <a:gd name="T55" fmla="*/ 97 h 149"/>
              <a:gd name="T56" fmla="*/ 74 w 149"/>
              <a:gd name="T57" fmla="*/ 97 h 149"/>
              <a:gd name="T58" fmla="*/ 77 w 149"/>
              <a:gd name="T59" fmla="*/ 105 h 149"/>
              <a:gd name="T60" fmla="*/ 87 w 149"/>
              <a:gd name="T61" fmla="*/ 102 h 149"/>
              <a:gd name="T62" fmla="*/ 86 w 149"/>
              <a:gd name="T63" fmla="*/ 94 h 149"/>
              <a:gd name="T64" fmla="*/ 90 w 149"/>
              <a:gd name="T65" fmla="*/ 91 h 149"/>
              <a:gd name="T66" fmla="*/ 98 w 149"/>
              <a:gd name="T67" fmla="*/ 94 h 149"/>
              <a:gd name="T68" fmla="*/ 103 w 149"/>
              <a:gd name="T69" fmla="*/ 85 h 149"/>
              <a:gd name="T70" fmla="*/ 96 w 149"/>
              <a:gd name="T71" fmla="*/ 80 h 149"/>
              <a:gd name="T72" fmla="*/ 97 w 149"/>
              <a:gd name="T73" fmla="*/ 75 h 149"/>
              <a:gd name="T74" fmla="*/ 105 w 149"/>
              <a:gd name="T75" fmla="*/ 72 h 149"/>
              <a:gd name="T76" fmla="*/ 79 w 149"/>
              <a:gd name="T77" fmla="*/ 72 h 149"/>
              <a:gd name="T78" fmla="*/ 72 w 149"/>
              <a:gd name="T79" fmla="*/ 70 h 149"/>
              <a:gd name="T80" fmla="*/ 70 w 149"/>
              <a:gd name="T81" fmla="*/ 77 h 149"/>
              <a:gd name="T82" fmla="*/ 77 w 149"/>
              <a:gd name="T83" fmla="*/ 79 h 149"/>
              <a:gd name="T84" fmla="*/ 79 w 149"/>
              <a:gd name="T85" fmla="*/ 72 h 149"/>
              <a:gd name="T86" fmla="*/ 74 w 149"/>
              <a:gd name="T87" fmla="*/ 9 h 149"/>
              <a:gd name="T88" fmla="*/ 9 w 149"/>
              <a:gd name="T89" fmla="*/ 75 h 149"/>
              <a:gd name="T90" fmla="*/ 74 w 149"/>
              <a:gd name="T91" fmla="*/ 140 h 149"/>
              <a:gd name="T92" fmla="*/ 140 w 149"/>
              <a:gd name="T93" fmla="*/ 75 h 149"/>
              <a:gd name="T94" fmla="*/ 74 w 149"/>
              <a:gd name="T95" fmla="*/ 9 h 149"/>
              <a:gd name="T96" fmla="*/ 74 w 149"/>
              <a:gd name="T97" fmla="*/ 0 h 149"/>
              <a:gd name="T98" fmla="*/ 149 w 149"/>
              <a:gd name="T99" fmla="*/ 75 h 149"/>
              <a:gd name="T100" fmla="*/ 74 w 149"/>
              <a:gd name="T101" fmla="*/ 149 h 149"/>
              <a:gd name="T102" fmla="*/ 0 w 149"/>
              <a:gd name="T103" fmla="*/ 75 h 149"/>
              <a:gd name="T104" fmla="*/ 74 w 149"/>
              <a:gd name="T10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9" h="149">
                <a:moveTo>
                  <a:pt x="81" y="87"/>
                </a:moveTo>
                <a:cubicBezTo>
                  <a:pt x="74" y="91"/>
                  <a:pt x="65" y="88"/>
                  <a:pt x="62" y="81"/>
                </a:cubicBezTo>
                <a:cubicBezTo>
                  <a:pt x="58" y="74"/>
                  <a:pt x="61" y="66"/>
                  <a:pt x="68" y="62"/>
                </a:cubicBezTo>
                <a:cubicBezTo>
                  <a:pt x="75" y="58"/>
                  <a:pt x="83" y="61"/>
                  <a:pt x="87" y="68"/>
                </a:cubicBezTo>
                <a:cubicBezTo>
                  <a:pt x="91" y="75"/>
                  <a:pt x="88" y="84"/>
                  <a:pt x="81" y="87"/>
                </a:cubicBezTo>
                <a:moveTo>
                  <a:pt x="105" y="72"/>
                </a:moveTo>
                <a:cubicBezTo>
                  <a:pt x="102" y="62"/>
                  <a:pt x="102" y="62"/>
                  <a:pt x="102" y="62"/>
                </a:cubicBezTo>
                <a:cubicBezTo>
                  <a:pt x="94" y="63"/>
                  <a:pt x="94" y="63"/>
                  <a:pt x="94" y="63"/>
                </a:cubicBezTo>
                <a:cubicBezTo>
                  <a:pt x="93" y="62"/>
                  <a:pt x="92" y="60"/>
                  <a:pt x="91" y="59"/>
                </a:cubicBezTo>
                <a:cubicBezTo>
                  <a:pt x="94" y="51"/>
                  <a:pt x="94" y="51"/>
                  <a:pt x="94" y="51"/>
                </a:cubicBezTo>
                <a:cubicBezTo>
                  <a:pt x="85" y="46"/>
                  <a:pt x="85" y="46"/>
                  <a:pt x="85" y="46"/>
                </a:cubicBezTo>
                <a:cubicBezTo>
                  <a:pt x="80" y="53"/>
                  <a:pt x="80" y="53"/>
                  <a:pt x="80" y="53"/>
                </a:cubicBezTo>
                <a:cubicBezTo>
                  <a:pt x="78" y="52"/>
                  <a:pt x="76" y="52"/>
                  <a:pt x="74" y="52"/>
                </a:cubicBezTo>
                <a:cubicBezTo>
                  <a:pt x="71" y="44"/>
                  <a:pt x="71" y="44"/>
                  <a:pt x="71" y="44"/>
                </a:cubicBezTo>
                <a:cubicBezTo>
                  <a:pt x="61" y="47"/>
                  <a:pt x="61" y="47"/>
                  <a:pt x="61" y="47"/>
                </a:cubicBezTo>
                <a:cubicBezTo>
                  <a:pt x="62" y="55"/>
                  <a:pt x="62" y="55"/>
                  <a:pt x="62" y="55"/>
                </a:cubicBezTo>
                <a:cubicBezTo>
                  <a:pt x="61" y="56"/>
                  <a:pt x="60" y="57"/>
                  <a:pt x="59" y="58"/>
                </a:cubicBezTo>
                <a:cubicBezTo>
                  <a:pt x="51" y="55"/>
                  <a:pt x="51" y="55"/>
                  <a:pt x="51" y="55"/>
                </a:cubicBezTo>
                <a:cubicBezTo>
                  <a:pt x="46" y="64"/>
                  <a:pt x="46" y="64"/>
                  <a:pt x="46" y="64"/>
                </a:cubicBezTo>
                <a:cubicBezTo>
                  <a:pt x="52" y="69"/>
                  <a:pt x="52" y="69"/>
                  <a:pt x="52" y="69"/>
                </a:cubicBezTo>
                <a:cubicBezTo>
                  <a:pt x="52" y="71"/>
                  <a:pt x="51" y="72"/>
                  <a:pt x="51" y="74"/>
                </a:cubicBezTo>
                <a:cubicBezTo>
                  <a:pt x="44" y="77"/>
                  <a:pt x="44" y="77"/>
                  <a:pt x="44" y="77"/>
                </a:cubicBezTo>
                <a:cubicBezTo>
                  <a:pt x="47" y="87"/>
                  <a:pt x="47" y="87"/>
                  <a:pt x="47" y="87"/>
                </a:cubicBezTo>
                <a:cubicBezTo>
                  <a:pt x="55" y="86"/>
                  <a:pt x="55" y="86"/>
                  <a:pt x="55" y="86"/>
                </a:cubicBezTo>
                <a:cubicBezTo>
                  <a:pt x="56" y="88"/>
                  <a:pt x="57" y="89"/>
                  <a:pt x="58" y="91"/>
                </a:cubicBezTo>
                <a:cubicBezTo>
                  <a:pt x="55" y="98"/>
                  <a:pt x="55" y="98"/>
                  <a:pt x="55" y="98"/>
                </a:cubicBezTo>
                <a:cubicBezTo>
                  <a:pt x="64" y="103"/>
                  <a:pt x="64" y="103"/>
                  <a:pt x="64" y="103"/>
                </a:cubicBezTo>
                <a:cubicBezTo>
                  <a:pt x="69" y="97"/>
                  <a:pt x="69" y="97"/>
                  <a:pt x="69" y="97"/>
                </a:cubicBezTo>
                <a:cubicBezTo>
                  <a:pt x="70" y="97"/>
                  <a:pt x="72" y="97"/>
                  <a:pt x="74" y="97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87" y="102"/>
                  <a:pt x="87" y="102"/>
                  <a:pt x="87" y="102"/>
                </a:cubicBezTo>
                <a:cubicBezTo>
                  <a:pt x="86" y="94"/>
                  <a:pt x="86" y="94"/>
                  <a:pt x="86" y="94"/>
                </a:cubicBezTo>
                <a:cubicBezTo>
                  <a:pt x="88" y="93"/>
                  <a:pt x="89" y="92"/>
                  <a:pt x="90" y="91"/>
                </a:cubicBezTo>
                <a:cubicBezTo>
                  <a:pt x="98" y="94"/>
                  <a:pt x="98" y="94"/>
                  <a:pt x="98" y="94"/>
                </a:cubicBezTo>
                <a:cubicBezTo>
                  <a:pt x="103" y="85"/>
                  <a:pt x="103" y="85"/>
                  <a:pt x="103" y="85"/>
                </a:cubicBezTo>
                <a:cubicBezTo>
                  <a:pt x="96" y="80"/>
                  <a:pt x="96" y="80"/>
                  <a:pt x="96" y="80"/>
                </a:cubicBezTo>
                <a:cubicBezTo>
                  <a:pt x="97" y="78"/>
                  <a:pt x="97" y="77"/>
                  <a:pt x="97" y="75"/>
                </a:cubicBezTo>
                <a:lnTo>
                  <a:pt x="105" y="72"/>
                </a:lnTo>
                <a:close/>
                <a:moveTo>
                  <a:pt x="79" y="72"/>
                </a:moveTo>
                <a:cubicBezTo>
                  <a:pt x="78" y="70"/>
                  <a:pt x="75" y="69"/>
                  <a:pt x="72" y="70"/>
                </a:cubicBezTo>
                <a:cubicBezTo>
                  <a:pt x="70" y="71"/>
                  <a:pt x="69" y="74"/>
                  <a:pt x="70" y="77"/>
                </a:cubicBezTo>
                <a:cubicBezTo>
                  <a:pt x="71" y="80"/>
                  <a:pt x="74" y="81"/>
                  <a:pt x="77" y="79"/>
                </a:cubicBezTo>
                <a:cubicBezTo>
                  <a:pt x="79" y="78"/>
                  <a:pt x="80" y="75"/>
                  <a:pt x="79" y="72"/>
                </a:cubicBezTo>
                <a:moveTo>
                  <a:pt x="74" y="9"/>
                </a:moveTo>
                <a:cubicBezTo>
                  <a:pt x="38" y="9"/>
                  <a:pt x="9" y="39"/>
                  <a:pt x="9" y="75"/>
                </a:cubicBezTo>
                <a:cubicBezTo>
                  <a:pt x="9" y="111"/>
                  <a:pt x="38" y="140"/>
                  <a:pt x="74" y="140"/>
                </a:cubicBezTo>
                <a:cubicBezTo>
                  <a:pt x="110" y="140"/>
                  <a:pt x="140" y="111"/>
                  <a:pt x="140" y="75"/>
                </a:cubicBezTo>
                <a:cubicBezTo>
                  <a:pt x="140" y="39"/>
                  <a:pt x="110" y="9"/>
                  <a:pt x="74" y="9"/>
                </a:cubicBezTo>
                <a:moveTo>
                  <a:pt x="74" y="0"/>
                </a:moveTo>
                <a:cubicBezTo>
                  <a:pt x="116" y="0"/>
                  <a:pt x="149" y="33"/>
                  <a:pt x="149" y="75"/>
                </a:cubicBezTo>
                <a:cubicBezTo>
                  <a:pt x="149" y="116"/>
                  <a:pt x="116" y="149"/>
                  <a:pt x="74" y="149"/>
                </a:cubicBezTo>
                <a:cubicBezTo>
                  <a:pt x="33" y="149"/>
                  <a:pt x="0" y="116"/>
                  <a:pt x="0" y="75"/>
                </a:cubicBezTo>
                <a:cubicBezTo>
                  <a:pt x="0" y="33"/>
                  <a:pt x="33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25051"/>
              </a:solidFill>
              <a:effectLst/>
              <a:uLnTx/>
              <a:uFillTx/>
              <a:latin typeface="Blender Pro Book"/>
            </a:endParaRPr>
          </a:p>
        </p:txBody>
      </p:sp>
    </p:spTree>
    <p:extLst>
      <p:ext uri="{BB962C8B-B14F-4D97-AF65-F5344CB8AC3E}">
        <p14:creationId xmlns:p14="http://schemas.microsoft.com/office/powerpoint/2010/main" val="155682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BBDFBD-4FE6-42ED-86AD-9131AA18E629}"/>
              </a:ext>
            </a:extLst>
          </p:cNvPr>
          <p:cNvSpPr txBox="1"/>
          <p:nvPr/>
        </p:nvSpPr>
        <p:spPr>
          <a:xfrm>
            <a:off x="0" y="310583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/>
              <a:t>grain = </a:t>
            </a:r>
            <a:r>
              <a:rPr lang="en-US" sz="4400">
                <a:solidFill>
                  <a:srgbClr val="FFC000"/>
                </a:solidFill>
              </a:rPr>
              <a:t>identity</a:t>
            </a:r>
            <a:r>
              <a:rPr lang="en-US" sz="4400"/>
              <a:t> + </a:t>
            </a:r>
            <a:r>
              <a:rPr lang="en-US" sz="4400">
                <a:solidFill>
                  <a:srgbClr val="00B050"/>
                </a:solidFill>
              </a:rPr>
              <a:t>behavior</a:t>
            </a:r>
            <a:r>
              <a:rPr lang="en-US" sz="4400"/>
              <a:t> [+ </a:t>
            </a:r>
            <a:r>
              <a:rPr lang="en-US" sz="4400">
                <a:solidFill>
                  <a:srgbClr val="FF0000"/>
                </a:solidFill>
              </a:rPr>
              <a:t>state</a:t>
            </a:r>
            <a:r>
              <a:rPr lang="en-US" sz="4400"/>
              <a:t>]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C56548CB-110A-418B-8947-538E992D9D93}"/>
              </a:ext>
            </a:extLst>
          </p:cNvPr>
          <p:cNvSpPr/>
          <p:nvPr/>
        </p:nvSpPr>
        <p:spPr>
          <a:xfrm rot="5400000">
            <a:off x="4427751" y="2097855"/>
            <a:ext cx="493873" cy="1809244"/>
          </a:xfrm>
          <a:prstGeom prst="leftBrac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F89C0A-3AE1-486E-B255-FC096E86AD19}"/>
              </a:ext>
            </a:extLst>
          </p:cNvPr>
          <p:cNvSpPr txBox="1"/>
          <p:nvPr/>
        </p:nvSpPr>
        <p:spPr>
          <a:xfrm>
            <a:off x="3903773" y="2211061"/>
            <a:ext cx="154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4EC9B0"/>
                </a:solidFill>
                <a:latin typeface="Consolas" panose="020B0609020204030204" pitchFamily="49" charset="0"/>
              </a:rPr>
              <a:t>User</a:t>
            </a:r>
            <a:r>
              <a:rPr lang="en-US">
                <a:latin typeface="Consolas" panose="020B0609020204030204" pitchFamily="49" charset="0"/>
              </a:rPr>
              <a:t>/</a:t>
            </a:r>
            <a:r>
              <a:rPr lang="en-US">
                <a:solidFill>
                  <a:srgbClr val="00B0F0"/>
                </a:solidFill>
                <a:latin typeface="Consolas" panose="020B0609020204030204" pitchFamily="49" charset="0"/>
              </a:rPr>
              <a:t>fabio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405AA3A7-86E5-4091-B2F3-A0614F073327}"/>
              </a:ext>
            </a:extLst>
          </p:cNvPr>
          <p:cNvSpPr/>
          <p:nvPr/>
        </p:nvSpPr>
        <p:spPr>
          <a:xfrm rot="16200000">
            <a:off x="6811546" y="3050756"/>
            <a:ext cx="493873" cy="2009724"/>
          </a:xfrm>
          <a:prstGeom prst="leftBrac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12E979-56C3-4490-8E44-805C78FE9AC9}"/>
              </a:ext>
            </a:extLst>
          </p:cNvPr>
          <p:cNvSpPr txBox="1"/>
          <p:nvPr/>
        </p:nvSpPr>
        <p:spPr>
          <a:xfrm>
            <a:off x="8614880" y="1755939"/>
            <a:ext cx="1425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in-memory, persisted, or stateless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1399BB5E-E4B5-4345-953C-49CC7EB5F4BB}"/>
              </a:ext>
            </a:extLst>
          </p:cNvPr>
          <p:cNvSpPr/>
          <p:nvPr/>
        </p:nvSpPr>
        <p:spPr>
          <a:xfrm rot="5400000">
            <a:off x="9078396" y="2455225"/>
            <a:ext cx="493873" cy="1094505"/>
          </a:xfrm>
          <a:prstGeom prst="lef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90C874-BD4E-4112-B79F-9B5B47E1CD74}"/>
              </a:ext>
            </a:extLst>
          </p:cNvPr>
          <p:cNvSpPr/>
          <p:nvPr/>
        </p:nvSpPr>
        <p:spPr>
          <a:xfrm>
            <a:off x="5386407" y="4434163"/>
            <a:ext cx="33441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EC9B0"/>
                </a:solidFill>
                <a:latin typeface="Consolas" panose="020B0609020204030204" pitchFamily="49" charset="0"/>
              </a:rPr>
              <a:t>User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>
                <a:solidFill>
                  <a:srgbClr val="4EC9B0"/>
                </a:solidFill>
                <a:latin typeface="Consolas" panose="020B0609020204030204" pitchFamily="49" charset="0"/>
              </a:rPr>
              <a:t>Grain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4EC9B0"/>
                </a:solidFill>
                <a:latin typeface="Consolas" panose="020B0609020204030204" pitchFamily="49" charset="0"/>
              </a:rPr>
              <a:t>IUser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898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6903CA-273B-4B1A-89DB-587C07FC3084}"/>
              </a:ext>
            </a:extLst>
          </p:cNvPr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EC9B0"/>
                </a:solidFill>
                <a:latin typeface="Consolas" panose="020B0609020204030204" pitchFamily="49" charset="0"/>
              </a:rPr>
              <a:t>IUser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>
                <a:solidFill>
                  <a:srgbClr val="4EC9B0"/>
                </a:solidFill>
                <a:latin typeface="Consolas" panose="020B0609020204030204" pitchFamily="49" charset="0"/>
              </a:rPr>
              <a:t>IGrainWithStringKey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solidFill>
                  <a:srgbClr val="4EC9B0"/>
                </a:solidFill>
                <a:latin typeface="Consolas" panose="020B0609020204030204" pitchFamily="49" charset="0"/>
              </a:rPr>
              <a:t>  Task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SendMessage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4EC9B0"/>
                </a:solidFill>
                <a:latin typeface="Consolas" panose="020B0609020204030204" pitchFamily="49" charset="0"/>
              </a:rPr>
              <a:t>IUser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sender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4EC9B0"/>
                </a:solidFill>
                <a:latin typeface="Consolas" panose="020B0609020204030204" pitchFamily="49" charset="0"/>
              </a:rPr>
              <a:t>Task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4EC9B0"/>
                </a:solidFill>
                <a:latin typeface="Consolas" panose="020B0609020204030204" pitchFamily="49" charset="0"/>
              </a:rPr>
              <a:t>Message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&gt;&gt; 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GetMessages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7166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624F1A7-7548-4FDB-B0DA-7EE99DF9B507}"/>
              </a:ext>
            </a:extLst>
          </p:cNvPr>
          <p:cNvSpPr/>
          <p:nvPr/>
        </p:nvSpPr>
        <p:spPr>
          <a:xfrm>
            <a:off x="894552" y="1305341"/>
            <a:ext cx="104028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EC9B0"/>
                </a:solidFill>
                <a:latin typeface="Consolas" panose="020B0609020204030204" pitchFamily="49" charset="0"/>
              </a:rPr>
              <a:t>User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>
                <a:solidFill>
                  <a:srgbClr val="4EC9B0"/>
                </a:solidFill>
                <a:latin typeface="Consolas" panose="020B0609020204030204" pitchFamily="49" charset="0"/>
              </a:rPr>
              <a:t>Grain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4EC9B0"/>
                </a:solidFill>
                <a:latin typeface="Consolas" panose="020B0609020204030204" pitchFamily="49" charset="0"/>
              </a:rPr>
              <a:t>IUser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solidFill>
                  <a:srgbClr val="4EC9B0"/>
                </a:solidFill>
                <a:latin typeface="Consolas" panose="020B0609020204030204" pitchFamily="49" charset="0"/>
              </a:rPr>
              <a:t>  IGrainState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4EC9B0"/>
                </a:solidFill>
                <a:latin typeface="Consolas" panose="020B0609020204030204" pitchFamily="49" charset="0"/>
              </a:rPr>
              <a:t>Message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&gt;&gt;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_messages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User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>
                <a:solidFill>
                  <a:srgbClr val="4EC9B0"/>
                </a:solidFill>
                <a:latin typeface="Consolas" panose="020B0609020204030204" pitchFamily="49" charset="0"/>
              </a:rPr>
              <a:t>GrainState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"messages"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)] </a:t>
            </a:r>
            <a:r>
              <a:rPr lang="en-US">
                <a:solidFill>
                  <a:srgbClr val="4EC9B0"/>
                </a:solidFill>
                <a:latin typeface="Consolas" panose="020B0609020204030204" pitchFamily="49" charset="0"/>
              </a:rPr>
              <a:t>IGrainState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4EC9B0"/>
                </a:solidFill>
                <a:latin typeface="Consolas" panose="020B0609020204030204" pitchFamily="49" charset="0"/>
              </a:rPr>
              <a:t>Message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&gt;&gt;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messageState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   =&gt;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_messages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messageState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async </a:t>
            </a:r>
            <a:r>
              <a:rPr lang="en-US">
                <a:solidFill>
                  <a:srgbClr val="4EC9B0"/>
                </a:solidFill>
                <a:latin typeface="Consolas" panose="020B0609020204030204" pitchFamily="49" charset="0"/>
              </a:rPr>
              <a:t>Task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SendMessage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4EC9B0"/>
                </a:solidFill>
                <a:latin typeface="Consolas" panose="020B0609020204030204" pitchFamily="49" charset="0"/>
              </a:rPr>
              <a:t>IUser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sender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    _messages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EC9B0"/>
                </a:solidFill>
                <a:latin typeface="Consolas" panose="020B0609020204030204" pitchFamily="49" charset="0"/>
              </a:rPr>
              <a:t>Message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Sender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sender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body 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await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_messages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WriteStateAsync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4EC9B0"/>
                </a:solidFill>
                <a:latin typeface="Consolas" panose="020B0609020204030204" pitchFamily="49" charset="0"/>
              </a:rPr>
              <a:t>Task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4EC9B0"/>
                </a:solidFill>
                <a:latin typeface="Consolas" panose="020B0609020204030204" pitchFamily="49" charset="0"/>
              </a:rPr>
              <a:t>Message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&gt;&gt; 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GetMessages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() =&gt;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Task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FromResult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_messages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ounded Rectangular Callout 14">
            <a:extLst>
              <a:ext uri="{FF2B5EF4-FFF2-40B4-BE49-F238E27FC236}">
                <a16:creationId xmlns:a16="http://schemas.microsoft.com/office/drawing/2014/main" id="{2ECCAD7C-8D2C-4B98-A74F-C2F354942A4B}"/>
              </a:ext>
            </a:extLst>
          </p:cNvPr>
          <p:cNvSpPr/>
          <p:nvPr/>
        </p:nvSpPr>
        <p:spPr>
          <a:xfrm>
            <a:off x="7747285" y="2990850"/>
            <a:ext cx="2444465" cy="636768"/>
          </a:xfrm>
          <a:prstGeom prst="wedgeRoundRectCallout">
            <a:avLst>
              <a:gd name="adj1" fmla="val -31805"/>
              <a:gd name="adj2" fmla="val 64272"/>
              <a:gd name="adj3" fmla="val 16667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Methods are always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single-threaded</a:t>
            </a:r>
          </a:p>
        </p:txBody>
      </p:sp>
      <p:sp>
        <p:nvSpPr>
          <p:cNvPr id="11" name="Rounded Rectangular Callout 14">
            <a:extLst>
              <a:ext uri="{FF2B5EF4-FFF2-40B4-BE49-F238E27FC236}">
                <a16:creationId xmlns:a16="http://schemas.microsoft.com/office/drawing/2014/main" id="{E680D048-EE3A-42C1-8740-421A1E308D79}"/>
              </a:ext>
            </a:extLst>
          </p:cNvPr>
          <p:cNvSpPr/>
          <p:nvPr/>
        </p:nvSpPr>
        <p:spPr>
          <a:xfrm>
            <a:off x="4940585" y="5765800"/>
            <a:ext cx="2444465" cy="636768"/>
          </a:xfrm>
          <a:prstGeom prst="wedgeRoundRectCallout">
            <a:avLst>
              <a:gd name="adj1" fmla="val -31805"/>
              <a:gd name="adj2" fmla="val -73345"/>
              <a:gd name="adj3" fmla="val 16667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We never loaded the state…</a:t>
            </a:r>
          </a:p>
        </p:txBody>
      </p:sp>
    </p:spTree>
    <p:extLst>
      <p:ext uri="{BB962C8B-B14F-4D97-AF65-F5344CB8AC3E}">
        <p14:creationId xmlns:p14="http://schemas.microsoft.com/office/powerpoint/2010/main" val="159719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7BF2B5-8AF6-4A02-B4F9-7F4B22949C1F}"/>
              </a:ext>
            </a:extLst>
          </p:cNvPr>
          <p:cNvSpPr/>
          <p:nvPr/>
        </p:nvSpPr>
        <p:spPr>
          <a:xfrm>
            <a:off x="1193935" y="1582340"/>
            <a:ext cx="980413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// Get grain references. Synchronous &amp; cheap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4EC9B0"/>
                </a:solidFill>
                <a:latin typeface="Consolas" panose="020B0609020204030204" pitchFamily="49" charset="0"/>
              </a:rPr>
              <a:t>IUser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me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client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GetGrain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4EC9B0"/>
                </a:solidFill>
                <a:latin typeface="Consolas" panose="020B0609020204030204" pitchFamily="49" charset="0"/>
              </a:rPr>
              <a:t>IUser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"reuben"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4EC9B0"/>
                </a:solidFill>
                <a:latin typeface="Consolas" panose="020B0609020204030204" pitchFamily="49" charset="0"/>
              </a:rPr>
              <a:t>IUser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friend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client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GetGrain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4EC9B0"/>
                </a:solidFill>
                <a:latin typeface="Consolas" panose="020B0609020204030204" pitchFamily="49" charset="0"/>
              </a:rPr>
              <a:t>IUser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"fabio"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// Call a grain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await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friend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SendMessage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sender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me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"happy days :)"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// Check my mail for the 45th time today...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messages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await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me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GetMessages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foreach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msg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messages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  Console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$"{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msg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Sender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GetPrimaryKeyString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()} says: {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msg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}"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125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916</Words>
  <Application>Microsoft Office PowerPoint</Application>
  <PresentationFormat>Widescreen</PresentationFormat>
  <Paragraphs>200</Paragraphs>
  <Slides>26</Slides>
  <Notes>17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Blender Pro Book</vt:lpstr>
      <vt:lpstr>Arial</vt:lpstr>
      <vt:lpstr>Calibri</vt:lpstr>
      <vt:lpstr>Calibri Light</vt:lpstr>
      <vt:lpstr>Consolas</vt:lpstr>
      <vt:lpstr>KodchiangUPC</vt:lpstr>
      <vt:lpstr>Office Theme</vt:lpstr>
      <vt:lpstr>Distributed .NET</vt:lpstr>
      <vt:lpstr>Reuben Bond</vt:lpstr>
      <vt:lpstr>Orleans</vt:lpstr>
      <vt:lpstr>Grains</vt:lpstr>
      <vt:lpstr>Grains</vt:lpstr>
      <vt:lpstr>PowerPoint Presentation</vt:lpstr>
      <vt:lpstr>PowerPoint Presentation</vt:lpstr>
      <vt:lpstr>PowerPoint Presentation</vt:lpstr>
      <vt:lpstr>PowerPoint Presentation</vt:lpstr>
      <vt:lpstr>Managed lifecycle</vt:lpstr>
      <vt:lpstr>PowerPoint Presentation</vt:lpstr>
      <vt:lpstr>PowerPoint Presentation</vt:lpstr>
      <vt:lpstr>PowerPoint Presentation</vt:lpstr>
      <vt:lpstr>PowerPoint Presentation</vt:lpstr>
      <vt:lpstr>Summary: Grains</vt:lpstr>
      <vt:lpstr>But wait, there’s more!</vt:lpstr>
      <vt:lpstr>PowerPoint Presentation</vt:lpstr>
      <vt:lpstr>Architectural/Design decisions </vt:lpstr>
      <vt:lpstr>Comparison to traditional actors</vt:lpstr>
      <vt:lpstr>Orleankka</vt:lpstr>
      <vt:lpstr>PowerPoint Presentation</vt:lpstr>
      <vt:lpstr>PowerPoint Presentation</vt:lpstr>
      <vt:lpstr>Thank you! Questions?</vt:lpstr>
      <vt:lpstr>PowerPoint Presentation</vt:lpstr>
      <vt:lpstr>PowerPoint Presentation</vt:lpstr>
      <vt:lpstr>Challenges with distributed ‘objects’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2020-01-24T20:51:39Z</dcterms:created>
  <dcterms:modified xsi:type="dcterms:W3CDTF">2020-01-24T20:52:13Z</dcterms:modified>
</cp:coreProperties>
</file>