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3" r:id="rId1"/>
    <p:sldMasterId id="2147483837" r:id="rId2"/>
  </p:sldMasterIdLst>
  <p:sldIdLst>
    <p:sldId id="256" r:id="rId3"/>
    <p:sldId id="257" r:id="rId4"/>
    <p:sldId id="258" r:id="rId5"/>
    <p:sldId id="264" r:id="rId6"/>
    <p:sldId id="265" r:id="rId7"/>
    <p:sldId id="266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2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7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2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79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7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3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28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06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26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81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1799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753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48503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1703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317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8639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90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0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0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1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1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CF1133-3259-4C45-BABA-5B62D9C6F78D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0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attwarren.github.io/2016/01/15/open-source-net-1-year-later-now-with-aspne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Orleans 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a 5 year plan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3337" y="6121146"/>
            <a:ext cx="46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Meetup #8, </a:t>
            </a:r>
            <a:r>
              <a:rPr lang="en-US" dirty="0"/>
              <a:t>January </a:t>
            </a:r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/>
              <a:t>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ACID cross-grain transactions</a:t>
            </a:r>
          </a:p>
          <a:p>
            <a:r>
              <a:rPr lang="en-US" dirty="0" smtClean="0"/>
              <a:t>Code analysis to flag most common mistakes</a:t>
            </a:r>
          </a:p>
          <a:p>
            <a:r>
              <a:rPr lang="en-US" dirty="0" smtClean="0"/>
              <a:t>Integration with JavaScript and Node.js</a:t>
            </a:r>
          </a:p>
          <a:p>
            <a:r>
              <a:rPr lang="en-US" dirty="0" smtClean="0"/>
              <a:t>Integration with Java/Orbit?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networking/messaging stack, TLS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‘magic’ serializer</a:t>
            </a:r>
          </a:p>
          <a:p>
            <a:r>
              <a:rPr lang="en-US" dirty="0" smtClean="0"/>
              <a:t>Open cross-platform messaging protocol</a:t>
            </a:r>
          </a:p>
          <a:p>
            <a:r>
              <a:rPr lang="en-US" dirty="0" smtClean="0"/>
              <a:t>Intelligent rebalancing of grains</a:t>
            </a:r>
          </a:p>
          <a:p>
            <a:r>
              <a:rPr lang="en-US" dirty="0" smtClean="0"/>
              <a:t>Push-button deployment: local, on premises,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7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How we are doing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typical month: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7o PRs merged</a:t>
            </a:r>
          </a:p>
          <a:p>
            <a:pPr marL="0" indent="0">
              <a:buNone/>
            </a:pPr>
            <a:r>
              <a:rPr lang="en-US" dirty="0" smtClean="0"/>
              <a:t>56% Community / 44</a:t>
            </a:r>
            <a:r>
              <a:rPr lang="en-US" dirty="0"/>
              <a:t>% MS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comparison: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Merged PRs in MVC/</a:t>
            </a:r>
            <a:r>
              <a:rPr lang="en-US" dirty="0" err="1" smtClean="0">
                <a:hlinkClick r:id="rId2"/>
              </a:rPr>
              <a:t>dnx</a:t>
            </a:r>
            <a:r>
              <a:rPr lang="en-US" dirty="0" smtClean="0">
                <a:hlinkClick r:id="rId2"/>
              </a:rPr>
              <a:t>/EF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82" y="3675144"/>
            <a:ext cx="6102521" cy="2999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182" y="1194827"/>
            <a:ext cx="6102521" cy="24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Bigger bolder changes </a:t>
            </a:r>
            <a:r>
              <a:rPr lang="en-US" smtClean="0"/>
              <a:t>by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Revamped support for SQL and MySQL</a:t>
            </a:r>
          </a:p>
          <a:p>
            <a:r>
              <a:rPr lang="en-US" dirty="0" smtClean="0"/>
              <a:t>Pluggable membership storage</a:t>
            </a:r>
          </a:p>
          <a:p>
            <a:r>
              <a:rPr lang="en-US" dirty="0" smtClean="0"/>
              <a:t>Codegen “heart transplant”, run time codegen</a:t>
            </a:r>
          </a:p>
          <a:p>
            <a:r>
              <a:rPr lang="en-US" dirty="0" smtClean="0"/>
              <a:t>Pluggable telemetry consumers</a:t>
            </a:r>
          </a:p>
          <a:p>
            <a:r>
              <a:rPr lang="en-US" dirty="0" smtClean="0"/>
              <a:t>Pluggable serializers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DI</a:t>
            </a:r>
          </a:p>
          <a:p>
            <a:r>
              <a:rPr lang="en-US" dirty="0" smtClean="0"/>
              <a:t>Elimination of </a:t>
            </a:r>
            <a:r>
              <a:rPr lang="en-US" dirty="0" err="1" smtClean="0"/>
              <a:t>GrainState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200" b="1" dirty="0" smtClean="0"/>
              <a:t>THANK  YOU!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280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Orleans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Developer productivity</a:t>
            </a:r>
          </a:p>
          <a:p>
            <a:pPr lvl="1"/>
            <a:r>
              <a:rPr lang="en-US" dirty="0" smtClean="0"/>
              <a:t>Make building distributed systems qualitatively simpler</a:t>
            </a:r>
          </a:p>
          <a:p>
            <a:pPr lvl="1"/>
            <a:r>
              <a:rPr lang="en-US" dirty="0" smtClean="0"/>
              <a:t>Empower developers to focus on more interesting problems</a:t>
            </a:r>
          </a:p>
          <a:p>
            <a:pPr lvl="1"/>
            <a:r>
              <a:rPr lang="en-US" dirty="0" smtClean="0"/>
              <a:t>Less code, simpler code, proven patterns</a:t>
            </a:r>
          </a:p>
          <a:p>
            <a:pPr lvl="1"/>
            <a:r>
              <a:rPr lang="en-US" dirty="0" smtClean="0"/>
              <a:t>Time to market</a:t>
            </a:r>
          </a:p>
          <a:p>
            <a:pPr marL="0" indent="0">
              <a:buNone/>
            </a:pPr>
            <a:r>
              <a:rPr lang="en-US" sz="2400" b="1" dirty="0"/>
              <a:t>Scalability by default</a:t>
            </a:r>
          </a:p>
          <a:p>
            <a:pPr lvl="1"/>
            <a:r>
              <a:rPr lang="en-US" sz="1600" dirty="0" smtClean="0"/>
              <a:t>Scale by orders of magnitude without major rewrites</a:t>
            </a:r>
          </a:p>
          <a:p>
            <a:pPr lvl="1"/>
            <a:r>
              <a:rPr lang="en-US" sz="1600" dirty="0" smtClean="0"/>
              <a:t>Avoid bottlenecks in runtime</a:t>
            </a:r>
          </a:p>
          <a:p>
            <a:pPr lvl="1"/>
            <a:r>
              <a:rPr lang="en-US" sz="1600" dirty="0" smtClean="0"/>
              <a:t>Prevent bottlenecks in app code</a:t>
            </a:r>
          </a:p>
          <a:p>
            <a:pPr lvl="1"/>
            <a:r>
              <a:rPr lang="en-US" sz="1600" dirty="0" smtClean="0"/>
              <a:t>Encapsulate proven patterns</a:t>
            </a:r>
          </a:p>
          <a:p>
            <a:pPr marL="0" indent="0">
              <a:buNone/>
            </a:pPr>
            <a:r>
              <a:rPr lang="en-US" sz="2400" b="1" dirty="0"/>
              <a:t>Openness, flexibility, fast evolution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43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Uber-goals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 smtClean="0"/>
              <a:t>Technology of choice for building scalable systems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Developer productivity across diverse skill sets and problem domains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Future-proof development via built-in scalability and openness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Runs anywhere you need, the way you need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Open, flexible, composable with a wide range of technologies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Rich ecosystem of tools and extensions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Vibrant community to tap for help, hire or to hang out with</a:t>
            </a:r>
          </a:p>
          <a:p>
            <a:pPr marL="0" indent="0">
              <a:buNone/>
            </a:pPr>
            <a:r>
              <a:rPr lang="en-US" sz="3200" b="1" dirty="0" smtClean="0"/>
              <a:t>Change the way people think about distributed apps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106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get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Constant refinement and fast fixes</a:t>
            </a:r>
          </a:p>
          <a:p>
            <a:pPr marL="0" indent="0">
              <a:buNone/>
            </a:pPr>
            <a:r>
              <a:rPr lang="en-US" sz="2400" dirty="0" smtClean="0"/>
              <a:t>Stream of new features</a:t>
            </a:r>
          </a:p>
          <a:p>
            <a:pPr lvl="1"/>
            <a:r>
              <a:rPr lang="en-US" sz="2000" dirty="0" smtClean="0"/>
              <a:t>While avoiding cognitive overload, keeping the model simple</a:t>
            </a:r>
          </a:p>
          <a:p>
            <a:pPr marL="0" indent="0">
              <a:buNone/>
            </a:pPr>
            <a:r>
              <a:rPr lang="en-US" sz="2400" dirty="0" smtClean="0"/>
              <a:t>Themes – a set of features/changes towards a goal</a:t>
            </a:r>
          </a:p>
          <a:p>
            <a:pPr marL="0" indent="0">
              <a:buNone/>
            </a:pPr>
            <a:r>
              <a:rPr lang="en-US" sz="2400" dirty="0" smtClean="0"/>
              <a:t>Major refactoring</a:t>
            </a:r>
          </a:p>
          <a:p>
            <a:pPr lvl="1"/>
            <a:r>
              <a:rPr lang="en-US" sz="2000" dirty="0" smtClean="0"/>
              <a:t>Learn from usage of a feature, </a:t>
            </a:r>
            <a:r>
              <a:rPr lang="en-US" sz="2000" dirty="0" err="1" smtClean="0"/>
              <a:t>reimplement</a:t>
            </a:r>
            <a:r>
              <a:rPr lang="en-US" sz="2000" dirty="0" smtClean="0"/>
              <a:t>, redesign</a:t>
            </a:r>
          </a:p>
          <a:p>
            <a:pPr marL="0" indent="0">
              <a:buNone/>
            </a:pPr>
            <a:r>
              <a:rPr lang="en-US" sz="2400" dirty="0" smtClean="0"/>
              <a:t>Integration with other technologies</a:t>
            </a:r>
          </a:p>
          <a:p>
            <a:pPr lvl="1"/>
            <a:r>
              <a:rPr lang="en-US" sz="2000" dirty="0" smtClean="0"/>
              <a:t>Focus on our tenets, leverage others</a:t>
            </a:r>
          </a:p>
          <a:p>
            <a:pPr marL="0" indent="0">
              <a:buNone/>
            </a:pPr>
            <a:r>
              <a:rPr lang="en-US" sz="2400" dirty="0" smtClean="0"/>
              <a:t>Big bold bets</a:t>
            </a:r>
          </a:p>
        </p:txBody>
      </p:sp>
    </p:spTree>
    <p:extLst>
      <p:ext uri="{BB962C8B-B14F-4D97-AF65-F5344CB8AC3E}">
        <p14:creationId xmlns:p14="http://schemas.microsoft.com/office/powerpoint/2010/main" val="161230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Immediate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1.2.0 release in 2-4 weeks, hopefully</a:t>
            </a:r>
          </a:p>
          <a:p>
            <a:r>
              <a:rPr lang="en-US" sz="2400" dirty="0" err="1" smtClean="0"/>
              <a:t>EventHub</a:t>
            </a:r>
            <a:r>
              <a:rPr lang="en-US" sz="2400" dirty="0" smtClean="0"/>
              <a:t> stream adapter ported from 343i</a:t>
            </a:r>
          </a:p>
          <a:p>
            <a:r>
              <a:rPr lang="en-US" sz="2400" dirty="0" smtClean="0"/>
              <a:t>Request interceptors (by @</a:t>
            </a:r>
            <a:r>
              <a:rPr lang="en-US" sz="2400" dirty="0" err="1" smtClean="0"/>
              <a:t>ReubenBond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Everything else that’s in by then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Integration of geo-distribution code</a:t>
            </a:r>
          </a:p>
          <a:p>
            <a:r>
              <a:rPr lang="en-US" sz="2400" dirty="0" smtClean="0"/>
              <a:t>Global single instance grains</a:t>
            </a:r>
          </a:p>
          <a:p>
            <a:r>
              <a:rPr lang="en-US" sz="2400" dirty="0" smtClean="0"/>
              <a:t>Replicated/queued grains</a:t>
            </a:r>
          </a:p>
          <a:p>
            <a:r>
              <a:rPr lang="en-US" sz="2400" dirty="0" smtClean="0"/>
              <a:t>Event Sourcing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679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priority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CoreCLR</a:t>
            </a:r>
            <a:r>
              <a:rPr lang="en-US" dirty="0" smtClean="0"/>
              <a:t> compatibility</a:t>
            </a:r>
          </a:p>
          <a:p>
            <a:pPr lvl="1"/>
            <a:r>
              <a:rPr lang="en-US" dirty="0" smtClean="0"/>
              <a:t>Codebase</a:t>
            </a:r>
          </a:p>
          <a:p>
            <a:pPr lvl="1"/>
            <a:r>
              <a:rPr lang="en-US" dirty="0" smtClean="0"/>
              <a:t>Switching to </a:t>
            </a:r>
            <a:r>
              <a:rPr lang="en-US" dirty="0" err="1" smtClean="0"/>
              <a:t>xUnit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Deployment &amp; cluster management</a:t>
            </a:r>
          </a:p>
          <a:p>
            <a:pPr lvl="1"/>
            <a:r>
              <a:rPr lang="en-US" dirty="0" smtClean="0"/>
              <a:t>Better Azure PaaS experience</a:t>
            </a:r>
          </a:p>
          <a:p>
            <a:pPr lvl="1"/>
            <a:r>
              <a:rPr lang="en-US" dirty="0" smtClean="0"/>
              <a:t>YAMS</a:t>
            </a:r>
          </a:p>
          <a:p>
            <a:pPr lvl="1"/>
            <a:r>
              <a:rPr lang="en-US" dirty="0" smtClean="0"/>
              <a:t>Service Fabric</a:t>
            </a:r>
          </a:p>
          <a:p>
            <a:pPr lvl="1"/>
            <a:r>
              <a:rPr lang="en-US" dirty="0" smtClean="0"/>
              <a:t>Containers</a:t>
            </a:r>
          </a:p>
          <a:p>
            <a:pPr marL="0" indent="0">
              <a:buNone/>
            </a:pPr>
            <a:r>
              <a:rPr lang="en-US" dirty="0" smtClean="0"/>
              <a:t>DI for application code and runtime</a:t>
            </a:r>
          </a:p>
          <a:p>
            <a:pPr marL="0" indent="0">
              <a:buNone/>
            </a:pPr>
            <a:r>
              <a:rPr lang="en-US" dirty="0" smtClean="0"/>
              <a:t>Persistence 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Pri-2 work items (in no particular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93" y="1455313"/>
            <a:ext cx="10587507" cy="503776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Built-in </a:t>
            </a:r>
            <a:r>
              <a:rPr lang="en-US" dirty="0"/>
              <a:t>web frontend for </a:t>
            </a:r>
            <a:r>
              <a:rPr lang="en-US" dirty="0" smtClean="0"/>
              <a:t>grains</a:t>
            </a:r>
          </a:p>
          <a:p>
            <a:r>
              <a:rPr lang="en-US" dirty="0" smtClean="0"/>
              <a:t>Broadcast and grain groups</a:t>
            </a:r>
          </a:p>
          <a:p>
            <a:r>
              <a:rPr lang="en-US" dirty="0" smtClean="0"/>
              <a:t>Documentation, samples, tutorials, project/solution templates</a:t>
            </a:r>
          </a:p>
          <a:p>
            <a:r>
              <a:rPr lang="en-US" dirty="0" smtClean="0"/>
              <a:t>Non-static </a:t>
            </a:r>
            <a:r>
              <a:rPr lang="en-US" dirty="0" err="1" smtClean="0"/>
              <a:t>GrainClient</a:t>
            </a:r>
            <a:r>
              <a:rPr lang="en-US" dirty="0" smtClean="0"/>
              <a:t> to connect to multiple clusters</a:t>
            </a:r>
          </a:p>
          <a:p>
            <a:r>
              <a:rPr lang="en-US" dirty="0" err="1" smtClean="0"/>
              <a:t>GrainReference</a:t>
            </a:r>
            <a:r>
              <a:rPr lang="en-US" dirty="0" smtClean="0"/>
              <a:t> vs. grain identity</a:t>
            </a:r>
          </a:p>
          <a:p>
            <a:r>
              <a:rPr lang="en-US" dirty="0" smtClean="0"/>
              <a:t>Scalability of reminders</a:t>
            </a:r>
          </a:p>
          <a:p>
            <a:r>
              <a:rPr lang="en-US" dirty="0" smtClean="0"/>
              <a:t>Monitoring and dashboards</a:t>
            </a:r>
          </a:p>
          <a:p>
            <a:r>
              <a:rPr lang="en-US" dirty="0"/>
              <a:t>Borrow back </a:t>
            </a:r>
            <a:r>
              <a:rPr lang="en-US" dirty="0" err="1"/>
              <a:t>Orleankka’s</a:t>
            </a:r>
            <a:r>
              <a:rPr lang="en-US" dirty="0"/>
              <a:t>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Programmatic config, functional composition, environments, …</a:t>
            </a:r>
            <a:endParaRPr lang="en-US" dirty="0"/>
          </a:p>
          <a:p>
            <a:r>
              <a:rPr lang="en-US" dirty="0" smtClean="0"/>
              <a:t>Versioning and in-place upgrade</a:t>
            </a:r>
          </a:p>
          <a:p>
            <a:r>
              <a:rPr lang="en-US" dirty="0" smtClean="0"/>
              <a:t>Idiomatic support for F#</a:t>
            </a:r>
          </a:p>
          <a:p>
            <a:r>
              <a:rPr lang="en-US" dirty="0" smtClean="0"/>
              <a:t>Test infrastructure for one-box and distributed tests</a:t>
            </a:r>
          </a:p>
          <a:p>
            <a:r>
              <a:rPr lang="en-US" dirty="0" smtClean="0"/>
              <a:t>Simplified Streaming API</a:t>
            </a:r>
          </a:p>
          <a:p>
            <a:r>
              <a:rPr lang="en-US" dirty="0" smtClean="0"/>
              <a:t>Reliable grain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109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452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Calisto MT</vt:lpstr>
      <vt:lpstr>Trebuchet MS</vt:lpstr>
      <vt:lpstr>Wingdings 2</vt:lpstr>
      <vt:lpstr>HDOfficeLightV0</vt:lpstr>
      <vt:lpstr>Slate</vt:lpstr>
      <vt:lpstr>Orleans Roadmap</vt:lpstr>
      <vt:lpstr>How we are doing</vt:lpstr>
      <vt:lpstr>Bigger bolder changes by community</vt:lpstr>
      <vt:lpstr>Orleans Tenets</vt:lpstr>
      <vt:lpstr>Uber-goals</vt:lpstr>
      <vt:lpstr>How we get there</vt:lpstr>
      <vt:lpstr>Immediate plans</vt:lpstr>
      <vt:lpstr>High priority themes</vt:lpstr>
      <vt:lpstr>Pri-2 work items (in no particular order)</vt:lpstr>
      <vt:lpstr>Aspirations</vt:lpstr>
      <vt:lpstr>What did we miss?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2016-01-21T23:54:01Z</dcterms:created>
  <dcterms:modified xsi:type="dcterms:W3CDTF">2016-01-21T23:54:09Z</dcterms:modified>
</cp:coreProperties>
</file>