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 autoAdjust="0"/>
    <p:restoredTop sz="94638" autoAdjust="0"/>
  </p:normalViewPr>
  <p:slideViewPr>
    <p:cSldViewPr snapToGrid="0">
      <p:cViewPr varScale="1">
        <p:scale>
          <a:sx n="157" d="100"/>
          <a:sy n="157" d="100"/>
        </p:scale>
        <p:origin x="15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13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95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5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8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8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0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B3DF-B7F2-447E-BCF2-7A63AA32C91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46D7-13F5-41F3-82BF-52E215F8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6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667" y="2689715"/>
            <a:ext cx="7118667" cy="1478570"/>
          </a:xfrm>
        </p:spPr>
        <p:txBody>
          <a:bodyPr/>
          <a:lstStyle/>
          <a:p>
            <a:r>
              <a:rPr lang="en-US" dirty="0" smtClean="0"/>
              <a:t>ORLEANS Networking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19" y="2819476"/>
            <a:ext cx="1219048" cy="1219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6654" y="6345936"/>
            <a:ext cx="138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Jason Bragg</a:t>
            </a:r>
          </a:p>
          <a:p>
            <a:r>
              <a:rPr lang="en-US" sz="1000" dirty="0" smtClean="0"/>
              <a:t>02/11/2016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52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27761" y="491301"/>
            <a:ext cx="1313160" cy="5500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12090" y="120041"/>
            <a:ext cx="1450665" cy="3712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Caller</a:t>
            </a:r>
          </a:p>
          <a:p>
            <a:pPr algn="ct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Grain.Foo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39060" y="1041316"/>
            <a:ext cx="2420067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Center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957266" y="491301"/>
            <a:ext cx="1313160" cy="5500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429705" y="120041"/>
            <a:ext cx="1450665" cy="3712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Called</a:t>
            </a:r>
          </a:p>
          <a:p>
            <a:pPr algn="ct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Grain.Foo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4577775" y="2210099"/>
            <a:ext cx="1361285" cy="50188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Outgoing Messages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8359127" y="2210099"/>
            <a:ext cx="1361285" cy="5018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Incoming Messages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412090" y="4068389"/>
            <a:ext cx="484215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Configurable number of senders.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sender has its own message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Messages assigned to Sender based off target silo address.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</a:t>
            </a:r>
            <a:r>
              <a:rPr lang="en-US" dirty="0" smtClean="0"/>
              <a:t>ender has </a:t>
            </a:r>
            <a:r>
              <a:rPr lang="en-US" dirty="0" smtClean="0"/>
              <a:t>its own sending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Sender’s thread takes messages from it’s queue, serializes them and sends them to target silo.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</p:txBody>
      </p:sp>
      <p:sp>
        <p:nvSpPr>
          <p:cNvPr id="27" name="Flowchart: Terminator 26"/>
          <p:cNvSpPr/>
          <p:nvPr/>
        </p:nvSpPr>
        <p:spPr>
          <a:xfrm>
            <a:off x="2934943" y="3271170"/>
            <a:ext cx="1309790" cy="154961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Sender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3087343" y="3423570"/>
            <a:ext cx="1309790" cy="154961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Sender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3239743" y="3575970"/>
            <a:ext cx="1309790" cy="154961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Sender</a:t>
            </a:r>
          </a:p>
        </p:txBody>
      </p:sp>
      <p:sp>
        <p:nvSpPr>
          <p:cNvPr id="31" name="Flowchart: Terminator 30"/>
          <p:cNvSpPr/>
          <p:nvPr/>
        </p:nvSpPr>
        <p:spPr>
          <a:xfrm>
            <a:off x="3392143" y="3728370"/>
            <a:ext cx="1309790" cy="154961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Sender</a:t>
            </a:r>
          </a:p>
        </p:txBody>
      </p:sp>
      <p:sp>
        <p:nvSpPr>
          <p:cNvPr id="35" name="Chevron 34"/>
          <p:cNvSpPr/>
          <p:nvPr/>
        </p:nvSpPr>
        <p:spPr>
          <a:xfrm rot="1794877">
            <a:off x="3808132" y="438145"/>
            <a:ext cx="317051" cy="16099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1794877">
            <a:off x="5452980" y="965043"/>
            <a:ext cx="317051" cy="16099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 rot="8468471">
            <a:off x="5780534" y="2077547"/>
            <a:ext cx="317051" cy="16099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 rot="7012378">
            <a:off x="4365402" y="2834880"/>
            <a:ext cx="317051" cy="16099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 rot="13465264">
            <a:off x="8200602" y="2043667"/>
            <a:ext cx="317051" cy="160996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 rot="19763826">
            <a:off x="8528032" y="960818"/>
            <a:ext cx="317051" cy="160996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 rot="19436495">
            <a:off x="10252654" y="464279"/>
            <a:ext cx="317051" cy="160996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lowchart: Terminator 46"/>
          <p:cNvSpPr/>
          <p:nvPr/>
        </p:nvSpPr>
        <p:spPr>
          <a:xfrm>
            <a:off x="7872067" y="2938210"/>
            <a:ext cx="1309790" cy="154961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Accepter</a:t>
            </a:r>
            <a:endParaRPr lang="en-US" sz="1100" dirty="0"/>
          </a:p>
        </p:txBody>
      </p:sp>
      <p:sp>
        <p:nvSpPr>
          <p:cNvPr id="49" name="Flowchart: Terminator 48"/>
          <p:cNvSpPr/>
          <p:nvPr/>
        </p:nvSpPr>
        <p:spPr>
          <a:xfrm>
            <a:off x="9101389" y="3271170"/>
            <a:ext cx="1309790" cy="154961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</a:t>
            </a:r>
            <a:endParaRPr lang="en-US" sz="1100" dirty="0"/>
          </a:p>
        </p:txBody>
      </p:sp>
      <p:sp>
        <p:nvSpPr>
          <p:cNvPr id="52" name="Flowchart: Terminator 51"/>
          <p:cNvSpPr/>
          <p:nvPr/>
        </p:nvSpPr>
        <p:spPr>
          <a:xfrm>
            <a:off x="9253789" y="3423570"/>
            <a:ext cx="1309790" cy="154961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</a:t>
            </a:r>
            <a:endParaRPr lang="en-US" sz="1100" dirty="0"/>
          </a:p>
        </p:txBody>
      </p:sp>
      <p:sp>
        <p:nvSpPr>
          <p:cNvPr id="53" name="Flowchart: Terminator 52"/>
          <p:cNvSpPr/>
          <p:nvPr/>
        </p:nvSpPr>
        <p:spPr>
          <a:xfrm>
            <a:off x="9406189" y="3575970"/>
            <a:ext cx="1309790" cy="154961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</a:t>
            </a:r>
            <a:endParaRPr lang="en-US" sz="1100" dirty="0"/>
          </a:p>
        </p:txBody>
      </p:sp>
      <p:sp>
        <p:nvSpPr>
          <p:cNvPr id="54" name="Flowchart: Terminator 53"/>
          <p:cNvSpPr/>
          <p:nvPr/>
        </p:nvSpPr>
        <p:spPr>
          <a:xfrm>
            <a:off x="9558589" y="3728370"/>
            <a:ext cx="1309790" cy="154961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</a:t>
            </a:r>
            <a:endParaRPr lang="en-US" sz="1100" dirty="0"/>
          </a:p>
        </p:txBody>
      </p:sp>
      <p:sp>
        <p:nvSpPr>
          <p:cNvPr id="55" name="Chevron 54"/>
          <p:cNvSpPr/>
          <p:nvPr/>
        </p:nvSpPr>
        <p:spPr>
          <a:xfrm rot="13596352">
            <a:off x="9455319" y="2885113"/>
            <a:ext cx="317051" cy="160996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77054" y="4046415"/>
            <a:ext cx="39602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Asynchronous IO Receive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Buffered read from socket.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Dispatch all messages in receive buffer.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message size is larger than buffer, grow buffer, and continue reading.</a:t>
            </a:r>
          </a:p>
        </p:txBody>
      </p:sp>
    </p:spTree>
    <p:extLst>
      <p:ext uri="{BB962C8B-B14F-4D97-AF65-F5344CB8AC3E}">
        <p14:creationId xmlns:p14="http://schemas.microsoft.com/office/powerpoint/2010/main" val="27270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3992" y="1012954"/>
            <a:ext cx="6224016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 smtClean="0"/>
              <a:t>Outgoing Message Path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Grain call converted to Message (magic)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Message is addressed.  Target silo is set (magic)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Sender is selected to send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Message is added to Sender’s message queue.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Sender thread performs blocking Take from message queue.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Sender gets sending socket for the message’s target silo.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Connects if necessary.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If the connection is lost, the sender reconnects.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Sender serializes the message into buffers from the buffer pool.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Serialized message consists of three parts.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smtClean="0"/>
              <a:t>Sizes – The serialized size of the headers, and body.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smtClean="0"/>
              <a:t>Headers – Message metadata.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smtClean="0"/>
              <a:t>Body – Grain call arguments and method info.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Sender </a:t>
            </a:r>
            <a:r>
              <a:rPr lang="en-US" dirty="0" smtClean="0"/>
              <a:t>send serialized message (buffers) on sending socket.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Sender returns buffers to pool.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 Get next message (go to 5).</a:t>
            </a:r>
          </a:p>
        </p:txBody>
      </p:sp>
    </p:spTree>
    <p:extLst>
      <p:ext uri="{BB962C8B-B14F-4D97-AF65-F5344CB8AC3E}">
        <p14:creationId xmlns:p14="http://schemas.microsoft.com/office/powerpoint/2010/main" val="7430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3624" y="1151454"/>
            <a:ext cx="906475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Incoming Message Path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Socket accepter accepts new connections.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New socket is setup to asynchronously receive messages.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Initial </a:t>
            </a:r>
            <a:r>
              <a:rPr lang="en-US" dirty="0" smtClean="0"/>
              <a:t>receive</a:t>
            </a:r>
            <a:r>
              <a:rPr lang="en-US" dirty="0" smtClean="0"/>
              <a:t> buffer is 128k from buffer pool.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On </a:t>
            </a:r>
            <a:r>
              <a:rPr lang="en-US" dirty="0" smtClean="0"/>
              <a:t>asynchronous receive, dispatch all the messages in the receive buffer.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Parse message size from start of receive buffer.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If message will not fit into the receive buffer, we grow receive buffer and read more.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If the </a:t>
            </a:r>
            <a:r>
              <a:rPr lang="en-US" dirty="0" smtClean="0"/>
              <a:t>bytes</a:t>
            </a:r>
            <a:r>
              <a:rPr lang="en-US" dirty="0" smtClean="0"/>
              <a:t> read is large enough to include the entire message, we map Headers and Body segments to the </a:t>
            </a:r>
            <a:r>
              <a:rPr lang="en-US" dirty="0" smtClean="0"/>
              <a:t>receive</a:t>
            </a:r>
            <a:r>
              <a:rPr lang="en-US" dirty="0" smtClean="0"/>
              <a:t> buffer (no data copy, just mapping).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Construct Message using Headers and Body segments.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New message is sent to the Incoming Messages queue for dispatch to grain (magic).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Buffers used by the parsed message are returned to the buffer pool.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New buffers, from the buffer pool, are appended to the end of the read buffer.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Next message is read from buffer (go to 1).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Once all the messages have been read, the receive buffer is reused for the next asynchronous read.</a:t>
            </a:r>
          </a:p>
        </p:txBody>
      </p:sp>
    </p:spTree>
    <p:extLst>
      <p:ext uri="{BB962C8B-B14F-4D97-AF65-F5344CB8AC3E}">
        <p14:creationId xmlns:p14="http://schemas.microsoft.com/office/powerpoint/2010/main" val="9712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1291</TotalTime>
  <Words>430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ORLEANS Networking Overview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Bragg</dc:creator>
  <cp:lastModifiedBy>Jason Bragg</cp:lastModifiedBy>
  <cp:revision>40</cp:revision>
  <dcterms:created xsi:type="dcterms:W3CDTF">2016-02-10T21:25:05Z</dcterms:created>
  <dcterms:modified xsi:type="dcterms:W3CDTF">2016-02-11T18:57:01Z</dcterms:modified>
</cp:coreProperties>
</file>