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69" r:id="rId2"/>
  </p:sldMasterIdLst>
  <p:sldIdLst>
    <p:sldId id="256" r:id="rId3"/>
    <p:sldId id="259" r:id="rId4"/>
    <p:sldId id="257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5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79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4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87844"/>
            <a:ext cx="10363826" cy="42033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69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0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74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72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06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38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6477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46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8816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176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2103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0888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84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CF1133-3259-4C45-BABA-5B62D9C6F78D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2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Orleans 2.0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3876" y="6350235"/>
            <a:ext cx="438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Meetup #10, August 25</a:t>
            </a:r>
            <a:r>
              <a:rPr lang="en-US" baseline="30000" dirty="0"/>
              <a:t>th</a:t>
            </a:r>
            <a:r>
              <a:rPr lang="en-US" dirty="0"/>
              <a:t>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5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 this a sane plan?</a:t>
            </a:r>
          </a:p>
          <a:p>
            <a:r>
              <a:rPr lang="en-US" dirty="0"/>
              <a:t>Overlooked risks?</a:t>
            </a:r>
          </a:p>
          <a:p>
            <a:r>
              <a:rPr lang="en-US" dirty="0"/>
              <a:t>Better ideas?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priority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ADADA"/>
                </a:solidFill>
              </a:rPr>
              <a:t>CoreCLR</a:t>
            </a:r>
            <a:r>
              <a:rPr lang="en-US" dirty="0">
                <a:solidFill>
                  <a:srgbClr val="DADADA"/>
                </a:solidFill>
              </a:rPr>
              <a:t> compatibility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Codebase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Switching to </a:t>
            </a:r>
            <a:r>
              <a:rPr lang="en-US" dirty="0" err="1">
                <a:solidFill>
                  <a:srgbClr val="DADADA"/>
                </a:solidFill>
              </a:rPr>
              <a:t>xUnit</a:t>
            </a:r>
            <a:endParaRPr lang="en-US" dirty="0">
              <a:solidFill>
                <a:srgbClr val="DADADA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ADADA"/>
                </a:solidFill>
              </a:rPr>
              <a:t>Deployment &amp; cluster management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Better Azure PaaS experience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YAMS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Service Fabric</a:t>
            </a:r>
          </a:p>
          <a:p>
            <a:pPr lvl="1"/>
            <a:r>
              <a:rPr lang="en-US" dirty="0">
                <a:solidFill>
                  <a:srgbClr val="DADADA"/>
                </a:solidFill>
              </a:rPr>
              <a:t>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DADADA"/>
                </a:solidFill>
              </a:rPr>
              <a:t>DI for application code and runtime</a:t>
            </a:r>
          </a:p>
          <a:p>
            <a:pPr marL="0" indent="0">
              <a:buNone/>
            </a:pPr>
            <a:r>
              <a:rPr lang="en-US" dirty="0">
                <a:solidFill>
                  <a:srgbClr val="DADADA"/>
                </a:solidFill>
              </a:rPr>
              <a:t>Persistence v2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952340">
            <a:off x="4490861" y="2384200"/>
            <a:ext cx="684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Cambria" panose="02040503050406030204" pitchFamily="18" charset="0"/>
                <a:cs typeface="Segoe UI" panose="020B0502040204020203" pitchFamily="34" charset="0"/>
              </a:rPr>
              <a:t>From the “Orleans Roadmap” meetup</a:t>
            </a:r>
          </a:p>
        </p:txBody>
      </p:sp>
    </p:spTree>
    <p:extLst>
      <p:ext uri="{BB962C8B-B14F-4D97-AF65-F5344CB8AC3E}">
        <p14:creationId xmlns:p14="http://schemas.microsoft.com/office/powerpoint/2010/main" val="41173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“GOOD, BAD, and UGLY” .NET 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Need to support</a:t>
            </a:r>
          </a:p>
          <a:p>
            <a:pPr lvl="1"/>
            <a:r>
              <a:rPr lang="en-US" dirty="0"/>
              <a:t>Strategically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Performance?</a:t>
            </a:r>
          </a:p>
          <a:p>
            <a:r>
              <a:rPr lang="en-US" dirty="0"/>
              <a:t>But disruptive</a:t>
            </a:r>
          </a:p>
          <a:p>
            <a:pPr lvl="1"/>
            <a:r>
              <a:rPr lang="en-US" dirty="0"/>
              <a:t>removed Features</a:t>
            </a:r>
          </a:p>
          <a:p>
            <a:pPr lvl="1"/>
            <a:r>
              <a:rPr lang="en-US" dirty="0"/>
              <a:t>Temporarily removed Features</a:t>
            </a:r>
          </a:p>
          <a:p>
            <a:pPr lvl="1"/>
            <a:r>
              <a:rPr lang="en-US"/>
              <a:t>Missing/changing </a:t>
            </a:r>
            <a:r>
              <a:rPr lang="en-US" dirty="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163301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</a:t>
            </a:r>
            <a:r>
              <a:rPr lang="en-US" strike="sngStrike" dirty="0"/>
              <a:t>Break</a:t>
            </a:r>
            <a:r>
              <a:rPr lang="en-US" dirty="0"/>
              <a:t> change things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have to make breaking changes for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Codegen/build process</a:t>
            </a:r>
          </a:p>
          <a:p>
            <a:pPr lvl="1"/>
            <a:r>
              <a:rPr lang="en-US" dirty="0"/>
              <a:t>Type discovery &amp; assembly loading</a:t>
            </a:r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changes?</a:t>
            </a:r>
          </a:p>
          <a:p>
            <a:r>
              <a:rPr lang="en-US" dirty="0"/>
              <a:t>Bundle these changes with other that we wanted to make</a:t>
            </a:r>
          </a:p>
          <a:p>
            <a:pPr lvl="1"/>
            <a:r>
              <a:rPr lang="en-US" dirty="0"/>
              <a:t>Restructure modules and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Rename everything to Orleans.module.dll</a:t>
            </a:r>
          </a:p>
          <a:p>
            <a:pPr lvl="1"/>
            <a:r>
              <a:rPr lang="en-US" dirty="0"/>
              <a:t>Explicit app assembly loading</a:t>
            </a:r>
          </a:p>
          <a:p>
            <a:pPr lvl="1"/>
            <a:r>
              <a:rPr lang="en-US" dirty="0"/>
              <a:t>Configuration &amp; DI</a:t>
            </a:r>
          </a:p>
          <a:p>
            <a:pPr lvl="1"/>
            <a:r>
              <a:rPr lang="en-US" dirty="0"/>
              <a:t>Revisit monitoring &amp;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Crawl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compatible binaries</a:t>
            </a:r>
          </a:p>
          <a:p>
            <a:pPr lvl="1"/>
            <a:r>
              <a:rPr lang="en-US" dirty="0"/>
              <a:t>Orleans 2.0</a:t>
            </a:r>
          </a:p>
          <a:p>
            <a:r>
              <a:rPr lang="en-US" dirty="0"/>
              <a:t>Walk</a:t>
            </a:r>
          </a:p>
          <a:p>
            <a:pPr lvl="1"/>
            <a:r>
              <a:rPr lang="en-US" dirty="0"/>
              <a:t>Building &amp; testing on .NET core</a:t>
            </a:r>
          </a:p>
          <a:p>
            <a:pPr lvl="1"/>
            <a:r>
              <a:rPr lang="en-US" dirty="0"/>
              <a:t>Orleans 2.x</a:t>
            </a:r>
          </a:p>
          <a:p>
            <a:r>
              <a:rPr lang="en-US" dirty="0"/>
              <a:t>Run</a:t>
            </a:r>
          </a:p>
          <a:p>
            <a:pPr lvl="1"/>
            <a:r>
              <a:rPr lang="en-US" dirty="0"/>
              <a:t>cross-platform testing</a:t>
            </a:r>
          </a:p>
          <a:p>
            <a:pPr lvl="1"/>
            <a:r>
              <a:rPr lang="en-US" dirty="0"/>
              <a:t>Orleans 2.y</a:t>
            </a:r>
          </a:p>
        </p:txBody>
      </p:sp>
    </p:spTree>
    <p:extLst>
      <p:ext uri="{BB962C8B-B14F-4D97-AF65-F5344CB8AC3E}">
        <p14:creationId xmlns:p14="http://schemas.microsoft.com/office/powerpoint/2010/main" val="47095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Crawl:  </a:t>
            </a:r>
            <a:r>
              <a:rPr lang="en-US" dirty="0" err="1"/>
              <a:t>.net</a:t>
            </a:r>
            <a:r>
              <a:rPr lang="en-US" dirty="0"/>
              <a:t> core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Build on windows</a:t>
            </a:r>
          </a:p>
          <a:p>
            <a:pPr lvl="1"/>
            <a:r>
              <a:rPr lang="en-US" dirty="0"/>
              <a:t>Target .</a:t>
            </a:r>
            <a:r>
              <a:rPr lang="en-US"/>
              <a:t>NET standard</a:t>
            </a:r>
            <a:endParaRPr lang="en-US" dirty="0"/>
          </a:p>
          <a:p>
            <a:r>
              <a:rPr lang="en-US" dirty="0"/>
              <a:t>Test on full </a:t>
            </a:r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Use app domains for tests</a:t>
            </a:r>
          </a:p>
          <a:p>
            <a:r>
              <a:rPr lang="en-US" dirty="0"/>
              <a:t>Basic validation on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Silos can start &amp; join cluster</a:t>
            </a:r>
          </a:p>
          <a:p>
            <a:pPr lvl="1"/>
            <a:r>
              <a:rPr lang="en-US" dirty="0"/>
              <a:t>Clients can connect</a:t>
            </a:r>
          </a:p>
          <a:p>
            <a:pPr lvl="1"/>
            <a:r>
              <a:rPr lang="en-US" dirty="0"/>
              <a:t>Simple Requests go through</a:t>
            </a:r>
          </a:p>
          <a:p>
            <a:r>
              <a:rPr lang="en-US" dirty="0"/>
              <a:t>Internal customers on full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App domains gone</a:t>
            </a:r>
          </a:p>
          <a:p>
            <a:pPr lvl="1"/>
            <a:r>
              <a:rPr lang="en-US" dirty="0"/>
              <a:t>Assembly loader modifications</a:t>
            </a:r>
          </a:p>
          <a:p>
            <a:pPr lvl="1"/>
            <a:r>
              <a:rPr lang="en-US" dirty="0"/>
              <a:t>Test framework stays as is</a:t>
            </a:r>
          </a:p>
          <a:p>
            <a:r>
              <a:rPr lang="en-US" dirty="0"/>
              <a:t>Binary serializer gone (temporarily)</a:t>
            </a:r>
          </a:p>
          <a:p>
            <a:pPr lvl="1"/>
            <a:r>
              <a:rPr lang="en-US" dirty="0"/>
              <a:t>More aggressive codegen 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Orleans serializer </a:t>
            </a:r>
            <a:r>
              <a:rPr lang="en-US"/>
              <a:t>vs wire</a:t>
            </a:r>
            <a:r>
              <a:rPr lang="en-US" dirty="0"/>
              <a:t> </a:t>
            </a:r>
            <a:r>
              <a:rPr lang="en-US"/>
              <a:t>vs other</a:t>
            </a:r>
            <a:endParaRPr lang="en-US" dirty="0"/>
          </a:p>
          <a:p>
            <a:r>
              <a:rPr lang="en-US" dirty="0"/>
              <a:t>Performance Counters gone</a:t>
            </a:r>
          </a:p>
          <a:p>
            <a:pPr lvl="1"/>
            <a:r>
              <a:rPr lang="en-US" dirty="0"/>
              <a:t>Optional full-</a:t>
            </a:r>
            <a:r>
              <a:rPr lang="en-US" dirty="0" err="1"/>
              <a:t>clr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5007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walk:  Building &amp; testing on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Switch tooling</a:t>
            </a:r>
          </a:p>
          <a:p>
            <a:pPr lvl="1"/>
            <a:r>
              <a:rPr lang="en-US" dirty="0"/>
              <a:t>.NET cli for build</a:t>
            </a:r>
          </a:p>
          <a:p>
            <a:pPr lvl="1"/>
            <a:r>
              <a:rPr lang="en-US" dirty="0"/>
              <a:t>Codegen integration</a:t>
            </a:r>
          </a:p>
          <a:p>
            <a:r>
              <a:rPr lang="en-US" dirty="0"/>
              <a:t>Test on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Move away from app domains</a:t>
            </a:r>
          </a:p>
          <a:p>
            <a:pPr lvl="1"/>
            <a:r>
              <a:rPr lang="en-US" dirty="0"/>
              <a:t>Leverage containers?</a:t>
            </a:r>
          </a:p>
          <a:p>
            <a:pPr lvl="1"/>
            <a:r>
              <a:rPr lang="en-US" dirty="0"/>
              <a:t>Distributed performance/reliability tests</a:t>
            </a:r>
          </a:p>
          <a:p>
            <a:r>
              <a:rPr lang="en-US" dirty="0"/>
              <a:t>Pattern for platform specific modules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Dynamically loaded</a:t>
            </a:r>
          </a:p>
        </p:txBody>
      </p:sp>
    </p:spTree>
    <p:extLst>
      <p:ext uri="{BB962C8B-B14F-4D97-AF65-F5344CB8AC3E}">
        <p14:creationId xmlns:p14="http://schemas.microsoft.com/office/powerpoint/2010/main" val="43020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run:  rainbows &amp; unicorns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Platform agnostic build</a:t>
            </a:r>
          </a:p>
          <a:p>
            <a:pPr lvl="1"/>
            <a:r>
              <a:rPr lang="en-US" dirty="0"/>
              <a:t>Should already achieve in walk</a:t>
            </a:r>
          </a:p>
          <a:p>
            <a:pPr lvl="1"/>
            <a:r>
              <a:rPr lang="en-US" dirty="0"/>
              <a:t>Testing to confirm</a:t>
            </a:r>
          </a:p>
          <a:p>
            <a:r>
              <a:rPr lang="en-US" dirty="0"/>
              <a:t>Platform agnostic tests</a:t>
            </a:r>
          </a:p>
          <a:p>
            <a:pPr lvl="1"/>
            <a:r>
              <a:rPr lang="en-US" dirty="0"/>
              <a:t>Leverage containers &amp; container orchestration?</a:t>
            </a:r>
          </a:p>
          <a:p>
            <a:r>
              <a:rPr lang="en-US" dirty="0"/>
              <a:t>Unknown unknowns</a:t>
            </a:r>
          </a:p>
        </p:txBody>
      </p:sp>
    </p:spTree>
    <p:extLst>
      <p:ext uri="{BB962C8B-B14F-4D97-AF65-F5344CB8AC3E}">
        <p14:creationId xmlns:p14="http://schemas.microsoft.com/office/powerpoint/2010/main" val="27519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v1.*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v1.* track will go in parallel</a:t>
            </a:r>
          </a:p>
          <a:p>
            <a:pPr lvl="1"/>
            <a:r>
              <a:rPr lang="en-US" dirty="0"/>
              <a:t>v1.3.0 is “around the corner”</a:t>
            </a:r>
          </a:p>
          <a:p>
            <a:pPr lvl="1"/>
            <a:r>
              <a:rPr lang="en-US" dirty="0"/>
              <a:t>Will Continue v1.* releases </a:t>
            </a:r>
          </a:p>
          <a:p>
            <a:pPr lvl="1"/>
            <a:r>
              <a:rPr lang="en-US" dirty="0"/>
              <a:t>will pay the price to keep v1.* customers stable</a:t>
            </a:r>
          </a:p>
          <a:p>
            <a:r>
              <a:rPr lang="en-US" dirty="0"/>
              <a:t>general development to continue in v1 branch (master)</a:t>
            </a:r>
          </a:p>
          <a:p>
            <a:r>
              <a:rPr lang="en-US" dirty="0"/>
              <a:t>v2 branch will be a ‘superset’ of master</a:t>
            </a:r>
          </a:p>
          <a:p>
            <a:r>
              <a:rPr lang="en-US" dirty="0"/>
              <a:t>when v2 reaches feature parity with v1, Will merge v2 to master</a:t>
            </a:r>
          </a:p>
          <a:p>
            <a:r>
              <a:rPr lang="en-US" dirty="0"/>
              <a:t>likely at 2.x (walk)</a:t>
            </a:r>
          </a:p>
          <a:p>
            <a:r>
              <a:rPr lang="en-US" dirty="0"/>
              <a:t>Can still ship v1.* patch releases even </a:t>
            </a:r>
            <a:r>
              <a:rPr lang="en-US"/>
              <a:t>after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788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402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Calisto MT</vt:lpstr>
      <vt:lpstr>Cambria</vt:lpstr>
      <vt:lpstr>Segoe UI</vt:lpstr>
      <vt:lpstr>Trebuchet MS</vt:lpstr>
      <vt:lpstr>Tw Cen MT</vt:lpstr>
      <vt:lpstr>Wingdings 2</vt:lpstr>
      <vt:lpstr>Droplet</vt:lpstr>
      <vt:lpstr>Slate</vt:lpstr>
      <vt:lpstr>Orleans 2.0 PLAN</vt:lpstr>
      <vt:lpstr>High priority themes</vt:lpstr>
      <vt:lpstr>“GOOD, BAD, and UGLY” .NET Core </vt:lpstr>
      <vt:lpstr>Try to Break change things once</vt:lpstr>
      <vt:lpstr>Three phased approach</vt:lpstr>
      <vt:lpstr>Crawl:  .net core compatibility</vt:lpstr>
      <vt:lpstr>walk:  Building &amp; testing on .NET core</vt:lpstr>
      <vt:lpstr>run:  rainbows &amp; unicorns</vt:lpstr>
      <vt:lpstr>Orleans v1.*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2016-08-25T23:48:56Z</dcterms:created>
  <dcterms:modified xsi:type="dcterms:W3CDTF">2016-08-25T23:49:03Z</dcterms:modified>
</cp:coreProperties>
</file>