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7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804B-E38C-47A4-9015-FFE7CDE9B6F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C7D9-DB2C-49EF-AECF-36E7956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4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804B-E38C-47A4-9015-FFE7CDE9B6F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C7D9-DB2C-49EF-AECF-36E7956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8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804B-E38C-47A4-9015-FFE7CDE9B6F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C7D9-DB2C-49EF-AECF-36E7956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2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804B-E38C-47A4-9015-FFE7CDE9B6F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C7D9-DB2C-49EF-AECF-36E7956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5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804B-E38C-47A4-9015-FFE7CDE9B6F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C7D9-DB2C-49EF-AECF-36E7956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4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804B-E38C-47A4-9015-FFE7CDE9B6F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C7D9-DB2C-49EF-AECF-36E7956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5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804B-E38C-47A4-9015-FFE7CDE9B6F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C7D9-DB2C-49EF-AECF-36E7956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9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804B-E38C-47A4-9015-FFE7CDE9B6F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C7D9-DB2C-49EF-AECF-36E7956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6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804B-E38C-47A4-9015-FFE7CDE9B6F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C7D9-DB2C-49EF-AECF-36E7956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4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804B-E38C-47A4-9015-FFE7CDE9B6F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C7D9-DB2C-49EF-AECF-36E7956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3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804B-E38C-47A4-9015-FFE7CDE9B6F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FC7D9-DB2C-49EF-AECF-36E7956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9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1804B-E38C-47A4-9015-FFE7CDE9B6F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FC7D9-DB2C-49EF-AECF-36E7956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0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ReplicatedEventSample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7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5237" y="1663927"/>
            <a:ext cx="4839988" cy="2441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dirty="0"/>
              <a:t>FrontDeployment1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Organization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56587" y="2287848"/>
            <a:ext cx="1959429" cy="15563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Orleans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4562" y="2287847"/>
            <a:ext cx="2127379" cy="15563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Webrole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237" y="4416458"/>
            <a:ext cx="4839988" cy="2441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dirty="0"/>
              <a:t>FrontDeployment2</a:t>
            </a:r>
          </a:p>
        </p:txBody>
      </p:sp>
      <p:sp>
        <p:nvSpPr>
          <p:cNvPr id="8" name="Rectangle 7"/>
          <p:cNvSpPr/>
          <p:nvPr/>
        </p:nvSpPr>
        <p:spPr>
          <a:xfrm>
            <a:off x="2556587" y="5040379"/>
            <a:ext cx="1959429" cy="15563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Orleans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4562" y="5040378"/>
            <a:ext cx="2127379" cy="15563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Webrole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94549" y="2884698"/>
            <a:ext cx="6673989" cy="2441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dirty="0" err="1"/>
              <a:t>BackDeployment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535874" y="3508618"/>
            <a:ext cx="1959429" cy="15563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webrole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43875" y="3508618"/>
            <a:ext cx="3718764" cy="15563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Orleans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42428" y="2884698"/>
            <a:ext cx="919026" cy="35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94828" y="3037098"/>
            <a:ext cx="919026" cy="35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47228" y="3189498"/>
            <a:ext cx="919026" cy="35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42428" y="5649669"/>
            <a:ext cx="919026" cy="35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94828" y="5802069"/>
            <a:ext cx="919026" cy="35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47228" y="5954469"/>
            <a:ext cx="919026" cy="35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03512" y="3932258"/>
            <a:ext cx="919026" cy="35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655912" y="4084658"/>
            <a:ext cx="919026" cy="35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08312" y="4237058"/>
            <a:ext cx="919026" cy="35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95251" y="6216210"/>
            <a:ext cx="724680" cy="3044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ticker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34341" y="3396053"/>
            <a:ext cx="724680" cy="3044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ticker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0358" y="3982311"/>
            <a:ext cx="1253659" cy="3044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92758" y="4134711"/>
            <a:ext cx="1253659" cy="3044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45158" y="4287111"/>
            <a:ext cx="1253659" cy="3044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905860" y="4019955"/>
            <a:ext cx="1253659" cy="5336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GUI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49058" y="3014606"/>
            <a:ext cx="1253659" cy="5336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GUI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49057" y="5741623"/>
            <a:ext cx="1253659" cy="5336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222750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37" y="164160"/>
            <a:ext cx="10515600" cy="1325563"/>
          </a:xfrm>
        </p:spPr>
        <p:txBody>
          <a:bodyPr/>
          <a:lstStyle/>
          <a:p>
            <a:r>
              <a:rPr lang="en-US" dirty="0"/>
              <a:t>Three Grain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1713656"/>
            <a:ext cx="10515600" cy="536827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GeneratorGrain</a:t>
            </a:r>
            <a:r>
              <a:rPr lang="en-US" dirty="0"/>
              <a:t> (0-9)</a:t>
            </a:r>
          </a:p>
          <a:p>
            <a:pPr lvl="1"/>
            <a:r>
              <a:rPr lang="en-US" dirty="0"/>
              <a:t>starts generating when GUI  calls Start()</a:t>
            </a:r>
          </a:p>
          <a:p>
            <a:pPr lvl="1"/>
            <a:r>
              <a:rPr lang="en-US" dirty="0"/>
              <a:t>creates outcomes (triple of name, score, timestamp) about 1 per second</a:t>
            </a:r>
          </a:p>
          <a:p>
            <a:r>
              <a:rPr lang="en-US" dirty="0" err="1"/>
              <a:t>EventGrain</a:t>
            </a:r>
            <a:r>
              <a:rPr lang="en-US" dirty="0"/>
              <a:t> (event0 – event9)</a:t>
            </a:r>
          </a:p>
          <a:p>
            <a:pPr lvl="1"/>
            <a:r>
              <a:rPr lang="en-US" dirty="0"/>
              <a:t>receives outcomes from corresponding generator</a:t>
            </a:r>
          </a:p>
          <a:p>
            <a:pPr lvl="1"/>
            <a:r>
              <a:rPr lang="en-US" dirty="0"/>
              <a:t>records ranks</a:t>
            </a:r>
          </a:p>
          <a:p>
            <a:pPr lvl="1"/>
            <a:r>
              <a:rPr lang="en-US" dirty="0"/>
              <a:t>answers queries by frontend GUI</a:t>
            </a:r>
          </a:p>
          <a:p>
            <a:pPr lvl="1"/>
            <a:r>
              <a:rPr lang="en-US" dirty="0"/>
              <a:t>sends notification to ticker, when interesting things happen</a:t>
            </a:r>
          </a:p>
          <a:p>
            <a:pPr lvl="1"/>
            <a:r>
              <a:rPr lang="en-US" dirty="0"/>
              <a:t>are replicated across all deployment</a:t>
            </a:r>
          </a:p>
          <a:p>
            <a:r>
              <a:rPr lang="en-US" dirty="0" err="1"/>
              <a:t>TickerGrain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one per deployment</a:t>
            </a:r>
          </a:p>
          <a:p>
            <a:pPr lvl="1"/>
            <a:r>
              <a:rPr lang="en-US" dirty="0"/>
              <a:t>stores most recent notification (by any event) for some short time</a:t>
            </a:r>
          </a:p>
          <a:p>
            <a:pPr lvl="1"/>
            <a:r>
              <a:rPr lang="en-US" dirty="0"/>
              <a:t>continuously queried by GUI (ideally we would be pushing this to browser)</a:t>
            </a:r>
          </a:p>
        </p:txBody>
      </p:sp>
    </p:spTree>
    <p:extLst>
      <p:ext uri="{BB962C8B-B14F-4D97-AF65-F5344CB8AC3E}">
        <p14:creationId xmlns:p14="http://schemas.microsoft.com/office/powerpoint/2010/main" val="249768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Mechanics of Event Grains: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2" y="1223682"/>
            <a:ext cx="11116235" cy="5096436"/>
          </a:xfrm>
        </p:spPr>
        <p:txBody>
          <a:bodyPr>
            <a:normAutofit/>
          </a:bodyPr>
          <a:lstStyle/>
          <a:p>
            <a:r>
              <a:rPr lang="en-US" dirty="0"/>
              <a:t>Event grains are journaled grains that are replicated, one instance in each cluster</a:t>
            </a:r>
          </a:p>
          <a:p>
            <a:r>
              <a:rPr lang="en-US" dirty="0"/>
              <a:t>The provider is configured in OrleansConfiguration.xml: </a:t>
            </a:r>
            <a:br>
              <a:rPr lang="en-US" dirty="0"/>
            </a:b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Orleans.EventSourcing.CustomStorage.LogConsistencyProvider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CustomStorage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PrimaryCluster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</a:rPr>
              <a:t>This provider type reads states from storage and writes deltas to storage by calling the user-defined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ICustomStorageInterface</a:t>
            </a:r>
            <a:r>
              <a:rPr lang="en-US" dirty="0">
                <a:solidFill>
                  <a:prstClr val="black"/>
                </a:solidFill>
              </a:rPr>
              <a:t> interface on the event grains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The argument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PrimaryCluster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prstClr val="black"/>
                </a:solidFill>
              </a:rPr>
              <a:t>means that only the Back cluster accesses storage directly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front clusters read the state from the grain in the back cluster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front clusters never update the state</a:t>
            </a:r>
            <a:endParaRPr lang="en-US" sz="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3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147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ReplicatedEventSample</vt:lpstr>
      <vt:lpstr>Sample Organization</vt:lpstr>
      <vt:lpstr>Three Grain Classes</vt:lpstr>
      <vt:lpstr>Mechanics of Event Grains: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Burckhardt</dc:creator>
  <cp:lastModifiedBy>Sebastian Burckhardt</cp:lastModifiedBy>
  <cp:revision>15</cp:revision>
  <dcterms:created xsi:type="dcterms:W3CDTF">2016-02-23T15:54:09Z</dcterms:created>
  <dcterms:modified xsi:type="dcterms:W3CDTF">2017-02-03T21:16:00Z</dcterms:modified>
</cp:coreProperties>
</file>