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13.xml" ContentType="application/vnd.openxmlformats-officedocument.presentationml.notesSlide+xml"/>
  <Override PartName="/ppt/charts/chart4.xml" ContentType="application/vnd.openxmlformats-officedocument.drawingml.chart+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49" r:id="rId2"/>
    <p:sldId id="258" r:id="rId3"/>
    <p:sldId id="259" r:id="rId4"/>
    <p:sldId id="267" r:id="rId5"/>
    <p:sldId id="262" r:id="rId6"/>
    <p:sldId id="353" r:id="rId7"/>
    <p:sldId id="351" r:id="rId8"/>
    <p:sldId id="352" r:id="rId9"/>
    <p:sldId id="354" r:id="rId10"/>
    <p:sldId id="358" r:id="rId11"/>
    <p:sldId id="359" r:id="rId12"/>
    <p:sldId id="360" r:id="rId13"/>
    <p:sldId id="361" r:id="rId14"/>
    <p:sldId id="362" r:id="rId15"/>
    <p:sldId id="355" r:id="rId16"/>
    <p:sldId id="356" r:id="rId17"/>
    <p:sldId id="357" r:id="rId18"/>
    <p:sldId id="350" r:id="rId19"/>
    <p:sldId id="264" r:id="rId20"/>
    <p:sldId id="265"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 Bernstein" initials="PB" lastIdx="3" clrIdx="0">
    <p:extLst>
      <p:ext uri="{19B8F6BF-5375-455C-9EA6-DF929625EA0E}">
        <p15:presenceInfo xmlns:p15="http://schemas.microsoft.com/office/powerpoint/2012/main" userId="S-1-5-21-2127521184-1604012920-1887927527-185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3" d="100"/>
          <a:sy n="53" d="100"/>
        </p:scale>
        <p:origin x="2052" y="3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research\root\public\gkliot\Gerd\t-gerze-ZX4864881-Sep-02-2014-15-26-Random-Restart-NewGrainPerRequest-S14-C8-SPC13-G9600000-N1200000-SFT100ms\Restart-NewGrainPerRequest-S14-C8-SPC13-G9600000-N1200000_mrr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research\root\public\gkliot\Gerd\t-gerze-ZX4864881-Sep-01-2014-13-19-LoadAware-RestartOne-NewGrainPerRequest-S10-C6-SPC9-G7200000-N1200000-SFT50ms\RestartOne-NewGrainPerRequest-S10-C6-SPC9-G7200000-N1200000_xsl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research\root\public\gkliot\Gerd\t-gerze-ZX4864881-Sep-01-2014-18-05-PowerOfTwo-RestartOne-NewGrainPerRequest-S30-C3-SPC29-G32400000-N10800000-SFT50ms\RestartOne-NewGrainPerRequest-S30-C3-SPC29-G32400000-N10800000_yib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research\root\public\gkliot\Gerd\t-gerze-ZX4864881-Sep-02-2014-15-26-PowerOfTwo-Restart-NewGrainPerRequest-S14-C8-SPC13-G9600000-N1200000-SFT50ms\Restart-NewGrainPerRequest-S14-C8-SPC13-G9600000-N1200000_yhxb.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baseline="0">
                <a:solidFill>
                  <a:schemeClr val="tx1"/>
                </a:solidFill>
                <a:latin typeface="+mn-lt"/>
                <a:ea typeface="+mn-ea"/>
                <a:cs typeface="+mn-cs"/>
              </a:defRPr>
            </a:pPr>
            <a:r>
              <a:rPr lang="en-US"/>
              <a:t>Activations [#]</a:t>
            </a:r>
          </a:p>
        </c:rich>
      </c:tx>
      <c:overlay val="0"/>
      <c:spPr>
        <a:noFill/>
        <a:ln>
          <a:noFill/>
        </a:ln>
        <a:effectLst/>
      </c:spPr>
      <c:txPr>
        <a:bodyPr rot="0" spcFirstLastPara="1" vertOverflow="ellipsis" vert="horz" wrap="square" anchor="ctr" anchorCtr="1"/>
        <a:lstStyle/>
        <a:p>
          <a:pPr>
            <a:defRPr sz="1440" b="1" i="0" u="none" strike="noStrike" kern="1200" baseline="0">
              <a:solidFill>
                <a:schemeClr val="tx1"/>
              </a:solidFill>
              <a:latin typeface="+mn-lt"/>
              <a:ea typeface="+mn-ea"/>
              <a:cs typeface="+mn-cs"/>
            </a:defRPr>
          </a:pPr>
          <a:endParaRPr lang="en-US"/>
        </a:p>
      </c:txPr>
    </c:title>
    <c:autoTitleDeleted val="0"/>
    <c:plotArea>
      <c:layout/>
      <c:lineChart>
        <c:grouping val="standard"/>
        <c:varyColors val="0"/>
        <c:ser>
          <c:idx val="25"/>
          <c:order val="2"/>
          <c:tx>
            <c:v>S2</c:v>
          </c:tx>
          <c:spPr>
            <a:ln w="28575" cap="rnd" cmpd="sng" algn="ctr">
              <a:solidFill>
                <a:schemeClr val="accent5">
                  <a:lumMod val="50000"/>
                  <a:lumOff val="50000"/>
                  <a:shade val="95000"/>
                  <a:satMod val="105000"/>
                </a:schemeClr>
              </a:solidFill>
              <a:prstDash val="solid"/>
              <a:round/>
            </a:ln>
            <a:effectLst/>
          </c:spPr>
          <c:marker>
            <c:symbol val="square"/>
            <c:size val="5"/>
            <c:spPr>
              <a:solidFill>
                <a:schemeClr val="accent5">
                  <a:lumMod val="50000"/>
                  <a:lumOff val="50000"/>
                </a:schemeClr>
              </a:solidFill>
              <a:ln w="9525" cap="flat" cmpd="sng" algn="ctr">
                <a:solidFill>
                  <a:schemeClr val="accent5">
                    <a:lumMod val="50000"/>
                    <a:lumOff val="50000"/>
                    <a:shade val="95000"/>
                    <a:satMod val="105000"/>
                  </a:schemeClr>
                </a:solidFill>
                <a:prstDash val="solid"/>
                <a:round/>
              </a:ln>
              <a:effectLst/>
            </c:spPr>
          </c:marker>
          <c:cat>
            <c:strRef>
              <c:f>Elasticity!$C$100:$FL$100</c:f>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f>Elasticity!$C$116:$FL$116</c:f>
              <c:numCache>
                <c:formatCode>General</c:formatCode>
                <c:ptCount val="166"/>
                <c:pt idx="110">
                  <c:v>11274</c:v>
                </c:pt>
                <c:pt idx="111">
                  <c:v>15937</c:v>
                </c:pt>
                <c:pt idx="112">
                  <c:v>18905</c:v>
                </c:pt>
                <c:pt idx="113">
                  <c:v>22470</c:v>
                </c:pt>
                <c:pt idx="114">
                  <c:v>23132</c:v>
                </c:pt>
                <c:pt idx="115">
                  <c:v>23250</c:v>
                </c:pt>
                <c:pt idx="116">
                  <c:v>28170</c:v>
                </c:pt>
                <c:pt idx="117">
                  <c:v>29302</c:v>
                </c:pt>
                <c:pt idx="118">
                  <c:v>30240</c:v>
                </c:pt>
                <c:pt idx="119">
                  <c:v>31062</c:v>
                </c:pt>
                <c:pt idx="120">
                  <c:v>32796</c:v>
                </c:pt>
                <c:pt idx="121">
                  <c:v>46418</c:v>
                </c:pt>
                <c:pt idx="122">
                  <c:v>49016</c:v>
                </c:pt>
                <c:pt idx="123">
                  <c:v>50780</c:v>
                </c:pt>
                <c:pt idx="124">
                  <c:v>51177</c:v>
                </c:pt>
                <c:pt idx="125">
                  <c:v>52441</c:v>
                </c:pt>
                <c:pt idx="126">
                  <c:v>56277</c:v>
                </c:pt>
                <c:pt idx="127">
                  <c:v>56661</c:v>
                </c:pt>
                <c:pt idx="128">
                  <c:v>57946</c:v>
                </c:pt>
                <c:pt idx="129">
                  <c:v>66615</c:v>
                </c:pt>
                <c:pt idx="130">
                  <c:v>69175</c:v>
                </c:pt>
                <c:pt idx="131">
                  <c:v>86298</c:v>
                </c:pt>
                <c:pt idx="132">
                  <c:v>91136</c:v>
                </c:pt>
                <c:pt idx="133">
                  <c:v>103923</c:v>
                </c:pt>
                <c:pt idx="134">
                  <c:v>107325</c:v>
                </c:pt>
                <c:pt idx="135">
                  <c:v>109853</c:v>
                </c:pt>
                <c:pt idx="136">
                  <c:v>114237</c:v>
                </c:pt>
                <c:pt idx="137">
                  <c:v>118945</c:v>
                </c:pt>
                <c:pt idx="138">
                  <c:v>122870</c:v>
                </c:pt>
                <c:pt idx="139">
                  <c:v>126396</c:v>
                </c:pt>
                <c:pt idx="140">
                  <c:v>132455</c:v>
                </c:pt>
                <c:pt idx="141">
                  <c:v>135184</c:v>
                </c:pt>
                <c:pt idx="142">
                  <c:v>139237</c:v>
                </c:pt>
                <c:pt idx="143">
                  <c:v>144552</c:v>
                </c:pt>
                <c:pt idx="144">
                  <c:v>145404</c:v>
                </c:pt>
                <c:pt idx="145">
                  <c:v>149078</c:v>
                </c:pt>
                <c:pt idx="146">
                  <c:v>154635</c:v>
                </c:pt>
                <c:pt idx="147">
                  <c:v>160139</c:v>
                </c:pt>
                <c:pt idx="148">
                  <c:v>161741</c:v>
                </c:pt>
                <c:pt idx="149">
                  <c:v>165413</c:v>
                </c:pt>
                <c:pt idx="150">
                  <c:v>166448</c:v>
                </c:pt>
                <c:pt idx="151">
                  <c:v>179671</c:v>
                </c:pt>
                <c:pt idx="152">
                  <c:v>179803</c:v>
                </c:pt>
                <c:pt idx="153">
                  <c:v>184089</c:v>
                </c:pt>
                <c:pt idx="154">
                  <c:v>187972</c:v>
                </c:pt>
                <c:pt idx="155">
                  <c:v>191711</c:v>
                </c:pt>
                <c:pt idx="156">
                  <c:v>192782</c:v>
                </c:pt>
                <c:pt idx="157">
                  <c:v>194379</c:v>
                </c:pt>
                <c:pt idx="158">
                  <c:v>194973</c:v>
                </c:pt>
                <c:pt idx="159">
                  <c:v>196662</c:v>
                </c:pt>
                <c:pt idx="160">
                  <c:v>198298</c:v>
                </c:pt>
                <c:pt idx="161">
                  <c:v>202298</c:v>
                </c:pt>
                <c:pt idx="162">
                  <c:v>206620</c:v>
                </c:pt>
                <c:pt idx="163">
                  <c:v>211227</c:v>
                </c:pt>
                <c:pt idx="164">
                  <c:v>215845</c:v>
                </c:pt>
                <c:pt idx="165">
                  <c:v>220634</c:v>
                </c:pt>
              </c:numCache>
            </c:numRef>
          </c:val>
          <c:smooth val="0"/>
        </c:ser>
        <c:ser>
          <c:idx val="28"/>
          <c:order val="5"/>
          <c:tx>
            <c:v>S5</c:v>
          </c:tx>
          <c:spPr>
            <a:ln w="28575" cap="rnd" cmpd="sng" algn="ctr">
              <a:solidFill>
                <a:schemeClr val="accent5">
                  <a:shade val="95000"/>
                  <a:satMod val="105000"/>
                </a:schemeClr>
              </a:solidFill>
              <a:prstDash val="solid"/>
              <a:round/>
            </a:ln>
            <a:effectLst/>
          </c:spPr>
          <c:marker>
            <c:symbol val="square"/>
            <c:size val="5"/>
            <c:spPr>
              <a:solidFill>
                <a:schemeClr val="accent5"/>
              </a:solidFill>
              <a:ln w="9525" cap="flat" cmpd="sng" algn="ctr">
                <a:solidFill>
                  <a:schemeClr val="accent5">
                    <a:shade val="95000"/>
                    <a:satMod val="105000"/>
                  </a:schemeClr>
                </a:solidFill>
                <a:prstDash val="solid"/>
                <a:round/>
              </a:ln>
              <a:effectLst/>
            </c:spPr>
          </c:marker>
          <c:cat>
            <c:strRef>
              <c:f>Elasticity!$C$100:$FL$100</c:f>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f>Elasticity!$C$152:$FL$152</c:f>
              <c:numCache>
                <c:formatCode>General</c:formatCode>
                <c:ptCount val="166"/>
                <c:pt idx="0">
                  <c:v>9717</c:v>
                </c:pt>
                <c:pt idx="1">
                  <c:v>11143</c:v>
                </c:pt>
                <c:pt idx="2">
                  <c:v>11234</c:v>
                </c:pt>
                <c:pt idx="3">
                  <c:v>15575</c:v>
                </c:pt>
                <c:pt idx="4">
                  <c:v>15589</c:v>
                </c:pt>
                <c:pt idx="5">
                  <c:v>19983</c:v>
                </c:pt>
                <c:pt idx="6">
                  <c:v>23904</c:v>
                </c:pt>
                <c:pt idx="7">
                  <c:v>28214</c:v>
                </c:pt>
                <c:pt idx="8">
                  <c:v>34988</c:v>
                </c:pt>
                <c:pt idx="9">
                  <c:v>41848</c:v>
                </c:pt>
                <c:pt idx="10">
                  <c:v>50094</c:v>
                </c:pt>
                <c:pt idx="11">
                  <c:v>59571</c:v>
                </c:pt>
                <c:pt idx="12">
                  <c:v>75212</c:v>
                </c:pt>
                <c:pt idx="13">
                  <c:v>82041</c:v>
                </c:pt>
                <c:pt idx="14">
                  <c:v>83140</c:v>
                </c:pt>
                <c:pt idx="15">
                  <c:v>85874</c:v>
                </c:pt>
                <c:pt idx="16">
                  <c:v>86126</c:v>
                </c:pt>
                <c:pt idx="17">
                  <c:v>95867</c:v>
                </c:pt>
                <c:pt idx="18">
                  <c:v>97346</c:v>
                </c:pt>
                <c:pt idx="19">
                  <c:v>99418</c:v>
                </c:pt>
                <c:pt idx="20">
                  <c:v>99579</c:v>
                </c:pt>
                <c:pt idx="21">
                  <c:v>102590</c:v>
                </c:pt>
                <c:pt idx="22">
                  <c:v>104605</c:v>
                </c:pt>
                <c:pt idx="23">
                  <c:v>116290</c:v>
                </c:pt>
                <c:pt idx="24">
                  <c:v>122476</c:v>
                </c:pt>
                <c:pt idx="25">
                  <c:v>126317</c:v>
                </c:pt>
                <c:pt idx="26">
                  <c:v>132220</c:v>
                </c:pt>
                <c:pt idx="27">
                  <c:v>137548</c:v>
                </c:pt>
                <c:pt idx="28">
                  <c:v>141909</c:v>
                </c:pt>
                <c:pt idx="29">
                  <c:v>147843</c:v>
                </c:pt>
                <c:pt idx="30">
                  <c:v>151950</c:v>
                </c:pt>
                <c:pt idx="31">
                  <c:v>153215</c:v>
                </c:pt>
                <c:pt idx="32">
                  <c:v>159506</c:v>
                </c:pt>
                <c:pt idx="33">
                  <c:v>165506</c:v>
                </c:pt>
                <c:pt idx="34">
                  <c:v>169204</c:v>
                </c:pt>
                <c:pt idx="35">
                  <c:v>173759</c:v>
                </c:pt>
                <c:pt idx="36">
                  <c:v>176485</c:v>
                </c:pt>
                <c:pt idx="37">
                  <c:v>179568</c:v>
                </c:pt>
                <c:pt idx="38">
                  <c:v>183556</c:v>
                </c:pt>
                <c:pt idx="39">
                  <c:v>190285</c:v>
                </c:pt>
                <c:pt idx="40">
                  <c:v>192311</c:v>
                </c:pt>
                <c:pt idx="41">
                  <c:v>192958</c:v>
                </c:pt>
                <c:pt idx="42">
                  <c:v>195212</c:v>
                </c:pt>
                <c:pt idx="43">
                  <c:v>195685</c:v>
                </c:pt>
                <c:pt idx="44">
                  <c:v>197691</c:v>
                </c:pt>
                <c:pt idx="45">
                  <c:v>199786</c:v>
                </c:pt>
                <c:pt idx="46">
                  <c:v>201637</c:v>
                </c:pt>
                <c:pt idx="47">
                  <c:v>202014</c:v>
                </c:pt>
                <c:pt idx="48">
                  <c:v>203859</c:v>
                </c:pt>
                <c:pt idx="49">
                  <c:v>204230</c:v>
                </c:pt>
                <c:pt idx="50">
                  <c:v>209231</c:v>
                </c:pt>
                <c:pt idx="51">
                  <c:v>214639</c:v>
                </c:pt>
                <c:pt idx="52">
                  <c:v>215520</c:v>
                </c:pt>
                <c:pt idx="53">
                  <c:v>216455</c:v>
                </c:pt>
                <c:pt idx="54">
                  <c:v>217596</c:v>
                </c:pt>
                <c:pt idx="55">
                  <c:v>231629</c:v>
                </c:pt>
                <c:pt idx="56">
                  <c:v>249498</c:v>
                </c:pt>
                <c:pt idx="57">
                  <c:v>254357</c:v>
                </c:pt>
                <c:pt idx="58">
                  <c:v>257913</c:v>
                </c:pt>
                <c:pt idx="59">
                  <c:v>257986</c:v>
                </c:pt>
                <c:pt idx="60">
                  <c:v>258901</c:v>
                </c:pt>
                <c:pt idx="61">
                  <c:v>259289</c:v>
                </c:pt>
                <c:pt idx="62">
                  <c:v>259414</c:v>
                </c:pt>
                <c:pt idx="63">
                  <c:v>261467</c:v>
                </c:pt>
                <c:pt idx="64">
                  <c:v>263331</c:v>
                </c:pt>
                <c:pt idx="65">
                  <c:v>274602</c:v>
                </c:pt>
                <c:pt idx="66">
                  <c:v>287136</c:v>
                </c:pt>
                <c:pt idx="67">
                  <c:v>300915</c:v>
                </c:pt>
                <c:pt idx="68">
                  <c:v>305777</c:v>
                </c:pt>
                <c:pt idx="69">
                  <c:v>308180</c:v>
                </c:pt>
                <c:pt idx="70">
                  <c:v>312964</c:v>
                </c:pt>
                <c:pt idx="71">
                  <c:v>314547</c:v>
                </c:pt>
                <c:pt idx="72">
                  <c:v>315471</c:v>
                </c:pt>
                <c:pt idx="73">
                  <c:v>318776</c:v>
                </c:pt>
                <c:pt idx="74">
                  <c:v>321928</c:v>
                </c:pt>
                <c:pt idx="75">
                  <c:v>324926</c:v>
                </c:pt>
                <c:pt idx="76">
                  <c:v>329103</c:v>
                </c:pt>
                <c:pt idx="77">
                  <c:v>333481</c:v>
                </c:pt>
                <c:pt idx="78">
                  <c:v>335455</c:v>
                </c:pt>
                <c:pt idx="79">
                  <c:v>335650</c:v>
                </c:pt>
                <c:pt idx="80">
                  <c:v>337422</c:v>
                </c:pt>
                <c:pt idx="81">
                  <c:v>338399</c:v>
                </c:pt>
                <c:pt idx="82">
                  <c:v>343406</c:v>
                </c:pt>
                <c:pt idx="83">
                  <c:v>353286</c:v>
                </c:pt>
                <c:pt idx="84">
                  <c:v>355203</c:v>
                </c:pt>
                <c:pt idx="85">
                  <c:v>363430</c:v>
                </c:pt>
                <c:pt idx="86">
                  <c:v>365277</c:v>
                </c:pt>
                <c:pt idx="87">
                  <c:v>365335</c:v>
                </c:pt>
                <c:pt idx="88">
                  <c:v>370519</c:v>
                </c:pt>
                <c:pt idx="89">
                  <c:v>379747</c:v>
                </c:pt>
                <c:pt idx="90">
                  <c:v>375861</c:v>
                </c:pt>
                <c:pt idx="91">
                  <c:v>378542</c:v>
                </c:pt>
                <c:pt idx="92">
                  <c:v>381128</c:v>
                </c:pt>
                <c:pt idx="93">
                  <c:v>386144</c:v>
                </c:pt>
                <c:pt idx="94">
                  <c:v>391087</c:v>
                </c:pt>
                <c:pt idx="95">
                  <c:v>393565</c:v>
                </c:pt>
                <c:pt idx="96">
                  <c:v>396035</c:v>
                </c:pt>
                <c:pt idx="97">
                  <c:v>396997</c:v>
                </c:pt>
                <c:pt idx="98">
                  <c:v>398065</c:v>
                </c:pt>
                <c:pt idx="99">
                  <c:v>398257</c:v>
                </c:pt>
                <c:pt idx="100">
                  <c:v>402884</c:v>
                </c:pt>
                <c:pt idx="101">
                  <c:v>403705</c:v>
                </c:pt>
                <c:pt idx="102">
                  <c:v>403862</c:v>
                </c:pt>
                <c:pt idx="103">
                  <c:v>404359</c:v>
                </c:pt>
                <c:pt idx="104">
                  <c:v>405705</c:v>
                </c:pt>
                <c:pt idx="105">
                  <c:v>409915</c:v>
                </c:pt>
                <c:pt idx="106">
                  <c:v>421188</c:v>
                </c:pt>
                <c:pt idx="107">
                  <c:v>404122</c:v>
                </c:pt>
                <c:pt idx="108">
                  <c:v>408228</c:v>
                </c:pt>
                <c:pt idx="109">
                  <c:v>414355</c:v>
                </c:pt>
                <c:pt idx="110">
                  <c:v>423920</c:v>
                </c:pt>
                <c:pt idx="111">
                  <c:v>428511</c:v>
                </c:pt>
                <c:pt idx="112">
                  <c:v>431536</c:v>
                </c:pt>
                <c:pt idx="113">
                  <c:v>435168</c:v>
                </c:pt>
                <c:pt idx="114">
                  <c:v>435798</c:v>
                </c:pt>
                <c:pt idx="115">
                  <c:v>435933</c:v>
                </c:pt>
                <c:pt idx="116">
                  <c:v>440806</c:v>
                </c:pt>
                <c:pt idx="117">
                  <c:v>441946</c:v>
                </c:pt>
                <c:pt idx="118">
                  <c:v>442814</c:v>
                </c:pt>
                <c:pt idx="119">
                  <c:v>443606</c:v>
                </c:pt>
                <c:pt idx="120">
                  <c:v>445353</c:v>
                </c:pt>
                <c:pt idx="121">
                  <c:v>451593</c:v>
                </c:pt>
                <c:pt idx="122">
                  <c:v>454261</c:v>
                </c:pt>
                <c:pt idx="123">
                  <c:v>455928</c:v>
                </c:pt>
                <c:pt idx="124">
                  <c:v>456354</c:v>
                </c:pt>
                <c:pt idx="125">
                  <c:v>457557</c:v>
                </c:pt>
                <c:pt idx="126">
                  <c:v>461548</c:v>
                </c:pt>
                <c:pt idx="127">
                  <c:v>461834</c:v>
                </c:pt>
                <c:pt idx="128">
                  <c:v>463201</c:v>
                </c:pt>
                <c:pt idx="129">
                  <c:v>471952</c:v>
                </c:pt>
                <c:pt idx="130">
                  <c:v>465096</c:v>
                </c:pt>
                <c:pt idx="131">
                  <c:v>482323</c:v>
                </c:pt>
                <c:pt idx="132">
                  <c:v>487305</c:v>
                </c:pt>
                <c:pt idx="133">
                  <c:v>499909</c:v>
                </c:pt>
                <c:pt idx="134">
                  <c:v>503389</c:v>
                </c:pt>
                <c:pt idx="135">
                  <c:v>506047</c:v>
                </c:pt>
                <c:pt idx="136">
                  <c:v>510458</c:v>
                </c:pt>
                <c:pt idx="137">
                  <c:v>515074</c:v>
                </c:pt>
                <c:pt idx="138">
                  <c:v>512813</c:v>
                </c:pt>
                <c:pt idx="139">
                  <c:v>516463</c:v>
                </c:pt>
                <c:pt idx="140">
                  <c:v>522483</c:v>
                </c:pt>
                <c:pt idx="141">
                  <c:v>525262</c:v>
                </c:pt>
                <c:pt idx="142">
                  <c:v>529385</c:v>
                </c:pt>
                <c:pt idx="143">
                  <c:v>534781</c:v>
                </c:pt>
                <c:pt idx="144">
                  <c:v>535634</c:v>
                </c:pt>
                <c:pt idx="145">
                  <c:v>539282</c:v>
                </c:pt>
                <c:pt idx="146">
                  <c:v>544983</c:v>
                </c:pt>
                <c:pt idx="147">
                  <c:v>550359</c:v>
                </c:pt>
                <c:pt idx="148">
                  <c:v>551923</c:v>
                </c:pt>
                <c:pt idx="149">
                  <c:v>555780</c:v>
                </c:pt>
                <c:pt idx="150">
                  <c:v>556866</c:v>
                </c:pt>
                <c:pt idx="151">
                  <c:v>565338</c:v>
                </c:pt>
                <c:pt idx="152">
                  <c:v>565474</c:v>
                </c:pt>
                <c:pt idx="153">
                  <c:v>569708</c:v>
                </c:pt>
                <c:pt idx="154">
                  <c:v>573580</c:v>
                </c:pt>
                <c:pt idx="155">
                  <c:v>577216</c:v>
                </c:pt>
                <c:pt idx="156">
                  <c:v>578275</c:v>
                </c:pt>
                <c:pt idx="157">
                  <c:v>579910</c:v>
                </c:pt>
                <c:pt idx="158">
                  <c:v>580518</c:v>
                </c:pt>
                <c:pt idx="159">
                  <c:v>582164</c:v>
                </c:pt>
                <c:pt idx="160">
                  <c:v>583708</c:v>
                </c:pt>
                <c:pt idx="161">
                  <c:v>587556</c:v>
                </c:pt>
                <c:pt idx="162">
                  <c:v>591876</c:v>
                </c:pt>
                <c:pt idx="163">
                  <c:v>596299</c:v>
                </c:pt>
                <c:pt idx="164">
                  <c:v>601007</c:v>
                </c:pt>
                <c:pt idx="165">
                  <c:v>605756</c:v>
                </c:pt>
              </c:numCache>
            </c:numRef>
          </c:val>
          <c:smooth val="0"/>
        </c:ser>
        <c:ser>
          <c:idx val="30"/>
          <c:order val="7"/>
          <c:tx>
            <c:v>S7</c:v>
          </c:tx>
          <c:spPr>
            <a:ln w="28575" cap="rnd" cmpd="sng" algn="ctr">
              <a:solidFill>
                <a:schemeClr val="accent6">
                  <a:lumMod val="60000"/>
                  <a:shade val="95000"/>
                  <a:satMod val="105000"/>
                </a:schemeClr>
              </a:solidFill>
              <a:prstDash val="solid"/>
              <a:round/>
            </a:ln>
            <a:effectLst/>
          </c:spPr>
          <c:marker>
            <c:symbol val="square"/>
            <c:size val="5"/>
            <c:spPr>
              <a:solidFill>
                <a:schemeClr val="accent6">
                  <a:lumMod val="60000"/>
                </a:schemeClr>
              </a:solidFill>
              <a:ln w="9525" cap="flat" cmpd="sng" algn="ctr">
                <a:solidFill>
                  <a:schemeClr val="accent6">
                    <a:lumMod val="60000"/>
                    <a:shade val="95000"/>
                    <a:satMod val="105000"/>
                  </a:schemeClr>
                </a:solidFill>
                <a:prstDash val="solid"/>
                <a:round/>
              </a:ln>
              <a:effectLst/>
            </c:spPr>
          </c:marker>
          <c:cat>
            <c:strRef>
              <c:f>Elasticity!$C$100:$FL$100</c:f>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f>Elasticity!$C$176:$FL$176</c:f>
              <c:numCache>
                <c:formatCode>General</c:formatCode>
                <c:ptCount val="166"/>
                <c:pt idx="85">
                  <c:v>19290</c:v>
                </c:pt>
                <c:pt idx="86">
                  <c:v>21058</c:v>
                </c:pt>
                <c:pt idx="87">
                  <c:v>21130</c:v>
                </c:pt>
                <c:pt idx="88">
                  <c:v>26178</c:v>
                </c:pt>
                <c:pt idx="89">
                  <c:v>35536</c:v>
                </c:pt>
                <c:pt idx="90">
                  <c:v>52234</c:v>
                </c:pt>
                <c:pt idx="91">
                  <c:v>54950</c:v>
                </c:pt>
                <c:pt idx="92">
                  <c:v>57481</c:v>
                </c:pt>
                <c:pt idx="93">
                  <c:v>62367</c:v>
                </c:pt>
                <c:pt idx="94">
                  <c:v>67287</c:v>
                </c:pt>
                <c:pt idx="95">
                  <c:v>69981</c:v>
                </c:pt>
                <c:pt idx="96">
                  <c:v>72443</c:v>
                </c:pt>
                <c:pt idx="97">
                  <c:v>73460</c:v>
                </c:pt>
                <c:pt idx="98">
                  <c:v>74435</c:v>
                </c:pt>
                <c:pt idx="99">
                  <c:v>74622</c:v>
                </c:pt>
                <c:pt idx="100">
                  <c:v>79273</c:v>
                </c:pt>
                <c:pt idx="101">
                  <c:v>80146</c:v>
                </c:pt>
                <c:pt idx="102">
                  <c:v>80302</c:v>
                </c:pt>
                <c:pt idx="103">
                  <c:v>80844</c:v>
                </c:pt>
                <c:pt idx="104">
                  <c:v>82084</c:v>
                </c:pt>
                <c:pt idx="105">
                  <c:v>86226</c:v>
                </c:pt>
                <c:pt idx="106">
                  <c:v>90641</c:v>
                </c:pt>
                <c:pt idx="107">
                  <c:v>95406</c:v>
                </c:pt>
                <c:pt idx="108">
                  <c:v>99446</c:v>
                </c:pt>
                <c:pt idx="109">
                  <c:v>105608</c:v>
                </c:pt>
                <c:pt idx="110">
                  <c:v>115276</c:v>
                </c:pt>
                <c:pt idx="111">
                  <c:v>120033</c:v>
                </c:pt>
                <c:pt idx="112">
                  <c:v>123116</c:v>
                </c:pt>
                <c:pt idx="113">
                  <c:v>126692</c:v>
                </c:pt>
                <c:pt idx="114">
                  <c:v>127350</c:v>
                </c:pt>
                <c:pt idx="115">
                  <c:v>127466</c:v>
                </c:pt>
                <c:pt idx="116">
                  <c:v>132337</c:v>
                </c:pt>
                <c:pt idx="117">
                  <c:v>133453</c:v>
                </c:pt>
                <c:pt idx="118">
                  <c:v>134373</c:v>
                </c:pt>
                <c:pt idx="119">
                  <c:v>135199</c:v>
                </c:pt>
                <c:pt idx="120">
                  <c:v>136901</c:v>
                </c:pt>
                <c:pt idx="121">
                  <c:v>148811</c:v>
                </c:pt>
                <c:pt idx="122">
                  <c:v>151378</c:v>
                </c:pt>
                <c:pt idx="123">
                  <c:v>153164</c:v>
                </c:pt>
                <c:pt idx="124">
                  <c:v>153592</c:v>
                </c:pt>
                <c:pt idx="125">
                  <c:v>154862</c:v>
                </c:pt>
                <c:pt idx="126">
                  <c:v>158607</c:v>
                </c:pt>
                <c:pt idx="127">
                  <c:v>158987</c:v>
                </c:pt>
                <c:pt idx="128">
                  <c:v>160335</c:v>
                </c:pt>
                <c:pt idx="129">
                  <c:v>168993</c:v>
                </c:pt>
                <c:pt idx="130">
                  <c:v>169362</c:v>
                </c:pt>
                <c:pt idx="131">
                  <c:v>186384</c:v>
                </c:pt>
                <c:pt idx="132">
                  <c:v>191324</c:v>
                </c:pt>
                <c:pt idx="133">
                  <c:v>203973</c:v>
                </c:pt>
                <c:pt idx="134">
                  <c:v>207440</c:v>
                </c:pt>
                <c:pt idx="135">
                  <c:v>210119</c:v>
                </c:pt>
                <c:pt idx="136">
                  <c:v>214593</c:v>
                </c:pt>
                <c:pt idx="137">
                  <c:v>219183</c:v>
                </c:pt>
                <c:pt idx="138">
                  <c:v>221603</c:v>
                </c:pt>
                <c:pt idx="139">
                  <c:v>225277</c:v>
                </c:pt>
                <c:pt idx="140">
                  <c:v>231241</c:v>
                </c:pt>
                <c:pt idx="141">
                  <c:v>234007</c:v>
                </c:pt>
                <c:pt idx="142">
                  <c:v>238212</c:v>
                </c:pt>
                <c:pt idx="143">
                  <c:v>243506</c:v>
                </c:pt>
                <c:pt idx="144">
                  <c:v>244331</c:v>
                </c:pt>
                <c:pt idx="145">
                  <c:v>247904</c:v>
                </c:pt>
                <c:pt idx="146">
                  <c:v>253706</c:v>
                </c:pt>
                <c:pt idx="147">
                  <c:v>259078</c:v>
                </c:pt>
                <c:pt idx="148">
                  <c:v>260498</c:v>
                </c:pt>
                <c:pt idx="149">
                  <c:v>264341</c:v>
                </c:pt>
                <c:pt idx="150">
                  <c:v>265317</c:v>
                </c:pt>
                <c:pt idx="151">
                  <c:v>277133</c:v>
                </c:pt>
                <c:pt idx="152">
                  <c:v>277280</c:v>
                </c:pt>
                <c:pt idx="153">
                  <c:v>281533</c:v>
                </c:pt>
                <c:pt idx="154">
                  <c:v>285371</c:v>
                </c:pt>
                <c:pt idx="155">
                  <c:v>289041</c:v>
                </c:pt>
                <c:pt idx="156">
                  <c:v>290098</c:v>
                </c:pt>
                <c:pt idx="157">
                  <c:v>291408</c:v>
                </c:pt>
                <c:pt idx="158">
                  <c:v>292278</c:v>
                </c:pt>
                <c:pt idx="159">
                  <c:v>293993</c:v>
                </c:pt>
                <c:pt idx="160">
                  <c:v>295603</c:v>
                </c:pt>
                <c:pt idx="161">
                  <c:v>299466</c:v>
                </c:pt>
                <c:pt idx="162">
                  <c:v>303702</c:v>
                </c:pt>
                <c:pt idx="163">
                  <c:v>308267</c:v>
                </c:pt>
                <c:pt idx="164">
                  <c:v>312773</c:v>
                </c:pt>
                <c:pt idx="165">
                  <c:v>317555</c:v>
                </c:pt>
              </c:numCache>
            </c:numRef>
          </c:val>
          <c:smooth val="0"/>
        </c:ser>
        <c:ser>
          <c:idx val="32"/>
          <c:order val="9"/>
          <c:tx>
            <c:v>S9</c:v>
          </c:tx>
          <c:spPr>
            <a:ln w="28575" cap="rnd" cmpd="sng" algn="ctr">
              <a:solidFill>
                <a:schemeClr val="accent4">
                  <a:lumMod val="60000"/>
                  <a:shade val="95000"/>
                  <a:satMod val="105000"/>
                </a:schemeClr>
              </a:solidFill>
              <a:prstDash val="solid"/>
              <a:round/>
            </a:ln>
            <a:effectLst/>
          </c:spPr>
          <c:marker>
            <c:symbol val="square"/>
            <c:size val="5"/>
            <c:spPr>
              <a:solidFill>
                <a:schemeClr val="accent4">
                  <a:lumMod val="60000"/>
                </a:schemeClr>
              </a:solidFill>
              <a:ln w="9525" cap="flat" cmpd="sng" algn="ctr">
                <a:solidFill>
                  <a:schemeClr val="accent4">
                    <a:lumMod val="60000"/>
                    <a:shade val="95000"/>
                    <a:satMod val="105000"/>
                  </a:schemeClr>
                </a:solidFill>
                <a:prstDash val="solid"/>
                <a:round/>
              </a:ln>
              <a:effectLst/>
            </c:spPr>
          </c:marker>
          <c:cat>
            <c:strRef>
              <c:f>Elasticity!$C$100:$FL$100</c:f>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f>Elasticity!$C$200:$FL$200</c:f>
              <c:numCache>
                <c:formatCode>General</c:formatCode>
                <c:ptCount val="166"/>
                <c:pt idx="58">
                  <c:v>13054</c:v>
                </c:pt>
                <c:pt idx="59">
                  <c:v>13128</c:v>
                </c:pt>
                <c:pt idx="60">
                  <c:v>14018</c:v>
                </c:pt>
                <c:pt idx="61">
                  <c:v>14420</c:v>
                </c:pt>
                <c:pt idx="62">
                  <c:v>14538</c:v>
                </c:pt>
                <c:pt idx="63">
                  <c:v>16520</c:v>
                </c:pt>
                <c:pt idx="64">
                  <c:v>18331</c:v>
                </c:pt>
                <c:pt idx="65">
                  <c:v>29896</c:v>
                </c:pt>
                <c:pt idx="66">
                  <c:v>42619</c:v>
                </c:pt>
                <c:pt idx="67">
                  <c:v>61716</c:v>
                </c:pt>
                <c:pt idx="68">
                  <c:v>66504</c:v>
                </c:pt>
                <c:pt idx="69">
                  <c:v>68854</c:v>
                </c:pt>
                <c:pt idx="70">
                  <c:v>73495</c:v>
                </c:pt>
                <c:pt idx="71">
                  <c:v>75088</c:v>
                </c:pt>
                <c:pt idx="72">
                  <c:v>76032</c:v>
                </c:pt>
                <c:pt idx="73">
                  <c:v>79266</c:v>
                </c:pt>
                <c:pt idx="74">
                  <c:v>82333</c:v>
                </c:pt>
                <c:pt idx="75">
                  <c:v>85293</c:v>
                </c:pt>
                <c:pt idx="76">
                  <c:v>89509</c:v>
                </c:pt>
                <c:pt idx="77">
                  <c:v>93927</c:v>
                </c:pt>
                <c:pt idx="78">
                  <c:v>95819</c:v>
                </c:pt>
                <c:pt idx="79">
                  <c:v>103000</c:v>
                </c:pt>
                <c:pt idx="80">
                  <c:v>104769</c:v>
                </c:pt>
                <c:pt idx="81">
                  <c:v>105640</c:v>
                </c:pt>
                <c:pt idx="82">
                  <c:v>110805</c:v>
                </c:pt>
                <c:pt idx="83">
                  <c:v>120621</c:v>
                </c:pt>
                <c:pt idx="84">
                  <c:v>122575</c:v>
                </c:pt>
                <c:pt idx="85">
                  <c:v>130969</c:v>
                </c:pt>
                <c:pt idx="86">
                  <c:v>132666</c:v>
                </c:pt>
                <c:pt idx="87">
                  <c:v>132737</c:v>
                </c:pt>
                <c:pt idx="88">
                  <c:v>137828</c:v>
                </c:pt>
                <c:pt idx="89">
                  <c:v>147251</c:v>
                </c:pt>
                <c:pt idx="90">
                  <c:v>157307</c:v>
                </c:pt>
                <c:pt idx="91">
                  <c:v>160053</c:v>
                </c:pt>
                <c:pt idx="92">
                  <c:v>162590</c:v>
                </c:pt>
                <c:pt idx="93">
                  <c:v>167532</c:v>
                </c:pt>
                <c:pt idx="94">
                  <c:v>172414</c:v>
                </c:pt>
                <c:pt idx="95">
                  <c:v>175049</c:v>
                </c:pt>
                <c:pt idx="96">
                  <c:v>177603</c:v>
                </c:pt>
                <c:pt idx="97">
                  <c:v>178616</c:v>
                </c:pt>
                <c:pt idx="98">
                  <c:v>179676</c:v>
                </c:pt>
                <c:pt idx="99">
                  <c:v>179864</c:v>
                </c:pt>
                <c:pt idx="100">
                  <c:v>184514</c:v>
                </c:pt>
                <c:pt idx="101">
                  <c:v>185416</c:v>
                </c:pt>
                <c:pt idx="102">
                  <c:v>185574</c:v>
                </c:pt>
                <c:pt idx="103">
                  <c:v>186077</c:v>
                </c:pt>
                <c:pt idx="104">
                  <c:v>187430</c:v>
                </c:pt>
                <c:pt idx="105">
                  <c:v>191548</c:v>
                </c:pt>
                <c:pt idx="106">
                  <c:v>190664</c:v>
                </c:pt>
                <c:pt idx="107">
                  <c:v>195284</c:v>
                </c:pt>
                <c:pt idx="108">
                  <c:v>199325</c:v>
                </c:pt>
                <c:pt idx="109">
                  <c:v>205395</c:v>
                </c:pt>
                <c:pt idx="110">
                  <c:v>215003</c:v>
                </c:pt>
                <c:pt idx="111">
                  <c:v>219782</c:v>
                </c:pt>
                <c:pt idx="112">
                  <c:v>222922</c:v>
                </c:pt>
                <c:pt idx="113">
                  <c:v>226519</c:v>
                </c:pt>
                <c:pt idx="114">
                  <c:v>227153</c:v>
                </c:pt>
                <c:pt idx="115">
                  <c:v>227264</c:v>
                </c:pt>
                <c:pt idx="116">
                  <c:v>231932</c:v>
                </c:pt>
                <c:pt idx="117">
                  <c:v>233076</c:v>
                </c:pt>
                <c:pt idx="118">
                  <c:v>233985</c:v>
                </c:pt>
                <c:pt idx="119">
                  <c:v>234840</c:v>
                </c:pt>
                <c:pt idx="120">
                  <c:v>236535</c:v>
                </c:pt>
                <c:pt idx="121">
                  <c:v>246507</c:v>
                </c:pt>
                <c:pt idx="122">
                  <c:v>249031</c:v>
                </c:pt>
                <c:pt idx="123">
                  <c:v>250741</c:v>
                </c:pt>
                <c:pt idx="124">
                  <c:v>251146</c:v>
                </c:pt>
                <c:pt idx="125">
                  <c:v>252378</c:v>
                </c:pt>
                <c:pt idx="126">
                  <c:v>256268</c:v>
                </c:pt>
                <c:pt idx="127">
                  <c:v>256658</c:v>
                </c:pt>
                <c:pt idx="128">
                  <c:v>257981</c:v>
                </c:pt>
                <c:pt idx="129">
                  <c:v>266634</c:v>
                </c:pt>
                <c:pt idx="130">
                  <c:v>264596</c:v>
                </c:pt>
                <c:pt idx="131">
                  <c:v>281486</c:v>
                </c:pt>
                <c:pt idx="132">
                  <c:v>286461</c:v>
                </c:pt>
                <c:pt idx="133">
                  <c:v>299178</c:v>
                </c:pt>
                <c:pt idx="134">
                  <c:v>302670</c:v>
                </c:pt>
                <c:pt idx="135">
                  <c:v>305230</c:v>
                </c:pt>
                <c:pt idx="136">
                  <c:v>309661</c:v>
                </c:pt>
                <c:pt idx="137">
                  <c:v>314316</c:v>
                </c:pt>
                <c:pt idx="138">
                  <c:v>315293</c:v>
                </c:pt>
                <c:pt idx="139">
                  <c:v>319049</c:v>
                </c:pt>
                <c:pt idx="140">
                  <c:v>325111</c:v>
                </c:pt>
                <c:pt idx="141">
                  <c:v>327876</c:v>
                </c:pt>
                <c:pt idx="142">
                  <c:v>332086</c:v>
                </c:pt>
                <c:pt idx="143">
                  <c:v>337448</c:v>
                </c:pt>
                <c:pt idx="144">
                  <c:v>338325</c:v>
                </c:pt>
                <c:pt idx="145">
                  <c:v>341887</c:v>
                </c:pt>
                <c:pt idx="146">
                  <c:v>347740</c:v>
                </c:pt>
                <c:pt idx="147">
                  <c:v>353054</c:v>
                </c:pt>
                <c:pt idx="148">
                  <c:v>354606</c:v>
                </c:pt>
                <c:pt idx="149">
                  <c:v>358304</c:v>
                </c:pt>
                <c:pt idx="150">
                  <c:v>359342</c:v>
                </c:pt>
                <c:pt idx="151">
                  <c:v>370174</c:v>
                </c:pt>
                <c:pt idx="152">
                  <c:v>370302</c:v>
                </c:pt>
                <c:pt idx="153">
                  <c:v>374535</c:v>
                </c:pt>
                <c:pt idx="154">
                  <c:v>378337</c:v>
                </c:pt>
                <c:pt idx="155">
                  <c:v>381830</c:v>
                </c:pt>
                <c:pt idx="156">
                  <c:v>382880</c:v>
                </c:pt>
                <c:pt idx="157">
                  <c:v>384405</c:v>
                </c:pt>
                <c:pt idx="158">
                  <c:v>385009</c:v>
                </c:pt>
                <c:pt idx="159">
                  <c:v>386716</c:v>
                </c:pt>
                <c:pt idx="160">
                  <c:v>388229</c:v>
                </c:pt>
                <c:pt idx="161">
                  <c:v>392262</c:v>
                </c:pt>
                <c:pt idx="162">
                  <c:v>396593</c:v>
                </c:pt>
                <c:pt idx="163">
                  <c:v>401183</c:v>
                </c:pt>
                <c:pt idx="164">
                  <c:v>405853</c:v>
                </c:pt>
                <c:pt idx="165">
                  <c:v>410679</c:v>
                </c:pt>
              </c:numCache>
            </c:numRef>
          </c:val>
          <c:smooth val="0"/>
        </c:ser>
        <c:ser>
          <c:idx val="34"/>
          <c:order val="11"/>
          <c:tx>
            <c:v>S11</c:v>
          </c:tx>
          <c:spPr>
            <a:ln w="28575" cap="rnd" cmpd="sng" algn="ctr">
              <a:solidFill>
                <a:schemeClr val="accent5">
                  <a:lumMod val="80000"/>
                  <a:lumOff val="20000"/>
                  <a:shade val="95000"/>
                  <a:satMod val="105000"/>
                </a:schemeClr>
              </a:solidFill>
              <a:prstDash val="solid"/>
              <a:round/>
            </a:ln>
            <a:effectLst/>
          </c:spPr>
          <c:marker>
            <c:symbol val="square"/>
            <c:size val="5"/>
            <c:spPr>
              <a:solidFill>
                <a:schemeClr val="accent5">
                  <a:lumMod val="80000"/>
                  <a:lumOff val="20000"/>
                </a:schemeClr>
              </a:solidFill>
              <a:ln w="9525" cap="flat" cmpd="sng" algn="ctr">
                <a:solidFill>
                  <a:schemeClr val="accent5">
                    <a:lumMod val="80000"/>
                    <a:lumOff val="20000"/>
                    <a:shade val="95000"/>
                    <a:satMod val="105000"/>
                  </a:schemeClr>
                </a:solidFill>
                <a:prstDash val="solid"/>
                <a:round/>
              </a:ln>
              <a:effectLst/>
            </c:spPr>
          </c:marker>
          <c:cat>
            <c:strRef>
              <c:f>Elasticity!$C$100:$FL$100</c:f>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f>Elasticity!$C$224:$FL$224</c:f>
              <c:numCache>
                <c:formatCode>General</c:formatCode>
                <c:ptCount val="166"/>
                <c:pt idx="154">
                  <c:v>9316</c:v>
                </c:pt>
                <c:pt idx="155">
                  <c:v>12832</c:v>
                </c:pt>
                <c:pt idx="156">
                  <c:v>13993</c:v>
                </c:pt>
                <c:pt idx="157">
                  <c:v>15608</c:v>
                </c:pt>
                <c:pt idx="158">
                  <c:v>16255</c:v>
                </c:pt>
                <c:pt idx="159">
                  <c:v>17921</c:v>
                </c:pt>
                <c:pt idx="160">
                  <c:v>19469</c:v>
                </c:pt>
                <c:pt idx="161">
                  <c:v>23459</c:v>
                </c:pt>
                <c:pt idx="162">
                  <c:v>27880</c:v>
                </c:pt>
                <c:pt idx="163">
                  <c:v>32331</c:v>
                </c:pt>
                <c:pt idx="164">
                  <c:v>36939</c:v>
                </c:pt>
                <c:pt idx="165">
                  <c:v>41650</c:v>
                </c:pt>
              </c:numCache>
            </c:numRef>
          </c:val>
          <c:smooth val="0"/>
        </c:ser>
        <c:ser>
          <c:idx val="36"/>
          <c:order val="13"/>
          <c:tx>
            <c:v>S13</c:v>
          </c:tx>
          <c:spPr>
            <a:ln w="28575" cap="rnd" cmpd="sng" algn="ctr">
              <a:solidFill>
                <a:schemeClr val="accent6">
                  <a:lumMod val="80000"/>
                  <a:shade val="95000"/>
                  <a:satMod val="105000"/>
                </a:schemeClr>
              </a:solidFill>
              <a:prstDash val="solid"/>
              <a:round/>
            </a:ln>
            <a:effectLst/>
          </c:spPr>
          <c:marker>
            <c:symbol val="square"/>
            <c:size val="5"/>
            <c:spPr>
              <a:solidFill>
                <a:schemeClr val="accent6">
                  <a:lumMod val="80000"/>
                </a:schemeClr>
              </a:solidFill>
              <a:ln w="9525" cap="flat" cmpd="sng" algn="ctr">
                <a:solidFill>
                  <a:schemeClr val="accent6">
                    <a:lumMod val="80000"/>
                    <a:shade val="95000"/>
                    <a:satMod val="105000"/>
                  </a:schemeClr>
                </a:solidFill>
                <a:prstDash val="solid"/>
                <a:round/>
              </a:ln>
              <a:effectLst/>
            </c:spPr>
          </c:marker>
          <c:cat>
            <c:strRef>
              <c:f>Elasticity!$C$100:$FL$100</c:f>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f>Elasticity!$C$248:$FL$248</c:f>
              <c:numCache>
                <c:formatCode>General</c:formatCode>
                <c:ptCount val="166"/>
                <c:pt idx="71">
                  <c:v>13934</c:v>
                </c:pt>
                <c:pt idx="72">
                  <c:v>14938</c:v>
                </c:pt>
                <c:pt idx="73">
                  <c:v>18162</c:v>
                </c:pt>
                <c:pt idx="74">
                  <c:v>21298</c:v>
                </c:pt>
                <c:pt idx="75">
                  <c:v>24259</c:v>
                </c:pt>
                <c:pt idx="76">
                  <c:v>28480</c:v>
                </c:pt>
                <c:pt idx="77">
                  <c:v>32781</c:v>
                </c:pt>
                <c:pt idx="78">
                  <c:v>34694</c:v>
                </c:pt>
                <c:pt idx="79">
                  <c:v>43718</c:v>
                </c:pt>
                <c:pt idx="80">
                  <c:v>45487</c:v>
                </c:pt>
                <c:pt idx="81">
                  <c:v>46359</c:v>
                </c:pt>
                <c:pt idx="82">
                  <c:v>51332</c:v>
                </c:pt>
                <c:pt idx="83">
                  <c:v>61294</c:v>
                </c:pt>
                <c:pt idx="84">
                  <c:v>63225</c:v>
                </c:pt>
                <c:pt idx="85">
                  <c:v>71613</c:v>
                </c:pt>
                <c:pt idx="86">
                  <c:v>73443</c:v>
                </c:pt>
                <c:pt idx="87">
                  <c:v>73497</c:v>
                </c:pt>
                <c:pt idx="88">
                  <c:v>78630</c:v>
                </c:pt>
                <c:pt idx="89">
                  <c:v>88008</c:v>
                </c:pt>
                <c:pt idx="90">
                  <c:v>101783</c:v>
                </c:pt>
                <c:pt idx="91">
                  <c:v>104589</c:v>
                </c:pt>
                <c:pt idx="92">
                  <c:v>107172</c:v>
                </c:pt>
                <c:pt idx="93">
                  <c:v>112088</c:v>
                </c:pt>
                <c:pt idx="94">
                  <c:v>116950</c:v>
                </c:pt>
                <c:pt idx="95">
                  <c:v>119542</c:v>
                </c:pt>
                <c:pt idx="96">
                  <c:v>122040</c:v>
                </c:pt>
                <c:pt idx="97">
                  <c:v>123073</c:v>
                </c:pt>
                <c:pt idx="98">
                  <c:v>124043</c:v>
                </c:pt>
                <c:pt idx="99">
                  <c:v>124238</c:v>
                </c:pt>
                <c:pt idx="100">
                  <c:v>128682</c:v>
                </c:pt>
                <c:pt idx="101">
                  <c:v>129496</c:v>
                </c:pt>
                <c:pt idx="102">
                  <c:v>129667</c:v>
                </c:pt>
                <c:pt idx="103">
                  <c:v>130123</c:v>
                </c:pt>
                <c:pt idx="104">
                  <c:v>131489</c:v>
                </c:pt>
                <c:pt idx="105">
                  <c:v>135501</c:v>
                </c:pt>
                <c:pt idx="106">
                  <c:v>137506</c:v>
                </c:pt>
                <c:pt idx="107">
                  <c:v>142299</c:v>
                </c:pt>
                <c:pt idx="108">
                  <c:v>146295</c:v>
                </c:pt>
                <c:pt idx="109">
                  <c:v>152294</c:v>
                </c:pt>
                <c:pt idx="110">
                  <c:v>162020</c:v>
                </c:pt>
                <c:pt idx="111">
                  <c:v>166789</c:v>
                </c:pt>
                <c:pt idx="112">
                  <c:v>169750</c:v>
                </c:pt>
                <c:pt idx="113">
                  <c:v>173338</c:v>
                </c:pt>
                <c:pt idx="114">
                  <c:v>173988</c:v>
                </c:pt>
                <c:pt idx="115">
                  <c:v>174105</c:v>
                </c:pt>
                <c:pt idx="116">
                  <c:v>179060</c:v>
                </c:pt>
                <c:pt idx="117">
                  <c:v>180225</c:v>
                </c:pt>
                <c:pt idx="118">
                  <c:v>181149</c:v>
                </c:pt>
                <c:pt idx="119">
                  <c:v>181948</c:v>
                </c:pt>
                <c:pt idx="120">
                  <c:v>183684</c:v>
                </c:pt>
                <c:pt idx="121">
                  <c:v>194594</c:v>
                </c:pt>
                <c:pt idx="122">
                  <c:v>197180</c:v>
                </c:pt>
                <c:pt idx="123">
                  <c:v>198847</c:v>
                </c:pt>
                <c:pt idx="124">
                  <c:v>199225</c:v>
                </c:pt>
                <c:pt idx="125">
                  <c:v>200449</c:v>
                </c:pt>
                <c:pt idx="126">
                  <c:v>204385</c:v>
                </c:pt>
                <c:pt idx="127">
                  <c:v>204624</c:v>
                </c:pt>
                <c:pt idx="128">
                  <c:v>205960</c:v>
                </c:pt>
                <c:pt idx="129">
                  <c:v>214543</c:v>
                </c:pt>
                <c:pt idx="130">
                  <c:v>213922</c:v>
                </c:pt>
                <c:pt idx="131">
                  <c:v>230843</c:v>
                </c:pt>
                <c:pt idx="132">
                  <c:v>235813</c:v>
                </c:pt>
                <c:pt idx="133">
                  <c:v>248532</c:v>
                </c:pt>
                <c:pt idx="134">
                  <c:v>251910</c:v>
                </c:pt>
                <c:pt idx="135">
                  <c:v>254495</c:v>
                </c:pt>
                <c:pt idx="136">
                  <c:v>258996</c:v>
                </c:pt>
                <c:pt idx="137">
                  <c:v>263578</c:v>
                </c:pt>
                <c:pt idx="138">
                  <c:v>265566</c:v>
                </c:pt>
                <c:pt idx="139">
                  <c:v>269134</c:v>
                </c:pt>
                <c:pt idx="140">
                  <c:v>275108</c:v>
                </c:pt>
                <c:pt idx="141">
                  <c:v>277993</c:v>
                </c:pt>
                <c:pt idx="142">
                  <c:v>282214</c:v>
                </c:pt>
                <c:pt idx="143">
                  <c:v>287521</c:v>
                </c:pt>
                <c:pt idx="144">
                  <c:v>288414</c:v>
                </c:pt>
                <c:pt idx="145">
                  <c:v>292085</c:v>
                </c:pt>
                <c:pt idx="146">
                  <c:v>297856</c:v>
                </c:pt>
                <c:pt idx="147">
                  <c:v>303222</c:v>
                </c:pt>
                <c:pt idx="148">
                  <c:v>304742</c:v>
                </c:pt>
                <c:pt idx="149">
                  <c:v>308518</c:v>
                </c:pt>
                <c:pt idx="150">
                  <c:v>309529</c:v>
                </c:pt>
                <c:pt idx="151">
                  <c:v>321184</c:v>
                </c:pt>
                <c:pt idx="152">
                  <c:v>321308</c:v>
                </c:pt>
                <c:pt idx="153">
                  <c:v>325550</c:v>
                </c:pt>
                <c:pt idx="154">
                  <c:v>329326</c:v>
                </c:pt>
                <c:pt idx="155">
                  <c:v>332992</c:v>
                </c:pt>
                <c:pt idx="156">
                  <c:v>334235</c:v>
                </c:pt>
                <c:pt idx="157">
                  <c:v>335822</c:v>
                </c:pt>
                <c:pt idx="158">
                  <c:v>336424</c:v>
                </c:pt>
                <c:pt idx="159">
                  <c:v>338081</c:v>
                </c:pt>
                <c:pt idx="160">
                  <c:v>339672</c:v>
                </c:pt>
                <c:pt idx="161">
                  <c:v>343723</c:v>
                </c:pt>
                <c:pt idx="162">
                  <c:v>348083</c:v>
                </c:pt>
                <c:pt idx="163">
                  <c:v>352689</c:v>
                </c:pt>
                <c:pt idx="164">
                  <c:v>357163</c:v>
                </c:pt>
                <c:pt idx="165">
                  <c:v>362018</c:v>
                </c:pt>
              </c:numCache>
            </c:numRef>
          </c:val>
          <c:smooth val="0"/>
        </c:ser>
        <c:ser>
          <c:idx val="39"/>
          <c:order val="16"/>
          <c:tx>
            <c:v>S16</c:v>
          </c:tx>
          <c:spPr>
            <a:ln w="28575" cap="rnd" cmpd="sng" algn="ctr">
              <a:solidFill>
                <a:schemeClr val="accent6">
                  <a:lumMod val="60000"/>
                  <a:lumOff val="40000"/>
                  <a:shade val="95000"/>
                  <a:satMod val="105000"/>
                </a:schemeClr>
              </a:solidFill>
              <a:prstDash val="solid"/>
              <a:round/>
            </a:ln>
            <a:effectLst/>
          </c:spPr>
          <c:marker>
            <c:symbol val="square"/>
            <c:size val="5"/>
            <c:spPr>
              <a:solidFill>
                <a:schemeClr val="accent6">
                  <a:lumMod val="60000"/>
                  <a:lumOff val="40000"/>
                </a:schemeClr>
              </a:solidFill>
              <a:ln w="9525" cap="flat" cmpd="sng" algn="ctr">
                <a:solidFill>
                  <a:schemeClr val="accent6">
                    <a:lumMod val="60000"/>
                    <a:lumOff val="40000"/>
                    <a:shade val="95000"/>
                    <a:satMod val="105000"/>
                  </a:schemeClr>
                </a:solidFill>
                <a:prstDash val="solid"/>
                <a:round/>
              </a:ln>
              <a:effectLst/>
            </c:spPr>
          </c:marker>
          <c:cat>
            <c:strRef>
              <c:f>Elasticity!$C$100:$FL$100</c:f>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f>Elasticity!$C$284:$FL$284</c:f>
              <c:numCache>
                <c:formatCode>General</c:formatCode>
                <c:ptCount val="166"/>
                <c:pt idx="142">
                  <c:v>10453</c:v>
                </c:pt>
                <c:pt idx="143">
                  <c:v>15758</c:v>
                </c:pt>
                <c:pt idx="144">
                  <c:v>16625</c:v>
                </c:pt>
                <c:pt idx="145">
                  <c:v>20244</c:v>
                </c:pt>
                <c:pt idx="146">
                  <c:v>26027</c:v>
                </c:pt>
                <c:pt idx="147">
                  <c:v>31512</c:v>
                </c:pt>
                <c:pt idx="148">
                  <c:v>33084</c:v>
                </c:pt>
                <c:pt idx="149">
                  <c:v>36876</c:v>
                </c:pt>
                <c:pt idx="150">
                  <c:v>37909</c:v>
                </c:pt>
                <c:pt idx="151">
                  <c:v>53440</c:v>
                </c:pt>
                <c:pt idx="152">
                  <c:v>53578</c:v>
                </c:pt>
                <c:pt idx="153">
                  <c:v>57786</c:v>
                </c:pt>
                <c:pt idx="154">
                  <c:v>61561</c:v>
                </c:pt>
                <c:pt idx="155">
                  <c:v>65192</c:v>
                </c:pt>
                <c:pt idx="156">
                  <c:v>66315</c:v>
                </c:pt>
                <c:pt idx="157">
                  <c:v>67939</c:v>
                </c:pt>
                <c:pt idx="158">
                  <c:v>68553</c:v>
                </c:pt>
                <c:pt idx="159">
                  <c:v>70193</c:v>
                </c:pt>
                <c:pt idx="160">
                  <c:v>71772</c:v>
                </c:pt>
                <c:pt idx="161">
                  <c:v>75708</c:v>
                </c:pt>
                <c:pt idx="162">
                  <c:v>79886</c:v>
                </c:pt>
                <c:pt idx="163">
                  <c:v>84401</c:v>
                </c:pt>
                <c:pt idx="164">
                  <c:v>89018</c:v>
                </c:pt>
                <c:pt idx="165">
                  <c:v>93777</c:v>
                </c:pt>
              </c:numCache>
            </c:numRef>
          </c:val>
          <c:smooth val="0"/>
        </c:ser>
        <c:ser>
          <c:idx val="42"/>
          <c:order val="19"/>
          <c:tx>
            <c:v>S19</c:v>
          </c:tx>
          <c:spPr>
            <a:ln w="28575" cap="rnd" cmpd="sng" algn="ctr">
              <a:solidFill>
                <a:schemeClr val="accent6">
                  <a:lumMod val="50000"/>
                  <a:shade val="95000"/>
                  <a:satMod val="105000"/>
                </a:schemeClr>
              </a:solidFill>
              <a:prstDash val="solid"/>
              <a:round/>
            </a:ln>
            <a:effectLst/>
          </c:spPr>
          <c:marker>
            <c:symbol val="square"/>
            <c:size val="5"/>
            <c:spPr>
              <a:solidFill>
                <a:schemeClr val="accent6">
                  <a:lumMod val="50000"/>
                </a:schemeClr>
              </a:solidFill>
              <a:ln w="9525" cap="flat" cmpd="sng" algn="ctr">
                <a:solidFill>
                  <a:schemeClr val="accent6">
                    <a:lumMod val="50000"/>
                    <a:shade val="95000"/>
                    <a:satMod val="105000"/>
                  </a:schemeClr>
                </a:solidFill>
                <a:prstDash val="solid"/>
                <a:round/>
              </a:ln>
              <a:effectLst/>
            </c:spPr>
          </c:marker>
          <c:cat>
            <c:strRef>
              <c:f>Elasticity!$C$100:$FL$100</c:f>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f>Elasticity!$C$320:$FL$320</c:f>
              <c:numCache>
                <c:formatCode>General</c:formatCode>
                <c:ptCount val="166"/>
                <c:pt idx="93">
                  <c:v>13168</c:v>
                </c:pt>
                <c:pt idx="94">
                  <c:v>18013</c:v>
                </c:pt>
                <c:pt idx="95">
                  <c:v>20553</c:v>
                </c:pt>
                <c:pt idx="96">
                  <c:v>23058</c:v>
                </c:pt>
                <c:pt idx="97">
                  <c:v>24007</c:v>
                </c:pt>
                <c:pt idx="98">
                  <c:v>24974</c:v>
                </c:pt>
                <c:pt idx="99">
                  <c:v>25158</c:v>
                </c:pt>
                <c:pt idx="100">
                  <c:v>29705</c:v>
                </c:pt>
                <c:pt idx="101">
                  <c:v>30613</c:v>
                </c:pt>
                <c:pt idx="102">
                  <c:v>30773</c:v>
                </c:pt>
                <c:pt idx="103">
                  <c:v>31316</c:v>
                </c:pt>
                <c:pt idx="104">
                  <c:v>32615</c:v>
                </c:pt>
                <c:pt idx="105">
                  <c:v>36713</c:v>
                </c:pt>
                <c:pt idx="106">
                  <c:v>44876</c:v>
                </c:pt>
                <c:pt idx="107">
                  <c:v>49467</c:v>
                </c:pt>
                <c:pt idx="108">
                  <c:v>53372</c:v>
                </c:pt>
                <c:pt idx="109">
                  <c:v>59515</c:v>
                </c:pt>
                <c:pt idx="110">
                  <c:v>69152</c:v>
                </c:pt>
                <c:pt idx="111">
                  <c:v>73844</c:v>
                </c:pt>
                <c:pt idx="112">
                  <c:v>76759</c:v>
                </c:pt>
                <c:pt idx="113">
                  <c:v>80442</c:v>
                </c:pt>
                <c:pt idx="114">
                  <c:v>81075</c:v>
                </c:pt>
                <c:pt idx="115">
                  <c:v>81241</c:v>
                </c:pt>
                <c:pt idx="116">
                  <c:v>86167</c:v>
                </c:pt>
                <c:pt idx="117">
                  <c:v>87327</c:v>
                </c:pt>
                <c:pt idx="118">
                  <c:v>88222</c:v>
                </c:pt>
                <c:pt idx="119">
                  <c:v>89205</c:v>
                </c:pt>
                <c:pt idx="120">
                  <c:v>90864</c:v>
                </c:pt>
                <c:pt idx="121">
                  <c:v>103504</c:v>
                </c:pt>
                <c:pt idx="122">
                  <c:v>106053</c:v>
                </c:pt>
                <c:pt idx="123">
                  <c:v>107751</c:v>
                </c:pt>
                <c:pt idx="124">
                  <c:v>108148</c:v>
                </c:pt>
                <c:pt idx="125">
                  <c:v>109392</c:v>
                </c:pt>
                <c:pt idx="126">
                  <c:v>113398</c:v>
                </c:pt>
                <c:pt idx="127">
                  <c:v>113667</c:v>
                </c:pt>
                <c:pt idx="128">
                  <c:v>114998</c:v>
                </c:pt>
                <c:pt idx="129">
                  <c:v>123799</c:v>
                </c:pt>
                <c:pt idx="130">
                  <c:v>124968</c:v>
                </c:pt>
                <c:pt idx="131">
                  <c:v>141927</c:v>
                </c:pt>
                <c:pt idx="132">
                  <c:v>146826</c:v>
                </c:pt>
                <c:pt idx="133">
                  <c:v>159364</c:v>
                </c:pt>
                <c:pt idx="134">
                  <c:v>162716</c:v>
                </c:pt>
                <c:pt idx="135">
                  <c:v>165313</c:v>
                </c:pt>
                <c:pt idx="136">
                  <c:v>169689</c:v>
                </c:pt>
                <c:pt idx="137">
                  <c:v>174280</c:v>
                </c:pt>
                <c:pt idx="138">
                  <c:v>177361</c:v>
                </c:pt>
                <c:pt idx="139">
                  <c:v>180936</c:v>
                </c:pt>
                <c:pt idx="140">
                  <c:v>186971</c:v>
                </c:pt>
                <c:pt idx="141">
                  <c:v>189702</c:v>
                </c:pt>
                <c:pt idx="142">
                  <c:v>193869</c:v>
                </c:pt>
                <c:pt idx="143">
                  <c:v>199034</c:v>
                </c:pt>
                <c:pt idx="144">
                  <c:v>199870</c:v>
                </c:pt>
                <c:pt idx="145">
                  <c:v>203446</c:v>
                </c:pt>
                <c:pt idx="146">
                  <c:v>209282</c:v>
                </c:pt>
                <c:pt idx="147">
                  <c:v>214731</c:v>
                </c:pt>
                <c:pt idx="148">
                  <c:v>216295</c:v>
                </c:pt>
                <c:pt idx="149">
                  <c:v>220055</c:v>
                </c:pt>
                <c:pt idx="150">
                  <c:v>221101</c:v>
                </c:pt>
                <c:pt idx="151">
                  <c:v>234006</c:v>
                </c:pt>
                <c:pt idx="152">
                  <c:v>234149</c:v>
                </c:pt>
                <c:pt idx="153">
                  <c:v>238486</c:v>
                </c:pt>
                <c:pt idx="154">
                  <c:v>242340</c:v>
                </c:pt>
                <c:pt idx="155">
                  <c:v>246117</c:v>
                </c:pt>
                <c:pt idx="156">
                  <c:v>247230</c:v>
                </c:pt>
                <c:pt idx="157">
                  <c:v>248785</c:v>
                </c:pt>
                <c:pt idx="158">
                  <c:v>249407</c:v>
                </c:pt>
                <c:pt idx="159">
                  <c:v>251043</c:v>
                </c:pt>
                <c:pt idx="160">
                  <c:v>252604</c:v>
                </c:pt>
                <c:pt idx="161">
                  <c:v>256550</c:v>
                </c:pt>
                <c:pt idx="162">
                  <c:v>260844</c:v>
                </c:pt>
                <c:pt idx="163">
                  <c:v>265463</c:v>
                </c:pt>
                <c:pt idx="164">
                  <c:v>270023</c:v>
                </c:pt>
                <c:pt idx="165">
                  <c:v>274640</c:v>
                </c:pt>
              </c:numCache>
            </c:numRef>
          </c:val>
          <c:smooth val="0"/>
        </c:ser>
        <c:ser>
          <c:idx val="44"/>
          <c:order val="21"/>
          <c:tx>
            <c:v>S21</c:v>
          </c:tx>
          <c:spPr>
            <a:ln w="28575" cap="rnd" cmpd="sng" algn="ctr">
              <a:solidFill>
                <a:schemeClr val="accent4">
                  <a:lumMod val="50000"/>
                  <a:shade val="95000"/>
                  <a:satMod val="105000"/>
                </a:schemeClr>
              </a:solidFill>
              <a:prstDash val="solid"/>
              <a:round/>
            </a:ln>
            <a:effectLst/>
          </c:spPr>
          <c:marker>
            <c:symbol val="square"/>
            <c:size val="5"/>
            <c:spPr>
              <a:solidFill>
                <a:schemeClr val="accent4">
                  <a:lumMod val="50000"/>
                </a:schemeClr>
              </a:solidFill>
              <a:ln w="9525" cap="flat" cmpd="sng" algn="ctr">
                <a:solidFill>
                  <a:schemeClr val="accent4">
                    <a:lumMod val="50000"/>
                    <a:shade val="95000"/>
                    <a:satMod val="105000"/>
                  </a:schemeClr>
                </a:solidFill>
                <a:prstDash val="solid"/>
                <a:round/>
              </a:ln>
              <a:effectLst/>
            </c:spPr>
          </c:marker>
          <c:cat>
            <c:strRef>
              <c:f>Elasticity!$C$100:$FL$100</c:f>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f>Elasticity!$C$344:$FL$344</c:f>
              <c:numCache>
                <c:formatCode>General</c:formatCode>
                <c:ptCount val="166"/>
                <c:pt idx="133">
                  <c:v>24127</c:v>
                </c:pt>
                <c:pt idx="134">
                  <c:v>27519</c:v>
                </c:pt>
                <c:pt idx="135">
                  <c:v>30132</c:v>
                </c:pt>
                <c:pt idx="136">
                  <c:v>34623</c:v>
                </c:pt>
                <c:pt idx="137">
                  <c:v>39166</c:v>
                </c:pt>
                <c:pt idx="138">
                  <c:v>44205</c:v>
                </c:pt>
                <c:pt idx="139">
                  <c:v>47916</c:v>
                </c:pt>
                <c:pt idx="140">
                  <c:v>53808</c:v>
                </c:pt>
                <c:pt idx="141">
                  <c:v>56577</c:v>
                </c:pt>
                <c:pt idx="142">
                  <c:v>60671</c:v>
                </c:pt>
                <c:pt idx="143">
                  <c:v>66029</c:v>
                </c:pt>
                <c:pt idx="144">
                  <c:v>66974</c:v>
                </c:pt>
                <c:pt idx="145">
                  <c:v>70509</c:v>
                </c:pt>
                <c:pt idx="146">
                  <c:v>76195</c:v>
                </c:pt>
                <c:pt idx="147">
                  <c:v>81576</c:v>
                </c:pt>
                <c:pt idx="148">
                  <c:v>83141</c:v>
                </c:pt>
                <c:pt idx="149">
                  <c:v>86872</c:v>
                </c:pt>
                <c:pt idx="150">
                  <c:v>87942</c:v>
                </c:pt>
                <c:pt idx="151">
                  <c:v>102479</c:v>
                </c:pt>
                <c:pt idx="152">
                  <c:v>102616</c:v>
                </c:pt>
                <c:pt idx="153">
                  <c:v>106826</c:v>
                </c:pt>
                <c:pt idx="154">
                  <c:v>110602</c:v>
                </c:pt>
                <c:pt idx="155">
                  <c:v>114273</c:v>
                </c:pt>
                <c:pt idx="156">
                  <c:v>115390</c:v>
                </c:pt>
                <c:pt idx="157">
                  <c:v>116983</c:v>
                </c:pt>
                <c:pt idx="158">
                  <c:v>117595</c:v>
                </c:pt>
                <c:pt idx="159">
                  <c:v>119232</c:v>
                </c:pt>
                <c:pt idx="160">
                  <c:v>120834</c:v>
                </c:pt>
                <c:pt idx="161">
                  <c:v>124715</c:v>
                </c:pt>
                <c:pt idx="162">
                  <c:v>128999</c:v>
                </c:pt>
                <c:pt idx="163">
                  <c:v>133542</c:v>
                </c:pt>
                <c:pt idx="164">
                  <c:v>138192</c:v>
                </c:pt>
                <c:pt idx="165">
                  <c:v>142915</c:v>
                </c:pt>
              </c:numCache>
            </c:numRef>
          </c:val>
          <c:smooth val="0"/>
        </c:ser>
        <c:ser>
          <c:idx val="22"/>
          <c:order val="0"/>
          <c:tx>
            <c:v>S23</c:v>
          </c:tx>
          <c:spPr>
            <a:ln w="28575" cap="rnd" cmpd="sng" algn="ctr">
              <a:solidFill>
                <a:schemeClr val="accent5">
                  <a:lumMod val="70000"/>
                  <a:shade val="95000"/>
                  <a:satMod val="105000"/>
                </a:schemeClr>
              </a:solidFill>
              <a:prstDash val="solid"/>
              <a:round/>
            </a:ln>
            <a:effectLst/>
          </c:spPr>
          <c:marker>
            <c:symbol val="square"/>
            <c:size val="5"/>
            <c:spPr>
              <a:solidFill>
                <a:schemeClr val="accent5">
                  <a:lumMod val="70000"/>
                </a:schemeClr>
              </a:solidFill>
              <a:ln w="9525" cap="flat" cmpd="sng" algn="ctr">
                <a:solidFill>
                  <a:schemeClr val="accent5">
                    <a:lumMod val="70000"/>
                    <a:shade val="95000"/>
                    <a:satMod val="105000"/>
                  </a:schemeClr>
                </a:solidFill>
                <a:prstDash val="solid"/>
                <a:round/>
              </a:ln>
              <a:effectLst/>
            </c:spPr>
          </c:marker>
          <c:cat>
            <c:strRef>
              <c:f>Elasticity!$C$100:$FL$100</c:f>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f>Elasticity!$C$368:$FL$368</c:f>
              <c:numCache>
                <c:formatCode>General</c:formatCode>
                <c:ptCount val="166"/>
                <c:pt idx="126">
                  <c:v>6940</c:v>
                </c:pt>
                <c:pt idx="127">
                  <c:v>7208</c:v>
                </c:pt>
                <c:pt idx="128">
                  <c:v>8622</c:v>
                </c:pt>
                <c:pt idx="129">
                  <c:v>17553</c:v>
                </c:pt>
                <c:pt idx="130">
                  <c:v>20978</c:v>
                </c:pt>
                <c:pt idx="131">
                  <c:v>37790</c:v>
                </c:pt>
                <c:pt idx="132">
                  <c:v>42684</c:v>
                </c:pt>
                <c:pt idx="133">
                  <c:v>55381</c:v>
                </c:pt>
                <c:pt idx="134">
                  <c:v>58892</c:v>
                </c:pt>
                <c:pt idx="135">
                  <c:v>61414</c:v>
                </c:pt>
                <c:pt idx="136">
                  <c:v>65920</c:v>
                </c:pt>
                <c:pt idx="137">
                  <c:v>70522</c:v>
                </c:pt>
                <c:pt idx="138">
                  <c:v>74904</c:v>
                </c:pt>
                <c:pt idx="139">
                  <c:v>78756</c:v>
                </c:pt>
                <c:pt idx="140">
                  <c:v>84750</c:v>
                </c:pt>
                <c:pt idx="141">
                  <c:v>87426</c:v>
                </c:pt>
                <c:pt idx="142">
                  <c:v>91627</c:v>
                </c:pt>
                <c:pt idx="143">
                  <c:v>96836</c:v>
                </c:pt>
                <c:pt idx="144">
                  <c:v>97681</c:v>
                </c:pt>
                <c:pt idx="145">
                  <c:v>101315</c:v>
                </c:pt>
                <c:pt idx="146">
                  <c:v>107150</c:v>
                </c:pt>
                <c:pt idx="147">
                  <c:v>112582</c:v>
                </c:pt>
                <c:pt idx="148">
                  <c:v>114211</c:v>
                </c:pt>
                <c:pt idx="149">
                  <c:v>118031</c:v>
                </c:pt>
                <c:pt idx="150">
                  <c:v>119100</c:v>
                </c:pt>
                <c:pt idx="151">
                  <c:v>132650</c:v>
                </c:pt>
                <c:pt idx="152">
                  <c:v>132792</c:v>
                </c:pt>
                <c:pt idx="153">
                  <c:v>137057</c:v>
                </c:pt>
                <c:pt idx="154">
                  <c:v>140921</c:v>
                </c:pt>
                <c:pt idx="155">
                  <c:v>144593</c:v>
                </c:pt>
                <c:pt idx="156">
                  <c:v>145642</c:v>
                </c:pt>
                <c:pt idx="157">
                  <c:v>147370</c:v>
                </c:pt>
                <c:pt idx="158">
                  <c:v>147992</c:v>
                </c:pt>
                <c:pt idx="159">
                  <c:v>149599</c:v>
                </c:pt>
                <c:pt idx="160">
                  <c:v>151229</c:v>
                </c:pt>
                <c:pt idx="161">
                  <c:v>155263</c:v>
                </c:pt>
                <c:pt idx="162">
                  <c:v>159578</c:v>
                </c:pt>
                <c:pt idx="163">
                  <c:v>164004</c:v>
                </c:pt>
                <c:pt idx="164">
                  <c:v>168523</c:v>
                </c:pt>
                <c:pt idx="165">
                  <c:v>173393</c:v>
                </c:pt>
              </c:numCache>
            </c:numRef>
          </c:val>
          <c:smooth val="0"/>
        </c:ser>
        <c:dLbls>
          <c:showLegendKey val="0"/>
          <c:showVal val="0"/>
          <c:showCatName val="0"/>
          <c:showSerName val="0"/>
          <c:showPercent val="0"/>
          <c:showBubbleSize val="0"/>
        </c:dLbls>
        <c:marker val="1"/>
        <c:smooth val="0"/>
        <c:axId val="270089064"/>
        <c:axId val="270091024"/>
        <c:extLst>
          <c:ext xmlns:c15="http://schemas.microsoft.com/office/drawing/2012/chart" uri="{02D57815-91ED-43cb-92C2-25804820EDAC}">
            <c15:filteredLineSeries>
              <c15:ser>
                <c:idx val="24"/>
                <c:order val="1"/>
                <c:tx>
                  <c:v>S1</c:v>
                </c:tx>
                <c:spPr>
                  <a:ln w="28575" cap="rnd" cmpd="sng" algn="ctr">
                    <a:solidFill>
                      <a:schemeClr val="accent6">
                        <a:lumMod val="50000"/>
                        <a:lumOff val="50000"/>
                        <a:shade val="95000"/>
                        <a:satMod val="105000"/>
                      </a:schemeClr>
                    </a:solidFill>
                    <a:prstDash val="solid"/>
                    <a:round/>
                  </a:ln>
                  <a:effectLst/>
                </c:spPr>
                <c:marker>
                  <c:symbol val="square"/>
                  <c:size val="5"/>
                  <c:spPr>
                    <a:solidFill>
                      <a:schemeClr val="accent6">
                        <a:lumMod val="50000"/>
                        <a:lumOff val="50000"/>
                      </a:schemeClr>
                    </a:solidFill>
                    <a:ln w="9525" cap="flat" cmpd="sng" algn="ctr">
                      <a:solidFill>
                        <a:schemeClr val="accent6">
                          <a:lumMod val="50000"/>
                          <a:lumOff val="50000"/>
                          <a:shade val="95000"/>
                          <a:satMod val="105000"/>
                        </a:schemeClr>
                      </a:solidFill>
                      <a:prstDash val="solid"/>
                      <a:round/>
                    </a:ln>
                    <a:effectLst/>
                  </c:spPr>
                </c:marker>
                <c:cat>
                  <c:strRef>
                    <c:extLst>
                      <c:ext uri="{02D57815-91ED-43cb-92C2-25804820EDAC}">
                        <c15:formulaRef>
                          <c15:sqref>Elasticity!$C$100:$FL$100</c15:sqref>
                        </c15:formulaRef>
                      </c:ext>
                    </c:extLst>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extLst>
                      <c:ext uri="{02D57815-91ED-43cb-92C2-25804820EDAC}">
                        <c15:formulaRef>
                          <c15:sqref>Elasticity!$C$104:$FL$104</c15:sqref>
                        </c15:formulaRef>
                      </c:ext>
                    </c:extLst>
                    <c:numCache>
                      <c:formatCode>General</c:formatCode>
                      <c:ptCount val="166"/>
                      <c:pt idx="0">
                        <c:v>9847</c:v>
                      </c:pt>
                      <c:pt idx="1">
                        <c:v>11246</c:v>
                      </c:pt>
                      <c:pt idx="2">
                        <c:v>11342</c:v>
                      </c:pt>
                      <c:pt idx="3">
                        <c:v>15773</c:v>
                      </c:pt>
                      <c:pt idx="4">
                        <c:v>15783</c:v>
                      </c:pt>
                      <c:pt idx="5">
                        <c:v>20248</c:v>
                      </c:pt>
                      <c:pt idx="6">
                        <c:v>24174</c:v>
                      </c:pt>
                      <c:pt idx="7">
                        <c:v>28537</c:v>
                      </c:pt>
                      <c:pt idx="8">
                        <c:v>35548</c:v>
                      </c:pt>
                      <c:pt idx="9">
                        <c:v>42493</c:v>
                      </c:pt>
                      <c:pt idx="10">
                        <c:v>50614</c:v>
                      </c:pt>
                      <c:pt idx="11">
                        <c:v>60143</c:v>
                      </c:pt>
                      <c:pt idx="12">
                        <c:v>75778</c:v>
                      </c:pt>
                      <c:pt idx="13">
                        <c:v>82777</c:v>
                      </c:pt>
                      <c:pt idx="14">
                        <c:v>83820</c:v>
                      </c:pt>
                      <c:pt idx="15">
                        <c:v>86567</c:v>
                      </c:pt>
                      <c:pt idx="16">
                        <c:v>86811</c:v>
                      </c:pt>
                      <c:pt idx="17">
                        <c:v>96430</c:v>
                      </c:pt>
                      <c:pt idx="18">
                        <c:v>97851</c:v>
                      </c:pt>
                      <c:pt idx="19">
                        <c:v>100010</c:v>
                      </c:pt>
                      <c:pt idx="20">
                        <c:v>100163</c:v>
                      </c:pt>
                      <c:pt idx="21">
                        <c:v>103129</c:v>
                      </c:pt>
                      <c:pt idx="22">
                        <c:v>105029</c:v>
                      </c:pt>
                      <c:pt idx="23">
                        <c:v>116687</c:v>
                      </c:pt>
                      <c:pt idx="24">
                        <c:v>122823</c:v>
                      </c:pt>
                      <c:pt idx="25">
                        <c:v>126664</c:v>
                      </c:pt>
                      <c:pt idx="26">
                        <c:v>132479</c:v>
                      </c:pt>
                      <c:pt idx="27">
                        <c:v>137746</c:v>
                      </c:pt>
                      <c:pt idx="28">
                        <c:v>142092</c:v>
                      </c:pt>
                      <c:pt idx="29">
                        <c:v>148112</c:v>
                      </c:pt>
                      <c:pt idx="30">
                        <c:v>152113</c:v>
                      </c:pt>
                      <c:pt idx="31">
                        <c:v>153341</c:v>
                      </c:pt>
                      <c:pt idx="32">
                        <c:v>159667</c:v>
                      </c:pt>
                      <c:pt idx="33">
                        <c:v>165688</c:v>
                      </c:pt>
                      <c:pt idx="34">
                        <c:v>169381</c:v>
                      </c:pt>
                      <c:pt idx="35">
                        <c:v>173918</c:v>
                      </c:pt>
                      <c:pt idx="36">
                        <c:v>176584</c:v>
                      </c:pt>
                      <c:pt idx="37">
                        <c:v>179695</c:v>
                      </c:pt>
                      <c:pt idx="38">
                        <c:v>183682</c:v>
                      </c:pt>
                      <c:pt idx="39">
                        <c:v>190567</c:v>
                      </c:pt>
                      <c:pt idx="40">
                        <c:v>192620</c:v>
                      </c:pt>
                      <c:pt idx="41">
                        <c:v>193291</c:v>
                      </c:pt>
                      <c:pt idx="42">
                        <c:v>195591</c:v>
                      </c:pt>
                      <c:pt idx="43">
                        <c:v>196043</c:v>
                      </c:pt>
                      <c:pt idx="44">
                        <c:v>198062</c:v>
                      </c:pt>
                      <c:pt idx="45">
                        <c:v>200028</c:v>
                      </c:pt>
                      <c:pt idx="46">
                        <c:v>201975</c:v>
                      </c:pt>
                      <c:pt idx="47">
                        <c:v>202349</c:v>
                      </c:pt>
                      <c:pt idx="48">
                        <c:v>204167</c:v>
                      </c:pt>
                      <c:pt idx="49">
                        <c:v>204498</c:v>
                      </c:pt>
                      <c:pt idx="50">
                        <c:v>209458</c:v>
                      </c:pt>
                      <c:pt idx="51">
                        <c:v>214778</c:v>
                      </c:pt>
                      <c:pt idx="52">
                        <c:v>215646</c:v>
                      </c:pt>
                      <c:pt idx="53">
                        <c:v>216561</c:v>
                      </c:pt>
                      <c:pt idx="54">
                        <c:v>217660</c:v>
                      </c:pt>
                      <c:pt idx="55">
                        <c:v>231610</c:v>
                      </c:pt>
                      <c:pt idx="56">
                        <c:v>249543</c:v>
                      </c:pt>
                      <c:pt idx="57">
                        <c:v>254326</c:v>
                      </c:pt>
                      <c:pt idx="58">
                        <c:v>257854</c:v>
                      </c:pt>
                      <c:pt idx="59">
                        <c:v>257928</c:v>
                      </c:pt>
                      <c:pt idx="60">
                        <c:v>258834</c:v>
                      </c:pt>
                      <c:pt idx="61">
                        <c:v>259189</c:v>
                      </c:pt>
                      <c:pt idx="62">
                        <c:v>259320</c:v>
                      </c:pt>
                      <c:pt idx="63">
                        <c:v>261602</c:v>
                      </c:pt>
                      <c:pt idx="64">
                        <c:v>263240</c:v>
                      </c:pt>
                      <c:pt idx="65">
                        <c:v>274516</c:v>
                      </c:pt>
                      <c:pt idx="66">
                        <c:v>287199</c:v>
                      </c:pt>
                      <c:pt idx="67">
                        <c:v>301343</c:v>
                      </c:pt>
                      <c:pt idx="68">
                        <c:v>306006</c:v>
                      </c:pt>
                      <c:pt idx="69">
                        <c:v>308429</c:v>
                      </c:pt>
                      <c:pt idx="70">
                        <c:v>313122</c:v>
                      </c:pt>
                      <c:pt idx="71">
                        <c:v>314680</c:v>
                      </c:pt>
                      <c:pt idx="72">
                        <c:v>315591</c:v>
                      </c:pt>
                      <c:pt idx="73">
                        <c:v>318734</c:v>
                      </c:pt>
                      <c:pt idx="74">
                        <c:v>321853</c:v>
                      </c:pt>
                      <c:pt idx="75">
                        <c:v>324713</c:v>
                      </c:pt>
                      <c:pt idx="76">
                        <c:v>329055</c:v>
                      </c:pt>
                      <c:pt idx="77">
                        <c:v>333434</c:v>
                      </c:pt>
                      <c:pt idx="78">
                        <c:v>335299</c:v>
                      </c:pt>
                      <c:pt idx="79">
                        <c:v>335526</c:v>
                      </c:pt>
                      <c:pt idx="80">
                        <c:v>337329</c:v>
                      </c:pt>
                      <c:pt idx="81">
                        <c:v>338223</c:v>
                      </c:pt>
                      <c:pt idx="82">
                        <c:v>343305</c:v>
                      </c:pt>
                      <c:pt idx="83">
                        <c:v>353197</c:v>
                      </c:pt>
                      <c:pt idx="84">
                        <c:v>355123</c:v>
                      </c:pt>
                      <c:pt idx="85">
                        <c:v>363605</c:v>
                      </c:pt>
                      <c:pt idx="86">
                        <c:v>365403</c:v>
                      </c:pt>
                      <c:pt idx="87">
                        <c:v>365454</c:v>
                      </c:pt>
                      <c:pt idx="88">
                        <c:v>370698</c:v>
                      </c:pt>
                      <c:pt idx="89">
                        <c:v>379960</c:v>
                      </c:pt>
                      <c:pt idx="90">
                        <c:v>375693</c:v>
                      </c:pt>
                      <c:pt idx="91">
                        <c:v>378354</c:v>
                      </c:pt>
                      <c:pt idx="92">
                        <c:v>380917</c:v>
                      </c:pt>
                      <c:pt idx="93">
                        <c:v>385822</c:v>
                      </c:pt>
                      <c:pt idx="94">
                        <c:v>390639</c:v>
                      </c:pt>
                      <c:pt idx="95">
                        <c:v>393151</c:v>
                      </c:pt>
                      <c:pt idx="96">
                        <c:v>395578</c:v>
                      </c:pt>
                      <c:pt idx="97">
                        <c:v>396581</c:v>
                      </c:pt>
                      <c:pt idx="98">
                        <c:v>397563</c:v>
                      </c:pt>
                      <c:pt idx="99">
                        <c:v>397757</c:v>
                      </c:pt>
                      <c:pt idx="100">
                        <c:v>402318</c:v>
                      </c:pt>
                      <c:pt idx="101">
                        <c:v>403178</c:v>
                      </c:pt>
                      <c:pt idx="102">
                        <c:v>403310</c:v>
                      </c:pt>
                      <c:pt idx="103">
                        <c:v>403821</c:v>
                      </c:pt>
                      <c:pt idx="104">
                        <c:v>405132</c:v>
                      </c:pt>
                      <c:pt idx="105">
                        <c:v>409347</c:v>
                      </c:pt>
                    </c:numCache>
                  </c:numRef>
                </c:val>
                <c:smooth val="0"/>
              </c15:ser>
            </c15:filteredLineSeries>
            <c15:filteredLineSeries>
              <c15:ser>
                <c:idx val="26"/>
                <c:order val="3"/>
                <c:tx>
                  <c:v>S3</c:v>
                </c:tx>
                <c:spPr>
                  <a:ln w="28575" cap="rnd" cmpd="sng" algn="ctr">
                    <a:solidFill>
                      <a:schemeClr val="accent4">
                        <a:lumMod val="50000"/>
                        <a:lumOff val="50000"/>
                        <a:shade val="95000"/>
                        <a:satMod val="105000"/>
                      </a:schemeClr>
                    </a:solidFill>
                    <a:prstDash val="solid"/>
                    <a:round/>
                  </a:ln>
                  <a:effectLst/>
                </c:spPr>
                <c:marker>
                  <c:symbol val="square"/>
                  <c:size val="5"/>
                  <c:spPr>
                    <a:solidFill>
                      <a:schemeClr val="accent4">
                        <a:lumMod val="50000"/>
                        <a:lumOff val="50000"/>
                      </a:schemeClr>
                    </a:solidFill>
                    <a:ln w="9525" cap="flat" cmpd="sng" algn="ctr">
                      <a:solidFill>
                        <a:schemeClr val="accent4">
                          <a:lumMod val="50000"/>
                          <a:lumOff val="50000"/>
                          <a:shade val="95000"/>
                          <a:satMod val="105000"/>
                        </a:schemeClr>
                      </a:solidFill>
                      <a:prstDash val="solid"/>
                      <a:round/>
                    </a:ln>
                    <a:effectLst/>
                  </c:spPr>
                </c:marker>
                <c:cat>
                  <c:strRef>
                    <c:extLst xmlns:c15="http://schemas.microsoft.com/office/drawing/2012/chart">
                      <c:ext xmlns:c15="http://schemas.microsoft.com/office/drawing/2012/chart" uri="{02D57815-91ED-43cb-92C2-25804820EDAC}">
                        <c15:formulaRef>
                          <c15:sqref>Elasticity!$C$100:$FL$100</c15:sqref>
                        </c15:formulaRef>
                      </c:ext>
                    </c:extLst>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extLst xmlns:c15="http://schemas.microsoft.com/office/drawing/2012/chart">
                      <c:ext xmlns:c15="http://schemas.microsoft.com/office/drawing/2012/chart" uri="{02D57815-91ED-43cb-92C2-25804820EDAC}">
                        <c15:formulaRef>
                          <c15:sqref>Elasticity!$C$128:$FL$128</c15:sqref>
                        </c15:formulaRef>
                      </c:ext>
                    </c:extLst>
                    <c:numCache>
                      <c:formatCode>General</c:formatCode>
                      <c:ptCount val="166"/>
                      <c:pt idx="0">
                        <c:v>9838</c:v>
                      </c:pt>
                      <c:pt idx="1">
                        <c:v>11262</c:v>
                      </c:pt>
                      <c:pt idx="2">
                        <c:v>11333</c:v>
                      </c:pt>
                      <c:pt idx="3">
                        <c:v>15640</c:v>
                      </c:pt>
                      <c:pt idx="4">
                        <c:v>15654</c:v>
                      </c:pt>
                      <c:pt idx="5">
                        <c:v>19949</c:v>
                      </c:pt>
                      <c:pt idx="6">
                        <c:v>24065</c:v>
                      </c:pt>
                      <c:pt idx="7">
                        <c:v>28054</c:v>
                      </c:pt>
                      <c:pt idx="8">
                        <c:v>34924</c:v>
                      </c:pt>
                      <c:pt idx="9">
                        <c:v>41730</c:v>
                      </c:pt>
                      <c:pt idx="10">
                        <c:v>49610</c:v>
                      </c:pt>
                      <c:pt idx="11">
                        <c:v>57987</c:v>
                      </c:pt>
                      <c:pt idx="12">
                        <c:v>74151</c:v>
                      </c:pt>
                      <c:pt idx="13">
                        <c:v>81713</c:v>
                      </c:pt>
                      <c:pt idx="14">
                        <c:v>82386</c:v>
                      </c:pt>
                      <c:pt idx="15">
                        <c:v>86110</c:v>
                      </c:pt>
                      <c:pt idx="16">
                        <c:v>86294</c:v>
                      </c:pt>
                      <c:pt idx="17">
                        <c:v>95825</c:v>
                      </c:pt>
                      <c:pt idx="18">
                        <c:v>97628</c:v>
                      </c:pt>
                      <c:pt idx="19">
                        <c:v>99772</c:v>
                      </c:pt>
                      <c:pt idx="20">
                        <c:v>99941</c:v>
                      </c:pt>
                      <c:pt idx="21">
                        <c:v>102873</c:v>
                      </c:pt>
                      <c:pt idx="22">
                        <c:v>104441</c:v>
                      </c:pt>
                      <c:pt idx="23">
                        <c:v>114983</c:v>
                      </c:pt>
                      <c:pt idx="24">
                        <c:v>122696</c:v>
                      </c:pt>
                      <c:pt idx="25">
                        <c:v>125040</c:v>
                      </c:pt>
                      <c:pt idx="26">
                        <c:v>132153</c:v>
                      </c:pt>
                      <c:pt idx="27">
                        <c:v>137703</c:v>
                      </c:pt>
                      <c:pt idx="28">
                        <c:v>142064</c:v>
                      </c:pt>
                      <c:pt idx="29">
                        <c:v>147556</c:v>
                      </c:pt>
                      <c:pt idx="30">
                        <c:v>152207</c:v>
                      </c:pt>
                      <c:pt idx="31">
                        <c:v>153657</c:v>
                      </c:pt>
                      <c:pt idx="32">
                        <c:v>159721</c:v>
                      </c:pt>
                      <c:pt idx="33">
                        <c:v>165835</c:v>
                      </c:pt>
                      <c:pt idx="34">
                        <c:v>169272</c:v>
                      </c:pt>
                      <c:pt idx="35">
                        <c:v>173579</c:v>
                      </c:pt>
                      <c:pt idx="36">
                        <c:v>177029</c:v>
                      </c:pt>
                      <c:pt idx="37">
                        <c:v>180048</c:v>
                      </c:pt>
                      <c:pt idx="38">
                        <c:v>183531</c:v>
                      </c:pt>
                      <c:pt idx="39">
                        <c:v>190549</c:v>
                      </c:pt>
                      <c:pt idx="40">
                        <c:v>192567</c:v>
                      </c:pt>
                      <c:pt idx="41">
                        <c:v>193361</c:v>
                      </c:pt>
                      <c:pt idx="42">
                        <c:v>195654</c:v>
                      </c:pt>
                      <c:pt idx="43">
                        <c:v>196096</c:v>
                      </c:pt>
                      <c:pt idx="44">
                        <c:v>197726</c:v>
                      </c:pt>
                      <c:pt idx="45">
                        <c:v>199844</c:v>
                      </c:pt>
                      <c:pt idx="46">
                        <c:v>202015</c:v>
                      </c:pt>
                      <c:pt idx="47">
                        <c:v>202409</c:v>
                      </c:pt>
                      <c:pt idx="48">
                        <c:v>204238</c:v>
                      </c:pt>
                      <c:pt idx="49">
                        <c:v>204462</c:v>
                      </c:pt>
                      <c:pt idx="50">
                        <c:v>209451</c:v>
                      </c:pt>
                      <c:pt idx="51">
                        <c:v>214716</c:v>
                      </c:pt>
                      <c:pt idx="52">
                        <c:v>215534</c:v>
                      </c:pt>
                      <c:pt idx="53">
                        <c:v>216416</c:v>
                      </c:pt>
                      <c:pt idx="54">
                        <c:v>217098</c:v>
                      </c:pt>
                      <c:pt idx="55">
                        <c:v>229844</c:v>
                      </c:pt>
                      <c:pt idx="56">
                        <c:v>248559</c:v>
                      </c:pt>
                      <c:pt idx="57">
                        <c:v>253755</c:v>
                      </c:pt>
                      <c:pt idx="58">
                        <c:v>257309</c:v>
                      </c:pt>
                      <c:pt idx="59">
                        <c:v>257372</c:v>
                      </c:pt>
                      <c:pt idx="60">
                        <c:v>258326</c:v>
                      </c:pt>
                      <c:pt idx="61">
                        <c:v>258694</c:v>
                      </c:pt>
                      <c:pt idx="62">
                        <c:v>258824</c:v>
                      </c:pt>
                      <c:pt idx="63">
                        <c:v>260910</c:v>
                      </c:pt>
                      <c:pt idx="64">
                        <c:v>262243</c:v>
                      </c:pt>
                      <c:pt idx="65">
                        <c:v>273697</c:v>
                      </c:pt>
                      <c:pt idx="66">
                        <c:v>285802</c:v>
                      </c:pt>
                      <c:pt idx="67">
                        <c:v>299086</c:v>
                      </c:pt>
                      <c:pt idx="68">
                        <c:v>305137</c:v>
                      </c:pt>
                      <c:pt idx="69">
                        <c:v>307747</c:v>
                      </c:pt>
                      <c:pt idx="70">
                        <c:v>312309</c:v>
                      </c:pt>
                      <c:pt idx="71">
                        <c:v>314105</c:v>
                      </c:pt>
                      <c:pt idx="72">
                        <c:v>315026</c:v>
                      </c:pt>
                      <c:pt idx="73">
                        <c:v>318372</c:v>
                      </c:pt>
                      <c:pt idx="74">
                        <c:v>320631</c:v>
                      </c:pt>
                      <c:pt idx="75">
                        <c:v>324572</c:v>
                      </c:pt>
                      <c:pt idx="76">
                        <c:v>328227</c:v>
                      </c:pt>
                      <c:pt idx="77">
                        <c:v>333238</c:v>
                      </c:pt>
                      <c:pt idx="78">
                        <c:v>334956</c:v>
                      </c:pt>
                      <c:pt idx="79">
                        <c:v>335368</c:v>
                      </c:pt>
                      <c:pt idx="80">
                        <c:v>337132</c:v>
                      </c:pt>
                      <c:pt idx="81">
                        <c:v>337984</c:v>
                      </c:pt>
                      <c:pt idx="82">
                        <c:v>342182</c:v>
                      </c:pt>
                      <c:pt idx="83">
                        <c:v>352329</c:v>
                      </c:pt>
                      <c:pt idx="84">
                        <c:v>354868</c:v>
                      </c:pt>
                      <c:pt idx="85">
                        <c:v>362719</c:v>
                      </c:pt>
                      <c:pt idx="86">
                        <c:v>365053</c:v>
                      </c:pt>
                      <c:pt idx="87">
                        <c:v>365117</c:v>
                      </c:pt>
                      <c:pt idx="88">
                        <c:v>369485</c:v>
                      </c:pt>
                      <c:pt idx="89">
                        <c:v>379705</c:v>
                      </c:pt>
                      <c:pt idx="90">
                        <c:v>375460</c:v>
                      </c:pt>
                      <c:pt idx="91">
                        <c:v>378756</c:v>
                      </c:pt>
                      <c:pt idx="92">
                        <c:v>380971</c:v>
                      </c:pt>
                      <c:pt idx="93">
                        <c:v>385601</c:v>
                      </c:pt>
                      <c:pt idx="94">
                        <c:v>390966</c:v>
                      </c:pt>
                      <c:pt idx="95">
                        <c:v>393456</c:v>
                      </c:pt>
                      <c:pt idx="96">
                        <c:v>396223</c:v>
                      </c:pt>
                      <c:pt idx="97">
                        <c:v>397205</c:v>
                      </c:pt>
                      <c:pt idx="98">
                        <c:v>398221</c:v>
                      </c:pt>
                      <c:pt idx="99">
                        <c:v>398414</c:v>
                      </c:pt>
                      <c:pt idx="100">
                        <c:v>402836</c:v>
                      </c:pt>
                      <c:pt idx="101">
                        <c:v>403998</c:v>
                      </c:pt>
                      <c:pt idx="102">
                        <c:v>404172</c:v>
                      </c:pt>
                      <c:pt idx="103">
                        <c:v>404713</c:v>
                      </c:pt>
                      <c:pt idx="104">
                        <c:v>405854</c:v>
                      </c:pt>
                      <c:pt idx="105">
                        <c:v>408325</c:v>
                      </c:pt>
                      <c:pt idx="106">
                        <c:v>421204</c:v>
                      </c:pt>
                      <c:pt idx="107">
                        <c:v>403107</c:v>
                      </c:pt>
                      <c:pt idx="108">
                        <c:v>408323</c:v>
                      </c:pt>
                      <c:pt idx="109">
                        <c:v>412719</c:v>
                      </c:pt>
                      <c:pt idx="110">
                        <c:v>423401</c:v>
                      </c:pt>
                      <c:pt idx="111">
                        <c:v>428472</c:v>
                      </c:pt>
                      <c:pt idx="112">
                        <c:v>431737</c:v>
                      </c:pt>
                      <c:pt idx="113">
                        <c:v>435319</c:v>
                      </c:pt>
                      <c:pt idx="114">
                        <c:v>435948</c:v>
                      </c:pt>
                      <c:pt idx="115">
                        <c:v>436073</c:v>
                      </c:pt>
                      <c:pt idx="116">
                        <c:v>440518</c:v>
                      </c:pt>
                      <c:pt idx="117">
                        <c:v>442143</c:v>
                      </c:pt>
                      <c:pt idx="118">
                        <c:v>443076</c:v>
                      </c:pt>
                      <c:pt idx="119">
                        <c:v>443800</c:v>
                      </c:pt>
                      <c:pt idx="120">
                        <c:v>445504</c:v>
                      </c:pt>
                      <c:pt idx="121">
                        <c:v>451547</c:v>
                      </c:pt>
                      <c:pt idx="122">
                        <c:v>452986</c:v>
                      </c:pt>
                      <c:pt idx="123">
                        <c:v>455877</c:v>
                      </c:pt>
                      <c:pt idx="124">
                        <c:v>456282</c:v>
                      </c:pt>
                      <c:pt idx="125">
                        <c:v>457506</c:v>
                      </c:pt>
                      <c:pt idx="126">
                        <c:v>461494</c:v>
                      </c:pt>
                      <c:pt idx="127">
                        <c:v>461905</c:v>
                      </c:pt>
                      <c:pt idx="128">
                        <c:v>463207</c:v>
                      </c:pt>
                      <c:pt idx="129">
                        <c:v>472057</c:v>
                      </c:pt>
                      <c:pt idx="130">
                        <c:v>475756</c:v>
                      </c:pt>
                      <c:pt idx="131">
                        <c:v>482007</c:v>
                      </c:pt>
                      <c:pt idx="132">
                        <c:v>486748</c:v>
                      </c:pt>
                      <c:pt idx="133">
                        <c:v>499588</c:v>
                      </c:pt>
                      <c:pt idx="134">
                        <c:v>503159</c:v>
                      </c:pt>
                      <c:pt idx="135">
                        <c:v>505689</c:v>
                      </c:pt>
                      <c:pt idx="136">
                        <c:v>509973</c:v>
                      </c:pt>
                      <c:pt idx="137">
                        <c:v>514549</c:v>
                      </c:pt>
                      <c:pt idx="138">
                        <c:v>512213</c:v>
                      </c:pt>
                      <c:pt idx="139">
                        <c:v>515825</c:v>
                      </c:pt>
                      <c:pt idx="140">
                        <c:v>521929</c:v>
                      </c:pt>
                      <c:pt idx="141">
                        <c:v>524634</c:v>
                      </c:pt>
                      <c:pt idx="142">
                        <c:v>528825</c:v>
                      </c:pt>
                      <c:pt idx="143">
                        <c:v>534197</c:v>
                      </c:pt>
                      <c:pt idx="144">
                        <c:v>535064</c:v>
                      </c:pt>
                      <c:pt idx="145">
                        <c:v>538590</c:v>
                      </c:pt>
                      <c:pt idx="146">
                        <c:v>544557</c:v>
                      </c:pt>
                      <c:pt idx="147">
                        <c:v>549922</c:v>
                      </c:pt>
                      <c:pt idx="148">
                        <c:v>551638</c:v>
                      </c:pt>
                      <c:pt idx="149">
                        <c:v>555294</c:v>
                      </c:pt>
                      <c:pt idx="150">
                        <c:v>556305</c:v>
                      </c:pt>
                      <c:pt idx="151">
                        <c:v>564775</c:v>
                      </c:pt>
                      <c:pt idx="152">
                        <c:v>564920</c:v>
                      </c:pt>
                      <c:pt idx="153">
                        <c:v>569326</c:v>
                      </c:pt>
                      <c:pt idx="154">
                        <c:v>573050</c:v>
                      </c:pt>
                      <c:pt idx="155">
                        <c:v>576659</c:v>
                      </c:pt>
                      <c:pt idx="156">
                        <c:v>577810</c:v>
                      </c:pt>
                      <c:pt idx="157">
                        <c:v>579196</c:v>
                      </c:pt>
                      <c:pt idx="158">
                        <c:v>580041</c:v>
                      </c:pt>
                      <c:pt idx="159">
                        <c:v>581679</c:v>
                      </c:pt>
                      <c:pt idx="160">
                        <c:v>583229</c:v>
                      </c:pt>
                      <c:pt idx="161">
                        <c:v>587196</c:v>
                      </c:pt>
                      <c:pt idx="162">
                        <c:v>591626</c:v>
                      </c:pt>
                      <c:pt idx="163">
                        <c:v>595901</c:v>
                      </c:pt>
                      <c:pt idx="164">
                        <c:v>600741</c:v>
                      </c:pt>
                      <c:pt idx="165">
                        <c:v>605333</c:v>
                      </c:pt>
                    </c:numCache>
                  </c:numRef>
                </c:val>
                <c:smooth val="0"/>
              </c15:ser>
            </c15:filteredLineSeries>
            <c15:filteredLineSeries>
              <c15:ser>
                <c:idx val="27"/>
                <c:order val="4"/>
                <c:tx>
                  <c:v>S4</c:v>
                </c:tx>
                <c:spPr>
                  <a:ln w="28575" cap="rnd" cmpd="sng" algn="ctr">
                    <a:solidFill>
                      <a:schemeClr val="accent6">
                        <a:shade val="95000"/>
                        <a:satMod val="105000"/>
                      </a:schemeClr>
                    </a:solidFill>
                    <a:prstDash val="solid"/>
                    <a:round/>
                  </a:ln>
                  <a:effectLst/>
                </c:spPr>
                <c:marker>
                  <c:symbol val="square"/>
                  <c:size val="5"/>
                  <c:spPr>
                    <a:solidFill>
                      <a:schemeClr val="accent6"/>
                    </a:solidFill>
                    <a:ln w="9525" cap="flat" cmpd="sng" algn="ctr">
                      <a:solidFill>
                        <a:schemeClr val="accent6">
                          <a:shade val="95000"/>
                          <a:satMod val="105000"/>
                        </a:schemeClr>
                      </a:solidFill>
                      <a:prstDash val="solid"/>
                      <a:round/>
                    </a:ln>
                    <a:effectLst/>
                  </c:spPr>
                </c:marker>
                <c:cat>
                  <c:strRef>
                    <c:extLst xmlns:c15="http://schemas.microsoft.com/office/drawing/2012/chart">
                      <c:ext xmlns:c15="http://schemas.microsoft.com/office/drawing/2012/chart" uri="{02D57815-91ED-43cb-92C2-25804820EDAC}">
                        <c15:formulaRef>
                          <c15:sqref>Elasticity!$C$100:$FL$100</c15:sqref>
                        </c15:formulaRef>
                      </c:ext>
                    </c:extLst>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extLst xmlns:c15="http://schemas.microsoft.com/office/drawing/2012/chart">
                      <c:ext xmlns:c15="http://schemas.microsoft.com/office/drawing/2012/chart" uri="{02D57815-91ED-43cb-92C2-25804820EDAC}">
                        <c15:formulaRef>
                          <c15:sqref>Elasticity!$C$140:$FL$140</c15:sqref>
                        </c15:formulaRef>
                      </c:ext>
                    </c:extLst>
                    <c:numCache>
                      <c:formatCode>General</c:formatCode>
                      <c:ptCount val="166"/>
                      <c:pt idx="0">
                        <c:v>9832</c:v>
                      </c:pt>
                      <c:pt idx="1">
                        <c:v>11310</c:v>
                      </c:pt>
                      <c:pt idx="2">
                        <c:v>11388</c:v>
                      </c:pt>
                      <c:pt idx="3">
                        <c:v>15755</c:v>
                      </c:pt>
                      <c:pt idx="4">
                        <c:v>15775</c:v>
                      </c:pt>
                      <c:pt idx="5">
                        <c:v>20241</c:v>
                      </c:pt>
                      <c:pt idx="6">
                        <c:v>24186</c:v>
                      </c:pt>
                      <c:pt idx="7">
                        <c:v>28640</c:v>
                      </c:pt>
                      <c:pt idx="8">
                        <c:v>35651</c:v>
                      </c:pt>
                      <c:pt idx="9">
                        <c:v>42562</c:v>
                      </c:pt>
                      <c:pt idx="10">
                        <c:v>50521</c:v>
                      </c:pt>
                      <c:pt idx="11">
                        <c:v>60153</c:v>
                      </c:pt>
                      <c:pt idx="12">
                        <c:v>75566</c:v>
                      </c:pt>
                      <c:pt idx="13">
                        <c:v>82427</c:v>
                      </c:pt>
                      <c:pt idx="14">
                        <c:v>83473</c:v>
                      </c:pt>
                      <c:pt idx="15">
                        <c:v>86149</c:v>
                      </c:pt>
                      <c:pt idx="16">
                        <c:v>86386</c:v>
                      </c:pt>
                      <c:pt idx="17">
                        <c:v>96275</c:v>
                      </c:pt>
                      <c:pt idx="18">
                        <c:v>97671</c:v>
                      </c:pt>
                      <c:pt idx="19">
                        <c:v>99874</c:v>
                      </c:pt>
                      <c:pt idx="20">
                        <c:v>100024</c:v>
                      </c:pt>
                      <c:pt idx="21">
                        <c:v>103178</c:v>
                      </c:pt>
                      <c:pt idx="22">
                        <c:v>105111</c:v>
                      </c:pt>
                      <c:pt idx="23">
                        <c:v>117124</c:v>
                      </c:pt>
                      <c:pt idx="24">
                        <c:v>123415</c:v>
                      </c:pt>
                      <c:pt idx="25">
                        <c:v>127239</c:v>
                      </c:pt>
                      <c:pt idx="26">
                        <c:v>133028</c:v>
                      </c:pt>
                      <c:pt idx="27">
                        <c:v>138240</c:v>
                      </c:pt>
                      <c:pt idx="28">
                        <c:v>142524</c:v>
                      </c:pt>
                      <c:pt idx="29">
                        <c:v>148458</c:v>
                      </c:pt>
                      <c:pt idx="30">
                        <c:v>152599</c:v>
                      </c:pt>
                      <c:pt idx="31">
                        <c:v>153840</c:v>
                      </c:pt>
                      <c:pt idx="32">
                        <c:v>160223</c:v>
                      </c:pt>
                      <c:pt idx="33">
                        <c:v>166359</c:v>
                      </c:pt>
                      <c:pt idx="34">
                        <c:v>169990</c:v>
                      </c:pt>
                      <c:pt idx="35">
                        <c:v>174594</c:v>
                      </c:pt>
                      <c:pt idx="36">
                        <c:v>177351</c:v>
                      </c:pt>
                      <c:pt idx="37">
                        <c:v>180421</c:v>
                      </c:pt>
                      <c:pt idx="38">
                        <c:v>184356</c:v>
                      </c:pt>
                      <c:pt idx="39">
                        <c:v>191215</c:v>
                      </c:pt>
                      <c:pt idx="40">
                        <c:v>193237</c:v>
                      </c:pt>
                      <c:pt idx="41">
                        <c:v>193894</c:v>
                      </c:pt>
                      <c:pt idx="42">
                        <c:v>196126</c:v>
                      </c:pt>
                      <c:pt idx="43">
                        <c:v>196728</c:v>
                      </c:pt>
                      <c:pt idx="44">
                        <c:v>198613</c:v>
                      </c:pt>
                      <c:pt idx="45">
                        <c:v>200670</c:v>
                      </c:pt>
                      <c:pt idx="46">
                        <c:v>202514</c:v>
                      </c:pt>
                      <c:pt idx="47">
                        <c:v>202874</c:v>
                      </c:pt>
                      <c:pt idx="48">
                        <c:v>204747</c:v>
                      </c:pt>
                      <c:pt idx="49">
                        <c:v>205079</c:v>
                      </c:pt>
                      <c:pt idx="50">
                        <c:v>210094</c:v>
                      </c:pt>
                      <c:pt idx="51">
                        <c:v>215531</c:v>
                      </c:pt>
                      <c:pt idx="52">
                        <c:v>216392</c:v>
                      </c:pt>
                      <c:pt idx="53">
                        <c:v>217343</c:v>
                      </c:pt>
                      <c:pt idx="54">
                        <c:v>218504</c:v>
                      </c:pt>
                      <c:pt idx="55">
                        <c:v>232479</c:v>
                      </c:pt>
                      <c:pt idx="56">
                        <c:v>250179</c:v>
                      </c:pt>
                      <c:pt idx="57">
                        <c:v>254883</c:v>
                      </c:pt>
                      <c:pt idx="58">
                        <c:v>258466</c:v>
                      </c:pt>
                      <c:pt idx="59">
                        <c:v>258543</c:v>
                      </c:pt>
                      <c:pt idx="60">
                        <c:v>259466</c:v>
                      </c:pt>
                      <c:pt idx="61">
                        <c:v>259820</c:v>
                      </c:pt>
                      <c:pt idx="62">
                        <c:v>259942</c:v>
                      </c:pt>
                      <c:pt idx="63">
                        <c:v>261971</c:v>
                      </c:pt>
                      <c:pt idx="64">
                        <c:v>263854</c:v>
                      </c:pt>
                      <c:pt idx="65">
                        <c:v>275083</c:v>
                      </c:pt>
                      <c:pt idx="66">
                        <c:v>287761</c:v>
                      </c:pt>
                      <c:pt idx="67">
                        <c:v>301521</c:v>
                      </c:pt>
                      <c:pt idx="68">
                        <c:v>306334</c:v>
                      </c:pt>
                      <c:pt idx="69">
                        <c:v>308691</c:v>
                      </c:pt>
                      <c:pt idx="70">
                        <c:v>313428</c:v>
                      </c:pt>
                      <c:pt idx="71">
                        <c:v>315050</c:v>
                      </c:pt>
                      <c:pt idx="72">
                        <c:v>316051</c:v>
                      </c:pt>
                      <c:pt idx="73">
                        <c:v>319351</c:v>
                      </c:pt>
                      <c:pt idx="74">
                        <c:v>322145</c:v>
                      </c:pt>
                      <c:pt idx="75">
                        <c:v>325461</c:v>
                      </c:pt>
                      <c:pt idx="76">
                        <c:v>329843</c:v>
                      </c:pt>
                      <c:pt idx="77">
                        <c:v>334159</c:v>
                      </c:pt>
                      <c:pt idx="78">
                        <c:v>336077</c:v>
                      </c:pt>
                      <c:pt idx="79">
                        <c:v>336525</c:v>
                      </c:pt>
                      <c:pt idx="80">
                        <c:v>338263</c:v>
                      </c:pt>
                      <c:pt idx="81">
                        <c:v>339202</c:v>
                      </c:pt>
                      <c:pt idx="82">
                        <c:v>344236</c:v>
                      </c:pt>
                      <c:pt idx="83">
                        <c:v>354016</c:v>
                      </c:pt>
                      <c:pt idx="84">
                        <c:v>355960</c:v>
                      </c:pt>
                      <c:pt idx="85">
                        <c:v>364374</c:v>
                      </c:pt>
                      <c:pt idx="86">
                        <c:v>366156</c:v>
                      </c:pt>
                      <c:pt idx="87">
                        <c:v>366225</c:v>
                      </c:pt>
                      <c:pt idx="88">
                        <c:v>371285</c:v>
                      </c:pt>
                      <c:pt idx="89">
                        <c:v>380510</c:v>
                      </c:pt>
                      <c:pt idx="90">
                        <c:v>376826</c:v>
                      </c:pt>
                      <c:pt idx="91">
                        <c:v>379531</c:v>
                      </c:pt>
                      <c:pt idx="92">
                        <c:v>382031</c:v>
                      </c:pt>
                      <c:pt idx="93">
                        <c:v>386902</c:v>
                      </c:pt>
                      <c:pt idx="94">
                        <c:v>391740</c:v>
                      </c:pt>
                      <c:pt idx="95">
                        <c:v>394322</c:v>
                      </c:pt>
                      <c:pt idx="96">
                        <c:v>396737</c:v>
                      </c:pt>
                      <c:pt idx="97">
                        <c:v>397735</c:v>
                      </c:pt>
                      <c:pt idx="98">
                        <c:v>398803</c:v>
                      </c:pt>
                      <c:pt idx="99">
                        <c:v>398985</c:v>
                      </c:pt>
                      <c:pt idx="100">
                        <c:v>403529</c:v>
                      </c:pt>
                      <c:pt idx="101">
                        <c:v>404376</c:v>
                      </c:pt>
                      <c:pt idx="102">
                        <c:v>404561</c:v>
                      </c:pt>
                      <c:pt idx="103">
                        <c:v>405046</c:v>
                      </c:pt>
                      <c:pt idx="104">
                        <c:v>406402</c:v>
                      </c:pt>
                      <c:pt idx="105">
                        <c:v>410540</c:v>
                      </c:pt>
                      <c:pt idx="106">
                        <c:v>421719</c:v>
                      </c:pt>
                      <c:pt idx="107">
                        <c:v>404672</c:v>
                      </c:pt>
                      <c:pt idx="108">
                        <c:v>408672</c:v>
                      </c:pt>
                      <c:pt idx="109">
                        <c:v>414915</c:v>
                      </c:pt>
                      <c:pt idx="110">
                        <c:v>424546</c:v>
                      </c:pt>
                      <c:pt idx="111">
                        <c:v>429385</c:v>
                      </c:pt>
                      <c:pt idx="112">
                        <c:v>432533</c:v>
                      </c:pt>
                      <c:pt idx="113">
                        <c:v>436098</c:v>
                      </c:pt>
                      <c:pt idx="114">
                        <c:v>436715</c:v>
                      </c:pt>
                      <c:pt idx="115">
                        <c:v>436841</c:v>
                      </c:pt>
                      <c:pt idx="116">
                        <c:v>441779</c:v>
                      </c:pt>
                      <c:pt idx="117">
                        <c:v>442836</c:v>
                      </c:pt>
                      <c:pt idx="118">
                        <c:v>443675</c:v>
                      </c:pt>
                      <c:pt idx="119">
                        <c:v>444523</c:v>
                      </c:pt>
                      <c:pt idx="120">
                        <c:v>446263</c:v>
                      </c:pt>
                      <c:pt idx="121">
                        <c:v>452224</c:v>
                      </c:pt>
                      <c:pt idx="122">
                        <c:v>454750</c:v>
                      </c:pt>
                      <c:pt idx="123">
                        <c:v>456452</c:v>
                      </c:pt>
                      <c:pt idx="124">
                        <c:v>456705</c:v>
                      </c:pt>
                      <c:pt idx="125">
                        <c:v>458098</c:v>
                      </c:pt>
                      <c:pt idx="126">
                        <c:v>462057</c:v>
                      </c:pt>
                      <c:pt idx="127">
                        <c:v>462447</c:v>
                      </c:pt>
                      <c:pt idx="128">
                        <c:v>463781</c:v>
                      </c:pt>
                      <c:pt idx="129">
                        <c:v>472427</c:v>
                      </c:pt>
                      <c:pt idx="130">
                        <c:v>465712</c:v>
                      </c:pt>
                      <c:pt idx="131">
                        <c:v>482667</c:v>
                      </c:pt>
                      <c:pt idx="132">
                        <c:v>487476</c:v>
                      </c:pt>
                      <c:pt idx="133">
                        <c:v>500294</c:v>
                      </c:pt>
                      <c:pt idx="134">
                        <c:v>503671</c:v>
                      </c:pt>
                      <c:pt idx="135">
                        <c:v>506182</c:v>
                      </c:pt>
                      <c:pt idx="136">
                        <c:v>510633</c:v>
                      </c:pt>
                      <c:pt idx="137">
                        <c:v>515274</c:v>
                      </c:pt>
                      <c:pt idx="138">
                        <c:v>513145</c:v>
                      </c:pt>
                      <c:pt idx="139">
                        <c:v>516826</c:v>
                      </c:pt>
                      <c:pt idx="140">
                        <c:v>522846</c:v>
                      </c:pt>
                      <c:pt idx="141">
                        <c:v>525500</c:v>
                      </c:pt>
                      <c:pt idx="142">
                        <c:v>529621</c:v>
                      </c:pt>
                      <c:pt idx="143">
                        <c:v>534883</c:v>
                      </c:pt>
                      <c:pt idx="144">
                        <c:v>535706</c:v>
                      </c:pt>
                      <c:pt idx="145">
                        <c:v>539219</c:v>
                      </c:pt>
                      <c:pt idx="146">
                        <c:v>545053</c:v>
                      </c:pt>
                      <c:pt idx="147">
                        <c:v>550364</c:v>
                      </c:pt>
                      <c:pt idx="148">
                        <c:v>551907</c:v>
                      </c:pt>
                      <c:pt idx="149">
                        <c:v>555706</c:v>
                      </c:pt>
                      <c:pt idx="150">
                        <c:v>556513</c:v>
                      </c:pt>
                      <c:pt idx="151">
                        <c:v>565151</c:v>
                      </c:pt>
                      <c:pt idx="152">
                        <c:v>565297</c:v>
                      </c:pt>
                      <c:pt idx="153">
                        <c:v>569535</c:v>
                      </c:pt>
                      <c:pt idx="154">
                        <c:v>573322</c:v>
                      </c:pt>
                      <c:pt idx="155">
                        <c:v>577028</c:v>
                      </c:pt>
                      <c:pt idx="156">
                        <c:v>578149</c:v>
                      </c:pt>
                      <c:pt idx="157">
                        <c:v>579789</c:v>
                      </c:pt>
                      <c:pt idx="158">
                        <c:v>580397</c:v>
                      </c:pt>
                      <c:pt idx="159">
                        <c:v>582089</c:v>
                      </c:pt>
                      <c:pt idx="160">
                        <c:v>583631</c:v>
                      </c:pt>
                      <c:pt idx="161">
                        <c:v>587598</c:v>
                      </c:pt>
                      <c:pt idx="162">
                        <c:v>591812</c:v>
                      </c:pt>
                      <c:pt idx="163">
                        <c:v>596268</c:v>
                      </c:pt>
                      <c:pt idx="164">
                        <c:v>600973</c:v>
                      </c:pt>
                      <c:pt idx="165">
                        <c:v>605886</c:v>
                      </c:pt>
                    </c:numCache>
                  </c:numRef>
                </c:val>
                <c:smooth val="0"/>
              </c15:ser>
            </c15:filteredLineSeries>
            <c15:filteredLineSeries>
              <c15:ser>
                <c:idx val="29"/>
                <c:order val="6"/>
                <c:tx>
                  <c:v>S6</c:v>
                </c:tx>
                <c:spPr>
                  <a:ln w="28575" cap="rnd" cmpd="sng" algn="ctr">
                    <a:solidFill>
                      <a:schemeClr val="accent4">
                        <a:shade val="95000"/>
                        <a:satMod val="105000"/>
                      </a:schemeClr>
                    </a:solidFill>
                    <a:prstDash val="solid"/>
                    <a:round/>
                  </a:ln>
                  <a:effectLst/>
                </c:spPr>
                <c:marker>
                  <c:symbol val="square"/>
                  <c:size val="5"/>
                  <c:spPr>
                    <a:solidFill>
                      <a:schemeClr val="accent4"/>
                    </a:solidFill>
                    <a:ln w="9525" cap="flat" cmpd="sng" algn="ctr">
                      <a:solidFill>
                        <a:schemeClr val="accent4">
                          <a:shade val="95000"/>
                          <a:satMod val="105000"/>
                        </a:schemeClr>
                      </a:solidFill>
                      <a:prstDash val="solid"/>
                      <a:round/>
                    </a:ln>
                    <a:effectLst/>
                  </c:spPr>
                </c:marker>
                <c:cat>
                  <c:strRef>
                    <c:extLst xmlns:c15="http://schemas.microsoft.com/office/drawing/2012/chart">
                      <c:ext xmlns:c15="http://schemas.microsoft.com/office/drawing/2012/chart" uri="{02D57815-91ED-43cb-92C2-25804820EDAC}">
                        <c15:formulaRef>
                          <c15:sqref>Elasticity!$C$100:$FL$100</c15:sqref>
                        </c15:formulaRef>
                      </c:ext>
                    </c:extLst>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extLst xmlns:c15="http://schemas.microsoft.com/office/drawing/2012/chart">
                      <c:ext xmlns:c15="http://schemas.microsoft.com/office/drawing/2012/chart" uri="{02D57815-91ED-43cb-92C2-25804820EDAC}">
                        <c15:formulaRef>
                          <c15:sqref>Elasticity!$C$164:$FL$164</c15:sqref>
                        </c15:formulaRef>
                      </c:ext>
                    </c:extLst>
                    <c:numCache>
                      <c:formatCode>General</c:formatCode>
                      <c:ptCount val="166"/>
                      <c:pt idx="0">
                        <c:v>9903</c:v>
                      </c:pt>
                      <c:pt idx="1">
                        <c:v>11338</c:v>
                      </c:pt>
                      <c:pt idx="2">
                        <c:v>11428</c:v>
                      </c:pt>
                      <c:pt idx="3">
                        <c:v>15815</c:v>
                      </c:pt>
                      <c:pt idx="4">
                        <c:v>15833</c:v>
                      </c:pt>
                      <c:pt idx="5">
                        <c:v>20242</c:v>
                      </c:pt>
                      <c:pt idx="6">
                        <c:v>24171</c:v>
                      </c:pt>
                      <c:pt idx="7">
                        <c:v>28537</c:v>
                      </c:pt>
                      <c:pt idx="8">
                        <c:v>35454</c:v>
                      </c:pt>
                      <c:pt idx="9">
                        <c:v>42333</c:v>
                      </c:pt>
                      <c:pt idx="10">
                        <c:v>50467</c:v>
                      </c:pt>
                      <c:pt idx="11">
                        <c:v>59945</c:v>
                      </c:pt>
                      <c:pt idx="12">
                        <c:v>75535</c:v>
                      </c:pt>
                      <c:pt idx="13">
                        <c:v>82341</c:v>
                      </c:pt>
                      <c:pt idx="14">
                        <c:v>83378</c:v>
                      </c:pt>
                      <c:pt idx="15">
                        <c:v>86041</c:v>
                      </c:pt>
                      <c:pt idx="16">
                        <c:v>86245</c:v>
                      </c:pt>
                      <c:pt idx="17">
                        <c:v>96074</c:v>
                      </c:pt>
                      <c:pt idx="18">
                        <c:v>97543</c:v>
                      </c:pt>
                      <c:pt idx="19">
                        <c:v>99681</c:v>
                      </c:pt>
                      <c:pt idx="20">
                        <c:v>99845</c:v>
                      </c:pt>
                      <c:pt idx="21">
                        <c:v>102772</c:v>
                      </c:pt>
                      <c:pt idx="22">
                        <c:v>104656</c:v>
                      </c:pt>
                      <c:pt idx="23">
                        <c:v>116546</c:v>
                      </c:pt>
                      <c:pt idx="24">
                        <c:v>122692</c:v>
                      </c:pt>
                      <c:pt idx="25">
                        <c:v>126460</c:v>
                      </c:pt>
                      <c:pt idx="26">
                        <c:v>132404</c:v>
                      </c:pt>
                      <c:pt idx="27">
                        <c:v>137649</c:v>
                      </c:pt>
                      <c:pt idx="28">
                        <c:v>141870</c:v>
                      </c:pt>
                      <c:pt idx="29">
                        <c:v>147922</c:v>
                      </c:pt>
                      <c:pt idx="30">
                        <c:v>152001</c:v>
                      </c:pt>
                      <c:pt idx="31">
                        <c:v>153200</c:v>
                      </c:pt>
                      <c:pt idx="32">
                        <c:v>159424</c:v>
                      </c:pt>
                      <c:pt idx="33">
                        <c:v>165581</c:v>
                      </c:pt>
                      <c:pt idx="34">
                        <c:v>169159</c:v>
                      </c:pt>
                      <c:pt idx="35">
                        <c:v>173794</c:v>
                      </c:pt>
                      <c:pt idx="36">
                        <c:v>176502</c:v>
                      </c:pt>
                      <c:pt idx="37">
                        <c:v>179587</c:v>
                      </c:pt>
                      <c:pt idx="38">
                        <c:v>183548</c:v>
                      </c:pt>
                      <c:pt idx="39">
                        <c:v>190384</c:v>
                      </c:pt>
                      <c:pt idx="40">
                        <c:v>192250</c:v>
                      </c:pt>
                      <c:pt idx="41">
                        <c:v>192917</c:v>
                      </c:pt>
                      <c:pt idx="42">
                        <c:v>195109</c:v>
                      </c:pt>
                      <c:pt idx="43">
                        <c:v>195536</c:v>
                      </c:pt>
                      <c:pt idx="44">
                        <c:v>197538</c:v>
                      </c:pt>
                      <c:pt idx="45">
                        <c:v>199563</c:v>
                      </c:pt>
                      <c:pt idx="46">
                        <c:v>201431</c:v>
                      </c:pt>
                      <c:pt idx="47">
                        <c:v>201798</c:v>
                      </c:pt>
                      <c:pt idx="48">
                        <c:v>203517</c:v>
                      </c:pt>
                      <c:pt idx="49">
                        <c:v>203865</c:v>
                      </c:pt>
                      <c:pt idx="50">
                        <c:v>208772</c:v>
                      </c:pt>
                      <c:pt idx="51">
                        <c:v>214139</c:v>
                      </c:pt>
                      <c:pt idx="52">
                        <c:v>215043</c:v>
                      </c:pt>
                      <c:pt idx="53">
                        <c:v>215957</c:v>
                      </c:pt>
                      <c:pt idx="54">
                        <c:v>217066</c:v>
                      </c:pt>
                      <c:pt idx="55">
                        <c:v>230971</c:v>
                      </c:pt>
                      <c:pt idx="56">
                        <c:v>248778</c:v>
                      </c:pt>
                      <c:pt idx="57">
                        <c:v>253456</c:v>
                      </c:pt>
                      <c:pt idx="58">
                        <c:v>257034</c:v>
                      </c:pt>
                      <c:pt idx="59">
                        <c:v>257117</c:v>
                      </c:pt>
                      <c:pt idx="60">
                        <c:v>258053</c:v>
                      </c:pt>
                      <c:pt idx="61">
                        <c:v>258416</c:v>
                      </c:pt>
                      <c:pt idx="62">
                        <c:v>258541</c:v>
                      </c:pt>
                      <c:pt idx="63">
                        <c:v>260522</c:v>
                      </c:pt>
                      <c:pt idx="64">
                        <c:v>262418</c:v>
                      </c:pt>
                      <c:pt idx="65">
                        <c:v>273691</c:v>
                      </c:pt>
                      <c:pt idx="66">
                        <c:v>286437</c:v>
                      </c:pt>
                      <c:pt idx="67">
                        <c:v>299969</c:v>
                      </c:pt>
                      <c:pt idx="68">
                        <c:v>304889</c:v>
                      </c:pt>
                      <c:pt idx="69">
                        <c:v>307219</c:v>
                      </c:pt>
                      <c:pt idx="70">
                        <c:v>311852</c:v>
                      </c:pt>
                      <c:pt idx="71">
                        <c:v>313431</c:v>
                      </c:pt>
                      <c:pt idx="72">
                        <c:v>314453</c:v>
                      </c:pt>
                      <c:pt idx="73">
                        <c:v>317662</c:v>
                      </c:pt>
                      <c:pt idx="74">
                        <c:v>320840</c:v>
                      </c:pt>
                      <c:pt idx="75">
                        <c:v>323787</c:v>
                      </c:pt>
                      <c:pt idx="76">
                        <c:v>327986</c:v>
                      </c:pt>
                      <c:pt idx="77">
                        <c:v>332380</c:v>
                      </c:pt>
                      <c:pt idx="78">
                        <c:v>334307</c:v>
                      </c:pt>
                    </c:numCache>
                  </c:numRef>
                </c:val>
                <c:smooth val="0"/>
              </c15:ser>
            </c15:filteredLineSeries>
            <c15:filteredLineSeries>
              <c15:ser>
                <c:idx val="31"/>
                <c:order val="8"/>
                <c:tx>
                  <c:v>S8</c:v>
                </c:tx>
                <c:spPr>
                  <a:ln w="28575" cap="rnd" cmpd="sng" algn="ctr">
                    <a:solidFill>
                      <a:schemeClr val="accent5">
                        <a:lumMod val="60000"/>
                        <a:shade val="95000"/>
                        <a:satMod val="105000"/>
                      </a:schemeClr>
                    </a:solidFill>
                    <a:prstDash val="solid"/>
                    <a:round/>
                  </a:ln>
                  <a:effectLst/>
                </c:spPr>
                <c:marker>
                  <c:symbol val="square"/>
                  <c:size val="5"/>
                  <c:spPr>
                    <a:solidFill>
                      <a:schemeClr val="accent5">
                        <a:lumMod val="60000"/>
                      </a:schemeClr>
                    </a:solidFill>
                    <a:ln w="9525" cap="flat" cmpd="sng" algn="ctr">
                      <a:solidFill>
                        <a:schemeClr val="accent5">
                          <a:lumMod val="60000"/>
                          <a:shade val="95000"/>
                          <a:satMod val="105000"/>
                        </a:schemeClr>
                      </a:solidFill>
                      <a:prstDash val="solid"/>
                      <a:round/>
                    </a:ln>
                    <a:effectLst/>
                  </c:spPr>
                </c:marker>
                <c:cat>
                  <c:strRef>
                    <c:extLst xmlns:c15="http://schemas.microsoft.com/office/drawing/2012/chart">
                      <c:ext xmlns:c15="http://schemas.microsoft.com/office/drawing/2012/chart" uri="{02D57815-91ED-43cb-92C2-25804820EDAC}">
                        <c15:formulaRef>
                          <c15:sqref>Elasticity!$C$100:$FL$100</c15:sqref>
                        </c15:formulaRef>
                      </c:ext>
                    </c:extLst>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extLst xmlns:c15="http://schemas.microsoft.com/office/drawing/2012/chart">
                      <c:ext xmlns:c15="http://schemas.microsoft.com/office/drawing/2012/chart" uri="{02D57815-91ED-43cb-92C2-25804820EDAC}">
                        <c15:formulaRef>
                          <c15:sqref>Elasticity!$C$188:$FL$188</c15:sqref>
                        </c15:formulaRef>
                      </c:ext>
                    </c:extLst>
                    <c:numCache>
                      <c:formatCode>General</c:formatCode>
                      <c:ptCount val="166"/>
                      <c:pt idx="0">
                        <c:v>10039</c:v>
                      </c:pt>
                      <c:pt idx="1">
                        <c:v>11406</c:v>
                      </c:pt>
                      <c:pt idx="2">
                        <c:v>11502</c:v>
                      </c:pt>
                      <c:pt idx="3">
                        <c:v>15782</c:v>
                      </c:pt>
                      <c:pt idx="4">
                        <c:v>15798</c:v>
                      </c:pt>
                      <c:pt idx="5">
                        <c:v>20339</c:v>
                      </c:pt>
                      <c:pt idx="6">
                        <c:v>24269</c:v>
                      </c:pt>
                      <c:pt idx="7">
                        <c:v>28559</c:v>
                      </c:pt>
                      <c:pt idx="8">
                        <c:v>35306</c:v>
                      </c:pt>
                      <c:pt idx="9">
                        <c:v>42198</c:v>
                      </c:pt>
                      <c:pt idx="10">
                        <c:v>50323</c:v>
                      </c:pt>
                      <c:pt idx="11">
                        <c:v>59815</c:v>
                      </c:pt>
                      <c:pt idx="12">
                        <c:v>75270</c:v>
                      </c:pt>
                      <c:pt idx="13">
                        <c:v>82153</c:v>
                      </c:pt>
                      <c:pt idx="14">
                        <c:v>83229</c:v>
                      </c:pt>
                      <c:pt idx="15">
                        <c:v>85887</c:v>
                      </c:pt>
                      <c:pt idx="16">
                        <c:v>86146</c:v>
                      </c:pt>
                      <c:pt idx="17">
                        <c:v>95698</c:v>
                      </c:pt>
                      <c:pt idx="18">
                        <c:v>97157</c:v>
                      </c:pt>
                      <c:pt idx="19">
                        <c:v>99311</c:v>
                      </c:pt>
                      <c:pt idx="20">
                        <c:v>99486</c:v>
                      </c:pt>
                      <c:pt idx="21">
                        <c:v>102477</c:v>
                      </c:pt>
                      <c:pt idx="22">
                        <c:v>104376</c:v>
                      </c:pt>
                      <c:pt idx="23">
                        <c:v>116194</c:v>
                      </c:pt>
                      <c:pt idx="24">
                        <c:v>122316</c:v>
                      </c:pt>
                      <c:pt idx="25">
                        <c:v>126144</c:v>
                      </c:pt>
                      <c:pt idx="26">
                        <c:v>132074</c:v>
                      </c:pt>
                      <c:pt idx="27">
                        <c:v>137399</c:v>
                      </c:pt>
                      <c:pt idx="28">
                        <c:v>141712</c:v>
                      </c:pt>
                      <c:pt idx="29">
                        <c:v>147588</c:v>
                      </c:pt>
                      <c:pt idx="30">
                        <c:v>151677</c:v>
                      </c:pt>
                      <c:pt idx="31">
                        <c:v>152903</c:v>
                      </c:pt>
                      <c:pt idx="32">
                        <c:v>159244</c:v>
                      </c:pt>
                      <c:pt idx="33">
                        <c:v>165366</c:v>
                      </c:pt>
                      <c:pt idx="34">
                        <c:v>169000</c:v>
                      </c:pt>
                      <c:pt idx="35">
                        <c:v>173583</c:v>
                      </c:pt>
                      <c:pt idx="36">
                        <c:v>176292</c:v>
                      </c:pt>
                      <c:pt idx="37">
                        <c:v>179303</c:v>
                      </c:pt>
                      <c:pt idx="38">
                        <c:v>183227</c:v>
                      </c:pt>
                      <c:pt idx="39">
                        <c:v>190120</c:v>
                      </c:pt>
                      <c:pt idx="40">
                        <c:v>192153</c:v>
                      </c:pt>
                      <c:pt idx="41">
                        <c:v>192799</c:v>
                      </c:pt>
                      <c:pt idx="42">
                        <c:v>194971</c:v>
                      </c:pt>
                      <c:pt idx="43">
                        <c:v>195424</c:v>
                      </c:pt>
                      <c:pt idx="44">
                        <c:v>197340</c:v>
                      </c:pt>
                      <c:pt idx="45">
                        <c:v>199394</c:v>
                      </c:pt>
                      <c:pt idx="46">
                        <c:v>201259</c:v>
                      </c:pt>
                      <c:pt idx="47">
                        <c:v>201627</c:v>
                      </c:pt>
                      <c:pt idx="48">
                        <c:v>203469</c:v>
                      </c:pt>
                      <c:pt idx="49">
                        <c:v>203805</c:v>
                      </c:pt>
                      <c:pt idx="50">
                        <c:v>208751</c:v>
                      </c:pt>
                      <c:pt idx="51">
                        <c:v>214010</c:v>
                      </c:pt>
                      <c:pt idx="52">
                        <c:v>214859</c:v>
                      </c:pt>
                      <c:pt idx="53">
                        <c:v>215710</c:v>
                      </c:pt>
                      <c:pt idx="54">
                        <c:v>216876</c:v>
                      </c:pt>
                      <c:pt idx="55">
                        <c:v>230633</c:v>
                      </c:pt>
                    </c:numCache>
                  </c:numRef>
                </c:val>
                <c:smooth val="0"/>
              </c15:ser>
            </c15:filteredLineSeries>
            <c15:filteredLineSeries>
              <c15:ser>
                <c:idx val="33"/>
                <c:order val="10"/>
                <c:tx>
                  <c:v>S10</c:v>
                </c:tx>
                <c:spPr>
                  <a:ln w="28575" cap="rnd" cmpd="sng" algn="ctr">
                    <a:solidFill>
                      <a:schemeClr val="accent6">
                        <a:lumMod val="80000"/>
                        <a:lumOff val="20000"/>
                        <a:shade val="95000"/>
                        <a:satMod val="105000"/>
                      </a:schemeClr>
                    </a:solidFill>
                    <a:prstDash val="solid"/>
                    <a:round/>
                  </a:ln>
                  <a:effectLst/>
                </c:spPr>
                <c:marker>
                  <c:symbol val="square"/>
                  <c:size val="5"/>
                  <c:spPr>
                    <a:solidFill>
                      <a:schemeClr val="accent6">
                        <a:lumMod val="80000"/>
                        <a:lumOff val="20000"/>
                      </a:schemeClr>
                    </a:solidFill>
                    <a:ln w="9525" cap="flat" cmpd="sng" algn="ctr">
                      <a:solidFill>
                        <a:schemeClr val="accent6">
                          <a:lumMod val="80000"/>
                          <a:lumOff val="20000"/>
                          <a:shade val="95000"/>
                          <a:satMod val="105000"/>
                        </a:schemeClr>
                      </a:solidFill>
                      <a:prstDash val="solid"/>
                      <a:round/>
                    </a:ln>
                    <a:effectLst/>
                  </c:spPr>
                </c:marker>
                <c:cat>
                  <c:strRef>
                    <c:extLst xmlns:c15="http://schemas.microsoft.com/office/drawing/2012/chart">
                      <c:ext xmlns:c15="http://schemas.microsoft.com/office/drawing/2012/chart" uri="{02D57815-91ED-43cb-92C2-25804820EDAC}">
                        <c15:formulaRef>
                          <c15:sqref>Elasticity!$C$100:$FL$100</c15:sqref>
                        </c15:formulaRef>
                      </c:ext>
                    </c:extLst>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extLst xmlns:c15="http://schemas.microsoft.com/office/drawing/2012/chart">
                      <c:ext xmlns:c15="http://schemas.microsoft.com/office/drawing/2012/chart" uri="{02D57815-91ED-43cb-92C2-25804820EDAC}">
                        <c15:formulaRef>
                          <c15:sqref>Elasticity!$C$212:$FL$212</c15:sqref>
                        </c15:formulaRef>
                      </c:ext>
                    </c:extLst>
                    <c:numCache>
                      <c:formatCode>General</c:formatCode>
                      <c:ptCount val="166"/>
                      <c:pt idx="0">
                        <c:v>9873</c:v>
                      </c:pt>
                      <c:pt idx="1">
                        <c:v>11345</c:v>
                      </c:pt>
                      <c:pt idx="2">
                        <c:v>11443</c:v>
                      </c:pt>
                      <c:pt idx="3">
                        <c:v>15780</c:v>
                      </c:pt>
                      <c:pt idx="4">
                        <c:v>15794</c:v>
                      </c:pt>
                      <c:pt idx="5">
                        <c:v>20243</c:v>
                      </c:pt>
                      <c:pt idx="6">
                        <c:v>24168</c:v>
                      </c:pt>
                      <c:pt idx="7">
                        <c:v>28442</c:v>
                      </c:pt>
                      <c:pt idx="8">
                        <c:v>35283</c:v>
                      </c:pt>
                      <c:pt idx="9">
                        <c:v>42128</c:v>
                      </c:pt>
                      <c:pt idx="10">
                        <c:v>50302</c:v>
                      </c:pt>
                      <c:pt idx="11">
                        <c:v>60023</c:v>
                      </c:pt>
                      <c:pt idx="12">
                        <c:v>75512</c:v>
                      </c:pt>
                      <c:pt idx="13">
                        <c:v>82529</c:v>
                      </c:pt>
                      <c:pt idx="14">
                        <c:v>83582</c:v>
                      </c:pt>
                      <c:pt idx="15">
                        <c:v>86299</c:v>
                      </c:pt>
                      <c:pt idx="16">
                        <c:v>86526</c:v>
                      </c:pt>
                      <c:pt idx="17">
                        <c:v>96330</c:v>
                      </c:pt>
                      <c:pt idx="18">
                        <c:v>97773</c:v>
                      </c:pt>
                      <c:pt idx="19">
                        <c:v>99882</c:v>
                      </c:pt>
                      <c:pt idx="20">
                        <c:v>100026</c:v>
                      </c:pt>
                      <c:pt idx="21">
                        <c:v>102995</c:v>
                      </c:pt>
                      <c:pt idx="22">
                        <c:v>104903</c:v>
                      </c:pt>
                      <c:pt idx="23">
                        <c:v>116827</c:v>
                      </c:pt>
                      <c:pt idx="24">
                        <c:v>123039</c:v>
                      </c:pt>
                      <c:pt idx="25">
                        <c:v>126787</c:v>
                      </c:pt>
                      <c:pt idx="26">
                        <c:v>132619</c:v>
                      </c:pt>
                      <c:pt idx="27">
                        <c:v>137793</c:v>
                      </c:pt>
                      <c:pt idx="28">
                        <c:v>142299</c:v>
                      </c:pt>
                      <c:pt idx="29">
                        <c:v>148365</c:v>
                      </c:pt>
                      <c:pt idx="30">
                        <c:v>152466</c:v>
                      </c:pt>
                      <c:pt idx="31">
                        <c:v>153638</c:v>
                      </c:pt>
                      <c:pt idx="32">
                        <c:v>159958</c:v>
                      </c:pt>
                      <c:pt idx="33">
                        <c:v>165999</c:v>
                      </c:pt>
                      <c:pt idx="34">
                        <c:v>169545</c:v>
                      </c:pt>
                      <c:pt idx="35">
                        <c:v>174206</c:v>
                      </c:pt>
                      <c:pt idx="36">
                        <c:v>176955</c:v>
                      </c:pt>
                      <c:pt idx="37">
                        <c:v>179967</c:v>
                      </c:pt>
                      <c:pt idx="38">
                        <c:v>183959</c:v>
                      </c:pt>
                      <c:pt idx="39">
                        <c:v>190751</c:v>
                      </c:pt>
                      <c:pt idx="40">
                        <c:v>192772</c:v>
                      </c:pt>
                      <c:pt idx="41">
                        <c:v>193428</c:v>
                      </c:pt>
                      <c:pt idx="42">
                        <c:v>195732</c:v>
                      </c:pt>
                      <c:pt idx="43">
                        <c:v>196154</c:v>
                      </c:pt>
                      <c:pt idx="44">
                        <c:v>198096</c:v>
                      </c:pt>
                      <c:pt idx="45">
                        <c:v>200192</c:v>
                      </c:pt>
                      <c:pt idx="46">
                        <c:v>202011</c:v>
                      </c:pt>
                      <c:pt idx="47">
                        <c:v>202400</c:v>
                      </c:pt>
                      <c:pt idx="48">
                        <c:v>204178</c:v>
                      </c:pt>
                      <c:pt idx="49">
                        <c:v>204535</c:v>
                      </c:pt>
                      <c:pt idx="50">
                        <c:v>209437</c:v>
                      </c:pt>
                      <c:pt idx="51">
                        <c:v>214848</c:v>
                      </c:pt>
                      <c:pt idx="52">
                        <c:v>215723</c:v>
                      </c:pt>
                      <c:pt idx="53">
                        <c:v>216596</c:v>
                      </c:pt>
                      <c:pt idx="54">
                        <c:v>217633</c:v>
                      </c:pt>
                      <c:pt idx="55">
                        <c:v>231559</c:v>
                      </c:pt>
                      <c:pt idx="56">
                        <c:v>249355</c:v>
                      </c:pt>
                      <c:pt idx="57">
                        <c:v>254136</c:v>
                      </c:pt>
                      <c:pt idx="58">
                        <c:v>257710</c:v>
                      </c:pt>
                      <c:pt idx="59">
                        <c:v>257777</c:v>
                      </c:pt>
                      <c:pt idx="60">
                        <c:v>258712</c:v>
                      </c:pt>
                      <c:pt idx="61">
                        <c:v>259076</c:v>
                      </c:pt>
                      <c:pt idx="62">
                        <c:v>259198</c:v>
                      </c:pt>
                      <c:pt idx="63">
                        <c:v>261252</c:v>
                      </c:pt>
                      <c:pt idx="64">
                        <c:v>263113</c:v>
                      </c:pt>
                      <c:pt idx="65">
                        <c:v>274313</c:v>
                      </c:pt>
                      <c:pt idx="66">
                        <c:v>287047</c:v>
                      </c:pt>
                      <c:pt idx="67">
                        <c:v>300597</c:v>
                      </c:pt>
                      <c:pt idx="68">
                        <c:v>305469</c:v>
                      </c:pt>
                      <c:pt idx="69">
                        <c:v>307835</c:v>
                      </c:pt>
                      <c:pt idx="70">
                        <c:v>312571</c:v>
                      </c:pt>
                      <c:pt idx="71">
                        <c:v>314164</c:v>
                      </c:pt>
                      <c:pt idx="72">
                        <c:v>315201</c:v>
                      </c:pt>
                      <c:pt idx="73">
                        <c:v>318452</c:v>
                      </c:pt>
                      <c:pt idx="74">
                        <c:v>321552</c:v>
                      </c:pt>
                      <c:pt idx="75">
                        <c:v>324465</c:v>
                      </c:pt>
                      <c:pt idx="76">
                        <c:v>328829</c:v>
                      </c:pt>
                      <c:pt idx="77">
                        <c:v>333051</c:v>
                      </c:pt>
                      <c:pt idx="78">
                        <c:v>334996</c:v>
                      </c:pt>
                      <c:pt idx="79">
                        <c:v>335265</c:v>
                      </c:pt>
                      <c:pt idx="80">
                        <c:v>337026</c:v>
                      </c:pt>
                      <c:pt idx="81">
                        <c:v>337865</c:v>
                      </c:pt>
                      <c:pt idx="82">
                        <c:v>342817</c:v>
                      </c:pt>
                      <c:pt idx="83">
                        <c:v>352804</c:v>
                      </c:pt>
                      <c:pt idx="84">
                        <c:v>354774</c:v>
                      </c:pt>
                      <c:pt idx="85">
                        <c:v>363117</c:v>
                      </c:pt>
                      <c:pt idx="86">
                        <c:v>364835</c:v>
                      </c:pt>
                      <c:pt idx="87">
                        <c:v>364911</c:v>
                      </c:pt>
                      <c:pt idx="88">
                        <c:v>370105</c:v>
                      </c:pt>
                      <c:pt idx="89">
                        <c:v>379414</c:v>
                      </c:pt>
                      <c:pt idx="90">
                        <c:v>375546</c:v>
                      </c:pt>
                      <c:pt idx="91">
                        <c:v>378207</c:v>
                      </c:pt>
                      <c:pt idx="92">
                        <c:v>380743</c:v>
                      </c:pt>
                      <c:pt idx="93">
                        <c:v>385648</c:v>
                      </c:pt>
                      <c:pt idx="94">
                        <c:v>390329</c:v>
                      </c:pt>
                      <c:pt idx="95">
                        <c:v>392866</c:v>
                      </c:pt>
                      <c:pt idx="96">
                        <c:v>395360</c:v>
                      </c:pt>
                      <c:pt idx="97">
                        <c:v>396374</c:v>
                      </c:pt>
                      <c:pt idx="98">
                        <c:v>397394</c:v>
                      </c:pt>
                      <c:pt idx="99">
                        <c:v>397591</c:v>
                      </c:pt>
                      <c:pt idx="100">
                        <c:v>402182</c:v>
                      </c:pt>
                      <c:pt idx="101">
                        <c:v>403070</c:v>
                      </c:pt>
                      <c:pt idx="102">
                        <c:v>403229</c:v>
                      </c:pt>
                      <c:pt idx="103">
                        <c:v>403760</c:v>
                      </c:pt>
                      <c:pt idx="104">
                        <c:v>405032</c:v>
                      </c:pt>
                      <c:pt idx="105">
                        <c:v>409287</c:v>
                      </c:pt>
                      <c:pt idx="106">
                        <c:v>420570</c:v>
                      </c:pt>
                      <c:pt idx="107">
                        <c:v>403544</c:v>
                      </c:pt>
                      <c:pt idx="108">
                        <c:v>407539</c:v>
                      </c:pt>
                      <c:pt idx="109">
                        <c:v>413660</c:v>
                      </c:pt>
                      <c:pt idx="110">
                        <c:v>423346</c:v>
                      </c:pt>
                      <c:pt idx="111">
                        <c:v>428038</c:v>
                      </c:pt>
                      <c:pt idx="112">
                        <c:v>431136</c:v>
                      </c:pt>
                      <c:pt idx="113">
                        <c:v>434751</c:v>
                      </c:pt>
                      <c:pt idx="114">
                        <c:v>435379</c:v>
                      </c:pt>
                      <c:pt idx="115">
                        <c:v>435508</c:v>
                      </c:pt>
                      <c:pt idx="116">
                        <c:v>440467</c:v>
                      </c:pt>
                      <c:pt idx="117">
                        <c:v>441569</c:v>
                      </c:pt>
                      <c:pt idx="118">
                        <c:v>442448</c:v>
                      </c:pt>
                      <c:pt idx="119">
                        <c:v>443245</c:v>
                      </c:pt>
                      <c:pt idx="120">
                        <c:v>444941</c:v>
                      </c:pt>
                      <c:pt idx="121">
                        <c:v>451276</c:v>
                      </c:pt>
                      <c:pt idx="122">
                        <c:v>453885</c:v>
                      </c:pt>
                      <c:pt idx="123">
                        <c:v>455636</c:v>
                      </c:pt>
                      <c:pt idx="124">
                        <c:v>456049</c:v>
                      </c:pt>
                      <c:pt idx="125">
                        <c:v>457286</c:v>
                      </c:pt>
                      <c:pt idx="126">
                        <c:v>460998</c:v>
                      </c:pt>
                      <c:pt idx="127">
                        <c:v>461377</c:v>
                      </c:pt>
                      <c:pt idx="128">
                        <c:v>462727</c:v>
                      </c:pt>
                      <c:pt idx="129">
                        <c:v>471304</c:v>
                      </c:pt>
                      <c:pt idx="130">
                        <c:v>464454</c:v>
                      </c:pt>
                      <c:pt idx="131">
                        <c:v>481369</c:v>
                      </c:pt>
                      <c:pt idx="132">
                        <c:v>486247</c:v>
                      </c:pt>
                      <c:pt idx="133">
                        <c:v>498880</c:v>
                      </c:pt>
                      <c:pt idx="134">
                        <c:v>502281</c:v>
                      </c:pt>
                      <c:pt idx="135">
                        <c:v>504906</c:v>
                      </c:pt>
                      <c:pt idx="136">
                        <c:v>509355</c:v>
                      </c:pt>
                      <c:pt idx="137">
                        <c:v>513816</c:v>
                      </c:pt>
                      <c:pt idx="138">
                        <c:v>511921</c:v>
                      </c:pt>
                      <c:pt idx="139">
                        <c:v>515559</c:v>
                      </c:pt>
                      <c:pt idx="140">
                        <c:v>521562</c:v>
                      </c:pt>
                      <c:pt idx="141">
                        <c:v>524277</c:v>
                      </c:pt>
                      <c:pt idx="142">
                        <c:v>528432</c:v>
                      </c:pt>
                      <c:pt idx="143">
                        <c:v>533798</c:v>
                      </c:pt>
                      <c:pt idx="144">
                        <c:v>534638</c:v>
                      </c:pt>
                      <c:pt idx="145">
                        <c:v>538317</c:v>
                      </c:pt>
                      <c:pt idx="146">
                        <c:v>544135</c:v>
                      </c:pt>
                      <c:pt idx="147">
                        <c:v>549494</c:v>
                      </c:pt>
                      <c:pt idx="148">
                        <c:v>551007</c:v>
                      </c:pt>
                      <c:pt idx="149">
                        <c:v>554824</c:v>
                      </c:pt>
                      <c:pt idx="150">
                        <c:v>555909</c:v>
                      </c:pt>
                    </c:numCache>
                  </c:numRef>
                </c:val>
                <c:smooth val="0"/>
              </c15:ser>
            </c15:filteredLineSeries>
            <c15:filteredLineSeries>
              <c15:ser>
                <c:idx val="35"/>
                <c:order val="12"/>
                <c:tx>
                  <c:v>S12</c:v>
                </c:tx>
                <c:spPr>
                  <a:ln w="28575" cap="rnd" cmpd="sng" algn="ctr">
                    <a:solidFill>
                      <a:schemeClr val="accent4">
                        <a:lumMod val="80000"/>
                        <a:lumOff val="20000"/>
                        <a:shade val="95000"/>
                        <a:satMod val="105000"/>
                      </a:schemeClr>
                    </a:solidFill>
                    <a:prstDash val="solid"/>
                    <a:round/>
                  </a:ln>
                  <a:effectLst/>
                </c:spPr>
                <c:marker>
                  <c:symbol val="square"/>
                  <c:size val="5"/>
                  <c:spPr>
                    <a:solidFill>
                      <a:schemeClr val="accent4">
                        <a:lumMod val="80000"/>
                        <a:lumOff val="20000"/>
                      </a:schemeClr>
                    </a:solidFill>
                    <a:ln w="9525" cap="flat" cmpd="sng" algn="ctr">
                      <a:solidFill>
                        <a:schemeClr val="accent4">
                          <a:lumMod val="80000"/>
                          <a:lumOff val="20000"/>
                          <a:shade val="95000"/>
                          <a:satMod val="105000"/>
                        </a:schemeClr>
                      </a:solidFill>
                      <a:prstDash val="solid"/>
                      <a:round/>
                    </a:ln>
                    <a:effectLst/>
                  </c:spPr>
                </c:marker>
                <c:cat>
                  <c:strRef>
                    <c:extLst xmlns:c15="http://schemas.microsoft.com/office/drawing/2012/chart">
                      <c:ext xmlns:c15="http://schemas.microsoft.com/office/drawing/2012/chart" uri="{02D57815-91ED-43cb-92C2-25804820EDAC}">
                        <c15:formulaRef>
                          <c15:sqref>Elasticity!$C$100:$FL$100</c15:sqref>
                        </c15:formulaRef>
                      </c:ext>
                    </c:extLst>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extLst xmlns:c15="http://schemas.microsoft.com/office/drawing/2012/chart">
                      <c:ext xmlns:c15="http://schemas.microsoft.com/office/drawing/2012/chart" uri="{02D57815-91ED-43cb-92C2-25804820EDAC}">
                        <c15:formulaRef>
                          <c15:sqref>Elasticity!$C$236:$FL$236</c15:sqref>
                        </c15:formulaRef>
                      </c:ext>
                    </c:extLst>
                    <c:numCache>
                      <c:formatCode>General</c:formatCode>
                      <c:ptCount val="166"/>
                      <c:pt idx="0">
                        <c:v>9722</c:v>
                      </c:pt>
                      <c:pt idx="1">
                        <c:v>11086</c:v>
                      </c:pt>
                      <c:pt idx="2">
                        <c:v>11160</c:v>
                      </c:pt>
                      <c:pt idx="3">
                        <c:v>15612</c:v>
                      </c:pt>
                      <c:pt idx="4">
                        <c:v>15626</c:v>
                      </c:pt>
                      <c:pt idx="5">
                        <c:v>20085</c:v>
                      </c:pt>
                      <c:pt idx="6">
                        <c:v>24129</c:v>
                      </c:pt>
                      <c:pt idx="7">
                        <c:v>28487</c:v>
                      </c:pt>
                      <c:pt idx="8">
                        <c:v>35234</c:v>
                      </c:pt>
                      <c:pt idx="9">
                        <c:v>42121</c:v>
                      </c:pt>
                      <c:pt idx="10">
                        <c:v>50151</c:v>
                      </c:pt>
                      <c:pt idx="11">
                        <c:v>59680</c:v>
                      </c:pt>
                      <c:pt idx="12">
                        <c:v>75078</c:v>
                      </c:pt>
                      <c:pt idx="13">
                        <c:v>82010</c:v>
                      </c:pt>
                      <c:pt idx="14">
                        <c:v>83114</c:v>
                      </c:pt>
                      <c:pt idx="15">
                        <c:v>85819</c:v>
                      </c:pt>
                      <c:pt idx="16">
                        <c:v>86048</c:v>
                      </c:pt>
                      <c:pt idx="17">
                        <c:v>95819</c:v>
                      </c:pt>
                      <c:pt idx="18">
                        <c:v>97302</c:v>
                      </c:pt>
                      <c:pt idx="19">
                        <c:v>99446</c:v>
                      </c:pt>
                      <c:pt idx="20">
                        <c:v>99586</c:v>
                      </c:pt>
                      <c:pt idx="21">
                        <c:v>102579</c:v>
                      </c:pt>
                      <c:pt idx="22">
                        <c:v>104537</c:v>
                      </c:pt>
                      <c:pt idx="23">
                        <c:v>116303</c:v>
                      </c:pt>
                      <c:pt idx="24">
                        <c:v>122373</c:v>
                      </c:pt>
                      <c:pt idx="25">
                        <c:v>126205</c:v>
                      </c:pt>
                      <c:pt idx="26">
                        <c:v>131985</c:v>
                      </c:pt>
                      <c:pt idx="27">
                        <c:v>137306</c:v>
                      </c:pt>
                      <c:pt idx="28">
                        <c:v>141647</c:v>
                      </c:pt>
                      <c:pt idx="29">
                        <c:v>147593</c:v>
                      </c:pt>
                      <c:pt idx="30">
                        <c:v>151649</c:v>
                      </c:pt>
                      <c:pt idx="31">
                        <c:v>152822</c:v>
                      </c:pt>
                      <c:pt idx="32">
                        <c:v>159257</c:v>
                      </c:pt>
                      <c:pt idx="33">
                        <c:v>165263</c:v>
                      </c:pt>
                      <c:pt idx="34">
                        <c:v>168978</c:v>
                      </c:pt>
                      <c:pt idx="35">
                        <c:v>173538</c:v>
                      </c:pt>
                      <c:pt idx="36">
                        <c:v>176261</c:v>
                      </c:pt>
                      <c:pt idx="37">
                        <c:v>179201</c:v>
                      </c:pt>
                      <c:pt idx="38">
                        <c:v>183150</c:v>
                      </c:pt>
                      <c:pt idx="39">
                        <c:v>190050</c:v>
                      </c:pt>
                      <c:pt idx="40">
                        <c:v>191989</c:v>
                      </c:pt>
                      <c:pt idx="41">
                        <c:v>192683</c:v>
                      </c:pt>
                      <c:pt idx="42">
                        <c:v>194866</c:v>
                      </c:pt>
                      <c:pt idx="43">
                        <c:v>195349</c:v>
                      </c:pt>
                      <c:pt idx="44">
                        <c:v>197275</c:v>
                      </c:pt>
                      <c:pt idx="45">
                        <c:v>199333</c:v>
                      </c:pt>
                      <c:pt idx="46">
                        <c:v>201182</c:v>
                      </c:pt>
                      <c:pt idx="47">
                        <c:v>201567</c:v>
                      </c:pt>
                      <c:pt idx="48">
                        <c:v>203363</c:v>
                      </c:pt>
                      <c:pt idx="49">
                        <c:v>203692</c:v>
                      </c:pt>
                      <c:pt idx="50">
                        <c:v>208656</c:v>
                      </c:pt>
                      <c:pt idx="51">
                        <c:v>213950</c:v>
                      </c:pt>
                      <c:pt idx="52">
                        <c:v>214786</c:v>
                      </c:pt>
                      <c:pt idx="53">
                        <c:v>215634</c:v>
                      </c:pt>
                      <c:pt idx="54">
                        <c:v>216803</c:v>
                      </c:pt>
                      <c:pt idx="55">
                        <c:v>230842</c:v>
                      </c:pt>
                      <c:pt idx="56">
                        <c:v>248816</c:v>
                      </c:pt>
                      <c:pt idx="57">
                        <c:v>253420</c:v>
                      </c:pt>
                      <c:pt idx="58">
                        <c:v>256930</c:v>
                      </c:pt>
                      <c:pt idx="59">
                        <c:v>257004</c:v>
                      </c:pt>
                      <c:pt idx="60">
                        <c:v>257953</c:v>
                      </c:pt>
                      <c:pt idx="61">
                        <c:v>258342</c:v>
                      </c:pt>
                      <c:pt idx="62">
                        <c:v>258494</c:v>
                      </c:pt>
                      <c:pt idx="63">
                        <c:v>260578</c:v>
                      </c:pt>
                      <c:pt idx="64">
                        <c:v>262395</c:v>
                      </c:pt>
                      <c:pt idx="65">
                        <c:v>273588</c:v>
                      </c:pt>
                      <c:pt idx="66">
                        <c:v>286138</c:v>
                      </c:pt>
                    </c:numCache>
                  </c:numRef>
                </c:val>
                <c:smooth val="0"/>
              </c15:ser>
            </c15:filteredLineSeries>
            <c15:filteredLineSeries>
              <c15:ser>
                <c:idx val="37"/>
                <c:order val="14"/>
                <c:tx>
                  <c:v>S14</c:v>
                </c:tx>
                <c:spPr>
                  <a:ln w="28575" cap="rnd" cmpd="sng" algn="ctr">
                    <a:solidFill>
                      <a:schemeClr val="accent5">
                        <a:lumMod val="80000"/>
                        <a:shade val="95000"/>
                        <a:satMod val="105000"/>
                      </a:schemeClr>
                    </a:solidFill>
                    <a:prstDash val="solid"/>
                    <a:round/>
                  </a:ln>
                  <a:effectLst/>
                </c:spPr>
                <c:marker>
                  <c:symbol val="square"/>
                  <c:size val="5"/>
                  <c:spPr>
                    <a:solidFill>
                      <a:schemeClr val="accent5">
                        <a:lumMod val="80000"/>
                      </a:schemeClr>
                    </a:solidFill>
                    <a:ln w="9525" cap="flat" cmpd="sng" algn="ctr">
                      <a:solidFill>
                        <a:schemeClr val="accent5">
                          <a:lumMod val="80000"/>
                          <a:shade val="95000"/>
                          <a:satMod val="105000"/>
                        </a:schemeClr>
                      </a:solidFill>
                      <a:prstDash val="solid"/>
                      <a:round/>
                    </a:ln>
                    <a:effectLst/>
                  </c:spPr>
                </c:marker>
                <c:cat>
                  <c:strRef>
                    <c:extLst xmlns:c15="http://schemas.microsoft.com/office/drawing/2012/chart">
                      <c:ext xmlns:c15="http://schemas.microsoft.com/office/drawing/2012/chart" uri="{02D57815-91ED-43cb-92C2-25804820EDAC}">
                        <c15:formulaRef>
                          <c15:sqref>Elasticity!$C$100:$FL$100</c15:sqref>
                        </c15:formulaRef>
                      </c:ext>
                    </c:extLst>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extLst xmlns:c15="http://schemas.microsoft.com/office/drawing/2012/chart">
                      <c:ext xmlns:c15="http://schemas.microsoft.com/office/drawing/2012/chart" uri="{02D57815-91ED-43cb-92C2-25804820EDAC}">
                        <c15:formulaRef>
                          <c15:sqref>Elasticity!$C$260:$FL$260</c15:sqref>
                        </c15:formulaRef>
                      </c:ext>
                    </c:extLst>
                    <c:numCache>
                      <c:formatCode>General</c:formatCode>
                      <c:ptCount val="166"/>
                      <c:pt idx="0">
                        <c:v>9987</c:v>
                      </c:pt>
                      <c:pt idx="1">
                        <c:v>11435</c:v>
                      </c:pt>
                      <c:pt idx="2">
                        <c:v>11523</c:v>
                      </c:pt>
                      <c:pt idx="3">
                        <c:v>15787</c:v>
                      </c:pt>
                      <c:pt idx="4">
                        <c:v>15802</c:v>
                      </c:pt>
                      <c:pt idx="5">
                        <c:v>20066</c:v>
                      </c:pt>
                      <c:pt idx="6">
                        <c:v>24117</c:v>
                      </c:pt>
                      <c:pt idx="7">
                        <c:v>28517</c:v>
                      </c:pt>
                      <c:pt idx="8">
                        <c:v>35309</c:v>
                      </c:pt>
                      <c:pt idx="9">
                        <c:v>42110</c:v>
                      </c:pt>
                      <c:pt idx="10">
                        <c:v>50206</c:v>
                      </c:pt>
                      <c:pt idx="11">
                        <c:v>59581</c:v>
                      </c:pt>
                      <c:pt idx="12">
                        <c:v>75310</c:v>
                      </c:pt>
                      <c:pt idx="13">
                        <c:v>82363</c:v>
                      </c:pt>
                      <c:pt idx="14">
                        <c:v>83404</c:v>
                      </c:pt>
                      <c:pt idx="15">
                        <c:v>86127</c:v>
                      </c:pt>
                      <c:pt idx="16">
                        <c:v>86382</c:v>
                      </c:pt>
                      <c:pt idx="17">
                        <c:v>96170</c:v>
                      </c:pt>
                      <c:pt idx="18">
                        <c:v>97647</c:v>
                      </c:pt>
                      <c:pt idx="19">
                        <c:v>99735</c:v>
                      </c:pt>
                      <c:pt idx="20">
                        <c:v>99888</c:v>
                      </c:pt>
                      <c:pt idx="21">
                        <c:v>102830</c:v>
                      </c:pt>
                      <c:pt idx="22">
                        <c:v>104755</c:v>
                      </c:pt>
                      <c:pt idx="23">
                        <c:v>116575</c:v>
                      </c:pt>
                      <c:pt idx="24">
                        <c:v>122806</c:v>
                      </c:pt>
                      <c:pt idx="25">
                        <c:v>126626</c:v>
                      </c:pt>
                      <c:pt idx="26">
                        <c:v>132494</c:v>
                      </c:pt>
                      <c:pt idx="27">
                        <c:v>137826</c:v>
                      </c:pt>
                      <c:pt idx="28">
                        <c:v>142174</c:v>
                      </c:pt>
                      <c:pt idx="29">
                        <c:v>148302</c:v>
                      </c:pt>
                      <c:pt idx="30">
                        <c:v>152523</c:v>
                      </c:pt>
                      <c:pt idx="31">
                        <c:v>153798</c:v>
                      </c:pt>
                      <c:pt idx="32">
                        <c:v>160061</c:v>
                      </c:pt>
                      <c:pt idx="33">
                        <c:v>166028</c:v>
                      </c:pt>
                      <c:pt idx="34">
                        <c:v>169657</c:v>
                      </c:pt>
                      <c:pt idx="35">
                        <c:v>174130</c:v>
                      </c:pt>
                      <c:pt idx="36">
                        <c:v>176837</c:v>
                      </c:pt>
                      <c:pt idx="37">
                        <c:v>179854</c:v>
                      </c:pt>
                      <c:pt idx="38">
                        <c:v>183851</c:v>
                      </c:pt>
                      <c:pt idx="39">
                        <c:v>190674</c:v>
                      </c:pt>
                      <c:pt idx="40">
                        <c:v>192658</c:v>
                      </c:pt>
                      <c:pt idx="41">
                        <c:v>193308</c:v>
                      </c:pt>
                      <c:pt idx="42">
                        <c:v>195546</c:v>
                      </c:pt>
                      <c:pt idx="43">
                        <c:v>195960</c:v>
                      </c:pt>
                      <c:pt idx="44">
                        <c:v>198047</c:v>
                      </c:pt>
                      <c:pt idx="45">
                        <c:v>199991</c:v>
                      </c:pt>
                      <c:pt idx="46">
                        <c:v>201876</c:v>
                      </c:pt>
                      <c:pt idx="47">
                        <c:v>202275</c:v>
                      </c:pt>
                      <c:pt idx="48">
                        <c:v>204093</c:v>
                      </c:pt>
                      <c:pt idx="49">
                        <c:v>204447</c:v>
                      </c:pt>
                      <c:pt idx="50">
                        <c:v>209410</c:v>
                      </c:pt>
                      <c:pt idx="51">
                        <c:v>214727</c:v>
                      </c:pt>
                      <c:pt idx="52">
                        <c:v>215600</c:v>
                      </c:pt>
                      <c:pt idx="53">
                        <c:v>216482</c:v>
                      </c:pt>
                      <c:pt idx="54">
                        <c:v>217591</c:v>
                      </c:pt>
                      <c:pt idx="55">
                        <c:v>231697</c:v>
                      </c:pt>
                      <c:pt idx="56">
                        <c:v>249529</c:v>
                      </c:pt>
                      <c:pt idx="57">
                        <c:v>254272</c:v>
                      </c:pt>
                      <c:pt idx="58">
                        <c:v>257900</c:v>
                      </c:pt>
                      <c:pt idx="59">
                        <c:v>257972</c:v>
                      </c:pt>
                      <c:pt idx="60">
                        <c:v>258938</c:v>
                      </c:pt>
                      <c:pt idx="61">
                        <c:v>259311</c:v>
                      </c:pt>
                      <c:pt idx="62">
                        <c:v>259434</c:v>
                      </c:pt>
                      <c:pt idx="63">
                        <c:v>261442</c:v>
                      </c:pt>
                      <c:pt idx="64">
                        <c:v>263352</c:v>
                      </c:pt>
                      <c:pt idx="65">
                        <c:v>274775</c:v>
                      </c:pt>
                      <c:pt idx="66">
                        <c:v>287408</c:v>
                      </c:pt>
                      <c:pt idx="67">
                        <c:v>301245</c:v>
                      </c:pt>
                      <c:pt idx="68">
                        <c:v>305980</c:v>
                      </c:pt>
                      <c:pt idx="69">
                        <c:v>308427</c:v>
                      </c:pt>
                      <c:pt idx="70">
                        <c:v>313201</c:v>
                      </c:pt>
                      <c:pt idx="71">
                        <c:v>314773</c:v>
                      </c:pt>
                      <c:pt idx="72">
                        <c:v>315760</c:v>
                      </c:pt>
                      <c:pt idx="73">
                        <c:v>318997</c:v>
                      </c:pt>
                      <c:pt idx="74">
                        <c:v>322174</c:v>
                      </c:pt>
                      <c:pt idx="75">
                        <c:v>325103</c:v>
                      </c:pt>
                      <c:pt idx="76">
                        <c:v>329383</c:v>
                      </c:pt>
                      <c:pt idx="77">
                        <c:v>333805</c:v>
                      </c:pt>
                      <c:pt idx="78">
                        <c:v>335633</c:v>
                      </c:pt>
                      <c:pt idx="79">
                        <c:v>335553</c:v>
                      </c:pt>
                      <c:pt idx="80">
                        <c:v>337264</c:v>
                      </c:pt>
                      <c:pt idx="81">
                        <c:v>338132</c:v>
                      </c:pt>
                      <c:pt idx="82">
                        <c:v>343295</c:v>
                      </c:pt>
                      <c:pt idx="83">
                        <c:v>353144</c:v>
                      </c:pt>
                      <c:pt idx="84">
                        <c:v>355099</c:v>
                      </c:pt>
                      <c:pt idx="85">
                        <c:v>363844</c:v>
                      </c:pt>
                      <c:pt idx="86">
                        <c:v>365615</c:v>
                      </c:pt>
                      <c:pt idx="87">
                        <c:v>365700</c:v>
                      </c:pt>
                      <c:pt idx="88">
                        <c:v>370778</c:v>
                      </c:pt>
                      <c:pt idx="89">
                        <c:v>380000</c:v>
                      </c:pt>
                      <c:pt idx="90">
                        <c:v>376172</c:v>
                      </c:pt>
                      <c:pt idx="91">
                        <c:v>378837</c:v>
                      </c:pt>
                      <c:pt idx="92">
                        <c:v>381408</c:v>
                      </c:pt>
                      <c:pt idx="93">
                        <c:v>386280</c:v>
                      </c:pt>
                      <c:pt idx="94">
                        <c:v>391114</c:v>
                      </c:pt>
                      <c:pt idx="95">
                        <c:v>393684</c:v>
                      </c:pt>
                      <c:pt idx="96">
                        <c:v>396161</c:v>
                      </c:pt>
                      <c:pt idx="97">
                        <c:v>397103</c:v>
                      </c:pt>
                      <c:pt idx="98">
                        <c:v>398082</c:v>
                      </c:pt>
                      <c:pt idx="99">
                        <c:v>398300</c:v>
                      </c:pt>
                      <c:pt idx="100">
                        <c:v>402886</c:v>
                      </c:pt>
                      <c:pt idx="101">
                        <c:v>403781</c:v>
                      </c:pt>
                      <c:pt idx="102">
                        <c:v>403918</c:v>
                      </c:pt>
                      <c:pt idx="103">
                        <c:v>404456</c:v>
                      </c:pt>
                      <c:pt idx="104">
                        <c:v>405749</c:v>
                      </c:pt>
                      <c:pt idx="105">
                        <c:v>409947</c:v>
                      </c:pt>
                      <c:pt idx="106">
                        <c:v>408692</c:v>
                      </c:pt>
                      <c:pt idx="107">
                        <c:v>403982</c:v>
                      </c:pt>
                      <c:pt idx="108">
                        <c:v>407986</c:v>
                      </c:pt>
                      <c:pt idx="109">
                        <c:v>414050</c:v>
                      </c:pt>
                      <c:pt idx="110">
                        <c:v>423783</c:v>
                      </c:pt>
                      <c:pt idx="111">
                        <c:v>428425</c:v>
                      </c:pt>
                      <c:pt idx="112">
                        <c:v>431485</c:v>
                      </c:pt>
                      <c:pt idx="113">
                        <c:v>435041</c:v>
                      </c:pt>
                      <c:pt idx="114">
                        <c:v>435684</c:v>
                      </c:pt>
                      <c:pt idx="115">
                        <c:v>435817</c:v>
                      </c:pt>
                      <c:pt idx="116">
                        <c:v>440786</c:v>
                      </c:pt>
                      <c:pt idx="117">
                        <c:v>441992</c:v>
                      </c:pt>
                      <c:pt idx="118">
                        <c:v>442893</c:v>
                      </c:pt>
                      <c:pt idx="119">
                        <c:v>443727</c:v>
                      </c:pt>
                      <c:pt idx="120">
                        <c:v>445475</c:v>
                      </c:pt>
                      <c:pt idx="121">
                        <c:v>451708</c:v>
                      </c:pt>
                      <c:pt idx="122">
                        <c:v>454316</c:v>
                      </c:pt>
                      <c:pt idx="123">
                        <c:v>456063</c:v>
                      </c:pt>
                      <c:pt idx="124">
                        <c:v>456467</c:v>
                      </c:pt>
                      <c:pt idx="125">
                        <c:v>457734</c:v>
                      </c:pt>
                      <c:pt idx="126">
                        <c:v>461741</c:v>
                      </c:pt>
                      <c:pt idx="127">
                        <c:v>461971</c:v>
                      </c:pt>
                      <c:pt idx="128">
                        <c:v>463337</c:v>
                      </c:pt>
                      <c:pt idx="129">
                        <c:v>472143</c:v>
                      </c:pt>
                      <c:pt idx="130">
                        <c:v>465397</c:v>
                      </c:pt>
                      <c:pt idx="131">
                        <c:v>482253</c:v>
                      </c:pt>
                      <c:pt idx="132">
                        <c:v>487224</c:v>
                      </c:pt>
                      <c:pt idx="133">
                        <c:v>499928</c:v>
                      </c:pt>
                      <c:pt idx="134">
                        <c:v>503554</c:v>
                      </c:pt>
                      <c:pt idx="135">
                        <c:v>505931</c:v>
                      </c:pt>
                      <c:pt idx="136">
                        <c:v>510480</c:v>
                      </c:pt>
                      <c:pt idx="137">
                        <c:v>514852</c:v>
                      </c:pt>
                      <c:pt idx="138">
                        <c:v>512676</c:v>
                      </c:pt>
                      <c:pt idx="139">
                        <c:v>516173</c:v>
                      </c:pt>
                      <c:pt idx="140">
                        <c:v>522103</c:v>
                      </c:pt>
                      <c:pt idx="141">
                        <c:v>524796</c:v>
                      </c:pt>
                      <c:pt idx="142">
                        <c:v>529038</c:v>
                      </c:pt>
                      <c:pt idx="143">
                        <c:v>534453</c:v>
                      </c:pt>
                      <c:pt idx="144">
                        <c:v>535329</c:v>
                      </c:pt>
                      <c:pt idx="145">
                        <c:v>538885</c:v>
                      </c:pt>
                      <c:pt idx="146">
                        <c:v>544575</c:v>
                      </c:pt>
                      <c:pt idx="147">
                        <c:v>550059</c:v>
                      </c:pt>
                      <c:pt idx="148">
                        <c:v>551598</c:v>
                      </c:pt>
                      <c:pt idx="149">
                        <c:v>555325</c:v>
                      </c:pt>
                      <c:pt idx="150">
                        <c:v>556413</c:v>
                      </c:pt>
                      <c:pt idx="151">
                        <c:v>564830</c:v>
                      </c:pt>
                      <c:pt idx="152">
                        <c:v>564967</c:v>
                      </c:pt>
                      <c:pt idx="153">
                        <c:v>569255</c:v>
                      </c:pt>
                      <c:pt idx="154">
                        <c:v>573258</c:v>
                      </c:pt>
                      <c:pt idx="155">
                        <c:v>576882</c:v>
                      </c:pt>
                      <c:pt idx="156">
                        <c:v>578050</c:v>
                      </c:pt>
                      <c:pt idx="157">
                        <c:v>579591</c:v>
                      </c:pt>
                      <c:pt idx="158">
                        <c:v>580184</c:v>
                      </c:pt>
                      <c:pt idx="159">
                        <c:v>581842</c:v>
                      </c:pt>
                      <c:pt idx="160">
                        <c:v>583428</c:v>
                      </c:pt>
                      <c:pt idx="161">
                        <c:v>587409</c:v>
                      </c:pt>
                      <c:pt idx="162">
                        <c:v>591663</c:v>
                      </c:pt>
                      <c:pt idx="163">
                        <c:v>596258</c:v>
                      </c:pt>
                      <c:pt idx="164">
                        <c:v>600734</c:v>
                      </c:pt>
                      <c:pt idx="165">
                        <c:v>605530</c:v>
                      </c:pt>
                    </c:numCache>
                  </c:numRef>
                </c:val>
                <c:smooth val="0"/>
              </c15:ser>
            </c15:filteredLineSeries>
            <c15:filteredLineSeries>
              <c15:ser>
                <c:idx val="38"/>
                <c:order val="15"/>
                <c:tx>
                  <c:v>S15</c:v>
                </c:tx>
                <c:spPr>
                  <a:ln w="28575" cap="rnd" cmpd="sng" algn="ctr">
                    <a:solidFill>
                      <a:schemeClr val="accent4">
                        <a:lumMod val="80000"/>
                        <a:shade val="95000"/>
                        <a:satMod val="105000"/>
                      </a:schemeClr>
                    </a:solidFill>
                    <a:prstDash val="solid"/>
                    <a:round/>
                  </a:ln>
                  <a:effectLst/>
                </c:spPr>
                <c:marker>
                  <c:symbol val="square"/>
                  <c:size val="5"/>
                  <c:spPr>
                    <a:solidFill>
                      <a:schemeClr val="accent4">
                        <a:lumMod val="80000"/>
                      </a:schemeClr>
                    </a:solidFill>
                    <a:ln w="9525" cap="flat" cmpd="sng" algn="ctr">
                      <a:solidFill>
                        <a:schemeClr val="accent4">
                          <a:lumMod val="80000"/>
                          <a:shade val="95000"/>
                          <a:satMod val="105000"/>
                        </a:schemeClr>
                      </a:solidFill>
                      <a:prstDash val="solid"/>
                      <a:round/>
                    </a:ln>
                    <a:effectLst/>
                  </c:spPr>
                </c:marker>
                <c:cat>
                  <c:strRef>
                    <c:extLst xmlns:c15="http://schemas.microsoft.com/office/drawing/2012/chart">
                      <c:ext xmlns:c15="http://schemas.microsoft.com/office/drawing/2012/chart" uri="{02D57815-91ED-43cb-92C2-25804820EDAC}">
                        <c15:formulaRef>
                          <c15:sqref>Elasticity!$C$100:$FL$100</c15:sqref>
                        </c15:formulaRef>
                      </c:ext>
                    </c:extLst>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extLst xmlns:c15="http://schemas.microsoft.com/office/drawing/2012/chart">
                      <c:ext xmlns:c15="http://schemas.microsoft.com/office/drawing/2012/chart" uri="{02D57815-91ED-43cb-92C2-25804820EDAC}">
                        <c15:formulaRef>
                          <c15:sqref>Elasticity!$C$272:$FL$272</c15:sqref>
                        </c15:formulaRef>
                      </c:ext>
                    </c:extLst>
                    <c:numCache>
                      <c:formatCode>General</c:formatCode>
                      <c:ptCount val="166"/>
                      <c:pt idx="0">
                        <c:v>9791</c:v>
                      </c:pt>
                      <c:pt idx="1">
                        <c:v>11178</c:v>
                      </c:pt>
                      <c:pt idx="2">
                        <c:v>11250</c:v>
                      </c:pt>
                      <c:pt idx="3">
                        <c:v>15649</c:v>
                      </c:pt>
                      <c:pt idx="4">
                        <c:v>15668</c:v>
                      </c:pt>
                      <c:pt idx="5">
                        <c:v>20078</c:v>
                      </c:pt>
                      <c:pt idx="6">
                        <c:v>23949</c:v>
                      </c:pt>
                      <c:pt idx="7">
                        <c:v>28284</c:v>
                      </c:pt>
                      <c:pt idx="8">
                        <c:v>35147</c:v>
                      </c:pt>
                      <c:pt idx="9">
                        <c:v>42115</c:v>
                      </c:pt>
                      <c:pt idx="10">
                        <c:v>50126</c:v>
                      </c:pt>
                      <c:pt idx="11">
                        <c:v>59852</c:v>
                      </c:pt>
                      <c:pt idx="12">
                        <c:v>75322</c:v>
                      </c:pt>
                      <c:pt idx="13">
                        <c:v>82179</c:v>
                      </c:pt>
                      <c:pt idx="14">
                        <c:v>83305</c:v>
                      </c:pt>
                      <c:pt idx="15">
                        <c:v>85973</c:v>
                      </c:pt>
                      <c:pt idx="16">
                        <c:v>86212</c:v>
                      </c:pt>
                      <c:pt idx="17">
                        <c:v>96158</c:v>
                      </c:pt>
                      <c:pt idx="18">
                        <c:v>97569</c:v>
                      </c:pt>
                      <c:pt idx="19">
                        <c:v>99748</c:v>
                      </c:pt>
                      <c:pt idx="20">
                        <c:v>99892</c:v>
                      </c:pt>
                      <c:pt idx="21">
                        <c:v>102911</c:v>
                      </c:pt>
                      <c:pt idx="22">
                        <c:v>104862</c:v>
                      </c:pt>
                      <c:pt idx="23">
                        <c:v>116641</c:v>
                      </c:pt>
                      <c:pt idx="24">
                        <c:v>122900</c:v>
                      </c:pt>
                      <c:pt idx="25">
                        <c:v>126660</c:v>
                      </c:pt>
                      <c:pt idx="26">
                        <c:v>132611</c:v>
                      </c:pt>
                      <c:pt idx="27">
                        <c:v>137817</c:v>
                      </c:pt>
                      <c:pt idx="28">
                        <c:v>142258</c:v>
                      </c:pt>
                      <c:pt idx="29">
                        <c:v>148309</c:v>
                      </c:pt>
                      <c:pt idx="30">
                        <c:v>152336</c:v>
                      </c:pt>
                      <c:pt idx="31">
                        <c:v>153558</c:v>
                      </c:pt>
                      <c:pt idx="32">
                        <c:v>160088</c:v>
                      </c:pt>
                      <c:pt idx="33">
                        <c:v>165997</c:v>
                      </c:pt>
                      <c:pt idx="34">
                        <c:v>169486</c:v>
                      </c:pt>
                      <c:pt idx="35">
                        <c:v>174101</c:v>
                      </c:pt>
                      <c:pt idx="36">
                        <c:v>176836</c:v>
                      </c:pt>
                      <c:pt idx="37">
                        <c:v>179890</c:v>
                      </c:pt>
                      <c:pt idx="38">
                        <c:v>183898</c:v>
                      </c:pt>
                      <c:pt idx="39">
                        <c:v>190737</c:v>
                      </c:pt>
                      <c:pt idx="40">
                        <c:v>192683</c:v>
                      </c:pt>
                      <c:pt idx="41">
                        <c:v>193334</c:v>
                      </c:pt>
                      <c:pt idx="42">
                        <c:v>195603</c:v>
                      </c:pt>
                      <c:pt idx="43">
                        <c:v>196019</c:v>
                      </c:pt>
                      <c:pt idx="44">
                        <c:v>198041</c:v>
                      </c:pt>
                      <c:pt idx="45">
                        <c:v>200095</c:v>
                      </c:pt>
                      <c:pt idx="46">
                        <c:v>201995</c:v>
                      </c:pt>
                      <c:pt idx="47">
                        <c:v>202345</c:v>
                      </c:pt>
                      <c:pt idx="48">
                        <c:v>204183</c:v>
                      </c:pt>
                      <c:pt idx="49">
                        <c:v>204510</c:v>
                      </c:pt>
                      <c:pt idx="50">
                        <c:v>209463</c:v>
                      </c:pt>
                      <c:pt idx="51">
                        <c:v>214797</c:v>
                      </c:pt>
                      <c:pt idx="52">
                        <c:v>215703</c:v>
                      </c:pt>
                      <c:pt idx="53">
                        <c:v>216609</c:v>
                      </c:pt>
                      <c:pt idx="54">
                        <c:v>217797</c:v>
                      </c:pt>
                      <c:pt idx="55">
                        <c:v>231808</c:v>
                      </c:pt>
                      <c:pt idx="56">
                        <c:v>249595</c:v>
                      </c:pt>
                      <c:pt idx="57">
                        <c:v>254263</c:v>
                      </c:pt>
                      <c:pt idx="58">
                        <c:v>257760</c:v>
                      </c:pt>
                      <c:pt idx="59">
                        <c:v>257833</c:v>
                      </c:pt>
                      <c:pt idx="60">
                        <c:v>258762</c:v>
                      </c:pt>
                      <c:pt idx="61">
                        <c:v>259176</c:v>
                      </c:pt>
                      <c:pt idx="62">
                        <c:v>259311</c:v>
                      </c:pt>
                      <c:pt idx="63">
                        <c:v>261330</c:v>
                      </c:pt>
                      <c:pt idx="64">
                        <c:v>263241</c:v>
                      </c:pt>
                      <c:pt idx="65">
                        <c:v>274421</c:v>
                      </c:pt>
                      <c:pt idx="66">
                        <c:v>287225</c:v>
                      </c:pt>
                      <c:pt idx="67">
                        <c:v>301159</c:v>
                      </c:pt>
                      <c:pt idx="68">
                        <c:v>306014</c:v>
                      </c:pt>
                      <c:pt idx="69">
                        <c:v>308380</c:v>
                      </c:pt>
                      <c:pt idx="70">
                        <c:v>312985</c:v>
                      </c:pt>
                      <c:pt idx="71">
                        <c:v>314590</c:v>
                      </c:pt>
                      <c:pt idx="72">
                        <c:v>315552</c:v>
                      </c:pt>
                      <c:pt idx="73">
                        <c:v>318789</c:v>
                      </c:pt>
                      <c:pt idx="74">
                        <c:v>321896</c:v>
                      </c:pt>
                      <c:pt idx="75">
                        <c:v>324797</c:v>
                      </c:pt>
                      <c:pt idx="76">
                        <c:v>328953</c:v>
                      </c:pt>
                      <c:pt idx="77">
                        <c:v>333203</c:v>
                      </c:pt>
                      <c:pt idx="78">
                        <c:v>335022</c:v>
                      </c:pt>
                      <c:pt idx="79">
                        <c:v>335115</c:v>
                      </c:pt>
                      <c:pt idx="80">
                        <c:v>336796</c:v>
                      </c:pt>
                      <c:pt idx="81">
                        <c:v>337653</c:v>
                      </c:pt>
                      <c:pt idx="82">
                        <c:v>342734</c:v>
                      </c:pt>
                      <c:pt idx="83">
                        <c:v>352630</c:v>
                      </c:pt>
                      <c:pt idx="84">
                        <c:v>354496</c:v>
                      </c:pt>
                      <c:pt idx="85">
                        <c:v>362997</c:v>
                      </c:pt>
                      <c:pt idx="86">
                        <c:v>364834</c:v>
                      </c:pt>
                      <c:pt idx="87">
                        <c:v>364900</c:v>
                      </c:pt>
                      <c:pt idx="88">
                        <c:v>370024</c:v>
                      </c:pt>
                      <c:pt idx="89">
                        <c:v>379401</c:v>
                      </c:pt>
                      <c:pt idx="90">
                        <c:v>375824</c:v>
                      </c:pt>
                      <c:pt idx="91">
                        <c:v>378425</c:v>
                      </c:pt>
                      <c:pt idx="92">
                        <c:v>380971</c:v>
                      </c:pt>
                      <c:pt idx="93">
                        <c:v>385829</c:v>
                      </c:pt>
                      <c:pt idx="94">
                        <c:v>390663</c:v>
                      </c:pt>
                      <c:pt idx="95">
                        <c:v>393290</c:v>
                      </c:pt>
                      <c:pt idx="96">
                        <c:v>395736</c:v>
                      </c:pt>
                      <c:pt idx="97">
                        <c:v>396684</c:v>
                      </c:pt>
                      <c:pt idx="98">
                        <c:v>397632</c:v>
                      </c:pt>
                      <c:pt idx="99">
                        <c:v>397832</c:v>
                      </c:pt>
                      <c:pt idx="100">
                        <c:v>402415</c:v>
                      </c:pt>
                      <c:pt idx="101">
                        <c:v>403261</c:v>
                      </c:pt>
                      <c:pt idx="102">
                        <c:v>403431</c:v>
                      </c:pt>
                      <c:pt idx="103">
                        <c:v>403958</c:v>
                      </c:pt>
                      <c:pt idx="104">
                        <c:v>405444</c:v>
                      </c:pt>
                      <c:pt idx="105">
                        <c:v>409400</c:v>
                      </c:pt>
                      <c:pt idx="106">
                        <c:v>420358</c:v>
                      </c:pt>
                      <c:pt idx="107">
                        <c:v>403408</c:v>
                      </c:pt>
                      <c:pt idx="108">
                        <c:v>407488</c:v>
                      </c:pt>
                      <c:pt idx="109">
                        <c:v>413598</c:v>
                      </c:pt>
                      <c:pt idx="110">
                        <c:v>423237</c:v>
                      </c:pt>
                      <c:pt idx="111">
                        <c:v>427854</c:v>
                      </c:pt>
                      <c:pt idx="112">
                        <c:v>430928</c:v>
                      </c:pt>
                      <c:pt idx="113">
                        <c:v>434581</c:v>
                      </c:pt>
                      <c:pt idx="114">
                        <c:v>435254</c:v>
                      </c:pt>
                      <c:pt idx="115">
                        <c:v>435381</c:v>
                      </c:pt>
                      <c:pt idx="116">
                        <c:v>440433</c:v>
                      </c:pt>
                      <c:pt idx="117">
                        <c:v>441580</c:v>
                      </c:pt>
                      <c:pt idx="118">
                        <c:v>442485</c:v>
                      </c:pt>
                      <c:pt idx="119">
                        <c:v>443350</c:v>
                      </c:pt>
                      <c:pt idx="120">
                        <c:v>444997</c:v>
                      </c:pt>
                      <c:pt idx="121">
                        <c:v>451329</c:v>
                      </c:pt>
                      <c:pt idx="122">
                        <c:v>453934</c:v>
                      </c:pt>
                      <c:pt idx="123">
                        <c:v>455682</c:v>
                      </c:pt>
                      <c:pt idx="124">
                        <c:v>456071</c:v>
                      </c:pt>
                      <c:pt idx="125">
                        <c:v>457419</c:v>
                      </c:pt>
                      <c:pt idx="126">
                        <c:v>461256</c:v>
                      </c:pt>
                      <c:pt idx="127">
                        <c:v>461489</c:v>
                      </c:pt>
                      <c:pt idx="128">
                        <c:v>462821</c:v>
                      </c:pt>
                      <c:pt idx="129">
                        <c:v>471472</c:v>
                      </c:pt>
                      <c:pt idx="130">
                        <c:v>464623</c:v>
                      </c:pt>
                      <c:pt idx="131">
                        <c:v>481847</c:v>
                      </c:pt>
                      <c:pt idx="132">
                        <c:v>486788</c:v>
                      </c:pt>
                      <c:pt idx="133">
                        <c:v>499385</c:v>
                      </c:pt>
                      <c:pt idx="134">
                        <c:v>502855</c:v>
                      </c:pt>
                      <c:pt idx="135">
                        <c:v>505387</c:v>
                      </c:pt>
                      <c:pt idx="136">
                        <c:v>509766</c:v>
                      </c:pt>
                      <c:pt idx="137">
                        <c:v>514345</c:v>
                      </c:pt>
                    </c:numCache>
                  </c:numRef>
                </c:val>
                <c:smooth val="0"/>
              </c15:ser>
            </c15:filteredLineSeries>
            <c15:filteredLineSeries>
              <c15:ser>
                <c:idx val="40"/>
                <c:order val="17"/>
                <c:tx>
                  <c:v>S17</c:v>
                </c:tx>
                <c:spPr>
                  <a:ln w="28575" cap="rnd" cmpd="sng" algn="ctr">
                    <a:solidFill>
                      <a:schemeClr val="accent5">
                        <a:lumMod val="60000"/>
                        <a:lumOff val="40000"/>
                        <a:shade val="95000"/>
                        <a:satMod val="105000"/>
                      </a:schemeClr>
                    </a:solidFill>
                    <a:prstDash val="solid"/>
                    <a:round/>
                  </a:ln>
                  <a:effectLst/>
                </c:spPr>
                <c:marker>
                  <c:symbol val="square"/>
                  <c:size val="5"/>
                  <c:spPr>
                    <a:solidFill>
                      <a:schemeClr val="accent5">
                        <a:lumMod val="60000"/>
                        <a:lumOff val="40000"/>
                      </a:schemeClr>
                    </a:solidFill>
                    <a:ln w="9525" cap="flat" cmpd="sng" algn="ctr">
                      <a:solidFill>
                        <a:schemeClr val="accent5">
                          <a:lumMod val="60000"/>
                          <a:lumOff val="40000"/>
                          <a:shade val="95000"/>
                          <a:satMod val="105000"/>
                        </a:schemeClr>
                      </a:solidFill>
                      <a:prstDash val="solid"/>
                      <a:round/>
                    </a:ln>
                    <a:effectLst/>
                  </c:spPr>
                </c:marker>
                <c:cat>
                  <c:strRef>
                    <c:extLst xmlns:c15="http://schemas.microsoft.com/office/drawing/2012/chart">
                      <c:ext xmlns:c15="http://schemas.microsoft.com/office/drawing/2012/chart" uri="{02D57815-91ED-43cb-92C2-25804820EDAC}">
                        <c15:formulaRef>
                          <c15:sqref>Elasticity!$C$100:$FL$100</c15:sqref>
                        </c15:formulaRef>
                      </c:ext>
                    </c:extLst>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extLst xmlns:c15="http://schemas.microsoft.com/office/drawing/2012/chart">
                      <c:ext xmlns:c15="http://schemas.microsoft.com/office/drawing/2012/chart" uri="{02D57815-91ED-43cb-92C2-25804820EDAC}">
                        <c15:formulaRef>
                          <c15:sqref>Elasticity!$C$296:$FL$296</c15:sqref>
                        </c15:formulaRef>
                      </c:ext>
                    </c:extLst>
                    <c:numCache>
                      <c:formatCode>General</c:formatCode>
                      <c:ptCount val="166"/>
                      <c:pt idx="0">
                        <c:v>9834</c:v>
                      </c:pt>
                      <c:pt idx="1">
                        <c:v>11212</c:v>
                      </c:pt>
                      <c:pt idx="2">
                        <c:v>11292</c:v>
                      </c:pt>
                      <c:pt idx="3">
                        <c:v>15712</c:v>
                      </c:pt>
                      <c:pt idx="4">
                        <c:v>15732</c:v>
                      </c:pt>
                      <c:pt idx="5">
                        <c:v>20126</c:v>
                      </c:pt>
                      <c:pt idx="6">
                        <c:v>24090</c:v>
                      </c:pt>
                      <c:pt idx="7">
                        <c:v>28436</c:v>
                      </c:pt>
                      <c:pt idx="8">
                        <c:v>35212</c:v>
                      </c:pt>
                      <c:pt idx="9">
                        <c:v>42021</c:v>
                      </c:pt>
                      <c:pt idx="10">
                        <c:v>49932</c:v>
                      </c:pt>
                      <c:pt idx="11">
                        <c:v>59523</c:v>
                      </c:pt>
                      <c:pt idx="12">
                        <c:v>74924</c:v>
                      </c:pt>
                      <c:pt idx="13">
                        <c:v>81973</c:v>
                      </c:pt>
                      <c:pt idx="14">
                        <c:v>83035</c:v>
                      </c:pt>
                      <c:pt idx="15">
                        <c:v>85764</c:v>
                      </c:pt>
                      <c:pt idx="16">
                        <c:v>85993</c:v>
                      </c:pt>
                      <c:pt idx="17">
                        <c:v>95869</c:v>
                      </c:pt>
                      <c:pt idx="18">
                        <c:v>97289</c:v>
                      </c:pt>
                      <c:pt idx="19">
                        <c:v>99471</c:v>
                      </c:pt>
                      <c:pt idx="20">
                        <c:v>99626</c:v>
                      </c:pt>
                      <c:pt idx="21">
                        <c:v>102608</c:v>
                      </c:pt>
                      <c:pt idx="22">
                        <c:v>104517</c:v>
                      </c:pt>
                      <c:pt idx="23">
                        <c:v>116430</c:v>
                      </c:pt>
                      <c:pt idx="24">
                        <c:v>122600</c:v>
                      </c:pt>
                      <c:pt idx="25">
                        <c:v>126410</c:v>
                      </c:pt>
                      <c:pt idx="26">
                        <c:v>132344</c:v>
                      </c:pt>
                      <c:pt idx="27">
                        <c:v>137688</c:v>
                      </c:pt>
                      <c:pt idx="28">
                        <c:v>142024</c:v>
                      </c:pt>
                      <c:pt idx="29">
                        <c:v>147931</c:v>
                      </c:pt>
                      <c:pt idx="30">
                        <c:v>152054</c:v>
                      </c:pt>
                      <c:pt idx="31">
                        <c:v>153298</c:v>
                      </c:pt>
                      <c:pt idx="32">
                        <c:v>159624</c:v>
                      </c:pt>
                      <c:pt idx="33">
                        <c:v>165694</c:v>
                      </c:pt>
                      <c:pt idx="34">
                        <c:v>169309</c:v>
                      </c:pt>
                      <c:pt idx="35">
                        <c:v>173986</c:v>
                      </c:pt>
                      <c:pt idx="36">
                        <c:v>176752</c:v>
                      </c:pt>
                      <c:pt idx="37">
                        <c:v>179750</c:v>
                      </c:pt>
                      <c:pt idx="38">
                        <c:v>183733</c:v>
                      </c:pt>
                      <c:pt idx="39">
                        <c:v>190604</c:v>
                      </c:pt>
                      <c:pt idx="40">
                        <c:v>192577</c:v>
                      </c:pt>
                      <c:pt idx="41">
                        <c:v>193243</c:v>
                      </c:pt>
                      <c:pt idx="42">
                        <c:v>195480</c:v>
                      </c:pt>
                      <c:pt idx="43">
                        <c:v>195892</c:v>
                      </c:pt>
                      <c:pt idx="44">
                        <c:v>197904</c:v>
                      </c:pt>
                      <c:pt idx="45">
                        <c:v>199961</c:v>
                      </c:pt>
                      <c:pt idx="46">
                        <c:v>201921</c:v>
                      </c:pt>
                      <c:pt idx="47">
                        <c:v>202273</c:v>
                      </c:pt>
                      <c:pt idx="48">
                        <c:v>204111</c:v>
                      </c:pt>
                      <c:pt idx="49">
                        <c:v>204538</c:v>
                      </c:pt>
                      <c:pt idx="50">
                        <c:v>209428</c:v>
                      </c:pt>
                      <c:pt idx="51">
                        <c:v>214797</c:v>
                      </c:pt>
                      <c:pt idx="52">
                        <c:v>215657</c:v>
                      </c:pt>
                      <c:pt idx="53">
                        <c:v>216583</c:v>
                      </c:pt>
                      <c:pt idx="54">
                        <c:v>217739</c:v>
                      </c:pt>
                      <c:pt idx="55">
                        <c:v>231613</c:v>
                      </c:pt>
                      <c:pt idx="56">
                        <c:v>249459</c:v>
                      </c:pt>
                      <c:pt idx="57">
                        <c:v>254196</c:v>
                      </c:pt>
                      <c:pt idx="58">
                        <c:v>257598</c:v>
                      </c:pt>
                      <c:pt idx="59">
                        <c:v>257653</c:v>
                      </c:pt>
                      <c:pt idx="60">
                        <c:v>258565</c:v>
                      </c:pt>
                      <c:pt idx="61">
                        <c:v>258929</c:v>
                      </c:pt>
                      <c:pt idx="62">
                        <c:v>259077</c:v>
                      </c:pt>
                      <c:pt idx="63">
                        <c:v>261089</c:v>
                      </c:pt>
                      <c:pt idx="64">
                        <c:v>263054</c:v>
                      </c:pt>
                      <c:pt idx="65">
                        <c:v>274488</c:v>
                      </c:pt>
                      <c:pt idx="66">
                        <c:v>287131</c:v>
                      </c:pt>
                      <c:pt idx="67">
                        <c:v>300825</c:v>
                      </c:pt>
                      <c:pt idx="68">
                        <c:v>305605</c:v>
                      </c:pt>
                      <c:pt idx="69">
                        <c:v>307989</c:v>
                      </c:pt>
                      <c:pt idx="70">
                        <c:v>312809</c:v>
                      </c:pt>
                      <c:pt idx="71">
                        <c:v>314453</c:v>
                      </c:pt>
                      <c:pt idx="72">
                        <c:v>315479</c:v>
                      </c:pt>
                      <c:pt idx="73">
                        <c:v>318750</c:v>
                      </c:pt>
                      <c:pt idx="74">
                        <c:v>321885</c:v>
                      </c:pt>
                      <c:pt idx="75">
                        <c:v>324906</c:v>
                      </c:pt>
                      <c:pt idx="76">
                        <c:v>329094</c:v>
                      </c:pt>
                      <c:pt idx="77">
                        <c:v>333445</c:v>
                      </c:pt>
                      <c:pt idx="78">
                        <c:v>335396</c:v>
                      </c:pt>
                      <c:pt idx="79">
                        <c:v>335440</c:v>
                      </c:pt>
                      <c:pt idx="80">
                        <c:v>337141</c:v>
                      </c:pt>
                      <c:pt idx="81">
                        <c:v>337998</c:v>
                      </c:pt>
                      <c:pt idx="82">
                        <c:v>342953</c:v>
                      </c:pt>
                      <c:pt idx="83">
                        <c:v>352778</c:v>
                      </c:pt>
                      <c:pt idx="84">
                        <c:v>354698</c:v>
                      </c:pt>
                      <c:pt idx="85">
                        <c:v>363198</c:v>
                      </c:pt>
                      <c:pt idx="86">
                        <c:v>364956</c:v>
                      </c:pt>
                      <c:pt idx="87">
                        <c:v>365018</c:v>
                      </c:pt>
                      <c:pt idx="88">
                        <c:v>370170</c:v>
                      </c:pt>
                      <c:pt idx="89">
                        <c:v>379508</c:v>
                      </c:pt>
                      <c:pt idx="90">
                        <c:v>375719</c:v>
                      </c:pt>
                      <c:pt idx="91">
                        <c:v>378378</c:v>
                      </c:pt>
                      <c:pt idx="92">
                        <c:v>380940</c:v>
                      </c:pt>
                      <c:pt idx="93">
                        <c:v>385991</c:v>
                      </c:pt>
                      <c:pt idx="94">
                        <c:v>390720</c:v>
                      </c:pt>
                      <c:pt idx="95">
                        <c:v>393256</c:v>
                      </c:pt>
                      <c:pt idx="96">
                        <c:v>395810</c:v>
                      </c:pt>
                      <c:pt idx="97">
                        <c:v>396741</c:v>
                      </c:pt>
                      <c:pt idx="98">
                        <c:v>397704</c:v>
                      </c:pt>
                      <c:pt idx="99">
                        <c:v>397913</c:v>
                      </c:pt>
                      <c:pt idx="100">
                        <c:v>402414</c:v>
                      </c:pt>
                      <c:pt idx="101">
                        <c:v>403240</c:v>
                      </c:pt>
                      <c:pt idx="102">
                        <c:v>403399</c:v>
                      </c:pt>
                      <c:pt idx="103">
                        <c:v>403881</c:v>
                      </c:pt>
                      <c:pt idx="104">
                        <c:v>405184</c:v>
                      </c:pt>
                      <c:pt idx="105">
                        <c:v>409370</c:v>
                      </c:pt>
                      <c:pt idx="106">
                        <c:v>420668</c:v>
                      </c:pt>
                      <c:pt idx="107">
                        <c:v>403681</c:v>
                      </c:pt>
                      <c:pt idx="108">
                        <c:v>407721</c:v>
                      </c:pt>
                      <c:pt idx="109">
                        <c:v>413715</c:v>
                      </c:pt>
                      <c:pt idx="110">
                        <c:v>423467</c:v>
                      </c:pt>
                      <c:pt idx="111">
                        <c:v>428087</c:v>
                      </c:pt>
                      <c:pt idx="112">
                        <c:v>431221</c:v>
                      </c:pt>
                      <c:pt idx="113">
                        <c:v>434767</c:v>
                      </c:pt>
                      <c:pt idx="114">
                        <c:v>435386</c:v>
                      </c:pt>
                      <c:pt idx="115">
                        <c:v>435525</c:v>
                      </c:pt>
                      <c:pt idx="116">
                        <c:v>440410</c:v>
                      </c:pt>
                      <c:pt idx="117">
                        <c:v>441533</c:v>
                      </c:pt>
                      <c:pt idx="118">
                        <c:v>442388</c:v>
                      </c:pt>
                      <c:pt idx="119">
                        <c:v>443214</c:v>
                      </c:pt>
                      <c:pt idx="120">
                        <c:v>444997</c:v>
                      </c:pt>
                      <c:pt idx="121">
                        <c:v>451004</c:v>
                      </c:pt>
                      <c:pt idx="122">
                        <c:v>453534</c:v>
                      </c:pt>
                      <c:pt idx="123">
                        <c:v>455297</c:v>
                      </c:pt>
                      <c:pt idx="124">
                        <c:v>455676</c:v>
                      </c:pt>
                      <c:pt idx="125">
                        <c:v>456880</c:v>
                      </c:pt>
                      <c:pt idx="126">
                        <c:v>460976</c:v>
                      </c:pt>
                      <c:pt idx="127">
                        <c:v>461216</c:v>
                      </c:pt>
                      <c:pt idx="128">
                        <c:v>462459</c:v>
                      </c:pt>
                      <c:pt idx="129">
                        <c:v>471092</c:v>
                      </c:pt>
                      <c:pt idx="130">
                        <c:v>464142</c:v>
                      </c:pt>
                      <c:pt idx="131">
                        <c:v>481237</c:v>
                      </c:pt>
                      <c:pt idx="132">
                        <c:v>486073</c:v>
                      </c:pt>
                      <c:pt idx="133">
                        <c:v>498702</c:v>
                      </c:pt>
                      <c:pt idx="134">
                        <c:v>502246</c:v>
                      </c:pt>
                      <c:pt idx="135">
                        <c:v>504820</c:v>
                      </c:pt>
                      <c:pt idx="136">
                        <c:v>509171</c:v>
                      </c:pt>
                      <c:pt idx="137">
                        <c:v>513756</c:v>
                      </c:pt>
                      <c:pt idx="138">
                        <c:v>511554</c:v>
                      </c:pt>
                      <c:pt idx="139">
                        <c:v>515323</c:v>
                      </c:pt>
                      <c:pt idx="140">
                        <c:v>521374</c:v>
                      </c:pt>
                      <c:pt idx="141">
                        <c:v>524230</c:v>
                      </c:pt>
                      <c:pt idx="142">
                        <c:v>528360</c:v>
                      </c:pt>
                      <c:pt idx="143">
                        <c:v>533718</c:v>
                      </c:pt>
                      <c:pt idx="144">
                        <c:v>534565</c:v>
                      </c:pt>
                      <c:pt idx="145">
                        <c:v>538125</c:v>
                      </c:pt>
                      <c:pt idx="146">
                        <c:v>543829</c:v>
                      </c:pt>
                      <c:pt idx="147">
                        <c:v>549311</c:v>
                      </c:pt>
                      <c:pt idx="148">
                        <c:v>550810</c:v>
                      </c:pt>
                      <c:pt idx="149">
                        <c:v>554459</c:v>
                      </c:pt>
                      <c:pt idx="150">
                        <c:v>555656</c:v>
                      </c:pt>
                      <c:pt idx="151">
                        <c:v>563806</c:v>
                      </c:pt>
                      <c:pt idx="152">
                        <c:v>563965</c:v>
                      </c:pt>
                      <c:pt idx="153">
                        <c:v>568276</c:v>
                      </c:pt>
                      <c:pt idx="154">
                        <c:v>572173</c:v>
                      </c:pt>
                      <c:pt idx="155">
                        <c:v>575866</c:v>
                      </c:pt>
                      <c:pt idx="156">
                        <c:v>576994</c:v>
                      </c:pt>
                      <c:pt idx="157">
                        <c:v>578555</c:v>
                      </c:pt>
                      <c:pt idx="158">
                        <c:v>579051</c:v>
                      </c:pt>
                      <c:pt idx="159">
                        <c:v>580756</c:v>
                      </c:pt>
                      <c:pt idx="160">
                        <c:v>582331</c:v>
                      </c:pt>
                      <c:pt idx="161">
                        <c:v>586298</c:v>
                      </c:pt>
                      <c:pt idx="162">
                        <c:v>590608</c:v>
                      </c:pt>
                      <c:pt idx="163">
                        <c:v>595049</c:v>
                      </c:pt>
                      <c:pt idx="164">
                        <c:v>599558</c:v>
                      </c:pt>
                      <c:pt idx="165">
                        <c:v>604384</c:v>
                      </c:pt>
                    </c:numCache>
                  </c:numRef>
                </c:val>
                <c:smooth val="0"/>
              </c15:ser>
            </c15:filteredLineSeries>
            <c15:filteredLineSeries>
              <c15:ser>
                <c:idx val="41"/>
                <c:order val="18"/>
                <c:tx>
                  <c:v>S18</c:v>
                </c:tx>
                <c:spPr>
                  <a:ln w="28575" cap="rnd" cmpd="sng" algn="ctr">
                    <a:solidFill>
                      <a:schemeClr val="accent4">
                        <a:lumMod val="60000"/>
                        <a:lumOff val="40000"/>
                        <a:shade val="95000"/>
                        <a:satMod val="105000"/>
                      </a:schemeClr>
                    </a:solidFill>
                    <a:prstDash val="solid"/>
                    <a:round/>
                  </a:ln>
                  <a:effectLst/>
                </c:spPr>
                <c:marker>
                  <c:symbol val="square"/>
                  <c:size val="5"/>
                  <c:spPr>
                    <a:solidFill>
                      <a:schemeClr val="accent4">
                        <a:lumMod val="60000"/>
                        <a:lumOff val="40000"/>
                      </a:schemeClr>
                    </a:solidFill>
                    <a:ln w="9525" cap="flat" cmpd="sng" algn="ctr">
                      <a:solidFill>
                        <a:schemeClr val="accent4">
                          <a:lumMod val="60000"/>
                          <a:lumOff val="40000"/>
                          <a:shade val="95000"/>
                          <a:satMod val="105000"/>
                        </a:schemeClr>
                      </a:solidFill>
                      <a:prstDash val="solid"/>
                      <a:round/>
                    </a:ln>
                    <a:effectLst/>
                  </c:spPr>
                </c:marker>
                <c:cat>
                  <c:strRef>
                    <c:extLst xmlns:c15="http://schemas.microsoft.com/office/drawing/2012/chart">
                      <c:ext xmlns:c15="http://schemas.microsoft.com/office/drawing/2012/chart" uri="{02D57815-91ED-43cb-92C2-25804820EDAC}">
                        <c15:formulaRef>
                          <c15:sqref>Elasticity!$C$100:$FL$100</c15:sqref>
                        </c15:formulaRef>
                      </c:ext>
                    </c:extLst>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extLst xmlns:c15="http://schemas.microsoft.com/office/drawing/2012/chart">
                      <c:ext xmlns:c15="http://schemas.microsoft.com/office/drawing/2012/chart" uri="{02D57815-91ED-43cb-92C2-25804820EDAC}">
                        <c15:formulaRef>
                          <c15:sqref>Elasticity!$C$308:$FL$308</c15:sqref>
                        </c15:formulaRef>
                      </c:ext>
                    </c:extLst>
                    <c:numCache>
                      <c:formatCode>General</c:formatCode>
                      <c:ptCount val="166"/>
                      <c:pt idx="0">
                        <c:v>9768</c:v>
                      </c:pt>
                      <c:pt idx="1">
                        <c:v>11153</c:v>
                      </c:pt>
                      <c:pt idx="2">
                        <c:v>11238</c:v>
                      </c:pt>
                      <c:pt idx="3">
                        <c:v>15583</c:v>
                      </c:pt>
                      <c:pt idx="4">
                        <c:v>15602</c:v>
                      </c:pt>
                      <c:pt idx="5">
                        <c:v>20047</c:v>
                      </c:pt>
                      <c:pt idx="6">
                        <c:v>23949</c:v>
                      </c:pt>
                      <c:pt idx="7">
                        <c:v>28291</c:v>
                      </c:pt>
                      <c:pt idx="8">
                        <c:v>35018</c:v>
                      </c:pt>
                      <c:pt idx="9">
                        <c:v>41921</c:v>
                      </c:pt>
                      <c:pt idx="10">
                        <c:v>49973</c:v>
                      </c:pt>
                      <c:pt idx="11">
                        <c:v>59506</c:v>
                      </c:pt>
                      <c:pt idx="12">
                        <c:v>74797</c:v>
                      </c:pt>
                      <c:pt idx="13">
                        <c:v>81734</c:v>
                      </c:pt>
                      <c:pt idx="14">
                        <c:v>82861</c:v>
                      </c:pt>
                      <c:pt idx="15">
                        <c:v>85576</c:v>
                      </c:pt>
                      <c:pt idx="16">
                        <c:v>85797</c:v>
                      </c:pt>
                      <c:pt idx="17">
                        <c:v>95470</c:v>
                      </c:pt>
                      <c:pt idx="18">
                        <c:v>96898</c:v>
                      </c:pt>
                      <c:pt idx="19">
                        <c:v>99101</c:v>
                      </c:pt>
                      <c:pt idx="20">
                        <c:v>99258</c:v>
                      </c:pt>
                      <c:pt idx="21">
                        <c:v>102157</c:v>
                      </c:pt>
                      <c:pt idx="22">
                        <c:v>104123</c:v>
                      </c:pt>
                      <c:pt idx="23">
                        <c:v>115922</c:v>
                      </c:pt>
                      <c:pt idx="24">
                        <c:v>122234</c:v>
                      </c:pt>
                      <c:pt idx="25">
                        <c:v>125932</c:v>
                      </c:pt>
                      <c:pt idx="26">
                        <c:v>131810</c:v>
                      </c:pt>
                      <c:pt idx="27">
                        <c:v>137053</c:v>
                      </c:pt>
                      <c:pt idx="28">
                        <c:v>141395</c:v>
                      </c:pt>
                      <c:pt idx="29">
                        <c:v>147389</c:v>
                      </c:pt>
                      <c:pt idx="30">
                        <c:v>151553</c:v>
                      </c:pt>
                      <c:pt idx="31">
                        <c:v>152759</c:v>
                      </c:pt>
                      <c:pt idx="32">
                        <c:v>159129</c:v>
                      </c:pt>
                      <c:pt idx="33">
                        <c:v>165263</c:v>
                      </c:pt>
                      <c:pt idx="34">
                        <c:v>168778</c:v>
                      </c:pt>
                      <c:pt idx="35">
                        <c:v>173312</c:v>
                      </c:pt>
                      <c:pt idx="36">
                        <c:v>176022</c:v>
                      </c:pt>
                      <c:pt idx="37">
                        <c:v>179063</c:v>
                      </c:pt>
                      <c:pt idx="38">
                        <c:v>183010</c:v>
                      </c:pt>
                      <c:pt idx="39">
                        <c:v>189972</c:v>
                      </c:pt>
                      <c:pt idx="40">
                        <c:v>191961</c:v>
                      </c:pt>
                      <c:pt idx="41">
                        <c:v>192627</c:v>
                      </c:pt>
                      <c:pt idx="42">
                        <c:v>194872</c:v>
                      </c:pt>
                      <c:pt idx="43">
                        <c:v>195354</c:v>
                      </c:pt>
                      <c:pt idx="44">
                        <c:v>197403</c:v>
                      </c:pt>
                      <c:pt idx="45">
                        <c:v>199558</c:v>
                      </c:pt>
                      <c:pt idx="46">
                        <c:v>201374</c:v>
                      </c:pt>
                      <c:pt idx="47">
                        <c:v>201727</c:v>
                      </c:pt>
                      <c:pt idx="48">
                        <c:v>203536</c:v>
                      </c:pt>
                      <c:pt idx="49">
                        <c:v>203894</c:v>
                      </c:pt>
                      <c:pt idx="50">
                        <c:v>208860</c:v>
                      </c:pt>
                      <c:pt idx="51">
                        <c:v>214283</c:v>
                      </c:pt>
                      <c:pt idx="52">
                        <c:v>215164</c:v>
                      </c:pt>
                      <c:pt idx="53">
                        <c:v>216051</c:v>
                      </c:pt>
                      <c:pt idx="54">
                        <c:v>217222</c:v>
                      </c:pt>
                      <c:pt idx="55">
                        <c:v>231230</c:v>
                      </c:pt>
                      <c:pt idx="56">
                        <c:v>249129</c:v>
                      </c:pt>
                      <c:pt idx="57">
                        <c:v>253916</c:v>
                      </c:pt>
                      <c:pt idx="58">
                        <c:v>257471</c:v>
                      </c:pt>
                      <c:pt idx="59">
                        <c:v>257540</c:v>
                      </c:pt>
                      <c:pt idx="60">
                        <c:v>258487</c:v>
                      </c:pt>
                      <c:pt idx="61">
                        <c:v>258864</c:v>
                      </c:pt>
                      <c:pt idx="62">
                        <c:v>259006</c:v>
                      </c:pt>
                      <c:pt idx="63">
                        <c:v>261104</c:v>
                      </c:pt>
                      <c:pt idx="64">
                        <c:v>262938</c:v>
                      </c:pt>
                      <c:pt idx="65">
                        <c:v>274181</c:v>
                      </c:pt>
                      <c:pt idx="66">
                        <c:v>286834</c:v>
                      </c:pt>
                      <c:pt idx="67">
                        <c:v>300700</c:v>
                      </c:pt>
                      <c:pt idx="68">
                        <c:v>305567</c:v>
                      </c:pt>
                      <c:pt idx="69">
                        <c:v>308045</c:v>
                      </c:pt>
                      <c:pt idx="70">
                        <c:v>312695</c:v>
                      </c:pt>
                      <c:pt idx="71">
                        <c:v>314292</c:v>
                      </c:pt>
                      <c:pt idx="72">
                        <c:v>315285</c:v>
                      </c:pt>
                      <c:pt idx="73">
                        <c:v>318602</c:v>
                      </c:pt>
                      <c:pt idx="74">
                        <c:v>321812</c:v>
                      </c:pt>
                      <c:pt idx="75">
                        <c:v>324699</c:v>
                      </c:pt>
                      <c:pt idx="76">
                        <c:v>329020</c:v>
                      </c:pt>
                      <c:pt idx="77">
                        <c:v>333350</c:v>
                      </c:pt>
                      <c:pt idx="78">
                        <c:v>335280</c:v>
                      </c:pt>
                      <c:pt idx="79">
                        <c:v>335515</c:v>
                      </c:pt>
                      <c:pt idx="80">
                        <c:v>337327</c:v>
                      </c:pt>
                      <c:pt idx="81">
                        <c:v>338295</c:v>
                      </c:pt>
                      <c:pt idx="82">
                        <c:v>343051</c:v>
                      </c:pt>
                      <c:pt idx="83">
                        <c:v>352860</c:v>
                      </c:pt>
                      <c:pt idx="84">
                        <c:v>354794</c:v>
                      </c:pt>
                      <c:pt idx="85">
                        <c:v>363080</c:v>
                      </c:pt>
                      <c:pt idx="86">
                        <c:v>364880</c:v>
                      </c:pt>
                      <c:pt idx="87">
                        <c:v>364945</c:v>
                      </c:pt>
                      <c:pt idx="88">
                        <c:v>370152</c:v>
                      </c:pt>
                      <c:pt idx="89">
                        <c:v>379399</c:v>
                      </c:pt>
                    </c:numCache>
                  </c:numRef>
                </c:val>
                <c:smooth val="0"/>
              </c15:ser>
            </c15:filteredLineSeries>
            <c15:filteredLineSeries>
              <c15:ser>
                <c:idx val="43"/>
                <c:order val="20"/>
                <c:tx>
                  <c:v>S20</c:v>
                </c:tx>
                <c:spPr>
                  <a:ln w="28575" cap="rnd" cmpd="sng" algn="ctr">
                    <a:solidFill>
                      <a:schemeClr val="accent5">
                        <a:lumMod val="50000"/>
                        <a:shade val="95000"/>
                        <a:satMod val="105000"/>
                      </a:schemeClr>
                    </a:solidFill>
                    <a:prstDash val="solid"/>
                    <a:round/>
                  </a:ln>
                  <a:effectLst/>
                </c:spPr>
                <c:marker>
                  <c:symbol val="square"/>
                  <c:size val="5"/>
                  <c:spPr>
                    <a:solidFill>
                      <a:schemeClr val="accent5">
                        <a:lumMod val="50000"/>
                      </a:schemeClr>
                    </a:solidFill>
                    <a:ln w="9525" cap="flat" cmpd="sng" algn="ctr">
                      <a:solidFill>
                        <a:schemeClr val="accent5">
                          <a:lumMod val="50000"/>
                          <a:shade val="95000"/>
                          <a:satMod val="105000"/>
                        </a:schemeClr>
                      </a:solidFill>
                      <a:prstDash val="solid"/>
                      <a:round/>
                    </a:ln>
                    <a:effectLst/>
                  </c:spPr>
                </c:marker>
                <c:cat>
                  <c:strRef>
                    <c:extLst xmlns:c15="http://schemas.microsoft.com/office/drawing/2012/chart">
                      <c:ext xmlns:c15="http://schemas.microsoft.com/office/drawing/2012/chart" uri="{02D57815-91ED-43cb-92C2-25804820EDAC}">
                        <c15:formulaRef>
                          <c15:sqref>Elasticity!$C$100:$FL$100</c15:sqref>
                        </c15:formulaRef>
                      </c:ext>
                    </c:extLst>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extLst xmlns:c15="http://schemas.microsoft.com/office/drawing/2012/chart">
                      <c:ext xmlns:c15="http://schemas.microsoft.com/office/drawing/2012/chart" uri="{02D57815-91ED-43cb-92C2-25804820EDAC}">
                        <c15:formulaRef>
                          <c15:sqref>Elasticity!$C$332:$FL$332</c15:sqref>
                        </c15:formulaRef>
                      </c:ext>
                    </c:extLst>
                    <c:numCache>
                      <c:formatCode>General</c:formatCode>
                      <c:ptCount val="166"/>
                      <c:pt idx="0">
                        <c:v>9930</c:v>
                      </c:pt>
                      <c:pt idx="1">
                        <c:v>11359</c:v>
                      </c:pt>
                      <c:pt idx="2">
                        <c:v>11455</c:v>
                      </c:pt>
                      <c:pt idx="3">
                        <c:v>15930</c:v>
                      </c:pt>
                      <c:pt idx="4">
                        <c:v>15942</c:v>
                      </c:pt>
                      <c:pt idx="5">
                        <c:v>20302</c:v>
                      </c:pt>
                      <c:pt idx="6">
                        <c:v>24268</c:v>
                      </c:pt>
                      <c:pt idx="7">
                        <c:v>28685</c:v>
                      </c:pt>
                      <c:pt idx="8">
                        <c:v>35450</c:v>
                      </c:pt>
                      <c:pt idx="9">
                        <c:v>42359</c:v>
                      </c:pt>
                      <c:pt idx="10">
                        <c:v>50400</c:v>
                      </c:pt>
                      <c:pt idx="11">
                        <c:v>60047</c:v>
                      </c:pt>
                      <c:pt idx="12">
                        <c:v>75652</c:v>
                      </c:pt>
                      <c:pt idx="13">
                        <c:v>82536</c:v>
                      </c:pt>
                      <c:pt idx="14">
                        <c:v>83644</c:v>
                      </c:pt>
                      <c:pt idx="15">
                        <c:v>86288</c:v>
                      </c:pt>
                      <c:pt idx="16">
                        <c:v>86493</c:v>
                      </c:pt>
                      <c:pt idx="17">
                        <c:v>96333</c:v>
                      </c:pt>
                      <c:pt idx="18">
                        <c:v>97800</c:v>
                      </c:pt>
                      <c:pt idx="19">
                        <c:v>100009</c:v>
                      </c:pt>
                      <c:pt idx="20">
                        <c:v>100152</c:v>
                      </c:pt>
                      <c:pt idx="21">
                        <c:v>103080</c:v>
                      </c:pt>
                      <c:pt idx="22">
                        <c:v>104989</c:v>
                      </c:pt>
                      <c:pt idx="23">
                        <c:v>116788</c:v>
                      </c:pt>
                      <c:pt idx="24">
                        <c:v>122962</c:v>
                      </c:pt>
                      <c:pt idx="25">
                        <c:v>126737</c:v>
                      </c:pt>
                      <c:pt idx="26">
                        <c:v>132716</c:v>
                      </c:pt>
                      <c:pt idx="27">
                        <c:v>137884</c:v>
                      </c:pt>
                      <c:pt idx="28">
                        <c:v>142349</c:v>
                      </c:pt>
                      <c:pt idx="29">
                        <c:v>148208</c:v>
                      </c:pt>
                      <c:pt idx="30">
                        <c:v>152312</c:v>
                      </c:pt>
                      <c:pt idx="31">
                        <c:v>153549</c:v>
                      </c:pt>
                      <c:pt idx="32">
                        <c:v>159785</c:v>
                      </c:pt>
                      <c:pt idx="33">
                        <c:v>165900</c:v>
                      </c:pt>
                      <c:pt idx="34">
                        <c:v>169596</c:v>
                      </c:pt>
                      <c:pt idx="35">
                        <c:v>174197</c:v>
                      </c:pt>
                      <c:pt idx="36">
                        <c:v>176867</c:v>
                      </c:pt>
                      <c:pt idx="37">
                        <c:v>179900</c:v>
                      </c:pt>
                      <c:pt idx="38">
                        <c:v>183933</c:v>
                      </c:pt>
                      <c:pt idx="39">
                        <c:v>190688</c:v>
                      </c:pt>
                      <c:pt idx="40">
                        <c:v>192712</c:v>
                      </c:pt>
                      <c:pt idx="41">
                        <c:v>193400</c:v>
                      </c:pt>
                      <c:pt idx="42">
                        <c:v>195607</c:v>
                      </c:pt>
                      <c:pt idx="43">
                        <c:v>196043</c:v>
                      </c:pt>
                      <c:pt idx="44">
                        <c:v>198050</c:v>
                      </c:pt>
                      <c:pt idx="45">
                        <c:v>200120</c:v>
                      </c:pt>
                      <c:pt idx="46">
                        <c:v>202028</c:v>
                      </c:pt>
                      <c:pt idx="47">
                        <c:v>202354</c:v>
                      </c:pt>
                      <c:pt idx="48">
                        <c:v>204205</c:v>
                      </c:pt>
                      <c:pt idx="49">
                        <c:v>204547</c:v>
                      </c:pt>
                      <c:pt idx="50">
                        <c:v>209520</c:v>
                      </c:pt>
                      <c:pt idx="51">
                        <c:v>214969</c:v>
                      </c:pt>
                      <c:pt idx="52">
                        <c:v>215819</c:v>
                      </c:pt>
                      <c:pt idx="53">
                        <c:v>216724</c:v>
                      </c:pt>
                      <c:pt idx="54">
                        <c:v>217869</c:v>
                      </c:pt>
                      <c:pt idx="55">
                        <c:v>231659</c:v>
                      </c:pt>
                      <c:pt idx="56">
                        <c:v>249734</c:v>
                      </c:pt>
                      <c:pt idx="57">
                        <c:v>254446</c:v>
                      </c:pt>
                      <c:pt idx="58">
                        <c:v>258028</c:v>
                      </c:pt>
                      <c:pt idx="59">
                        <c:v>258100</c:v>
                      </c:pt>
                      <c:pt idx="60">
                        <c:v>259032</c:v>
                      </c:pt>
                      <c:pt idx="61">
                        <c:v>259401</c:v>
                      </c:pt>
                      <c:pt idx="62">
                        <c:v>259543</c:v>
                      </c:pt>
                      <c:pt idx="63">
                        <c:v>261573</c:v>
                      </c:pt>
                      <c:pt idx="64">
                        <c:v>263444</c:v>
                      </c:pt>
                      <c:pt idx="65">
                        <c:v>274596</c:v>
                      </c:pt>
                      <c:pt idx="66">
                        <c:v>287302</c:v>
                      </c:pt>
                      <c:pt idx="67">
                        <c:v>301199</c:v>
                      </c:pt>
                      <c:pt idx="68">
                        <c:v>305955</c:v>
                      </c:pt>
                      <c:pt idx="69">
                        <c:v>308338</c:v>
                      </c:pt>
                      <c:pt idx="70">
                        <c:v>312956</c:v>
                      </c:pt>
                      <c:pt idx="71">
                        <c:v>314551</c:v>
                      </c:pt>
                      <c:pt idx="72">
                        <c:v>315543</c:v>
                      </c:pt>
                      <c:pt idx="73">
                        <c:v>318749</c:v>
                      </c:pt>
                      <c:pt idx="74">
                        <c:v>321900</c:v>
                      </c:pt>
                      <c:pt idx="75">
                        <c:v>324775</c:v>
                      </c:pt>
                      <c:pt idx="76">
                        <c:v>329115</c:v>
                      </c:pt>
                      <c:pt idx="77">
                        <c:v>333550</c:v>
                      </c:pt>
                      <c:pt idx="78">
                        <c:v>335511</c:v>
                      </c:pt>
                      <c:pt idx="79">
                        <c:v>335617</c:v>
                      </c:pt>
                      <c:pt idx="80">
                        <c:v>337405</c:v>
                      </c:pt>
                      <c:pt idx="81">
                        <c:v>338311</c:v>
                      </c:pt>
                      <c:pt idx="82">
                        <c:v>343378</c:v>
                      </c:pt>
                      <c:pt idx="83">
                        <c:v>353318</c:v>
                      </c:pt>
                      <c:pt idx="84">
                        <c:v>355274</c:v>
                      </c:pt>
                      <c:pt idx="85">
                        <c:v>363866</c:v>
                      </c:pt>
                      <c:pt idx="86">
                        <c:v>365720</c:v>
                      </c:pt>
                      <c:pt idx="87">
                        <c:v>365794</c:v>
                      </c:pt>
                      <c:pt idx="88">
                        <c:v>371053</c:v>
                      </c:pt>
                      <c:pt idx="89">
                        <c:v>380391</c:v>
                      </c:pt>
                      <c:pt idx="90">
                        <c:v>376700</c:v>
                      </c:pt>
                      <c:pt idx="91">
                        <c:v>379424</c:v>
                      </c:pt>
                      <c:pt idx="92">
                        <c:v>382029</c:v>
                      </c:pt>
                      <c:pt idx="93">
                        <c:v>386975</c:v>
                      </c:pt>
                      <c:pt idx="94">
                        <c:v>391790</c:v>
                      </c:pt>
                      <c:pt idx="95">
                        <c:v>394376</c:v>
                      </c:pt>
                      <c:pt idx="96">
                        <c:v>396827</c:v>
                      </c:pt>
                      <c:pt idx="97">
                        <c:v>397819</c:v>
                      </c:pt>
                      <c:pt idx="98">
                        <c:v>398784</c:v>
                      </c:pt>
                      <c:pt idx="99">
                        <c:v>398991</c:v>
                      </c:pt>
                      <c:pt idx="100">
                        <c:v>403556</c:v>
                      </c:pt>
                      <c:pt idx="101">
                        <c:v>404421</c:v>
                      </c:pt>
                      <c:pt idx="102">
                        <c:v>404571</c:v>
                      </c:pt>
                      <c:pt idx="103">
                        <c:v>405059</c:v>
                      </c:pt>
                      <c:pt idx="104">
                        <c:v>406348</c:v>
                      </c:pt>
                      <c:pt idx="105">
                        <c:v>410528</c:v>
                      </c:pt>
                      <c:pt idx="106">
                        <c:v>421812</c:v>
                      </c:pt>
                      <c:pt idx="107">
                        <c:v>404695</c:v>
                      </c:pt>
                      <c:pt idx="108">
                        <c:v>408770</c:v>
                      </c:pt>
                      <c:pt idx="109">
                        <c:v>414841</c:v>
                      </c:pt>
                      <c:pt idx="110">
                        <c:v>424462</c:v>
                      </c:pt>
                      <c:pt idx="111">
                        <c:v>429158</c:v>
                      </c:pt>
                      <c:pt idx="112">
                        <c:v>432267</c:v>
                      </c:pt>
                      <c:pt idx="113">
                        <c:v>435861</c:v>
                      </c:pt>
                      <c:pt idx="114">
                        <c:v>436463</c:v>
                      </c:pt>
                      <c:pt idx="115">
                        <c:v>436596</c:v>
                      </c:pt>
                      <c:pt idx="116">
                        <c:v>441382</c:v>
                      </c:pt>
                      <c:pt idx="117">
                        <c:v>442546</c:v>
                      </c:pt>
                      <c:pt idx="118">
                        <c:v>443408</c:v>
                      </c:pt>
                      <c:pt idx="119">
                        <c:v>444257</c:v>
                      </c:pt>
                      <c:pt idx="120">
                        <c:v>446015</c:v>
                      </c:pt>
                      <c:pt idx="121">
                        <c:v>452108</c:v>
                      </c:pt>
                      <c:pt idx="122">
                        <c:v>454746</c:v>
                      </c:pt>
                      <c:pt idx="123">
                        <c:v>456507</c:v>
                      </c:pt>
                      <c:pt idx="124">
                        <c:v>456930</c:v>
                      </c:pt>
                      <c:pt idx="125">
                        <c:v>458208</c:v>
                      </c:pt>
                      <c:pt idx="126">
                        <c:v>462180</c:v>
                      </c:pt>
                      <c:pt idx="127">
                        <c:v>462446</c:v>
                      </c:pt>
                      <c:pt idx="128">
                        <c:v>463709</c:v>
                      </c:pt>
                      <c:pt idx="129">
                        <c:v>472472</c:v>
                      </c:pt>
                    </c:numCache>
                  </c:numRef>
                </c:val>
                <c:smooth val="0"/>
              </c15:ser>
            </c15:filteredLineSeries>
            <c15:filteredLineSeries>
              <c15:ser>
                <c:idx val="45"/>
                <c:order val="22"/>
                <c:tx>
                  <c:v>S22</c:v>
                </c:tx>
                <c:spPr>
                  <a:ln w="28575" cap="rnd" cmpd="sng" algn="ctr">
                    <a:solidFill>
                      <a:schemeClr val="accent6">
                        <a:lumMod val="70000"/>
                        <a:lumOff val="30000"/>
                        <a:shade val="95000"/>
                        <a:satMod val="105000"/>
                      </a:schemeClr>
                    </a:solidFill>
                    <a:prstDash val="solid"/>
                    <a:round/>
                  </a:ln>
                  <a:effectLst/>
                </c:spPr>
                <c:marker>
                  <c:symbol val="square"/>
                  <c:size val="5"/>
                  <c:spPr>
                    <a:solidFill>
                      <a:schemeClr val="accent6">
                        <a:lumMod val="70000"/>
                        <a:lumOff val="30000"/>
                      </a:schemeClr>
                    </a:solidFill>
                    <a:ln w="9525" cap="flat" cmpd="sng" algn="ctr">
                      <a:solidFill>
                        <a:schemeClr val="accent6">
                          <a:lumMod val="70000"/>
                          <a:lumOff val="30000"/>
                          <a:shade val="95000"/>
                          <a:satMod val="105000"/>
                        </a:schemeClr>
                      </a:solidFill>
                      <a:prstDash val="solid"/>
                      <a:round/>
                    </a:ln>
                    <a:effectLst/>
                  </c:spPr>
                </c:marker>
                <c:cat>
                  <c:strRef>
                    <c:extLst xmlns:c15="http://schemas.microsoft.com/office/drawing/2012/chart">
                      <c:ext xmlns:c15="http://schemas.microsoft.com/office/drawing/2012/chart" uri="{02D57815-91ED-43cb-92C2-25804820EDAC}">
                        <c15:formulaRef>
                          <c15:sqref>Elasticity!$C$100:$FL$100</c15:sqref>
                        </c15:formulaRef>
                      </c:ext>
                    </c:extLst>
                    <c:strCache>
                      <c:ptCount val="166"/>
                      <c:pt idx="0">
                        <c:v>00:00</c:v>
                      </c:pt>
                      <c:pt idx="1">
                        <c:v>00:01</c:v>
                      </c:pt>
                      <c:pt idx="2">
                        <c:v>00:01</c:v>
                      </c:pt>
                      <c:pt idx="3">
                        <c:v>00:05</c:v>
                      </c:pt>
                      <c:pt idx="4">
                        <c:v>00:05</c:v>
                      </c:pt>
                      <c:pt idx="5">
                        <c:v>00:11</c:v>
                      </c:pt>
                      <c:pt idx="6">
                        <c:v>00:15</c:v>
                      </c:pt>
                      <c:pt idx="7">
                        <c:v>00:22</c:v>
                      </c:pt>
                      <c:pt idx="8">
                        <c:v>00:30</c:v>
                      </c:pt>
                      <c:pt idx="9">
                        <c:v>00:39</c:v>
                      </c:pt>
                      <c:pt idx="10">
                        <c:v>00:48</c:v>
                      </c:pt>
                      <c:pt idx="11">
                        <c:v>01:01</c:v>
                      </c:pt>
                      <c:pt idx="12">
                        <c:v>01:21</c:v>
                      </c:pt>
                      <c:pt idx="13">
                        <c:v>01:29</c:v>
                      </c:pt>
                      <c:pt idx="14">
                        <c:v>01:31</c:v>
                      </c:pt>
                      <c:pt idx="15">
                        <c:v>01:35</c:v>
                      </c:pt>
                      <c:pt idx="16">
                        <c:v>01:35</c:v>
                      </c:pt>
                      <c:pt idx="17">
                        <c:v>01:47</c:v>
                      </c:pt>
                      <c:pt idx="18">
                        <c:v>01:49</c:v>
                      </c:pt>
                      <c:pt idx="19">
                        <c:v>01:51</c:v>
                      </c:pt>
                      <c:pt idx="20">
                        <c:v>01:51</c:v>
                      </c:pt>
                      <c:pt idx="21">
                        <c:v>01:54</c:v>
                      </c:pt>
                      <c:pt idx="22">
                        <c:v>01:57</c:v>
                      </c:pt>
                      <c:pt idx="23">
                        <c:v>02:12</c:v>
                      </c:pt>
                      <c:pt idx="24">
                        <c:v>02:19</c:v>
                      </c:pt>
                      <c:pt idx="25">
                        <c:v>02:23</c:v>
                      </c:pt>
                      <c:pt idx="26">
                        <c:v>02:31</c:v>
                      </c:pt>
                      <c:pt idx="27">
                        <c:v>02:37</c:v>
                      </c:pt>
                      <c:pt idx="28">
                        <c:v>02:41</c:v>
                      </c:pt>
                      <c:pt idx="29">
                        <c:v>02:48</c:v>
                      </c:pt>
                      <c:pt idx="30">
                        <c:v>02:54</c:v>
                      </c:pt>
                      <c:pt idx="31">
                        <c:v>02:55</c:v>
                      </c:pt>
                      <c:pt idx="32">
                        <c:v>03:03</c:v>
                      </c:pt>
                      <c:pt idx="33">
                        <c:v>03:09</c:v>
                      </c:pt>
                      <c:pt idx="34">
                        <c:v>03:14</c:v>
                      </c:pt>
                      <c:pt idx="35">
                        <c:v>03:19</c:v>
                      </c:pt>
                      <c:pt idx="36">
                        <c:v>03:22</c:v>
                      </c:pt>
                      <c:pt idx="37">
                        <c:v>03:24</c:v>
                      </c:pt>
                      <c:pt idx="38">
                        <c:v>03:28</c:v>
                      </c:pt>
                      <c:pt idx="39">
                        <c:v>03:36</c:v>
                      </c:pt>
                      <c:pt idx="40">
                        <c:v>03:38</c:v>
                      </c:pt>
                      <c:pt idx="41">
                        <c:v>03:39</c:v>
                      </c:pt>
                      <c:pt idx="42">
                        <c:v>03:43</c:v>
                      </c:pt>
                      <c:pt idx="43">
                        <c:v>03:43</c:v>
                      </c:pt>
                      <c:pt idx="44">
                        <c:v>03:46</c:v>
                      </c:pt>
                      <c:pt idx="45">
                        <c:v>03:49</c:v>
                      </c:pt>
                      <c:pt idx="46">
                        <c:v>03:50</c:v>
                      </c:pt>
                      <c:pt idx="47">
                        <c:v>03:51</c:v>
                      </c:pt>
                      <c:pt idx="48">
                        <c:v>03:55</c:v>
                      </c:pt>
                      <c:pt idx="49">
                        <c:v>03:56</c:v>
                      </c:pt>
                      <c:pt idx="50">
                        <c:v>04:01</c:v>
                      </c:pt>
                      <c:pt idx="51">
                        <c:v>04:08</c:v>
                      </c:pt>
                      <c:pt idx="52">
                        <c:v>04:08</c:v>
                      </c:pt>
                      <c:pt idx="53">
                        <c:v>04:09</c:v>
                      </c:pt>
                      <c:pt idx="54">
                        <c:v>04:11</c:v>
                      </c:pt>
                      <c:pt idx="55">
                        <c:v>04:29</c:v>
                      </c:pt>
                      <c:pt idx="56">
                        <c:v>05:07</c:v>
                      </c:pt>
                      <c:pt idx="57">
                        <c:v>05:09</c:v>
                      </c:pt>
                      <c:pt idx="58">
                        <c:v>05:16</c:v>
                      </c:pt>
                      <c:pt idx="59">
                        <c:v>05:16</c:v>
                      </c:pt>
                      <c:pt idx="60">
                        <c:v>05:17</c:v>
                      </c:pt>
                      <c:pt idx="61">
                        <c:v>05:17</c:v>
                      </c:pt>
                      <c:pt idx="62">
                        <c:v>05:19</c:v>
                      </c:pt>
                      <c:pt idx="63">
                        <c:v>05:22</c:v>
                      </c:pt>
                      <c:pt idx="64">
                        <c:v>05:26</c:v>
                      </c:pt>
                      <c:pt idx="65">
                        <c:v>05:37</c:v>
                      </c:pt>
                      <c:pt idx="66">
                        <c:v>05:54</c:v>
                      </c:pt>
                      <c:pt idx="67">
                        <c:v>06:32</c:v>
                      </c:pt>
                      <c:pt idx="68">
                        <c:v>06:40</c:v>
                      </c:pt>
                      <c:pt idx="69">
                        <c:v>06:42</c:v>
                      </c:pt>
                      <c:pt idx="70">
                        <c:v>06:50</c:v>
                      </c:pt>
                      <c:pt idx="71">
                        <c:v>06:56</c:v>
                      </c:pt>
                      <c:pt idx="72">
                        <c:v>06:58</c:v>
                      </c:pt>
                      <c:pt idx="73">
                        <c:v>07:06</c:v>
                      </c:pt>
                      <c:pt idx="74">
                        <c:v>07:11</c:v>
                      </c:pt>
                      <c:pt idx="75">
                        <c:v>07:15</c:v>
                      </c:pt>
                      <c:pt idx="76">
                        <c:v>07:20</c:v>
                      </c:pt>
                      <c:pt idx="77">
                        <c:v>07:26</c:v>
                      </c:pt>
                      <c:pt idx="78">
                        <c:v>07:29</c:v>
                      </c:pt>
                      <c:pt idx="79">
                        <c:v>07:52</c:v>
                      </c:pt>
                      <c:pt idx="80">
                        <c:v>07:54</c:v>
                      </c:pt>
                      <c:pt idx="81">
                        <c:v>07:55</c:v>
                      </c:pt>
                      <c:pt idx="82">
                        <c:v>08:02</c:v>
                      </c:pt>
                      <c:pt idx="83">
                        <c:v>08:18</c:v>
                      </c:pt>
                      <c:pt idx="84">
                        <c:v>08:20</c:v>
                      </c:pt>
                      <c:pt idx="85">
                        <c:v>08:37</c:v>
                      </c:pt>
                      <c:pt idx="86">
                        <c:v>08:38</c:v>
                      </c:pt>
                      <c:pt idx="87">
                        <c:v>08:38</c:v>
                      </c:pt>
                      <c:pt idx="88">
                        <c:v>08:46</c:v>
                      </c:pt>
                      <c:pt idx="89">
                        <c:v>08:58</c:v>
                      </c:pt>
                      <c:pt idx="90">
                        <c:v>09:36</c:v>
                      </c:pt>
                      <c:pt idx="91">
                        <c:v>09:38</c:v>
                      </c:pt>
                      <c:pt idx="92">
                        <c:v>09:41</c:v>
                      </c:pt>
                      <c:pt idx="93">
                        <c:v>09:52</c:v>
                      </c:pt>
                      <c:pt idx="94">
                        <c:v>09:58</c:v>
                      </c:pt>
                      <c:pt idx="95">
                        <c:v>10:00</c:v>
                      </c:pt>
                      <c:pt idx="96">
                        <c:v>10:03</c:v>
                      </c:pt>
                      <c:pt idx="97">
                        <c:v>10:04</c:v>
                      </c:pt>
                      <c:pt idx="98">
                        <c:v>10:05</c:v>
                      </c:pt>
                      <c:pt idx="99">
                        <c:v>10:06</c:v>
                      </c:pt>
                      <c:pt idx="100">
                        <c:v>10:12</c:v>
                      </c:pt>
                      <c:pt idx="101">
                        <c:v>10:13</c:v>
                      </c:pt>
                      <c:pt idx="102">
                        <c:v>10:13</c:v>
                      </c:pt>
                      <c:pt idx="103">
                        <c:v>10:14</c:v>
                      </c:pt>
                      <c:pt idx="104">
                        <c:v>10:18</c:v>
                      </c:pt>
                      <c:pt idx="105">
                        <c:v>10:23</c:v>
                      </c:pt>
                      <c:pt idx="106">
                        <c:v>10:49</c:v>
                      </c:pt>
                      <c:pt idx="107">
                        <c:v>10:56</c:v>
                      </c:pt>
                      <c:pt idx="108">
                        <c:v>11:01</c:v>
                      </c:pt>
                      <c:pt idx="109">
                        <c:v>11:11</c:v>
                      </c:pt>
                      <c:pt idx="110">
                        <c:v>11:25</c:v>
                      </c:pt>
                      <c:pt idx="111">
                        <c:v>11:32</c:v>
                      </c:pt>
                      <c:pt idx="112">
                        <c:v>11:36</c:v>
                      </c:pt>
                      <c:pt idx="113">
                        <c:v>11:40</c:v>
                      </c:pt>
                      <c:pt idx="114">
                        <c:v>11:40</c:v>
                      </c:pt>
                      <c:pt idx="115">
                        <c:v>11:40</c:v>
                      </c:pt>
                      <c:pt idx="116">
                        <c:v>11:47</c:v>
                      </c:pt>
                      <c:pt idx="117">
                        <c:v>11:48</c:v>
                      </c:pt>
                      <c:pt idx="118">
                        <c:v>11:50</c:v>
                      </c:pt>
                      <c:pt idx="119">
                        <c:v>11:51</c:v>
                      </c:pt>
                      <c:pt idx="120">
                        <c:v>11:55</c:v>
                      </c:pt>
                      <c:pt idx="121">
                        <c:v>12:32</c:v>
                      </c:pt>
                      <c:pt idx="122">
                        <c:v>12:38</c:v>
                      </c:pt>
                      <c:pt idx="123">
                        <c:v>12:40</c:v>
                      </c:pt>
                      <c:pt idx="124">
                        <c:v>12:41</c:v>
                      </c:pt>
                      <c:pt idx="125">
                        <c:v>12:42</c:v>
                      </c:pt>
                      <c:pt idx="126">
                        <c:v>12:49</c:v>
                      </c:pt>
                      <c:pt idx="127">
                        <c:v>12:49</c:v>
                      </c:pt>
                      <c:pt idx="128">
                        <c:v>12:50</c:v>
                      </c:pt>
                      <c:pt idx="129">
                        <c:v>13:28</c:v>
                      </c:pt>
                      <c:pt idx="130">
                        <c:v>13:50</c:v>
                      </c:pt>
                      <c:pt idx="131">
                        <c:v>14:13</c:v>
                      </c:pt>
                      <c:pt idx="132">
                        <c:v>14:20</c:v>
                      </c:pt>
                      <c:pt idx="133">
                        <c:v>14:39</c:v>
                      </c:pt>
                      <c:pt idx="134">
                        <c:v>14:44</c:v>
                      </c:pt>
                      <c:pt idx="135">
                        <c:v>14:47</c:v>
                      </c:pt>
                      <c:pt idx="136">
                        <c:v>14:53</c:v>
                      </c:pt>
                      <c:pt idx="137">
                        <c:v>15:02</c:v>
                      </c:pt>
                      <c:pt idx="138">
                        <c:v>15:21</c:v>
                      </c:pt>
                      <c:pt idx="139">
                        <c:v>15:24</c:v>
                      </c:pt>
                      <c:pt idx="140">
                        <c:v>15:40</c:v>
                      </c:pt>
                      <c:pt idx="141">
                        <c:v>15:45</c:v>
                      </c:pt>
                      <c:pt idx="142">
                        <c:v>15:49</c:v>
                      </c:pt>
                      <c:pt idx="143">
                        <c:v>15:55</c:v>
                      </c:pt>
                      <c:pt idx="144">
                        <c:v>15:56</c:v>
                      </c:pt>
                      <c:pt idx="145">
                        <c:v>16:01</c:v>
                      </c:pt>
                      <c:pt idx="146">
                        <c:v>16:08</c:v>
                      </c:pt>
                      <c:pt idx="147">
                        <c:v>16:18</c:v>
                      </c:pt>
                      <c:pt idx="148">
                        <c:v>16:23</c:v>
                      </c:pt>
                      <c:pt idx="149">
                        <c:v>16:28</c:v>
                      </c:pt>
                      <c:pt idx="150">
                        <c:v>16:30</c:v>
                      </c:pt>
                      <c:pt idx="151">
                        <c:v>17:05</c:v>
                      </c:pt>
                      <c:pt idx="152">
                        <c:v>17:05</c:v>
                      </c:pt>
                      <c:pt idx="153">
                        <c:v>17:13</c:v>
                      </c:pt>
                      <c:pt idx="154">
                        <c:v>17:18</c:v>
                      </c:pt>
                      <c:pt idx="155">
                        <c:v>17:30</c:v>
                      </c:pt>
                      <c:pt idx="156">
                        <c:v>17:31</c:v>
                      </c:pt>
                      <c:pt idx="157">
                        <c:v>17:33</c:v>
                      </c:pt>
                      <c:pt idx="158">
                        <c:v>17:33</c:v>
                      </c:pt>
                      <c:pt idx="159">
                        <c:v>17:35</c:v>
                      </c:pt>
                      <c:pt idx="160">
                        <c:v>17:36</c:v>
                      </c:pt>
                      <c:pt idx="161">
                        <c:v>17:41</c:v>
                      </c:pt>
                      <c:pt idx="162">
                        <c:v>17:46</c:v>
                      </c:pt>
                      <c:pt idx="163">
                        <c:v>17:51</c:v>
                      </c:pt>
                      <c:pt idx="164">
                        <c:v>17:55</c:v>
                      </c:pt>
                      <c:pt idx="165">
                        <c:v>18:01</c:v>
                      </c:pt>
                    </c:strCache>
                  </c:strRef>
                </c:cat>
                <c:val>
                  <c:numRef>
                    <c:extLst xmlns:c15="http://schemas.microsoft.com/office/drawing/2012/chart">
                      <c:ext xmlns:c15="http://schemas.microsoft.com/office/drawing/2012/chart" uri="{02D57815-91ED-43cb-92C2-25804820EDAC}">
                        <c15:formulaRef>
                          <c15:sqref>Elasticity!$C$356:$FL$356</c15:sqref>
                        </c15:formulaRef>
                      </c:ext>
                    </c:extLst>
                    <c:numCache>
                      <c:formatCode>General</c:formatCode>
                      <c:ptCount val="166"/>
                      <c:pt idx="0">
                        <c:v>9905</c:v>
                      </c:pt>
                      <c:pt idx="1">
                        <c:v>11319</c:v>
                      </c:pt>
                      <c:pt idx="2">
                        <c:v>11395</c:v>
                      </c:pt>
                      <c:pt idx="3">
                        <c:v>15808</c:v>
                      </c:pt>
                      <c:pt idx="4">
                        <c:v>15826</c:v>
                      </c:pt>
                      <c:pt idx="5">
                        <c:v>20252</c:v>
                      </c:pt>
                      <c:pt idx="6">
                        <c:v>24199</c:v>
                      </c:pt>
                      <c:pt idx="7">
                        <c:v>28501</c:v>
                      </c:pt>
                      <c:pt idx="8">
                        <c:v>35261</c:v>
                      </c:pt>
                      <c:pt idx="9">
                        <c:v>42158</c:v>
                      </c:pt>
                      <c:pt idx="10">
                        <c:v>50054</c:v>
                      </c:pt>
                      <c:pt idx="11">
                        <c:v>59540</c:v>
                      </c:pt>
                      <c:pt idx="12">
                        <c:v>75211</c:v>
                      </c:pt>
                      <c:pt idx="13">
                        <c:v>82026</c:v>
                      </c:pt>
                      <c:pt idx="14">
                        <c:v>83155</c:v>
                      </c:pt>
                      <c:pt idx="15">
                        <c:v>85774</c:v>
                      </c:pt>
                      <c:pt idx="16">
                        <c:v>86012</c:v>
                      </c:pt>
                      <c:pt idx="17">
                        <c:v>95843</c:v>
                      </c:pt>
                      <c:pt idx="18">
                        <c:v>97349</c:v>
                      </c:pt>
                      <c:pt idx="19">
                        <c:v>99458</c:v>
                      </c:pt>
                      <c:pt idx="20">
                        <c:v>99621</c:v>
                      </c:pt>
                      <c:pt idx="21">
                        <c:v>102621</c:v>
                      </c:pt>
                      <c:pt idx="22">
                        <c:v>104518</c:v>
                      </c:pt>
                      <c:pt idx="23">
                        <c:v>116301</c:v>
                      </c:pt>
                      <c:pt idx="24">
                        <c:v>122467</c:v>
                      </c:pt>
                      <c:pt idx="25">
                        <c:v>126245</c:v>
                      </c:pt>
                      <c:pt idx="26">
                        <c:v>132127</c:v>
                      </c:pt>
                      <c:pt idx="27">
                        <c:v>137405</c:v>
                      </c:pt>
                      <c:pt idx="28">
                        <c:v>141711</c:v>
                      </c:pt>
                      <c:pt idx="29">
                        <c:v>147726</c:v>
                      </c:pt>
                      <c:pt idx="30">
                        <c:v>151808</c:v>
                      </c:pt>
                      <c:pt idx="31">
                        <c:v>153130</c:v>
                      </c:pt>
                      <c:pt idx="32">
                        <c:v>159480</c:v>
                      </c:pt>
                      <c:pt idx="33">
                        <c:v>165555</c:v>
                      </c:pt>
                      <c:pt idx="34">
                        <c:v>169268</c:v>
                      </c:pt>
                      <c:pt idx="35">
                        <c:v>173819</c:v>
                      </c:pt>
                      <c:pt idx="36">
                        <c:v>176493</c:v>
                      </c:pt>
                      <c:pt idx="37">
                        <c:v>179545</c:v>
                      </c:pt>
                      <c:pt idx="38">
                        <c:v>183382</c:v>
                      </c:pt>
                      <c:pt idx="39">
                        <c:v>190216</c:v>
                      </c:pt>
                      <c:pt idx="40">
                        <c:v>192117</c:v>
                      </c:pt>
                      <c:pt idx="41">
                        <c:v>192799</c:v>
                      </c:pt>
                      <c:pt idx="42">
                        <c:v>195113</c:v>
                      </c:pt>
                      <c:pt idx="43">
                        <c:v>195612</c:v>
                      </c:pt>
                      <c:pt idx="44">
                        <c:v>197640</c:v>
                      </c:pt>
                      <c:pt idx="45">
                        <c:v>199680</c:v>
                      </c:pt>
                      <c:pt idx="46">
                        <c:v>201569</c:v>
                      </c:pt>
                      <c:pt idx="47">
                        <c:v>201939</c:v>
                      </c:pt>
                      <c:pt idx="48">
                        <c:v>203679</c:v>
                      </c:pt>
                      <c:pt idx="49">
                        <c:v>204145</c:v>
                      </c:pt>
                      <c:pt idx="50">
                        <c:v>208910</c:v>
                      </c:pt>
                      <c:pt idx="51">
                        <c:v>214349</c:v>
                      </c:pt>
                      <c:pt idx="52">
                        <c:v>215193</c:v>
                      </c:pt>
                      <c:pt idx="53">
                        <c:v>216067</c:v>
                      </c:pt>
                      <c:pt idx="54">
                        <c:v>217208</c:v>
                      </c:pt>
                      <c:pt idx="55">
                        <c:v>231167</c:v>
                      </c:pt>
                      <c:pt idx="56">
                        <c:v>248871</c:v>
                      </c:pt>
                      <c:pt idx="57">
                        <c:v>253577</c:v>
                      </c:pt>
                      <c:pt idx="58">
                        <c:v>257172</c:v>
                      </c:pt>
                      <c:pt idx="59">
                        <c:v>257246</c:v>
                      </c:pt>
                      <c:pt idx="60">
                        <c:v>258167</c:v>
                      </c:pt>
                      <c:pt idx="61">
                        <c:v>258538</c:v>
                      </c:pt>
                      <c:pt idx="62">
                        <c:v>258680</c:v>
                      </c:pt>
                      <c:pt idx="63">
                        <c:v>260720</c:v>
                      </c:pt>
                      <c:pt idx="64">
                        <c:v>262626</c:v>
                      </c:pt>
                      <c:pt idx="65">
                        <c:v>273995</c:v>
                      </c:pt>
                      <c:pt idx="66">
                        <c:v>286464</c:v>
                      </c:pt>
                      <c:pt idx="67">
                        <c:v>300146</c:v>
                      </c:pt>
                      <c:pt idx="68">
                        <c:v>305041</c:v>
                      </c:pt>
                      <c:pt idx="69">
                        <c:v>307439</c:v>
                      </c:pt>
                      <c:pt idx="70">
                        <c:v>312120</c:v>
                      </c:pt>
                      <c:pt idx="71">
                        <c:v>313687</c:v>
                      </c:pt>
                      <c:pt idx="72">
                        <c:v>314679</c:v>
                      </c:pt>
                      <c:pt idx="73">
                        <c:v>317991</c:v>
                      </c:pt>
                      <c:pt idx="74">
                        <c:v>321206</c:v>
                      </c:pt>
                      <c:pt idx="75">
                        <c:v>324190</c:v>
                      </c:pt>
                      <c:pt idx="76">
                        <c:v>328370</c:v>
                      </c:pt>
                      <c:pt idx="77">
                        <c:v>332702</c:v>
                      </c:pt>
                      <c:pt idx="78">
                        <c:v>334593</c:v>
                      </c:pt>
                      <c:pt idx="79">
                        <c:v>334570</c:v>
                      </c:pt>
                      <c:pt idx="80">
                        <c:v>336406</c:v>
                      </c:pt>
                      <c:pt idx="81">
                        <c:v>337280</c:v>
                      </c:pt>
                      <c:pt idx="82">
                        <c:v>342229</c:v>
                      </c:pt>
                      <c:pt idx="83">
                        <c:v>352093</c:v>
                      </c:pt>
                      <c:pt idx="84">
                        <c:v>354040</c:v>
                      </c:pt>
                      <c:pt idx="85">
                        <c:v>362436</c:v>
                      </c:pt>
                      <c:pt idx="86">
                        <c:v>364227</c:v>
                      </c:pt>
                      <c:pt idx="87">
                        <c:v>364311</c:v>
                      </c:pt>
                      <c:pt idx="88">
                        <c:v>369432</c:v>
                      </c:pt>
                      <c:pt idx="89">
                        <c:v>378750</c:v>
                      </c:pt>
                      <c:pt idx="90">
                        <c:v>374955</c:v>
                      </c:pt>
                      <c:pt idx="91">
                        <c:v>377654</c:v>
                      </c:pt>
                      <c:pt idx="92">
                        <c:v>380284</c:v>
                      </c:pt>
                      <c:pt idx="93">
                        <c:v>385132</c:v>
                      </c:pt>
                      <c:pt idx="94">
                        <c:v>389986</c:v>
                      </c:pt>
                      <c:pt idx="95">
                        <c:v>392583</c:v>
                      </c:pt>
                      <c:pt idx="96">
                        <c:v>395056</c:v>
                      </c:pt>
                      <c:pt idx="97">
                        <c:v>396001</c:v>
                      </c:pt>
                      <c:pt idx="98">
                        <c:v>397015</c:v>
                      </c:pt>
                      <c:pt idx="99">
                        <c:v>397219</c:v>
                      </c:pt>
                      <c:pt idx="100">
                        <c:v>401907</c:v>
                      </c:pt>
                      <c:pt idx="101">
                        <c:v>402772</c:v>
                      </c:pt>
                      <c:pt idx="102">
                        <c:v>402934</c:v>
                      </c:pt>
                      <c:pt idx="103">
                        <c:v>403474</c:v>
                      </c:pt>
                      <c:pt idx="104">
                        <c:v>404768</c:v>
                      </c:pt>
                      <c:pt idx="105">
                        <c:v>408940</c:v>
                      </c:pt>
                      <c:pt idx="106">
                        <c:v>420111</c:v>
                      </c:pt>
                      <c:pt idx="107">
                        <c:v>402837</c:v>
                      </c:pt>
                      <c:pt idx="108">
                        <c:v>406750</c:v>
                      </c:pt>
                      <c:pt idx="109">
                        <c:v>412756</c:v>
                      </c:pt>
                      <c:pt idx="110">
                        <c:v>422519</c:v>
                      </c:pt>
                      <c:pt idx="111">
                        <c:v>427168</c:v>
                      </c:pt>
                      <c:pt idx="112">
                        <c:v>430290</c:v>
                      </c:pt>
                      <c:pt idx="113">
                        <c:v>433933</c:v>
                      </c:pt>
                      <c:pt idx="114">
                        <c:v>434582</c:v>
                      </c:pt>
                      <c:pt idx="115">
                        <c:v>434703</c:v>
                      </c:pt>
                      <c:pt idx="116">
                        <c:v>439621</c:v>
                      </c:pt>
                      <c:pt idx="117">
                        <c:v>440802</c:v>
                      </c:pt>
                      <c:pt idx="118">
                        <c:v>441670</c:v>
                      </c:pt>
                      <c:pt idx="119">
                        <c:v>442472</c:v>
                      </c:pt>
                      <c:pt idx="120">
                        <c:v>444182</c:v>
                      </c:pt>
                    </c:numCache>
                  </c:numRef>
                </c:val>
                <c:smooth val="0"/>
              </c15:ser>
            </c15:filteredLineSeries>
          </c:ext>
        </c:extLst>
      </c:lineChart>
      <c:catAx>
        <c:axId val="270089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270091024"/>
        <c:crosses val="autoZero"/>
        <c:auto val="1"/>
        <c:lblAlgn val="ctr"/>
        <c:lblOffset val="100"/>
        <c:noMultiLvlLbl val="0"/>
      </c:catAx>
      <c:valAx>
        <c:axId val="270091024"/>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27008906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a:t>Activations [#]</a:t>
            </a:r>
          </a:p>
        </c:rich>
      </c:tx>
      <c:overlay val="0"/>
      <c:spPr>
        <a:noFill/>
        <a:ln>
          <a:noFill/>
        </a:ln>
        <a:effectLst/>
      </c:spPr>
    </c:title>
    <c:autoTitleDeleted val="0"/>
    <c:plotArea>
      <c:layout/>
      <c:lineChart>
        <c:grouping val="standard"/>
        <c:varyColors val="0"/>
        <c:ser>
          <c:idx val="12"/>
          <c:order val="1"/>
          <c:tx>
            <c:v>S1</c:v>
          </c:tx>
          <c:marker>
            <c:symbol val="square"/>
            <c:size val="5"/>
          </c:marker>
          <c:cat>
            <c:strRef>
              <c:f>Elasticity!$C$100:$DW$100</c:f>
              <c:strCache>
                <c:ptCount val="125"/>
                <c:pt idx="0">
                  <c:v>00:00</c:v>
                </c:pt>
                <c:pt idx="1">
                  <c:v>00:03</c:v>
                </c:pt>
                <c:pt idx="2">
                  <c:v>00:12</c:v>
                </c:pt>
                <c:pt idx="3">
                  <c:v>00:23</c:v>
                </c:pt>
                <c:pt idx="4">
                  <c:v>00:34</c:v>
                </c:pt>
                <c:pt idx="5">
                  <c:v>00:48</c:v>
                </c:pt>
                <c:pt idx="6">
                  <c:v>01:01</c:v>
                </c:pt>
                <c:pt idx="7">
                  <c:v>01:06</c:v>
                </c:pt>
                <c:pt idx="8">
                  <c:v>01:10</c:v>
                </c:pt>
                <c:pt idx="9">
                  <c:v>01:18</c:v>
                </c:pt>
                <c:pt idx="10">
                  <c:v>01:23</c:v>
                </c:pt>
                <c:pt idx="11">
                  <c:v>01:27</c:v>
                </c:pt>
                <c:pt idx="12">
                  <c:v>01:27</c:v>
                </c:pt>
                <c:pt idx="13">
                  <c:v>01:34</c:v>
                </c:pt>
                <c:pt idx="14">
                  <c:v>01:41</c:v>
                </c:pt>
                <c:pt idx="15">
                  <c:v>01:47</c:v>
                </c:pt>
                <c:pt idx="16">
                  <c:v>01:50</c:v>
                </c:pt>
                <c:pt idx="17">
                  <c:v>01:55</c:v>
                </c:pt>
                <c:pt idx="18">
                  <c:v>02:02</c:v>
                </c:pt>
                <c:pt idx="19">
                  <c:v>02:07</c:v>
                </c:pt>
                <c:pt idx="20">
                  <c:v>02:12</c:v>
                </c:pt>
                <c:pt idx="21">
                  <c:v>02:14</c:v>
                </c:pt>
                <c:pt idx="22">
                  <c:v>02:23</c:v>
                </c:pt>
                <c:pt idx="23">
                  <c:v>02:26</c:v>
                </c:pt>
                <c:pt idx="24">
                  <c:v>02:31</c:v>
                </c:pt>
                <c:pt idx="25">
                  <c:v>02:38</c:v>
                </c:pt>
                <c:pt idx="26">
                  <c:v>02:43</c:v>
                </c:pt>
                <c:pt idx="27">
                  <c:v>02:49</c:v>
                </c:pt>
                <c:pt idx="28">
                  <c:v>02:50</c:v>
                </c:pt>
                <c:pt idx="29">
                  <c:v>02:59</c:v>
                </c:pt>
                <c:pt idx="30">
                  <c:v>03:03</c:v>
                </c:pt>
                <c:pt idx="31">
                  <c:v>03:07</c:v>
                </c:pt>
                <c:pt idx="32">
                  <c:v>03:12</c:v>
                </c:pt>
                <c:pt idx="33">
                  <c:v>03:19</c:v>
                </c:pt>
                <c:pt idx="34">
                  <c:v>03:24</c:v>
                </c:pt>
                <c:pt idx="35">
                  <c:v>03:29</c:v>
                </c:pt>
                <c:pt idx="36">
                  <c:v>03:29</c:v>
                </c:pt>
                <c:pt idx="37">
                  <c:v>03:31</c:v>
                </c:pt>
                <c:pt idx="38">
                  <c:v>03:41</c:v>
                </c:pt>
                <c:pt idx="39">
                  <c:v>03:49</c:v>
                </c:pt>
                <c:pt idx="40">
                  <c:v>03:52</c:v>
                </c:pt>
                <c:pt idx="41">
                  <c:v>04:00</c:v>
                </c:pt>
                <c:pt idx="42">
                  <c:v>04:29</c:v>
                </c:pt>
                <c:pt idx="43">
                  <c:v>04:30</c:v>
                </c:pt>
                <c:pt idx="44">
                  <c:v>04:30</c:v>
                </c:pt>
                <c:pt idx="45">
                  <c:v>04:30</c:v>
                </c:pt>
                <c:pt idx="46">
                  <c:v>04:30</c:v>
                </c:pt>
                <c:pt idx="47">
                  <c:v>04:33</c:v>
                </c:pt>
                <c:pt idx="48">
                  <c:v>04:45</c:v>
                </c:pt>
                <c:pt idx="49">
                  <c:v>04:47</c:v>
                </c:pt>
                <c:pt idx="50">
                  <c:v>04:49</c:v>
                </c:pt>
                <c:pt idx="51">
                  <c:v>04:54</c:v>
                </c:pt>
                <c:pt idx="52">
                  <c:v>05:00</c:v>
                </c:pt>
                <c:pt idx="53">
                  <c:v>05:05</c:v>
                </c:pt>
                <c:pt idx="54">
                  <c:v>05:10</c:v>
                </c:pt>
                <c:pt idx="55">
                  <c:v>05:15</c:v>
                </c:pt>
                <c:pt idx="56">
                  <c:v>05:21</c:v>
                </c:pt>
                <c:pt idx="57">
                  <c:v>05:25</c:v>
                </c:pt>
                <c:pt idx="58">
                  <c:v>05:30</c:v>
                </c:pt>
                <c:pt idx="59">
                  <c:v>05:35</c:v>
                </c:pt>
                <c:pt idx="60">
                  <c:v>05:40</c:v>
                </c:pt>
                <c:pt idx="61">
                  <c:v>05:47</c:v>
                </c:pt>
                <c:pt idx="62">
                  <c:v>05:55</c:v>
                </c:pt>
                <c:pt idx="63">
                  <c:v>06:03</c:v>
                </c:pt>
                <c:pt idx="64">
                  <c:v>06:26</c:v>
                </c:pt>
                <c:pt idx="65">
                  <c:v>06:38</c:v>
                </c:pt>
                <c:pt idx="66">
                  <c:v>06:58</c:v>
                </c:pt>
                <c:pt idx="67">
                  <c:v>07:05</c:v>
                </c:pt>
                <c:pt idx="68">
                  <c:v>07:09</c:v>
                </c:pt>
                <c:pt idx="69">
                  <c:v>07:17</c:v>
                </c:pt>
                <c:pt idx="70">
                  <c:v>07:19</c:v>
                </c:pt>
                <c:pt idx="71">
                  <c:v>07:22</c:v>
                </c:pt>
                <c:pt idx="72">
                  <c:v>07:33</c:v>
                </c:pt>
                <c:pt idx="73">
                  <c:v>07:40</c:v>
                </c:pt>
                <c:pt idx="74">
                  <c:v>07:40</c:v>
                </c:pt>
                <c:pt idx="75">
                  <c:v>07:47</c:v>
                </c:pt>
                <c:pt idx="76">
                  <c:v>07:54</c:v>
                </c:pt>
                <c:pt idx="77">
                  <c:v>07:59</c:v>
                </c:pt>
                <c:pt idx="78">
                  <c:v>08:03</c:v>
                </c:pt>
                <c:pt idx="79">
                  <c:v>08:09</c:v>
                </c:pt>
                <c:pt idx="80">
                  <c:v>08:14</c:v>
                </c:pt>
                <c:pt idx="81">
                  <c:v>08:17</c:v>
                </c:pt>
                <c:pt idx="82">
                  <c:v>08:23</c:v>
                </c:pt>
                <c:pt idx="83">
                  <c:v>08:28</c:v>
                </c:pt>
                <c:pt idx="84">
                  <c:v>08:36</c:v>
                </c:pt>
                <c:pt idx="85">
                  <c:v>08:43</c:v>
                </c:pt>
                <c:pt idx="86">
                  <c:v>08:46</c:v>
                </c:pt>
                <c:pt idx="87">
                  <c:v>08:53</c:v>
                </c:pt>
                <c:pt idx="88">
                  <c:v>08:54</c:v>
                </c:pt>
                <c:pt idx="89">
                  <c:v>09:03</c:v>
                </c:pt>
                <c:pt idx="90">
                  <c:v>09:04</c:v>
                </c:pt>
                <c:pt idx="91">
                  <c:v>09:15</c:v>
                </c:pt>
                <c:pt idx="92">
                  <c:v>09:19</c:v>
                </c:pt>
                <c:pt idx="93">
                  <c:v>09:24</c:v>
                </c:pt>
                <c:pt idx="94">
                  <c:v>09:28</c:v>
                </c:pt>
                <c:pt idx="95">
                  <c:v>09:32</c:v>
                </c:pt>
                <c:pt idx="96">
                  <c:v>09:37</c:v>
                </c:pt>
                <c:pt idx="97">
                  <c:v>09:45</c:v>
                </c:pt>
                <c:pt idx="98">
                  <c:v>09:49</c:v>
                </c:pt>
                <c:pt idx="99">
                  <c:v>09:52</c:v>
                </c:pt>
                <c:pt idx="100">
                  <c:v>10:00</c:v>
                </c:pt>
                <c:pt idx="101">
                  <c:v>10:01</c:v>
                </c:pt>
                <c:pt idx="102">
                  <c:v>10:05</c:v>
                </c:pt>
                <c:pt idx="103">
                  <c:v>10:11</c:v>
                </c:pt>
                <c:pt idx="104">
                  <c:v>10:16</c:v>
                </c:pt>
                <c:pt idx="105">
                  <c:v>10:22</c:v>
                </c:pt>
                <c:pt idx="106">
                  <c:v>10:25</c:v>
                </c:pt>
                <c:pt idx="107">
                  <c:v>10:31</c:v>
                </c:pt>
                <c:pt idx="108">
                  <c:v>10:33</c:v>
                </c:pt>
                <c:pt idx="109">
                  <c:v>10:39</c:v>
                </c:pt>
                <c:pt idx="110">
                  <c:v>10:43</c:v>
                </c:pt>
                <c:pt idx="111">
                  <c:v>10:48</c:v>
                </c:pt>
                <c:pt idx="112">
                  <c:v>10:51</c:v>
                </c:pt>
                <c:pt idx="113">
                  <c:v>10:55</c:v>
                </c:pt>
                <c:pt idx="114">
                  <c:v>10:58</c:v>
                </c:pt>
                <c:pt idx="115">
                  <c:v>11:09</c:v>
                </c:pt>
                <c:pt idx="116">
                  <c:v>11:09</c:v>
                </c:pt>
                <c:pt idx="117">
                  <c:v>11:18</c:v>
                </c:pt>
                <c:pt idx="118">
                  <c:v>11:20</c:v>
                </c:pt>
                <c:pt idx="119">
                  <c:v>11:20</c:v>
                </c:pt>
                <c:pt idx="120">
                  <c:v>11:25</c:v>
                </c:pt>
                <c:pt idx="121">
                  <c:v>11:27</c:v>
                </c:pt>
                <c:pt idx="122">
                  <c:v>11:29</c:v>
                </c:pt>
                <c:pt idx="123">
                  <c:v>11:34</c:v>
                </c:pt>
                <c:pt idx="124">
                  <c:v>11:35</c:v>
                </c:pt>
              </c:strCache>
            </c:strRef>
          </c:cat>
          <c:val>
            <c:numRef>
              <c:f>Elasticity!$C$104:$DW$104</c:f>
              <c:numCache>
                <c:formatCode>General</c:formatCode>
                <c:ptCount val="125"/>
                <c:pt idx="0">
                  <c:v>17201</c:v>
                </c:pt>
                <c:pt idx="1">
                  <c:v>21936</c:v>
                </c:pt>
                <c:pt idx="2">
                  <c:v>31068</c:v>
                </c:pt>
                <c:pt idx="3">
                  <c:v>45476</c:v>
                </c:pt>
                <c:pt idx="4">
                  <c:v>56548</c:v>
                </c:pt>
                <c:pt idx="5">
                  <c:v>72142</c:v>
                </c:pt>
                <c:pt idx="6">
                  <c:v>86653</c:v>
                </c:pt>
                <c:pt idx="7">
                  <c:v>93299</c:v>
                </c:pt>
                <c:pt idx="8">
                  <c:v>97142</c:v>
                </c:pt>
                <c:pt idx="9">
                  <c:v>105770</c:v>
                </c:pt>
                <c:pt idx="10">
                  <c:v>110814</c:v>
                </c:pt>
                <c:pt idx="11">
                  <c:v>116508</c:v>
                </c:pt>
                <c:pt idx="12">
                  <c:v>116703</c:v>
                </c:pt>
                <c:pt idx="13">
                  <c:v>123290</c:v>
                </c:pt>
                <c:pt idx="14">
                  <c:v>133324</c:v>
                </c:pt>
                <c:pt idx="15">
                  <c:v>140625</c:v>
                </c:pt>
                <c:pt idx="16">
                  <c:v>143946</c:v>
                </c:pt>
                <c:pt idx="17">
                  <c:v>148868</c:v>
                </c:pt>
                <c:pt idx="18">
                  <c:v>157766</c:v>
                </c:pt>
                <c:pt idx="19">
                  <c:v>164498</c:v>
                </c:pt>
                <c:pt idx="20">
                  <c:v>170862</c:v>
                </c:pt>
                <c:pt idx="21">
                  <c:v>175810</c:v>
                </c:pt>
                <c:pt idx="22">
                  <c:v>183861</c:v>
                </c:pt>
                <c:pt idx="23">
                  <c:v>187114</c:v>
                </c:pt>
                <c:pt idx="24">
                  <c:v>194798</c:v>
                </c:pt>
                <c:pt idx="25">
                  <c:v>203129</c:v>
                </c:pt>
                <c:pt idx="26">
                  <c:v>208460</c:v>
                </c:pt>
                <c:pt idx="27">
                  <c:v>213915</c:v>
                </c:pt>
                <c:pt idx="28">
                  <c:v>215249</c:v>
                </c:pt>
                <c:pt idx="29">
                  <c:v>222839</c:v>
                </c:pt>
                <c:pt idx="30">
                  <c:v>227410</c:v>
                </c:pt>
                <c:pt idx="31">
                  <c:v>232493</c:v>
                </c:pt>
                <c:pt idx="32">
                  <c:v>238491</c:v>
                </c:pt>
                <c:pt idx="33">
                  <c:v>246190</c:v>
                </c:pt>
                <c:pt idx="34">
                  <c:v>250915</c:v>
                </c:pt>
                <c:pt idx="35">
                  <c:v>256308</c:v>
                </c:pt>
                <c:pt idx="36">
                  <c:v>256395</c:v>
                </c:pt>
                <c:pt idx="37">
                  <c:v>258963</c:v>
                </c:pt>
                <c:pt idx="38">
                  <c:v>268403</c:v>
                </c:pt>
                <c:pt idx="39">
                  <c:v>278692</c:v>
                </c:pt>
                <c:pt idx="40">
                  <c:v>282512</c:v>
                </c:pt>
                <c:pt idx="41">
                  <c:v>288638</c:v>
                </c:pt>
                <c:pt idx="42">
                  <c:v>303673</c:v>
                </c:pt>
                <c:pt idx="43">
                  <c:v>303673</c:v>
                </c:pt>
                <c:pt idx="44">
                  <c:v>303673</c:v>
                </c:pt>
                <c:pt idx="45">
                  <c:v>303673</c:v>
                </c:pt>
                <c:pt idx="46">
                  <c:v>303673</c:v>
                </c:pt>
                <c:pt idx="47">
                  <c:v>303673</c:v>
                </c:pt>
                <c:pt idx="48">
                  <c:v>303673</c:v>
                </c:pt>
                <c:pt idx="49">
                  <c:v>303673</c:v>
                </c:pt>
                <c:pt idx="50">
                  <c:v>303673</c:v>
                </c:pt>
                <c:pt idx="51">
                  <c:v>303673</c:v>
                </c:pt>
                <c:pt idx="52">
                  <c:v>303673</c:v>
                </c:pt>
                <c:pt idx="53">
                  <c:v>303673</c:v>
                </c:pt>
                <c:pt idx="54">
                  <c:v>303673</c:v>
                </c:pt>
                <c:pt idx="55">
                  <c:v>303673</c:v>
                </c:pt>
                <c:pt idx="56">
                  <c:v>303673</c:v>
                </c:pt>
                <c:pt idx="57">
                  <c:v>303673</c:v>
                </c:pt>
                <c:pt idx="58">
                  <c:v>303673</c:v>
                </c:pt>
                <c:pt idx="59">
                  <c:v>303673</c:v>
                </c:pt>
                <c:pt idx="60">
                  <c:v>303673</c:v>
                </c:pt>
                <c:pt idx="61">
                  <c:v>310774</c:v>
                </c:pt>
                <c:pt idx="62">
                  <c:v>319095</c:v>
                </c:pt>
                <c:pt idx="63">
                  <c:v>324830</c:v>
                </c:pt>
                <c:pt idx="64">
                  <c:v>345509</c:v>
                </c:pt>
                <c:pt idx="65">
                  <c:v>358949</c:v>
                </c:pt>
                <c:pt idx="66">
                  <c:v>376736</c:v>
                </c:pt>
                <c:pt idx="67">
                  <c:v>382411</c:v>
                </c:pt>
                <c:pt idx="68">
                  <c:v>387508</c:v>
                </c:pt>
                <c:pt idx="69">
                  <c:v>397136</c:v>
                </c:pt>
                <c:pt idx="70">
                  <c:v>400123</c:v>
                </c:pt>
                <c:pt idx="71">
                  <c:v>400884</c:v>
                </c:pt>
                <c:pt idx="72">
                  <c:v>414606</c:v>
                </c:pt>
                <c:pt idx="73">
                  <c:v>422253</c:v>
                </c:pt>
                <c:pt idx="74">
                  <c:v>422859</c:v>
                </c:pt>
                <c:pt idx="75">
                  <c:v>428930</c:v>
                </c:pt>
                <c:pt idx="76">
                  <c:v>440730</c:v>
                </c:pt>
                <c:pt idx="77">
                  <c:v>447230</c:v>
                </c:pt>
                <c:pt idx="78">
                  <c:v>454344</c:v>
                </c:pt>
                <c:pt idx="79">
                  <c:v>462497</c:v>
                </c:pt>
                <c:pt idx="80">
                  <c:v>470760</c:v>
                </c:pt>
                <c:pt idx="81">
                  <c:v>476460</c:v>
                </c:pt>
                <c:pt idx="82">
                  <c:v>485105</c:v>
                </c:pt>
                <c:pt idx="83">
                  <c:v>491901</c:v>
                </c:pt>
                <c:pt idx="84">
                  <c:v>503015</c:v>
                </c:pt>
                <c:pt idx="85">
                  <c:v>504514</c:v>
                </c:pt>
                <c:pt idx="86">
                  <c:v>508861</c:v>
                </c:pt>
                <c:pt idx="87">
                  <c:v>515241</c:v>
                </c:pt>
                <c:pt idx="88">
                  <c:v>516929</c:v>
                </c:pt>
                <c:pt idx="89">
                  <c:v>522058</c:v>
                </c:pt>
                <c:pt idx="90">
                  <c:v>524946</c:v>
                </c:pt>
                <c:pt idx="91">
                  <c:v>534305</c:v>
                </c:pt>
                <c:pt idx="92">
                  <c:v>539906</c:v>
                </c:pt>
                <c:pt idx="93">
                  <c:v>545482</c:v>
                </c:pt>
                <c:pt idx="94">
                  <c:v>550365</c:v>
                </c:pt>
                <c:pt idx="95">
                  <c:v>555816</c:v>
                </c:pt>
                <c:pt idx="96">
                  <c:v>563454</c:v>
                </c:pt>
                <c:pt idx="97">
                  <c:v>574882</c:v>
                </c:pt>
                <c:pt idx="98">
                  <c:v>581638</c:v>
                </c:pt>
                <c:pt idx="99">
                  <c:v>585746</c:v>
                </c:pt>
                <c:pt idx="100">
                  <c:v>593897</c:v>
                </c:pt>
                <c:pt idx="101">
                  <c:v>594351</c:v>
                </c:pt>
                <c:pt idx="102">
                  <c:v>599563</c:v>
                </c:pt>
                <c:pt idx="103">
                  <c:v>606778</c:v>
                </c:pt>
                <c:pt idx="104">
                  <c:v>614548</c:v>
                </c:pt>
                <c:pt idx="105">
                  <c:v>621850</c:v>
                </c:pt>
                <c:pt idx="106">
                  <c:v>626289</c:v>
                </c:pt>
                <c:pt idx="107">
                  <c:v>630387</c:v>
                </c:pt>
                <c:pt idx="108">
                  <c:v>632364</c:v>
                </c:pt>
                <c:pt idx="109">
                  <c:v>641037</c:v>
                </c:pt>
                <c:pt idx="110">
                  <c:v>645238</c:v>
                </c:pt>
                <c:pt idx="111">
                  <c:v>651498</c:v>
                </c:pt>
                <c:pt idx="112">
                  <c:v>656131</c:v>
                </c:pt>
                <c:pt idx="113">
                  <c:v>661850</c:v>
                </c:pt>
                <c:pt idx="114">
                  <c:v>665104</c:v>
                </c:pt>
                <c:pt idx="115">
                  <c:v>671709</c:v>
                </c:pt>
                <c:pt idx="116">
                  <c:v>672035</c:v>
                </c:pt>
                <c:pt idx="117">
                  <c:v>681360</c:v>
                </c:pt>
                <c:pt idx="118">
                  <c:v>684596</c:v>
                </c:pt>
                <c:pt idx="119">
                  <c:v>685046</c:v>
                </c:pt>
                <c:pt idx="120">
                  <c:v>690772</c:v>
                </c:pt>
                <c:pt idx="121">
                  <c:v>694359</c:v>
                </c:pt>
                <c:pt idx="122">
                  <c:v>696923</c:v>
                </c:pt>
                <c:pt idx="123">
                  <c:v>700006</c:v>
                </c:pt>
                <c:pt idx="124">
                  <c:v>701720</c:v>
                </c:pt>
              </c:numCache>
            </c:numRef>
          </c:val>
          <c:smooth val="0"/>
        </c:ser>
        <c:ser>
          <c:idx val="13"/>
          <c:order val="2"/>
          <c:tx>
            <c:v>S2</c:v>
          </c:tx>
          <c:marker>
            <c:symbol val="square"/>
            <c:size val="5"/>
          </c:marker>
          <c:cat>
            <c:strRef>
              <c:f>Elasticity!$C$100:$DW$100</c:f>
              <c:strCache>
                <c:ptCount val="125"/>
                <c:pt idx="0">
                  <c:v>00:00</c:v>
                </c:pt>
                <c:pt idx="1">
                  <c:v>00:03</c:v>
                </c:pt>
                <c:pt idx="2">
                  <c:v>00:12</c:v>
                </c:pt>
                <c:pt idx="3">
                  <c:v>00:23</c:v>
                </c:pt>
                <c:pt idx="4">
                  <c:v>00:34</c:v>
                </c:pt>
                <c:pt idx="5">
                  <c:v>00:48</c:v>
                </c:pt>
                <c:pt idx="6">
                  <c:v>01:01</c:v>
                </c:pt>
                <c:pt idx="7">
                  <c:v>01:06</c:v>
                </c:pt>
                <c:pt idx="8">
                  <c:v>01:10</c:v>
                </c:pt>
                <c:pt idx="9">
                  <c:v>01:18</c:v>
                </c:pt>
                <c:pt idx="10">
                  <c:v>01:23</c:v>
                </c:pt>
                <c:pt idx="11">
                  <c:v>01:27</c:v>
                </c:pt>
                <c:pt idx="12">
                  <c:v>01:27</c:v>
                </c:pt>
                <c:pt idx="13">
                  <c:v>01:34</c:v>
                </c:pt>
                <c:pt idx="14">
                  <c:v>01:41</c:v>
                </c:pt>
                <c:pt idx="15">
                  <c:v>01:47</c:v>
                </c:pt>
                <c:pt idx="16">
                  <c:v>01:50</c:v>
                </c:pt>
                <c:pt idx="17">
                  <c:v>01:55</c:v>
                </c:pt>
                <c:pt idx="18">
                  <c:v>02:02</c:v>
                </c:pt>
                <c:pt idx="19">
                  <c:v>02:07</c:v>
                </c:pt>
                <c:pt idx="20">
                  <c:v>02:12</c:v>
                </c:pt>
                <c:pt idx="21">
                  <c:v>02:14</c:v>
                </c:pt>
                <c:pt idx="22">
                  <c:v>02:23</c:v>
                </c:pt>
                <c:pt idx="23">
                  <c:v>02:26</c:v>
                </c:pt>
                <c:pt idx="24">
                  <c:v>02:31</c:v>
                </c:pt>
                <c:pt idx="25">
                  <c:v>02:38</c:v>
                </c:pt>
                <c:pt idx="26">
                  <c:v>02:43</c:v>
                </c:pt>
                <c:pt idx="27">
                  <c:v>02:49</c:v>
                </c:pt>
                <c:pt idx="28">
                  <c:v>02:50</c:v>
                </c:pt>
                <c:pt idx="29">
                  <c:v>02:59</c:v>
                </c:pt>
                <c:pt idx="30">
                  <c:v>03:03</c:v>
                </c:pt>
                <c:pt idx="31">
                  <c:v>03:07</c:v>
                </c:pt>
                <c:pt idx="32">
                  <c:v>03:12</c:v>
                </c:pt>
                <c:pt idx="33">
                  <c:v>03:19</c:v>
                </c:pt>
                <c:pt idx="34">
                  <c:v>03:24</c:v>
                </c:pt>
                <c:pt idx="35">
                  <c:v>03:29</c:v>
                </c:pt>
                <c:pt idx="36">
                  <c:v>03:29</c:v>
                </c:pt>
                <c:pt idx="37">
                  <c:v>03:31</c:v>
                </c:pt>
                <c:pt idx="38">
                  <c:v>03:41</c:v>
                </c:pt>
                <c:pt idx="39">
                  <c:v>03:49</c:v>
                </c:pt>
                <c:pt idx="40">
                  <c:v>03:52</c:v>
                </c:pt>
                <c:pt idx="41">
                  <c:v>04:00</c:v>
                </c:pt>
                <c:pt idx="42">
                  <c:v>04:29</c:v>
                </c:pt>
                <c:pt idx="43">
                  <c:v>04:30</c:v>
                </c:pt>
                <c:pt idx="44">
                  <c:v>04:30</c:v>
                </c:pt>
                <c:pt idx="45">
                  <c:v>04:30</c:v>
                </c:pt>
                <c:pt idx="46">
                  <c:v>04:30</c:v>
                </c:pt>
                <c:pt idx="47">
                  <c:v>04:33</c:v>
                </c:pt>
                <c:pt idx="48">
                  <c:v>04:45</c:v>
                </c:pt>
                <c:pt idx="49">
                  <c:v>04:47</c:v>
                </c:pt>
                <c:pt idx="50">
                  <c:v>04:49</c:v>
                </c:pt>
                <c:pt idx="51">
                  <c:v>04:54</c:v>
                </c:pt>
                <c:pt idx="52">
                  <c:v>05:00</c:v>
                </c:pt>
                <c:pt idx="53">
                  <c:v>05:05</c:v>
                </c:pt>
                <c:pt idx="54">
                  <c:v>05:10</c:v>
                </c:pt>
                <c:pt idx="55">
                  <c:v>05:15</c:v>
                </c:pt>
                <c:pt idx="56">
                  <c:v>05:21</c:v>
                </c:pt>
                <c:pt idx="57">
                  <c:v>05:25</c:v>
                </c:pt>
                <c:pt idx="58">
                  <c:v>05:30</c:v>
                </c:pt>
                <c:pt idx="59">
                  <c:v>05:35</c:v>
                </c:pt>
                <c:pt idx="60">
                  <c:v>05:40</c:v>
                </c:pt>
                <c:pt idx="61">
                  <c:v>05:47</c:v>
                </c:pt>
                <c:pt idx="62">
                  <c:v>05:55</c:v>
                </c:pt>
                <c:pt idx="63">
                  <c:v>06:03</c:v>
                </c:pt>
                <c:pt idx="64">
                  <c:v>06:26</c:v>
                </c:pt>
                <c:pt idx="65">
                  <c:v>06:38</c:v>
                </c:pt>
                <c:pt idx="66">
                  <c:v>06:58</c:v>
                </c:pt>
                <c:pt idx="67">
                  <c:v>07:05</c:v>
                </c:pt>
                <c:pt idx="68">
                  <c:v>07:09</c:v>
                </c:pt>
                <c:pt idx="69">
                  <c:v>07:17</c:v>
                </c:pt>
                <c:pt idx="70">
                  <c:v>07:19</c:v>
                </c:pt>
                <c:pt idx="71">
                  <c:v>07:22</c:v>
                </c:pt>
                <c:pt idx="72">
                  <c:v>07:33</c:v>
                </c:pt>
                <c:pt idx="73">
                  <c:v>07:40</c:v>
                </c:pt>
                <c:pt idx="74">
                  <c:v>07:40</c:v>
                </c:pt>
                <c:pt idx="75">
                  <c:v>07:47</c:v>
                </c:pt>
                <c:pt idx="76">
                  <c:v>07:54</c:v>
                </c:pt>
                <c:pt idx="77">
                  <c:v>07:59</c:v>
                </c:pt>
                <c:pt idx="78">
                  <c:v>08:03</c:v>
                </c:pt>
                <c:pt idx="79">
                  <c:v>08:09</c:v>
                </c:pt>
                <c:pt idx="80">
                  <c:v>08:14</c:v>
                </c:pt>
                <c:pt idx="81">
                  <c:v>08:17</c:v>
                </c:pt>
                <c:pt idx="82">
                  <c:v>08:23</c:v>
                </c:pt>
                <c:pt idx="83">
                  <c:v>08:28</c:v>
                </c:pt>
                <c:pt idx="84">
                  <c:v>08:36</c:v>
                </c:pt>
                <c:pt idx="85">
                  <c:v>08:43</c:v>
                </c:pt>
                <c:pt idx="86">
                  <c:v>08:46</c:v>
                </c:pt>
                <c:pt idx="87">
                  <c:v>08:53</c:v>
                </c:pt>
                <c:pt idx="88">
                  <c:v>08:54</c:v>
                </c:pt>
                <c:pt idx="89">
                  <c:v>09:03</c:v>
                </c:pt>
                <c:pt idx="90">
                  <c:v>09:04</c:v>
                </c:pt>
                <c:pt idx="91">
                  <c:v>09:15</c:v>
                </c:pt>
                <c:pt idx="92">
                  <c:v>09:19</c:v>
                </c:pt>
                <c:pt idx="93">
                  <c:v>09:24</c:v>
                </c:pt>
                <c:pt idx="94">
                  <c:v>09:28</c:v>
                </c:pt>
                <c:pt idx="95">
                  <c:v>09:32</c:v>
                </c:pt>
                <c:pt idx="96">
                  <c:v>09:37</c:v>
                </c:pt>
                <c:pt idx="97">
                  <c:v>09:45</c:v>
                </c:pt>
                <c:pt idx="98">
                  <c:v>09:49</c:v>
                </c:pt>
                <c:pt idx="99">
                  <c:v>09:52</c:v>
                </c:pt>
                <c:pt idx="100">
                  <c:v>10:00</c:v>
                </c:pt>
                <c:pt idx="101">
                  <c:v>10:01</c:v>
                </c:pt>
                <c:pt idx="102">
                  <c:v>10:05</c:v>
                </c:pt>
                <c:pt idx="103">
                  <c:v>10:11</c:v>
                </c:pt>
                <c:pt idx="104">
                  <c:v>10:16</c:v>
                </c:pt>
                <c:pt idx="105">
                  <c:v>10:22</c:v>
                </c:pt>
                <c:pt idx="106">
                  <c:v>10:25</c:v>
                </c:pt>
                <c:pt idx="107">
                  <c:v>10:31</c:v>
                </c:pt>
                <c:pt idx="108">
                  <c:v>10:33</c:v>
                </c:pt>
                <c:pt idx="109">
                  <c:v>10:39</c:v>
                </c:pt>
                <c:pt idx="110">
                  <c:v>10:43</c:v>
                </c:pt>
                <c:pt idx="111">
                  <c:v>10:48</c:v>
                </c:pt>
                <c:pt idx="112">
                  <c:v>10:51</c:v>
                </c:pt>
                <c:pt idx="113">
                  <c:v>10:55</c:v>
                </c:pt>
                <c:pt idx="114">
                  <c:v>10:58</c:v>
                </c:pt>
                <c:pt idx="115">
                  <c:v>11:09</c:v>
                </c:pt>
                <c:pt idx="116">
                  <c:v>11:09</c:v>
                </c:pt>
                <c:pt idx="117">
                  <c:v>11:18</c:v>
                </c:pt>
                <c:pt idx="118">
                  <c:v>11:20</c:v>
                </c:pt>
                <c:pt idx="119">
                  <c:v>11:20</c:v>
                </c:pt>
                <c:pt idx="120">
                  <c:v>11:25</c:v>
                </c:pt>
                <c:pt idx="121">
                  <c:v>11:27</c:v>
                </c:pt>
                <c:pt idx="122">
                  <c:v>11:29</c:v>
                </c:pt>
                <c:pt idx="123">
                  <c:v>11:34</c:v>
                </c:pt>
                <c:pt idx="124">
                  <c:v>11:35</c:v>
                </c:pt>
              </c:strCache>
            </c:strRef>
          </c:cat>
          <c:val>
            <c:numRef>
              <c:f>Elasticity!$C$116:$DW$116</c:f>
              <c:numCache>
                <c:formatCode>General</c:formatCode>
                <c:ptCount val="125"/>
                <c:pt idx="0">
                  <c:v>17221</c:v>
                </c:pt>
                <c:pt idx="1">
                  <c:v>21946</c:v>
                </c:pt>
                <c:pt idx="2">
                  <c:v>31074</c:v>
                </c:pt>
                <c:pt idx="3">
                  <c:v>45483</c:v>
                </c:pt>
                <c:pt idx="4">
                  <c:v>56548</c:v>
                </c:pt>
                <c:pt idx="5">
                  <c:v>72140</c:v>
                </c:pt>
                <c:pt idx="6">
                  <c:v>86531</c:v>
                </c:pt>
                <c:pt idx="7">
                  <c:v>93290</c:v>
                </c:pt>
                <c:pt idx="8">
                  <c:v>97941</c:v>
                </c:pt>
                <c:pt idx="9">
                  <c:v>105759</c:v>
                </c:pt>
                <c:pt idx="10">
                  <c:v>110824</c:v>
                </c:pt>
                <c:pt idx="11">
                  <c:v>116520</c:v>
                </c:pt>
                <c:pt idx="12">
                  <c:v>116703</c:v>
                </c:pt>
                <c:pt idx="13">
                  <c:v>123306</c:v>
                </c:pt>
                <c:pt idx="14">
                  <c:v>133331</c:v>
                </c:pt>
                <c:pt idx="15">
                  <c:v>140629</c:v>
                </c:pt>
                <c:pt idx="16">
                  <c:v>144017</c:v>
                </c:pt>
                <c:pt idx="17">
                  <c:v>148868</c:v>
                </c:pt>
                <c:pt idx="18">
                  <c:v>157733</c:v>
                </c:pt>
                <c:pt idx="19">
                  <c:v>164507</c:v>
                </c:pt>
                <c:pt idx="20">
                  <c:v>170885</c:v>
                </c:pt>
                <c:pt idx="21">
                  <c:v>175854</c:v>
                </c:pt>
                <c:pt idx="22">
                  <c:v>183861</c:v>
                </c:pt>
                <c:pt idx="23">
                  <c:v>187086</c:v>
                </c:pt>
                <c:pt idx="24">
                  <c:v>194807</c:v>
                </c:pt>
                <c:pt idx="25">
                  <c:v>203153</c:v>
                </c:pt>
                <c:pt idx="26">
                  <c:v>208459</c:v>
                </c:pt>
                <c:pt idx="27">
                  <c:v>213928</c:v>
                </c:pt>
                <c:pt idx="28">
                  <c:v>215125</c:v>
                </c:pt>
                <c:pt idx="29">
                  <c:v>222839</c:v>
                </c:pt>
                <c:pt idx="30">
                  <c:v>227483</c:v>
                </c:pt>
                <c:pt idx="31">
                  <c:v>232490</c:v>
                </c:pt>
                <c:pt idx="32">
                  <c:v>238330</c:v>
                </c:pt>
                <c:pt idx="33">
                  <c:v>246193</c:v>
                </c:pt>
                <c:pt idx="34">
                  <c:v>250928</c:v>
                </c:pt>
                <c:pt idx="35">
                  <c:v>256308</c:v>
                </c:pt>
                <c:pt idx="36">
                  <c:v>256397</c:v>
                </c:pt>
                <c:pt idx="37">
                  <c:v>258849</c:v>
                </c:pt>
                <c:pt idx="38">
                  <c:v>268510</c:v>
                </c:pt>
                <c:pt idx="39">
                  <c:v>278689</c:v>
                </c:pt>
                <c:pt idx="40">
                  <c:v>282541</c:v>
                </c:pt>
                <c:pt idx="41">
                  <c:v>288698</c:v>
                </c:pt>
                <c:pt idx="42">
                  <c:v>303665</c:v>
                </c:pt>
                <c:pt idx="43">
                  <c:v>303665</c:v>
                </c:pt>
                <c:pt idx="44">
                  <c:v>303665</c:v>
                </c:pt>
                <c:pt idx="45">
                  <c:v>303665</c:v>
                </c:pt>
                <c:pt idx="46">
                  <c:v>303665</c:v>
                </c:pt>
                <c:pt idx="47">
                  <c:v>303665</c:v>
                </c:pt>
                <c:pt idx="48">
                  <c:v>303665</c:v>
                </c:pt>
                <c:pt idx="49">
                  <c:v>303665</c:v>
                </c:pt>
                <c:pt idx="50">
                  <c:v>303665</c:v>
                </c:pt>
                <c:pt idx="51">
                  <c:v>303665</c:v>
                </c:pt>
                <c:pt idx="52">
                  <c:v>303662</c:v>
                </c:pt>
                <c:pt idx="53">
                  <c:v>303662</c:v>
                </c:pt>
                <c:pt idx="54">
                  <c:v>303662</c:v>
                </c:pt>
                <c:pt idx="55">
                  <c:v>303662</c:v>
                </c:pt>
                <c:pt idx="56">
                  <c:v>303662</c:v>
                </c:pt>
                <c:pt idx="57">
                  <c:v>303662</c:v>
                </c:pt>
                <c:pt idx="58">
                  <c:v>303662</c:v>
                </c:pt>
                <c:pt idx="59">
                  <c:v>303662</c:v>
                </c:pt>
                <c:pt idx="60">
                  <c:v>303662</c:v>
                </c:pt>
                <c:pt idx="61">
                  <c:v>310761</c:v>
                </c:pt>
                <c:pt idx="62">
                  <c:v>319083</c:v>
                </c:pt>
                <c:pt idx="63">
                  <c:v>324208</c:v>
                </c:pt>
                <c:pt idx="64">
                  <c:v>345711</c:v>
                </c:pt>
                <c:pt idx="65">
                  <c:v>358962</c:v>
                </c:pt>
                <c:pt idx="66">
                  <c:v>376477</c:v>
                </c:pt>
                <c:pt idx="67">
                  <c:v>382403</c:v>
                </c:pt>
                <c:pt idx="68">
                  <c:v>387749</c:v>
                </c:pt>
                <c:pt idx="69">
                  <c:v>397198</c:v>
                </c:pt>
                <c:pt idx="70">
                  <c:v>400067</c:v>
                </c:pt>
                <c:pt idx="71">
                  <c:v>400859</c:v>
                </c:pt>
                <c:pt idx="72">
                  <c:v>414576</c:v>
                </c:pt>
                <c:pt idx="73">
                  <c:v>422228</c:v>
                </c:pt>
                <c:pt idx="74">
                  <c:v>422854</c:v>
                </c:pt>
                <c:pt idx="75">
                  <c:v>428867</c:v>
                </c:pt>
                <c:pt idx="76">
                  <c:v>440653</c:v>
                </c:pt>
                <c:pt idx="77">
                  <c:v>447253</c:v>
                </c:pt>
                <c:pt idx="78">
                  <c:v>454349</c:v>
                </c:pt>
                <c:pt idx="79">
                  <c:v>462604</c:v>
                </c:pt>
                <c:pt idx="80">
                  <c:v>470747</c:v>
                </c:pt>
                <c:pt idx="81">
                  <c:v>476503</c:v>
                </c:pt>
                <c:pt idx="82">
                  <c:v>485066</c:v>
                </c:pt>
                <c:pt idx="83">
                  <c:v>491910</c:v>
                </c:pt>
                <c:pt idx="84">
                  <c:v>502529</c:v>
                </c:pt>
                <c:pt idx="85">
                  <c:v>504505</c:v>
                </c:pt>
                <c:pt idx="86">
                  <c:v>508949</c:v>
                </c:pt>
                <c:pt idx="87">
                  <c:v>515223</c:v>
                </c:pt>
                <c:pt idx="88">
                  <c:v>516934</c:v>
                </c:pt>
                <c:pt idx="89">
                  <c:v>522060</c:v>
                </c:pt>
                <c:pt idx="90">
                  <c:v>524942</c:v>
                </c:pt>
                <c:pt idx="91">
                  <c:v>534271</c:v>
                </c:pt>
                <c:pt idx="92">
                  <c:v>539943</c:v>
                </c:pt>
                <c:pt idx="93">
                  <c:v>545454</c:v>
                </c:pt>
                <c:pt idx="94">
                  <c:v>550379</c:v>
                </c:pt>
                <c:pt idx="95">
                  <c:v>555841</c:v>
                </c:pt>
                <c:pt idx="96">
                  <c:v>563484</c:v>
                </c:pt>
                <c:pt idx="97">
                  <c:v>574932</c:v>
                </c:pt>
                <c:pt idx="98">
                  <c:v>581470</c:v>
                </c:pt>
                <c:pt idx="99">
                  <c:v>585790</c:v>
                </c:pt>
                <c:pt idx="100">
                  <c:v>593902</c:v>
                </c:pt>
                <c:pt idx="101">
                  <c:v>594382</c:v>
                </c:pt>
                <c:pt idx="102">
                  <c:v>599567</c:v>
                </c:pt>
                <c:pt idx="103">
                  <c:v>606869</c:v>
                </c:pt>
                <c:pt idx="104">
                  <c:v>614541</c:v>
                </c:pt>
                <c:pt idx="105">
                  <c:v>622099</c:v>
                </c:pt>
                <c:pt idx="106">
                  <c:v>626475</c:v>
                </c:pt>
                <c:pt idx="107">
                  <c:v>630386</c:v>
                </c:pt>
                <c:pt idx="108">
                  <c:v>632367</c:v>
                </c:pt>
                <c:pt idx="109">
                  <c:v>640927</c:v>
                </c:pt>
                <c:pt idx="110">
                  <c:v>645178</c:v>
                </c:pt>
                <c:pt idx="111">
                  <c:v>651587</c:v>
                </c:pt>
                <c:pt idx="112">
                  <c:v>656238</c:v>
                </c:pt>
                <c:pt idx="113">
                  <c:v>661852</c:v>
                </c:pt>
                <c:pt idx="114">
                  <c:v>665102</c:v>
                </c:pt>
                <c:pt idx="115">
                  <c:v>671708</c:v>
                </c:pt>
                <c:pt idx="116">
                  <c:v>672038</c:v>
                </c:pt>
                <c:pt idx="117">
                  <c:v>681374</c:v>
                </c:pt>
                <c:pt idx="118">
                  <c:v>684603</c:v>
                </c:pt>
                <c:pt idx="119">
                  <c:v>685047</c:v>
                </c:pt>
                <c:pt idx="120">
                  <c:v>690771</c:v>
                </c:pt>
                <c:pt idx="121">
                  <c:v>694360</c:v>
                </c:pt>
                <c:pt idx="122">
                  <c:v>696881</c:v>
                </c:pt>
                <c:pt idx="123">
                  <c:v>700009</c:v>
                </c:pt>
                <c:pt idx="124">
                  <c:v>701609</c:v>
                </c:pt>
              </c:numCache>
            </c:numRef>
          </c:val>
          <c:smooth val="0"/>
        </c:ser>
        <c:ser>
          <c:idx val="14"/>
          <c:order val="3"/>
          <c:tx>
            <c:v>S3</c:v>
          </c:tx>
          <c:marker>
            <c:symbol val="square"/>
            <c:size val="5"/>
          </c:marker>
          <c:cat>
            <c:strRef>
              <c:f>Elasticity!$C$100:$DW$100</c:f>
              <c:strCache>
                <c:ptCount val="125"/>
                <c:pt idx="0">
                  <c:v>00:00</c:v>
                </c:pt>
                <c:pt idx="1">
                  <c:v>00:03</c:v>
                </c:pt>
                <c:pt idx="2">
                  <c:v>00:12</c:v>
                </c:pt>
                <c:pt idx="3">
                  <c:v>00:23</c:v>
                </c:pt>
                <c:pt idx="4">
                  <c:v>00:34</c:v>
                </c:pt>
                <c:pt idx="5">
                  <c:v>00:48</c:v>
                </c:pt>
                <c:pt idx="6">
                  <c:v>01:01</c:v>
                </c:pt>
                <c:pt idx="7">
                  <c:v>01:06</c:v>
                </c:pt>
                <c:pt idx="8">
                  <c:v>01:10</c:v>
                </c:pt>
                <c:pt idx="9">
                  <c:v>01:18</c:v>
                </c:pt>
                <c:pt idx="10">
                  <c:v>01:23</c:v>
                </c:pt>
                <c:pt idx="11">
                  <c:v>01:27</c:v>
                </c:pt>
                <c:pt idx="12">
                  <c:v>01:27</c:v>
                </c:pt>
                <c:pt idx="13">
                  <c:v>01:34</c:v>
                </c:pt>
                <c:pt idx="14">
                  <c:v>01:41</c:v>
                </c:pt>
                <c:pt idx="15">
                  <c:v>01:47</c:v>
                </c:pt>
                <c:pt idx="16">
                  <c:v>01:50</c:v>
                </c:pt>
                <c:pt idx="17">
                  <c:v>01:55</c:v>
                </c:pt>
                <c:pt idx="18">
                  <c:v>02:02</c:v>
                </c:pt>
                <c:pt idx="19">
                  <c:v>02:07</c:v>
                </c:pt>
                <c:pt idx="20">
                  <c:v>02:12</c:v>
                </c:pt>
                <c:pt idx="21">
                  <c:v>02:14</c:v>
                </c:pt>
                <c:pt idx="22">
                  <c:v>02:23</c:v>
                </c:pt>
                <c:pt idx="23">
                  <c:v>02:26</c:v>
                </c:pt>
                <c:pt idx="24">
                  <c:v>02:31</c:v>
                </c:pt>
                <c:pt idx="25">
                  <c:v>02:38</c:v>
                </c:pt>
                <c:pt idx="26">
                  <c:v>02:43</c:v>
                </c:pt>
                <c:pt idx="27">
                  <c:v>02:49</c:v>
                </c:pt>
                <c:pt idx="28">
                  <c:v>02:50</c:v>
                </c:pt>
                <c:pt idx="29">
                  <c:v>02:59</c:v>
                </c:pt>
                <c:pt idx="30">
                  <c:v>03:03</c:v>
                </c:pt>
                <c:pt idx="31">
                  <c:v>03:07</c:v>
                </c:pt>
                <c:pt idx="32">
                  <c:v>03:12</c:v>
                </c:pt>
                <c:pt idx="33">
                  <c:v>03:19</c:v>
                </c:pt>
                <c:pt idx="34">
                  <c:v>03:24</c:v>
                </c:pt>
                <c:pt idx="35">
                  <c:v>03:29</c:v>
                </c:pt>
                <c:pt idx="36">
                  <c:v>03:29</c:v>
                </c:pt>
                <c:pt idx="37">
                  <c:v>03:31</c:v>
                </c:pt>
                <c:pt idx="38">
                  <c:v>03:41</c:v>
                </c:pt>
                <c:pt idx="39">
                  <c:v>03:49</c:v>
                </c:pt>
                <c:pt idx="40">
                  <c:v>03:52</c:v>
                </c:pt>
                <c:pt idx="41">
                  <c:v>04:00</c:v>
                </c:pt>
                <c:pt idx="42">
                  <c:v>04:29</c:v>
                </c:pt>
                <c:pt idx="43">
                  <c:v>04:30</c:v>
                </c:pt>
                <c:pt idx="44">
                  <c:v>04:30</c:v>
                </c:pt>
                <c:pt idx="45">
                  <c:v>04:30</c:v>
                </c:pt>
                <c:pt idx="46">
                  <c:v>04:30</c:v>
                </c:pt>
                <c:pt idx="47">
                  <c:v>04:33</c:v>
                </c:pt>
                <c:pt idx="48">
                  <c:v>04:45</c:v>
                </c:pt>
                <c:pt idx="49">
                  <c:v>04:47</c:v>
                </c:pt>
                <c:pt idx="50">
                  <c:v>04:49</c:v>
                </c:pt>
                <c:pt idx="51">
                  <c:v>04:54</c:v>
                </c:pt>
                <c:pt idx="52">
                  <c:v>05:00</c:v>
                </c:pt>
                <c:pt idx="53">
                  <c:v>05:05</c:v>
                </c:pt>
                <c:pt idx="54">
                  <c:v>05:10</c:v>
                </c:pt>
                <c:pt idx="55">
                  <c:v>05:15</c:v>
                </c:pt>
                <c:pt idx="56">
                  <c:v>05:21</c:v>
                </c:pt>
                <c:pt idx="57">
                  <c:v>05:25</c:v>
                </c:pt>
                <c:pt idx="58">
                  <c:v>05:30</c:v>
                </c:pt>
                <c:pt idx="59">
                  <c:v>05:35</c:v>
                </c:pt>
                <c:pt idx="60">
                  <c:v>05:40</c:v>
                </c:pt>
                <c:pt idx="61">
                  <c:v>05:47</c:v>
                </c:pt>
                <c:pt idx="62">
                  <c:v>05:55</c:v>
                </c:pt>
                <c:pt idx="63">
                  <c:v>06:03</c:v>
                </c:pt>
                <c:pt idx="64">
                  <c:v>06:26</c:v>
                </c:pt>
                <c:pt idx="65">
                  <c:v>06:38</c:v>
                </c:pt>
                <c:pt idx="66">
                  <c:v>06:58</c:v>
                </c:pt>
                <c:pt idx="67">
                  <c:v>07:05</c:v>
                </c:pt>
                <c:pt idx="68">
                  <c:v>07:09</c:v>
                </c:pt>
                <c:pt idx="69">
                  <c:v>07:17</c:v>
                </c:pt>
                <c:pt idx="70">
                  <c:v>07:19</c:v>
                </c:pt>
                <c:pt idx="71">
                  <c:v>07:22</c:v>
                </c:pt>
                <c:pt idx="72">
                  <c:v>07:33</c:v>
                </c:pt>
                <c:pt idx="73">
                  <c:v>07:40</c:v>
                </c:pt>
                <c:pt idx="74">
                  <c:v>07:40</c:v>
                </c:pt>
                <c:pt idx="75">
                  <c:v>07:47</c:v>
                </c:pt>
                <c:pt idx="76">
                  <c:v>07:54</c:v>
                </c:pt>
                <c:pt idx="77">
                  <c:v>07:59</c:v>
                </c:pt>
                <c:pt idx="78">
                  <c:v>08:03</c:v>
                </c:pt>
                <c:pt idx="79">
                  <c:v>08:09</c:v>
                </c:pt>
                <c:pt idx="80">
                  <c:v>08:14</c:v>
                </c:pt>
                <c:pt idx="81">
                  <c:v>08:17</c:v>
                </c:pt>
                <c:pt idx="82">
                  <c:v>08:23</c:v>
                </c:pt>
                <c:pt idx="83">
                  <c:v>08:28</c:v>
                </c:pt>
                <c:pt idx="84">
                  <c:v>08:36</c:v>
                </c:pt>
                <c:pt idx="85">
                  <c:v>08:43</c:v>
                </c:pt>
                <c:pt idx="86">
                  <c:v>08:46</c:v>
                </c:pt>
                <c:pt idx="87">
                  <c:v>08:53</c:v>
                </c:pt>
                <c:pt idx="88">
                  <c:v>08:54</c:v>
                </c:pt>
                <c:pt idx="89">
                  <c:v>09:03</c:v>
                </c:pt>
                <c:pt idx="90">
                  <c:v>09:04</c:v>
                </c:pt>
                <c:pt idx="91">
                  <c:v>09:15</c:v>
                </c:pt>
                <c:pt idx="92">
                  <c:v>09:19</c:v>
                </c:pt>
                <c:pt idx="93">
                  <c:v>09:24</c:v>
                </c:pt>
                <c:pt idx="94">
                  <c:v>09:28</c:v>
                </c:pt>
                <c:pt idx="95">
                  <c:v>09:32</c:v>
                </c:pt>
                <c:pt idx="96">
                  <c:v>09:37</c:v>
                </c:pt>
                <c:pt idx="97">
                  <c:v>09:45</c:v>
                </c:pt>
                <c:pt idx="98">
                  <c:v>09:49</c:v>
                </c:pt>
                <c:pt idx="99">
                  <c:v>09:52</c:v>
                </c:pt>
                <c:pt idx="100">
                  <c:v>10:00</c:v>
                </c:pt>
                <c:pt idx="101">
                  <c:v>10:01</c:v>
                </c:pt>
                <c:pt idx="102">
                  <c:v>10:05</c:v>
                </c:pt>
                <c:pt idx="103">
                  <c:v>10:11</c:v>
                </c:pt>
                <c:pt idx="104">
                  <c:v>10:16</c:v>
                </c:pt>
                <c:pt idx="105">
                  <c:v>10:22</c:v>
                </c:pt>
                <c:pt idx="106">
                  <c:v>10:25</c:v>
                </c:pt>
                <c:pt idx="107">
                  <c:v>10:31</c:v>
                </c:pt>
                <c:pt idx="108">
                  <c:v>10:33</c:v>
                </c:pt>
                <c:pt idx="109">
                  <c:v>10:39</c:v>
                </c:pt>
                <c:pt idx="110">
                  <c:v>10:43</c:v>
                </c:pt>
                <c:pt idx="111">
                  <c:v>10:48</c:v>
                </c:pt>
                <c:pt idx="112">
                  <c:v>10:51</c:v>
                </c:pt>
                <c:pt idx="113">
                  <c:v>10:55</c:v>
                </c:pt>
                <c:pt idx="114">
                  <c:v>10:58</c:v>
                </c:pt>
                <c:pt idx="115">
                  <c:v>11:09</c:v>
                </c:pt>
                <c:pt idx="116">
                  <c:v>11:09</c:v>
                </c:pt>
                <c:pt idx="117">
                  <c:v>11:18</c:v>
                </c:pt>
                <c:pt idx="118">
                  <c:v>11:20</c:v>
                </c:pt>
                <c:pt idx="119">
                  <c:v>11:20</c:v>
                </c:pt>
                <c:pt idx="120">
                  <c:v>11:25</c:v>
                </c:pt>
                <c:pt idx="121">
                  <c:v>11:27</c:v>
                </c:pt>
                <c:pt idx="122">
                  <c:v>11:29</c:v>
                </c:pt>
                <c:pt idx="123">
                  <c:v>11:34</c:v>
                </c:pt>
                <c:pt idx="124">
                  <c:v>11:35</c:v>
                </c:pt>
              </c:strCache>
            </c:strRef>
          </c:cat>
          <c:val>
            <c:numRef>
              <c:f>Elasticity!$C$128:$DW$128</c:f>
              <c:numCache>
                <c:formatCode>General</c:formatCode>
                <c:ptCount val="125"/>
                <c:pt idx="0">
                  <c:v>17206</c:v>
                </c:pt>
                <c:pt idx="1">
                  <c:v>21954</c:v>
                </c:pt>
                <c:pt idx="2">
                  <c:v>31057</c:v>
                </c:pt>
                <c:pt idx="3">
                  <c:v>45472</c:v>
                </c:pt>
                <c:pt idx="4">
                  <c:v>56559</c:v>
                </c:pt>
                <c:pt idx="5">
                  <c:v>72136</c:v>
                </c:pt>
                <c:pt idx="6">
                  <c:v>86449</c:v>
                </c:pt>
                <c:pt idx="7">
                  <c:v>93287</c:v>
                </c:pt>
                <c:pt idx="8">
                  <c:v>97484</c:v>
                </c:pt>
                <c:pt idx="9">
                  <c:v>105756</c:v>
                </c:pt>
                <c:pt idx="10">
                  <c:v>110827</c:v>
                </c:pt>
                <c:pt idx="11">
                  <c:v>116512</c:v>
                </c:pt>
                <c:pt idx="12">
                  <c:v>116700</c:v>
                </c:pt>
                <c:pt idx="13">
                  <c:v>123436</c:v>
                </c:pt>
                <c:pt idx="14">
                  <c:v>133356</c:v>
                </c:pt>
                <c:pt idx="15">
                  <c:v>140654</c:v>
                </c:pt>
                <c:pt idx="16">
                  <c:v>144134</c:v>
                </c:pt>
                <c:pt idx="17">
                  <c:v>149060</c:v>
                </c:pt>
                <c:pt idx="18">
                  <c:v>157710</c:v>
                </c:pt>
                <c:pt idx="19">
                  <c:v>164687</c:v>
                </c:pt>
                <c:pt idx="20">
                  <c:v>170908</c:v>
                </c:pt>
                <c:pt idx="21">
                  <c:v>176193</c:v>
                </c:pt>
                <c:pt idx="22">
                  <c:v>183848</c:v>
                </c:pt>
                <c:pt idx="23">
                  <c:v>187164</c:v>
                </c:pt>
                <c:pt idx="24">
                  <c:v>194922</c:v>
                </c:pt>
                <c:pt idx="25">
                  <c:v>203130</c:v>
                </c:pt>
                <c:pt idx="26">
                  <c:v>208471</c:v>
                </c:pt>
                <c:pt idx="27">
                  <c:v>213960</c:v>
                </c:pt>
                <c:pt idx="28">
                  <c:v>215134</c:v>
                </c:pt>
                <c:pt idx="29">
                  <c:v>222849</c:v>
                </c:pt>
                <c:pt idx="30">
                  <c:v>227433</c:v>
                </c:pt>
                <c:pt idx="31">
                  <c:v>232513</c:v>
                </c:pt>
                <c:pt idx="32">
                  <c:v>238332</c:v>
                </c:pt>
                <c:pt idx="33">
                  <c:v>246285</c:v>
                </c:pt>
                <c:pt idx="34">
                  <c:v>251051</c:v>
                </c:pt>
                <c:pt idx="35">
                  <c:v>256314</c:v>
                </c:pt>
                <c:pt idx="36">
                  <c:v>256394</c:v>
                </c:pt>
                <c:pt idx="37">
                  <c:v>258786</c:v>
                </c:pt>
                <c:pt idx="38">
                  <c:v>268892</c:v>
                </c:pt>
                <c:pt idx="39">
                  <c:v>278678</c:v>
                </c:pt>
                <c:pt idx="40">
                  <c:v>282515</c:v>
                </c:pt>
                <c:pt idx="41">
                  <c:v>288676</c:v>
                </c:pt>
                <c:pt idx="42">
                  <c:v>303669</c:v>
                </c:pt>
                <c:pt idx="43">
                  <c:v>303669</c:v>
                </c:pt>
                <c:pt idx="44">
                  <c:v>303669</c:v>
                </c:pt>
                <c:pt idx="45">
                  <c:v>303669</c:v>
                </c:pt>
                <c:pt idx="46">
                  <c:v>303669</c:v>
                </c:pt>
                <c:pt idx="47">
                  <c:v>303669</c:v>
                </c:pt>
                <c:pt idx="48">
                  <c:v>303669</c:v>
                </c:pt>
                <c:pt idx="49">
                  <c:v>303669</c:v>
                </c:pt>
                <c:pt idx="50">
                  <c:v>303669</c:v>
                </c:pt>
                <c:pt idx="51">
                  <c:v>303669</c:v>
                </c:pt>
                <c:pt idx="52">
                  <c:v>303669</c:v>
                </c:pt>
                <c:pt idx="53">
                  <c:v>303669</c:v>
                </c:pt>
                <c:pt idx="54">
                  <c:v>303669</c:v>
                </c:pt>
                <c:pt idx="55">
                  <c:v>303669</c:v>
                </c:pt>
                <c:pt idx="56">
                  <c:v>303669</c:v>
                </c:pt>
                <c:pt idx="57">
                  <c:v>303669</c:v>
                </c:pt>
                <c:pt idx="58">
                  <c:v>303669</c:v>
                </c:pt>
                <c:pt idx="59">
                  <c:v>303669</c:v>
                </c:pt>
                <c:pt idx="60">
                  <c:v>303669</c:v>
                </c:pt>
                <c:pt idx="61">
                  <c:v>310793</c:v>
                </c:pt>
                <c:pt idx="62">
                  <c:v>319190</c:v>
                </c:pt>
                <c:pt idx="63">
                  <c:v>324145</c:v>
                </c:pt>
                <c:pt idx="64">
                  <c:v>345646</c:v>
                </c:pt>
                <c:pt idx="65">
                  <c:v>358965</c:v>
                </c:pt>
                <c:pt idx="66">
                  <c:v>376756</c:v>
                </c:pt>
                <c:pt idx="67">
                  <c:v>382411</c:v>
                </c:pt>
                <c:pt idx="68">
                  <c:v>387535</c:v>
                </c:pt>
                <c:pt idx="69">
                  <c:v>397238</c:v>
                </c:pt>
                <c:pt idx="70">
                  <c:v>400067</c:v>
                </c:pt>
                <c:pt idx="71">
                  <c:v>401166</c:v>
                </c:pt>
                <c:pt idx="72">
                  <c:v>414671</c:v>
                </c:pt>
                <c:pt idx="73">
                  <c:v>422220</c:v>
                </c:pt>
                <c:pt idx="74">
                  <c:v>422851</c:v>
                </c:pt>
                <c:pt idx="75">
                  <c:v>429037</c:v>
                </c:pt>
                <c:pt idx="76">
                  <c:v>440565</c:v>
                </c:pt>
                <c:pt idx="77">
                  <c:v>447171</c:v>
                </c:pt>
                <c:pt idx="78">
                  <c:v>454281</c:v>
                </c:pt>
                <c:pt idx="79">
                  <c:v>462530</c:v>
                </c:pt>
                <c:pt idx="80">
                  <c:v>470877</c:v>
                </c:pt>
                <c:pt idx="81">
                  <c:v>476393</c:v>
                </c:pt>
                <c:pt idx="82">
                  <c:v>485081</c:v>
                </c:pt>
                <c:pt idx="83">
                  <c:v>491893</c:v>
                </c:pt>
                <c:pt idx="84">
                  <c:v>502836</c:v>
                </c:pt>
                <c:pt idx="85">
                  <c:v>504511</c:v>
                </c:pt>
                <c:pt idx="86">
                  <c:v>508487</c:v>
                </c:pt>
                <c:pt idx="87">
                  <c:v>515260</c:v>
                </c:pt>
                <c:pt idx="88">
                  <c:v>516934</c:v>
                </c:pt>
                <c:pt idx="89">
                  <c:v>522085</c:v>
                </c:pt>
                <c:pt idx="90">
                  <c:v>525041</c:v>
                </c:pt>
                <c:pt idx="91">
                  <c:v>534364</c:v>
                </c:pt>
                <c:pt idx="92">
                  <c:v>540134</c:v>
                </c:pt>
                <c:pt idx="93">
                  <c:v>545487</c:v>
                </c:pt>
                <c:pt idx="94">
                  <c:v>550670</c:v>
                </c:pt>
                <c:pt idx="95">
                  <c:v>555939</c:v>
                </c:pt>
                <c:pt idx="96">
                  <c:v>563468</c:v>
                </c:pt>
                <c:pt idx="97">
                  <c:v>574939</c:v>
                </c:pt>
                <c:pt idx="98">
                  <c:v>581505</c:v>
                </c:pt>
                <c:pt idx="99">
                  <c:v>585772</c:v>
                </c:pt>
                <c:pt idx="100">
                  <c:v>593897</c:v>
                </c:pt>
                <c:pt idx="101">
                  <c:v>594353</c:v>
                </c:pt>
                <c:pt idx="102">
                  <c:v>599569</c:v>
                </c:pt>
                <c:pt idx="103">
                  <c:v>606871</c:v>
                </c:pt>
                <c:pt idx="104">
                  <c:v>614876</c:v>
                </c:pt>
                <c:pt idx="105">
                  <c:v>621750</c:v>
                </c:pt>
                <c:pt idx="106">
                  <c:v>626300</c:v>
                </c:pt>
                <c:pt idx="107">
                  <c:v>630391</c:v>
                </c:pt>
                <c:pt idx="108">
                  <c:v>632371</c:v>
                </c:pt>
                <c:pt idx="109">
                  <c:v>640931</c:v>
                </c:pt>
                <c:pt idx="110">
                  <c:v>645235</c:v>
                </c:pt>
                <c:pt idx="111">
                  <c:v>651593</c:v>
                </c:pt>
                <c:pt idx="112">
                  <c:v>656380</c:v>
                </c:pt>
                <c:pt idx="113">
                  <c:v>661803</c:v>
                </c:pt>
                <c:pt idx="114">
                  <c:v>665120</c:v>
                </c:pt>
                <c:pt idx="115">
                  <c:v>671780</c:v>
                </c:pt>
                <c:pt idx="116">
                  <c:v>672035</c:v>
                </c:pt>
                <c:pt idx="117">
                  <c:v>681400</c:v>
                </c:pt>
                <c:pt idx="118">
                  <c:v>684533</c:v>
                </c:pt>
                <c:pt idx="119">
                  <c:v>685092</c:v>
                </c:pt>
                <c:pt idx="120">
                  <c:v>690794</c:v>
                </c:pt>
                <c:pt idx="121">
                  <c:v>694527</c:v>
                </c:pt>
                <c:pt idx="122">
                  <c:v>696883</c:v>
                </c:pt>
                <c:pt idx="123">
                  <c:v>700073</c:v>
                </c:pt>
                <c:pt idx="124">
                  <c:v>701571</c:v>
                </c:pt>
              </c:numCache>
            </c:numRef>
          </c:val>
          <c:smooth val="0"/>
        </c:ser>
        <c:ser>
          <c:idx val="15"/>
          <c:order val="4"/>
          <c:tx>
            <c:v>S4</c:v>
          </c:tx>
          <c:marker>
            <c:symbol val="square"/>
            <c:size val="5"/>
          </c:marker>
          <c:cat>
            <c:strRef>
              <c:f>Elasticity!$C$100:$DW$100</c:f>
              <c:strCache>
                <c:ptCount val="125"/>
                <c:pt idx="0">
                  <c:v>00:00</c:v>
                </c:pt>
                <c:pt idx="1">
                  <c:v>00:03</c:v>
                </c:pt>
                <c:pt idx="2">
                  <c:v>00:12</c:v>
                </c:pt>
                <c:pt idx="3">
                  <c:v>00:23</c:v>
                </c:pt>
                <c:pt idx="4">
                  <c:v>00:34</c:v>
                </c:pt>
                <c:pt idx="5">
                  <c:v>00:48</c:v>
                </c:pt>
                <c:pt idx="6">
                  <c:v>01:01</c:v>
                </c:pt>
                <c:pt idx="7">
                  <c:v>01:06</c:v>
                </c:pt>
                <c:pt idx="8">
                  <c:v>01:10</c:v>
                </c:pt>
                <c:pt idx="9">
                  <c:v>01:18</c:v>
                </c:pt>
                <c:pt idx="10">
                  <c:v>01:23</c:v>
                </c:pt>
                <c:pt idx="11">
                  <c:v>01:27</c:v>
                </c:pt>
                <c:pt idx="12">
                  <c:v>01:27</c:v>
                </c:pt>
                <c:pt idx="13">
                  <c:v>01:34</c:v>
                </c:pt>
                <c:pt idx="14">
                  <c:v>01:41</c:v>
                </c:pt>
                <c:pt idx="15">
                  <c:v>01:47</c:v>
                </c:pt>
                <c:pt idx="16">
                  <c:v>01:50</c:v>
                </c:pt>
                <c:pt idx="17">
                  <c:v>01:55</c:v>
                </c:pt>
                <c:pt idx="18">
                  <c:v>02:02</c:v>
                </c:pt>
                <c:pt idx="19">
                  <c:v>02:07</c:v>
                </c:pt>
                <c:pt idx="20">
                  <c:v>02:12</c:v>
                </c:pt>
                <c:pt idx="21">
                  <c:v>02:14</c:v>
                </c:pt>
                <c:pt idx="22">
                  <c:v>02:23</c:v>
                </c:pt>
                <c:pt idx="23">
                  <c:v>02:26</c:v>
                </c:pt>
                <c:pt idx="24">
                  <c:v>02:31</c:v>
                </c:pt>
                <c:pt idx="25">
                  <c:v>02:38</c:v>
                </c:pt>
                <c:pt idx="26">
                  <c:v>02:43</c:v>
                </c:pt>
                <c:pt idx="27">
                  <c:v>02:49</c:v>
                </c:pt>
                <c:pt idx="28">
                  <c:v>02:50</c:v>
                </c:pt>
                <c:pt idx="29">
                  <c:v>02:59</c:v>
                </c:pt>
                <c:pt idx="30">
                  <c:v>03:03</c:v>
                </c:pt>
                <c:pt idx="31">
                  <c:v>03:07</c:v>
                </c:pt>
                <c:pt idx="32">
                  <c:v>03:12</c:v>
                </c:pt>
                <c:pt idx="33">
                  <c:v>03:19</c:v>
                </c:pt>
                <c:pt idx="34">
                  <c:v>03:24</c:v>
                </c:pt>
                <c:pt idx="35">
                  <c:v>03:29</c:v>
                </c:pt>
                <c:pt idx="36">
                  <c:v>03:29</c:v>
                </c:pt>
                <c:pt idx="37">
                  <c:v>03:31</c:v>
                </c:pt>
                <c:pt idx="38">
                  <c:v>03:41</c:v>
                </c:pt>
                <c:pt idx="39">
                  <c:v>03:49</c:v>
                </c:pt>
                <c:pt idx="40">
                  <c:v>03:52</c:v>
                </c:pt>
                <c:pt idx="41">
                  <c:v>04:00</c:v>
                </c:pt>
                <c:pt idx="42">
                  <c:v>04:29</c:v>
                </c:pt>
                <c:pt idx="43">
                  <c:v>04:30</c:v>
                </c:pt>
                <c:pt idx="44">
                  <c:v>04:30</c:v>
                </c:pt>
                <c:pt idx="45">
                  <c:v>04:30</c:v>
                </c:pt>
                <c:pt idx="46">
                  <c:v>04:30</c:v>
                </c:pt>
                <c:pt idx="47">
                  <c:v>04:33</c:v>
                </c:pt>
                <c:pt idx="48">
                  <c:v>04:45</c:v>
                </c:pt>
                <c:pt idx="49">
                  <c:v>04:47</c:v>
                </c:pt>
                <c:pt idx="50">
                  <c:v>04:49</c:v>
                </c:pt>
                <c:pt idx="51">
                  <c:v>04:54</c:v>
                </c:pt>
                <c:pt idx="52">
                  <c:v>05:00</c:v>
                </c:pt>
                <c:pt idx="53">
                  <c:v>05:05</c:v>
                </c:pt>
                <c:pt idx="54">
                  <c:v>05:10</c:v>
                </c:pt>
                <c:pt idx="55">
                  <c:v>05:15</c:v>
                </c:pt>
                <c:pt idx="56">
                  <c:v>05:21</c:v>
                </c:pt>
                <c:pt idx="57">
                  <c:v>05:25</c:v>
                </c:pt>
                <c:pt idx="58">
                  <c:v>05:30</c:v>
                </c:pt>
                <c:pt idx="59">
                  <c:v>05:35</c:v>
                </c:pt>
                <c:pt idx="60">
                  <c:v>05:40</c:v>
                </c:pt>
                <c:pt idx="61">
                  <c:v>05:47</c:v>
                </c:pt>
                <c:pt idx="62">
                  <c:v>05:55</c:v>
                </c:pt>
                <c:pt idx="63">
                  <c:v>06:03</c:v>
                </c:pt>
                <c:pt idx="64">
                  <c:v>06:26</c:v>
                </c:pt>
                <c:pt idx="65">
                  <c:v>06:38</c:v>
                </c:pt>
                <c:pt idx="66">
                  <c:v>06:58</c:v>
                </c:pt>
                <c:pt idx="67">
                  <c:v>07:05</c:v>
                </c:pt>
                <c:pt idx="68">
                  <c:v>07:09</c:v>
                </c:pt>
                <c:pt idx="69">
                  <c:v>07:17</c:v>
                </c:pt>
                <c:pt idx="70">
                  <c:v>07:19</c:v>
                </c:pt>
                <c:pt idx="71">
                  <c:v>07:22</c:v>
                </c:pt>
                <c:pt idx="72">
                  <c:v>07:33</c:v>
                </c:pt>
                <c:pt idx="73">
                  <c:v>07:40</c:v>
                </c:pt>
                <c:pt idx="74">
                  <c:v>07:40</c:v>
                </c:pt>
                <c:pt idx="75">
                  <c:v>07:47</c:v>
                </c:pt>
                <c:pt idx="76">
                  <c:v>07:54</c:v>
                </c:pt>
                <c:pt idx="77">
                  <c:v>07:59</c:v>
                </c:pt>
                <c:pt idx="78">
                  <c:v>08:03</c:v>
                </c:pt>
                <c:pt idx="79">
                  <c:v>08:09</c:v>
                </c:pt>
                <c:pt idx="80">
                  <c:v>08:14</c:v>
                </c:pt>
                <c:pt idx="81">
                  <c:v>08:17</c:v>
                </c:pt>
                <c:pt idx="82">
                  <c:v>08:23</c:v>
                </c:pt>
                <c:pt idx="83">
                  <c:v>08:28</c:v>
                </c:pt>
                <c:pt idx="84">
                  <c:v>08:36</c:v>
                </c:pt>
                <c:pt idx="85">
                  <c:v>08:43</c:v>
                </c:pt>
                <c:pt idx="86">
                  <c:v>08:46</c:v>
                </c:pt>
                <c:pt idx="87">
                  <c:v>08:53</c:v>
                </c:pt>
                <c:pt idx="88">
                  <c:v>08:54</c:v>
                </c:pt>
                <c:pt idx="89">
                  <c:v>09:03</c:v>
                </c:pt>
                <c:pt idx="90">
                  <c:v>09:04</c:v>
                </c:pt>
                <c:pt idx="91">
                  <c:v>09:15</c:v>
                </c:pt>
                <c:pt idx="92">
                  <c:v>09:19</c:v>
                </c:pt>
                <c:pt idx="93">
                  <c:v>09:24</c:v>
                </c:pt>
                <c:pt idx="94">
                  <c:v>09:28</c:v>
                </c:pt>
                <c:pt idx="95">
                  <c:v>09:32</c:v>
                </c:pt>
                <c:pt idx="96">
                  <c:v>09:37</c:v>
                </c:pt>
                <c:pt idx="97">
                  <c:v>09:45</c:v>
                </c:pt>
                <c:pt idx="98">
                  <c:v>09:49</c:v>
                </c:pt>
                <c:pt idx="99">
                  <c:v>09:52</c:v>
                </c:pt>
                <c:pt idx="100">
                  <c:v>10:00</c:v>
                </c:pt>
                <c:pt idx="101">
                  <c:v>10:01</c:v>
                </c:pt>
                <c:pt idx="102">
                  <c:v>10:05</c:v>
                </c:pt>
                <c:pt idx="103">
                  <c:v>10:11</c:v>
                </c:pt>
                <c:pt idx="104">
                  <c:v>10:16</c:v>
                </c:pt>
                <c:pt idx="105">
                  <c:v>10:22</c:v>
                </c:pt>
                <c:pt idx="106">
                  <c:v>10:25</c:v>
                </c:pt>
                <c:pt idx="107">
                  <c:v>10:31</c:v>
                </c:pt>
                <c:pt idx="108">
                  <c:v>10:33</c:v>
                </c:pt>
                <c:pt idx="109">
                  <c:v>10:39</c:v>
                </c:pt>
                <c:pt idx="110">
                  <c:v>10:43</c:v>
                </c:pt>
                <c:pt idx="111">
                  <c:v>10:48</c:v>
                </c:pt>
                <c:pt idx="112">
                  <c:v>10:51</c:v>
                </c:pt>
                <c:pt idx="113">
                  <c:v>10:55</c:v>
                </c:pt>
                <c:pt idx="114">
                  <c:v>10:58</c:v>
                </c:pt>
                <c:pt idx="115">
                  <c:v>11:09</c:v>
                </c:pt>
                <c:pt idx="116">
                  <c:v>11:09</c:v>
                </c:pt>
                <c:pt idx="117">
                  <c:v>11:18</c:v>
                </c:pt>
                <c:pt idx="118">
                  <c:v>11:20</c:v>
                </c:pt>
                <c:pt idx="119">
                  <c:v>11:20</c:v>
                </c:pt>
                <c:pt idx="120">
                  <c:v>11:25</c:v>
                </c:pt>
                <c:pt idx="121">
                  <c:v>11:27</c:v>
                </c:pt>
                <c:pt idx="122">
                  <c:v>11:29</c:v>
                </c:pt>
                <c:pt idx="123">
                  <c:v>11:34</c:v>
                </c:pt>
                <c:pt idx="124">
                  <c:v>11:35</c:v>
                </c:pt>
              </c:strCache>
            </c:strRef>
          </c:cat>
          <c:val>
            <c:numRef>
              <c:f>Elasticity!$C$140:$DW$140</c:f>
              <c:numCache>
                <c:formatCode>General</c:formatCode>
                <c:ptCount val="125"/>
                <c:pt idx="0">
                  <c:v>17993</c:v>
                </c:pt>
                <c:pt idx="1">
                  <c:v>22625</c:v>
                </c:pt>
                <c:pt idx="2">
                  <c:v>32870</c:v>
                </c:pt>
                <c:pt idx="3">
                  <c:v>47211</c:v>
                </c:pt>
                <c:pt idx="4">
                  <c:v>58366</c:v>
                </c:pt>
                <c:pt idx="5">
                  <c:v>73793</c:v>
                </c:pt>
                <c:pt idx="6">
                  <c:v>88408</c:v>
                </c:pt>
                <c:pt idx="7">
                  <c:v>94086</c:v>
                </c:pt>
                <c:pt idx="8">
                  <c:v>97267</c:v>
                </c:pt>
                <c:pt idx="9">
                  <c:v>106906</c:v>
                </c:pt>
                <c:pt idx="10">
                  <c:v>111816</c:v>
                </c:pt>
                <c:pt idx="11">
                  <c:v>116948</c:v>
                </c:pt>
                <c:pt idx="12">
                  <c:v>116948</c:v>
                </c:pt>
                <c:pt idx="13">
                  <c:v>124422</c:v>
                </c:pt>
                <c:pt idx="14">
                  <c:v>134323</c:v>
                </c:pt>
                <c:pt idx="15">
                  <c:v>141835</c:v>
                </c:pt>
                <c:pt idx="16">
                  <c:v>144369</c:v>
                </c:pt>
                <c:pt idx="17">
                  <c:v>149947</c:v>
                </c:pt>
                <c:pt idx="18">
                  <c:v>158682</c:v>
                </c:pt>
                <c:pt idx="19">
                  <c:v>165183</c:v>
                </c:pt>
                <c:pt idx="20">
                  <c:v>171738</c:v>
                </c:pt>
                <c:pt idx="21">
                  <c:v>176024</c:v>
                </c:pt>
                <c:pt idx="22">
                  <c:v>184869</c:v>
                </c:pt>
                <c:pt idx="23">
                  <c:v>187107</c:v>
                </c:pt>
                <c:pt idx="24">
                  <c:v>195081</c:v>
                </c:pt>
                <c:pt idx="25">
                  <c:v>204358</c:v>
                </c:pt>
                <c:pt idx="26">
                  <c:v>209307</c:v>
                </c:pt>
                <c:pt idx="27">
                  <c:v>213969</c:v>
                </c:pt>
                <c:pt idx="28">
                  <c:v>215552</c:v>
                </c:pt>
                <c:pt idx="29">
                  <c:v>224050</c:v>
                </c:pt>
                <c:pt idx="30">
                  <c:v>228346</c:v>
                </c:pt>
                <c:pt idx="31">
                  <c:v>233043</c:v>
                </c:pt>
                <c:pt idx="32">
                  <c:v>238919</c:v>
                </c:pt>
                <c:pt idx="33">
                  <c:v>247133</c:v>
                </c:pt>
                <c:pt idx="34">
                  <c:v>251707</c:v>
                </c:pt>
                <c:pt idx="35">
                  <c:v>257030</c:v>
                </c:pt>
                <c:pt idx="36">
                  <c:v>257030</c:v>
                </c:pt>
                <c:pt idx="37">
                  <c:v>259002</c:v>
                </c:pt>
                <c:pt idx="38">
                  <c:v>269645</c:v>
                </c:pt>
                <c:pt idx="39">
                  <c:v>279349</c:v>
                </c:pt>
                <c:pt idx="40">
                  <c:v>283841</c:v>
                </c:pt>
                <c:pt idx="41">
                  <c:v>289903</c:v>
                </c:pt>
                <c:pt idx="42">
                  <c:v>304590</c:v>
                </c:pt>
                <c:pt idx="43">
                  <c:v>304590</c:v>
                </c:pt>
                <c:pt idx="44">
                  <c:v>304590</c:v>
                </c:pt>
                <c:pt idx="45">
                  <c:v>304590</c:v>
                </c:pt>
                <c:pt idx="46">
                  <c:v>304590</c:v>
                </c:pt>
                <c:pt idx="47">
                  <c:v>304590</c:v>
                </c:pt>
                <c:pt idx="48">
                  <c:v>304590</c:v>
                </c:pt>
                <c:pt idx="49">
                  <c:v>304590</c:v>
                </c:pt>
                <c:pt idx="50">
                  <c:v>304590</c:v>
                </c:pt>
                <c:pt idx="51">
                  <c:v>304590</c:v>
                </c:pt>
                <c:pt idx="52">
                  <c:v>304590</c:v>
                </c:pt>
                <c:pt idx="53">
                  <c:v>304590</c:v>
                </c:pt>
                <c:pt idx="54">
                  <c:v>304590</c:v>
                </c:pt>
                <c:pt idx="55">
                  <c:v>304590</c:v>
                </c:pt>
                <c:pt idx="56">
                  <c:v>304590</c:v>
                </c:pt>
                <c:pt idx="57">
                  <c:v>304590</c:v>
                </c:pt>
                <c:pt idx="58">
                  <c:v>304590</c:v>
                </c:pt>
                <c:pt idx="59">
                  <c:v>304590</c:v>
                </c:pt>
                <c:pt idx="60">
                  <c:v>304590</c:v>
                </c:pt>
                <c:pt idx="61">
                  <c:v>311040</c:v>
                </c:pt>
                <c:pt idx="62">
                  <c:v>319129</c:v>
                </c:pt>
                <c:pt idx="63">
                  <c:v>324233</c:v>
                </c:pt>
                <c:pt idx="64">
                  <c:v>345681</c:v>
                </c:pt>
                <c:pt idx="65">
                  <c:v>359601</c:v>
                </c:pt>
                <c:pt idx="66">
                  <c:v>376403</c:v>
                </c:pt>
                <c:pt idx="67">
                  <c:v>382433</c:v>
                </c:pt>
                <c:pt idx="68">
                  <c:v>387516</c:v>
                </c:pt>
                <c:pt idx="69">
                  <c:v>397199</c:v>
                </c:pt>
                <c:pt idx="70">
                  <c:v>400061</c:v>
                </c:pt>
                <c:pt idx="71">
                  <c:v>400863</c:v>
                </c:pt>
                <c:pt idx="72">
                  <c:v>414605</c:v>
                </c:pt>
                <c:pt idx="73">
                  <c:v>422208</c:v>
                </c:pt>
                <c:pt idx="74">
                  <c:v>422792</c:v>
                </c:pt>
                <c:pt idx="75">
                  <c:v>428848</c:v>
                </c:pt>
                <c:pt idx="76">
                  <c:v>440623</c:v>
                </c:pt>
                <c:pt idx="77">
                  <c:v>447231</c:v>
                </c:pt>
                <c:pt idx="78">
                  <c:v>454574</c:v>
                </c:pt>
                <c:pt idx="79">
                  <c:v>462541</c:v>
                </c:pt>
                <c:pt idx="80">
                  <c:v>470773</c:v>
                </c:pt>
                <c:pt idx="81">
                  <c:v>476558</c:v>
                </c:pt>
                <c:pt idx="82">
                  <c:v>485096</c:v>
                </c:pt>
                <c:pt idx="83">
                  <c:v>491879</c:v>
                </c:pt>
                <c:pt idx="84">
                  <c:v>502729</c:v>
                </c:pt>
                <c:pt idx="85">
                  <c:v>504706</c:v>
                </c:pt>
                <c:pt idx="86">
                  <c:v>508545</c:v>
                </c:pt>
                <c:pt idx="87">
                  <c:v>515238</c:v>
                </c:pt>
                <c:pt idx="88">
                  <c:v>516919</c:v>
                </c:pt>
                <c:pt idx="89">
                  <c:v>522052</c:v>
                </c:pt>
                <c:pt idx="90">
                  <c:v>524928</c:v>
                </c:pt>
                <c:pt idx="91">
                  <c:v>534327</c:v>
                </c:pt>
                <c:pt idx="92">
                  <c:v>539982</c:v>
                </c:pt>
                <c:pt idx="93">
                  <c:v>545498</c:v>
                </c:pt>
                <c:pt idx="94">
                  <c:v>550428</c:v>
                </c:pt>
                <c:pt idx="95">
                  <c:v>555838</c:v>
                </c:pt>
                <c:pt idx="96">
                  <c:v>563494</c:v>
                </c:pt>
                <c:pt idx="97">
                  <c:v>574952</c:v>
                </c:pt>
                <c:pt idx="98">
                  <c:v>581493</c:v>
                </c:pt>
                <c:pt idx="99">
                  <c:v>585746</c:v>
                </c:pt>
                <c:pt idx="100">
                  <c:v>593894</c:v>
                </c:pt>
                <c:pt idx="101">
                  <c:v>594356</c:v>
                </c:pt>
                <c:pt idx="102">
                  <c:v>599565</c:v>
                </c:pt>
                <c:pt idx="103">
                  <c:v>606867</c:v>
                </c:pt>
                <c:pt idx="104">
                  <c:v>614553</c:v>
                </c:pt>
                <c:pt idx="105">
                  <c:v>621860</c:v>
                </c:pt>
                <c:pt idx="106">
                  <c:v>626310</c:v>
                </c:pt>
                <c:pt idx="107">
                  <c:v>630389</c:v>
                </c:pt>
                <c:pt idx="108">
                  <c:v>632361</c:v>
                </c:pt>
                <c:pt idx="109">
                  <c:v>641016</c:v>
                </c:pt>
                <c:pt idx="110">
                  <c:v>645263</c:v>
                </c:pt>
                <c:pt idx="111">
                  <c:v>651589</c:v>
                </c:pt>
                <c:pt idx="112">
                  <c:v>656129</c:v>
                </c:pt>
                <c:pt idx="113">
                  <c:v>661843</c:v>
                </c:pt>
                <c:pt idx="114">
                  <c:v>665238</c:v>
                </c:pt>
                <c:pt idx="115">
                  <c:v>671720</c:v>
                </c:pt>
                <c:pt idx="116">
                  <c:v>672034</c:v>
                </c:pt>
                <c:pt idx="117">
                  <c:v>681397</c:v>
                </c:pt>
                <c:pt idx="118">
                  <c:v>684625</c:v>
                </c:pt>
                <c:pt idx="119">
                  <c:v>685186</c:v>
                </c:pt>
                <c:pt idx="120">
                  <c:v>690774</c:v>
                </c:pt>
                <c:pt idx="121">
                  <c:v>694375</c:v>
                </c:pt>
                <c:pt idx="122">
                  <c:v>696936</c:v>
                </c:pt>
                <c:pt idx="123">
                  <c:v>700008</c:v>
                </c:pt>
                <c:pt idx="124">
                  <c:v>701645</c:v>
                </c:pt>
              </c:numCache>
            </c:numRef>
          </c:val>
          <c:smooth val="0"/>
        </c:ser>
        <c:ser>
          <c:idx val="16"/>
          <c:order val="5"/>
          <c:tx>
            <c:v>S5</c:v>
          </c:tx>
          <c:marker>
            <c:symbol val="square"/>
            <c:size val="5"/>
          </c:marker>
          <c:cat>
            <c:strRef>
              <c:f>Elasticity!$C$100:$DW$100</c:f>
              <c:strCache>
                <c:ptCount val="125"/>
                <c:pt idx="0">
                  <c:v>00:00</c:v>
                </c:pt>
                <c:pt idx="1">
                  <c:v>00:03</c:v>
                </c:pt>
                <c:pt idx="2">
                  <c:v>00:12</c:v>
                </c:pt>
                <c:pt idx="3">
                  <c:v>00:23</c:v>
                </c:pt>
                <c:pt idx="4">
                  <c:v>00:34</c:v>
                </c:pt>
                <c:pt idx="5">
                  <c:v>00:48</c:v>
                </c:pt>
                <c:pt idx="6">
                  <c:v>01:01</c:v>
                </c:pt>
                <c:pt idx="7">
                  <c:v>01:06</c:v>
                </c:pt>
                <c:pt idx="8">
                  <c:v>01:10</c:v>
                </c:pt>
                <c:pt idx="9">
                  <c:v>01:18</c:v>
                </c:pt>
                <c:pt idx="10">
                  <c:v>01:23</c:v>
                </c:pt>
                <c:pt idx="11">
                  <c:v>01:27</c:v>
                </c:pt>
                <c:pt idx="12">
                  <c:v>01:27</c:v>
                </c:pt>
                <c:pt idx="13">
                  <c:v>01:34</c:v>
                </c:pt>
                <c:pt idx="14">
                  <c:v>01:41</c:v>
                </c:pt>
                <c:pt idx="15">
                  <c:v>01:47</c:v>
                </c:pt>
                <c:pt idx="16">
                  <c:v>01:50</c:v>
                </c:pt>
                <c:pt idx="17">
                  <c:v>01:55</c:v>
                </c:pt>
                <c:pt idx="18">
                  <c:v>02:02</c:v>
                </c:pt>
                <c:pt idx="19">
                  <c:v>02:07</c:v>
                </c:pt>
                <c:pt idx="20">
                  <c:v>02:12</c:v>
                </c:pt>
                <c:pt idx="21">
                  <c:v>02:14</c:v>
                </c:pt>
                <c:pt idx="22">
                  <c:v>02:23</c:v>
                </c:pt>
                <c:pt idx="23">
                  <c:v>02:26</c:v>
                </c:pt>
                <c:pt idx="24">
                  <c:v>02:31</c:v>
                </c:pt>
                <c:pt idx="25">
                  <c:v>02:38</c:v>
                </c:pt>
                <c:pt idx="26">
                  <c:v>02:43</c:v>
                </c:pt>
                <c:pt idx="27">
                  <c:v>02:49</c:v>
                </c:pt>
                <c:pt idx="28">
                  <c:v>02:50</c:v>
                </c:pt>
                <c:pt idx="29">
                  <c:v>02:59</c:v>
                </c:pt>
                <c:pt idx="30">
                  <c:v>03:03</c:v>
                </c:pt>
                <c:pt idx="31">
                  <c:v>03:07</c:v>
                </c:pt>
                <c:pt idx="32">
                  <c:v>03:12</c:v>
                </c:pt>
                <c:pt idx="33">
                  <c:v>03:19</c:v>
                </c:pt>
                <c:pt idx="34">
                  <c:v>03:24</c:v>
                </c:pt>
                <c:pt idx="35">
                  <c:v>03:29</c:v>
                </c:pt>
                <c:pt idx="36">
                  <c:v>03:29</c:v>
                </c:pt>
                <c:pt idx="37">
                  <c:v>03:31</c:v>
                </c:pt>
                <c:pt idx="38">
                  <c:v>03:41</c:v>
                </c:pt>
                <c:pt idx="39">
                  <c:v>03:49</c:v>
                </c:pt>
                <c:pt idx="40">
                  <c:v>03:52</c:v>
                </c:pt>
                <c:pt idx="41">
                  <c:v>04:00</c:v>
                </c:pt>
                <c:pt idx="42">
                  <c:v>04:29</c:v>
                </c:pt>
                <c:pt idx="43">
                  <c:v>04:30</c:v>
                </c:pt>
                <c:pt idx="44">
                  <c:v>04:30</c:v>
                </c:pt>
                <c:pt idx="45">
                  <c:v>04:30</c:v>
                </c:pt>
                <c:pt idx="46">
                  <c:v>04:30</c:v>
                </c:pt>
                <c:pt idx="47">
                  <c:v>04:33</c:v>
                </c:pt>
                <c:pt idx="48">
                  <c:v>04:45</c:v>
                </c:pt>
                <c:pt idx="49">
                  <c:v>04:47</c:v>
                </c:pt>
                <c:pt idx="50">
                  <c:v>04:49</c:v>
                </c:pt>
                <c:pt idx="51">
                  <c:v>04:54</c:v>
                </c:pt>
                <c:pt idx="52">
                  <c:v>05:00</c:v>
                </c:pt>
                <c:pt idx="53">
                  <c:v>05:05</c:v>
                </c:pt>
                <c:pt idx="54">
                  <c:v>05:10</c:v>
                </c:pt>
                <c:pt idx="55">
                  <c:v>05:15</c:v>
                </c:pt>
                <c:pt idx="56">
                  <c:v>05:21</c:v>
                </c:pt>
                <c:pt idx="57">
                  <c:v>05:25</c:v>
                </c:pt>
                <c:pt idx="58">
                  <c:v>05:30</c:v>
                </c:pt>
                <c:pt idx="59">
                  <c:v>05:35</c:v>
                </c:pt>
                <c:pt idx="60">
                  <c:v>05:40</c:v>
                </c:pt>
                <c:pt idx="61">
                  <c:v>05:47</c:v>
                </c:pt>
                <c:pt idx="62">
                  <c:v>05:55</c:v>
                </c:pt>
                <c:pt idx="63">
                  <c:v>06:03</c:v>
                </c:pt>
                <c:pt idx="64">
                  <c:v>06:26</c:v>
                </c:pt>
                <c:pt idx="65">
                  <c:v>06:38</c:v>
                </c:pt>
                <c:pt idx="66">
                  <c:v>06:58</c:v>
                </c:pt>
                <c:pt idx="67">
                  <c:v>07:05</c:v>
                </c:pt>
                <c:pt idx="68">
                  <c:v>07:09</c:v>
                </c:pt>
                <c:pt idx="69">
                  <c:v>07:17</c:v>
                </c:pt>
                <c:pt idx="70">
                  <c:v>07:19</c:v>
                </c:pt>
                <c:pt idx="71">
                  <c:v>07:22</c:v>
                </c:pt>
                <c:pt idx="72">
                  <c:v>07:33</c:v>
                </c:pt>
                <c:pt idx="73">
                  <c:v>07:40</c:v>
                </c:pt>
                <c:pt idx="74">
                  <c:v>07:40</c:v>
                </c:pt>
                <c:pt idx="75">
                  <c:v>07:47</c:v>
                </c:pt>
                <c:pt idx="76">
                  <c:v>07:54</c:v>
                </c:pt>
                <c:pt idx="77">
                  <c:v>07:59</c:v>
                </c:pt>
                <c:pt idx="78">
                  <c:v>08:03</c:v>
                </c:pt>
                <c:pt idx="79">
                  <c:v>08:09</c:v>
                </c:pt>
                <c:pt idx="80">
                  <c:v>08:14</c:v>
                </c:pt>
                <c:pt idx="81">
                  <c:v>08:17</c:v>
                </c:pt>
                <c:pt idx="82">
                  <c:v>08:23</c:v>
                </c:pt>
                <c:pt idx="83">
                  <c:v>08:28</c:v>
                </c:pt>
                <c:pt idx="84">
                  <c:v>08:36</c:v>
                </c:pt>
                <c:pt idx="85">
                  <c:v>08:43</c:v>
                </c:pt>
                <c:pt idx="86">
                  <c:v>08:46</c:v>
                </c:pt>
                <c:pt idx="87">
                  <c:v>08:53</c:v>
                </c:pt>
                <c:pt idx="88">
                  <c:v>08:54</c:v>
                </c:pt>
                <c:pt idx="89">
                  <c:v>09:03</c:v>
                </c:pt>
                <c:pt idx="90">
                  <c:v>09:04</c:v>
                </c:pt>
                <c:pt idx="91">
                  <c:v>09:15</c:v>
                </c:pt>
                <c:pt idx="92">
                  <c:v>09:19</c:v>
                </c:pt>
                <c:pt idx="93">
                  <c:v>09:24</c:v>
                </c:pt>
                <c:pt idx="94">
                  <c:v>09:28</c:v>
                </c:pt>
                <c:pt idx="95">
                  <c:v>09:32</c:v>
                </c:pt>
                <c:pt idx="96">
                  <c:v>09:37</c:v>
                </c:pt>
                <c:pt idx="97">
                  <c:v>09:45</c:v>
                </c:pt>
                <c:pt idx="98">
                  <c:v>09:49</c:v>
                </c:pt>
                <c:pt idx="99">
                  <c:v>09:52</c:v>
                </c:pt>
                <c:pt idx="100">
                  <c:v>10:00</c:v>
                </c:pt>
                <c:pt idx="101">
                  <c:v>10:01</c:v>
                </c:pt>
                <c:pt idx="102">
                  <c:v>10:05</c:v>
                </c:pt>
                <c:pt idx="103">
                  <c:v>10:11</c:v>
                </c:pt>
                <c:pt idx="104">
                  <c:v>10:16</c:v>
                </c:pt>
                <c:pt idx="105">
                  <c:v>10:22</c:v>
                </c:pt>
                <c:pt idx="106">
                  <c:v>10:25</c:v>
                </c:pt>
                <c:pt idx="107">
                  <c:v>10:31</c:v>
                </c:pt>
                <c:pt idx="108">
                  <c:v>10:33</c:v>
                </c:pt>
                <c:pt idx="109">
                  <c:v>10:39</c:v>
                </c:pt>
                <c:pt idx="110">
                  <c:v>10:43</c:v>
                </c:pt>
                <c:pt idx="111">
                  <c:v>10:48</c:v>
                </c:pt>
                <c:pt idx="112">
                  <c:v>10:51</c:v>
                </c:pt>
                <c:pt idx="113">
                  <c:v>10:55</c:v>
                </c:pt>
                <c:pt idx="114">
                  <c:v>10:58</c:v>
                </c:pt>
                <c:pt idx="115">
                  <c:v>11:09</c:v>
                </c:pt>
                <c:pt idx="116">
                  <c:v>11:09</c:v>
                </c:pt>
                <c:pt idx="117">
                  <c:v>11:18</c:v>
                </c:pt>
                <c:pt idx="118">
                  <c:v>11:20</c:v>
                </c:pt>
                <c:pt idx="119">
                  <c:v>11:20</c:v>
                </c:pt>
                <c:pt idx="120">
                  <c:v>11:25</c:v>
                </c:pt>
                <c:pt idx="121">
                  <c:v>11:27</c:v>
                </c:pt>
                <c:pt idx="122">
                  <c:v>11:29</c:v>
                </c:pt>
                <c:pt idx="123">
                  <c:v>11:34</c:v>
                </c:pt>
                <c:pt idx="124">
                  <c:v>11:35</c:v>
                </c:pt>
              </c:strCache>
            </c:strRef>
          </c:cat>
          <c:val>
            <c:numRef>
              <c:f>Elasticity!$C$152:$DW$152</c:f>
              <c:numCache>
                <c:formatCode>General</c:formatCode>
                <c:ptCount val="125"/>
                <c:pt idx="0">
                  <c:v>17270</c:v>
                </c:pt>
                <c:pt idx="1">
                  <c:v>21917</c:v>
                </c:pt>
                <c:pt idx="2">
                  <c:v>31074</c:v>
                </c:pt>
                <c:pt idx="3">
                  <c:v>45365</c:v>
                </c:pt>
                <c:pt idx="4">
                  <c:v>56408</c:v>
                </c:pt>
                <c:pt idx="5">
                  <c:v>72138</c:v>
                </c:pt>
                <c:pt idx="6">
                  <c:v>86552</c:v>
                </c:pt>
                <c:pt idx="7">
                  <c:v>93290</c:v>
                </c:pt>
                <c:pt idx="8">
                  <c:v>97094</c:v>
                </c:pt>
                <c:pt idx="9">
                  <c:v>105773</c:v>
                </c:pt>
                <c:pt idx="10">
                  <c:v>110813</c:v>
                </c:pt>
                <c:pt idx="11">
                  <c:v>116517</c:v>
                </c:pt>
                <c:pt idx="12">
                  <c:v>116699</c:v>
                </c:pt>
                <c:pt idx="13">
                  <c:v>123332</c:v>
                </c:pt>
                <c:pt idx="14">
                  <c:v>133300</c:v>
                </c:pt>
                <c:pt idx="15">
                  <c:v>140654</c:v>
                </c:pt>
                <c:pt idx="16">
                  <c:v>143987</c:v>
                </c:pt>
                <c:pt idx="17">
                  <c:v>149136</c:v>
                </c:pt>
                <c:pt idx="18">
                  <c:v>157707</c:v>
                </c:pt>
                <c:pt idx="19">
                  <c:v>164512</c:v>
                </c:pt>
                <c:pt idx="20">
                  <c:v>170872</c:v>
                </c:pt>
                <c:pt idx="21">
                  <c:v>175845</c:v>
                </c:pt>
                <c:pt idx="22">
                  <c:v>183860</c:v>
                </c:pt>
                <c:pt idx="23">
                  <c:v>186941</c:v>
                </c:pt>
                <c:pt idx="24">
                  <c:v>194781</c:v>
                </c:pt>
                <c:pt idx="25">
                  <c:v>203128</c:v>
                </c:pt>
                <c:pt idx="26">
                  <c:v>208456</c:v>
                </c:pt>
                <c:pt idx="27">
                  <c:v>213928</c:v>
                </c:pt>
                <c:pt idx="28">
                  <c:v>215140</c:v>
                </c:pt>
                <c:pt idx="29">
                  <c:v>222821</c:v>
                </c:pt>
                <c:pt idx="30">
                  <c:v>227403</c:v>
                </c:pt>
                <c:pt idx="31">
                  <c:v>232469</c:v>
                </c:pt>
                <c:pt idx="32">
                  <c:v>238343</c:v>
                </c:pt>
                <c:pt idx="33">
                  <c:v>246187</c:v>
                </c:pt>
                <c:pt idx="34">
                  <c:v>250921</c:v>
                </c:pt>
                <c:pt idx="35">
                  <c:v>256299</c:v>
                </c:pt>
                <c:pt idx="36">
                  <c:v>256403</c:v>
                </c:pt>
                <c:pt idx="37">
                  <c:v>258841</c:v>
                </c:pt>
                <c:pt idx="38">
                  <c:v>268514</c:v>
                </c:pt>
                <c:pt idx="39">
                  <c:v>278686</c:v>
                </c:pt>
                <c:pt idx="40">
                  <c:v>282512</c:v>
                </c:pt>
                <c:pt idx="41">
                  <c:v>288669</c:v>
                </c:pt>
              </c:numCache>
            </c:numRef>
          </c:val>
          <c:smooth val="0"/>
        </c:ser>
        <c:ser>
          <c:idx val="17"/>
          <c:order val="6"/>
          <c:tx>
            <c:v>S6</c:v>
          </c:tx>
          <c:marker>
            <c:symbol val="square"/>
            <c:size val="5"/>
          </c:marker>
          <c:cat>
            <c:strRef>
              <c:f>Elasticity!$C$100:$DW$100</c:f>
              <c:strCache>
                <c:ptCount val="125"/>
                <c:pt idx="0">
                  <c:v>00:00</c:v>
                </c:pt>
                <c:pt idx="1">
                  <c:v>00:03</c:v>
                </c:pt>
                <c:pt idx="2">
                  <c:v>00:12</c:v>
                </c:pt>
                <c:pt idx="3">
                  <c:v>00:23</c:v>
                </c:pt>
                <c:pt idx="4">
                  <c:v>00:34</c:v>
                </c:pt>
                <c:pt idx="5">
                  <c:v>00:48</c:v>
                </c:pt>
                <c:pt idx="6">
                  <c:v>01:01</c:v>
                </c:pt>
                <c:pt idx="7">
                  <c:v>01:06</c:v>
                </c:pt>
                <c:pt idx="8">
                  <c:v>01:10</c:v>
                </c:pt>
                <c:pt idx="9">
                  <c:v>01:18</c:v>
                </c:pt>
                <c:pt idx="10">
                  <c:v>01:23</c:v>
                </c:pt>
                <c:pt idx="11">
                  <c:v>01:27</c:v>
                </c:pt>
                <c:pt idx="12">
                  <c:v>01:27</c:v>
                </c:pt>
                <c:pt idx="13">
                  <c:v>01:34</c:v>
                </c:pt>
                <c:pt idx="14">
                  <c:v>01:41</c:v>
                </c:pt>
                <c:pt idx="15">
                  <c:v>01:47</c:v>
                </c:pt>
                <c:pt idx="16">
                  <c:v>01:50</c:v>
                </c:pt>
                <c:pt idx="17">
                  <c:v>01:55</c:v>
                </c:pt>
                <c:pt idx="18">
                  <c:v>02:02</c:v>
                </c:pt>
                <c:pt idx="19">
                  <c:v>02:07</c:v>
                </c:pt>
                <c:pt idx="20">
                  <c:v>02:12</c:v>
                </c:pt>
                <c:pt idx="21">
                  <c:v>02:14</c:v>
                </c:pt>
                <c:pt idx="22">
                  <c:v>02:23</c:v>
                </c:pt>
                <c:pt idx="23">
                  <c:v>02:26</c:v>
                </c:pt>
                <c:pt idx="24">
                  <c:v>02:31</c:v>
                </c:pt>
                <c:pt idx="25">
                  <c:v>02:38</c:v>
                </c:pt>
                <c:pt idx="26">
                  <c:v>02:43</c:v>
                </c:pt>
                <c:pt idx="27">
                  <c:v>02:49</c:v>
                </c:pt>
                <c:pt idx="28">
                  <c:v>02:50</c:v>
                </c:pt>
                <c:pt idx="29">
                  <c:v>02:59</c:v>
                </c:pt>
                <c:pt idx="30">
                  <c:v>03:03</c:v>
                </c:pt>
                <c:pt idx="31">
                  <c:v>03:07</c:v>
                </c:pt>
                <c:pt idx="32">
                  <c:v>03:12</c:v>
                </c:pt>
                <c:pt idx="33">
                  <c:v>03:19</c:v>
                </c:pt>
                <c:pt idx="34">
                  <c:v>03:24</c:v>
                </c:pt>
                <c:pt idx="35">
                  <c:v>03:29</c:v>
                </c:pt>
                <c:pt idx="36">
                  <c:v>03:29</c:v>
                </c:pt>
                <c:pt idx="37">
                  <c:v>03:31</c:v>
                </c:pt>
                <c:pt idx="38">
                  <c:v>03:41</c:v>
                </c:pt>
                <c:pt idx="39">
                  <c:v>03:49</c:v>
                </c:pt>
                <c:pt idx="40">
                  <c:v>03:52</c:v>
                </c:pt>
                <c:pt idx="41">
                  <c:v>04:00</c:v>
                </c:pt>
                <c:pt idx="42">
                  <c:v>04:29</c:v>
                </c:pt>
                <c:pt idx="43">
                  <c:v>04:30</c:v>
                </c:pt>
                <c:pt idx="44">
                  <c:v>04:30</c:v>
                </c:pt>
                <c:pt idx="45">
                  <c:v>04:30</c:v>
                </c:pt>
                <c:pt idx="46">
                  <c:v>04:30</c:v>
                </c:pt>
                <c:pt idx="47">
                  <c:v>04:33</c:v>
                </c:pt>
                <c:pt idx="48">
                  <c:v>04:45</c:v>
                </c:pt>
                <c:pt idx="49">
                  <c:v>04:47</c:v>
                </c:pt>
                <c:pt idx="50">
                  <c:v>04:49</c:v>
                </c:pt>
                <c:pt idx="51">
                  <c:v>04:54</c:v>
                </c:pt>
                <c:pt idx="52">
                  <c:v>05:00</c:v>
                </c:pt>
                <c:pt idx="53">
                  <c:v>05:05</c:v>
                </c:pt>
                <c:pt idx="54">
                  <c:v>05:10</c:v>
                </c:pt>
                <c:pt idx="55">
                  <c:v>05:15</c:v>
                </c:pt>
                <c:pt idx="56">
                  <c:v>05:21</c:v>
                </c:pt>
                <c:pt idx="57">
                  <c:v>05:25</c:v>
                </c:pt>
                <c:pt idx="58">
                  <c:v>05:30</c:v>
                </c:pt>
                <c:pt idx="59">
                  <c:v>05:35</c:v>
                </c:pt>
                <c:pt idx="60">
                  <c:v>05:40</c:v>
                </c:pt>
                <c:pt idx="61">
                  <c:v>05:47</c:v>
                </c:pt>
                <c:pt idx="62">
                  <c:v>05:55</c:v>
                </c:pt>
                <c:pt idx="63">
                  <c:v>06:03</c:v>
                </c:pt>
                <c:pt idx="64">
                  <c:v>06:26</c:v>
                </c:pt>
                <c:pt idx="65">
                  <c:v>06:38</c:v>
                </c:pt>
                <c:pt idx="66">
                  <c:v>06:58</c:v>
                </c:pt>
                <c:pt idx="67">
                  <c:v>07:05</c:v>
                </c:pt>
                <c:pt idx="68">
                  <c:v>07:09</c:v>
                </c:pt>
                <c:pt idx="69">
                  <c:v>07:17</c:v>
                </c:pt>
                <c:pt idx="70">
                  <c:v>07:19</c:v>
                </c:pt>
                <c:pt idx="71">
                  <c:v>07:22</c:v>
                </c:pt>
                <c:pt idx="72">
                  <c:v>07:33</c:v>
                </c:pt>
                <c:pt idx="73">
                  <c:v>07:40</c:v>
                </c:pt>
                <c:pt idx="74">
                  <c:v>07:40</c:v>
                </c:pt>
                <c:pt idx="75">
                  <c:v>07:47</c:v>
                </c:pt>
                <c:pt idx="76">
                  <c:v>07:54</c:v>
                </c:pt>
                <c:pt idx="77">
                  <c:v>07:59</c:v>
                </c:pt>
                <c:pt idx="78">
                  <c:v>08:03</c:v>
                </c:pt>
                <c:pt idx="79">
                  <c:v>08:09</c:v>
                </c:pt>
                <c:pt idx="80">
                  <c:v>08:14</c:v>
                </c:pt>
                <c:pt idx="81">
                  <c:v>08:17</c:v>
                </c:pt>
                <c:pt idx="82">
                  <c:v>08:23</c:v>
                </c:pt>
                <c:pt idx="83">
                  <c:v>08:28</c:v>
                </c:pt>
                <c:pt idx="84">
                  <c:v>08:36</c:v>
                </c:pt>
                <c:pt idx="85">
                  <c:v>08:43</c:v>
                </c:pt>
                <c:pt idx="86">
                  <c:v>08:46</c:v>
                </c:pt>
                <c:pt idx="87">
                  <c:v>08:53</c:v>
                </c:pt>
                <c:pt idx="88">
                  <c:v>08:54</c:v>
                </c:pt>
                <c:pt idx="89">
                  <c:v>09:03</c:v>
                </c:pt>
                <c:pt idx="90">
                  <c:v>09:04</c:v>
                </c:pt>
                <c:pt idx="91">
                  <c:v>09:15</c:v>
                </c:pt>
                <c:pt idx="92">
                  <c:v>09:19</c:v>
                </c:pt>
                <c:pt idx="93">
                  <c:v>09:24</c:v>
                </c:pt>
                <c:pt idx="94">
                  <c:v>09:28</c:v>
                </c:pt>
                <c:pt idx="95">
                  <c:v>09:32</c:v>
                </c:pt>
                <c:pt idx="96">
                  <c:v>09:37</c:v>
                </c:pt>
                <c:pt idx="97">
                  <c:v>09:45</c:v>
                </c:pt>
                <c:pt idx="98">
                  <c:v>09:49</c:v>
                </c:pt>
                <c:pt idx="99">
                  <c:v>09:52</c:v>
                </c:pt>
                <c:pt idx="100">
                  <c:v>10:00</c:v>
                </c:pt>
                <c:pt idx="101">
                  <c:v>10:01</c:v>
                </c:pt>
                <c:pt idx="102">
                  <c:v>10:05</c:v>
                </c:pt>
                <c:pt idx="103">
                  <c:v>10:11</c:v>
                </c:pt>
                <c:pt idx="104">
                  <c:v>10:16</c:v>
                </c:pt>
                <c:pt idx="105">
                  <c:v>10:22</c:v>
                </c:pt>
                <c:pt idx="106">
                  <c:v>10:25</c:v>
                </c:pt>
                <c:pt idx="107">
                  <c:v>10:31</c:v>
                </c:pt>
                <c:pt idx="108">
                  <c:v>10:33</c:v>
                </c:pt>
                <c:pt idx="109">
                  <c:v>10:39</c:v>
                </c:pt>
                <c:pt idx="110">
                  <c:v>10:43</c:v>
                </c:pt>
                <c:pt idx="111">
                  <c:v>10:48</c:v>
                </c:pt>
                <c:pt idx="112">
                  <c:v>10:51</c:v>
                </c:pt>
                <c:pt idx="113">
                  <c:v>10:55</c:v>
                </c:pt>
                <c:pt idx="114">
                  <c:v>10:58</c:v>
                </c:pt>
                <c:pt idx="115">
                  <c:v>11:09</c:v>
                </c:pt>
                <c:pt idx="116">
                  <c:v>11:09</c:v>
                </c:pt>
                <c:pt idx="117">
                  <c:v>11:18</c:v>
                </c:pt>
                <c:pt idx="118">
                  <c:v>11:20</c:v>
                </c:pt>
                <c:pt idx="119">
                  <c:v>11:20</c:v>
                </c:pt>
                <c:pt idx="120">
                  <c:v>11:25</c:v>
                </c:pt>
                <c:pt idx="121">
                  <c:v>11:27</c:v>
                </c:pt>
                <c:pt idx="122">
                  <c:v>11:29</c:v>
                </c:pt>
                <c:pt idx="123">
                  <c:v>11:34</c:v>
                </c:pt>
                <c:pt idx="124">
                  <c:v>11:35</c:v>
                </c:pt>
              </c:strCache>
            </c:strRef>
          </c:cat>
          <c:val>
            <c:numRef>
              <c:f>Elasticity!$C$164:$DW$164</c:f>
              <c:numCache>
                <c:formatCode>General</c:formatCode>
                <c:ptCount val="125"/>
                <c:pt idx="44">
                  <c:v>12478</c:v>
                </c:pt>
                <c:pt idx="45">
                  <c:v>12569</c:v>
                </c:pt>
                <c:pt idx="46">
                  <c:v>12602</c:v>
                </c:pt>
                <c:pt idx="47">
                  <c:v>30183</c:v>
                </c:pt>
                <c:pt idx="48">
                  <c:v>65397</c:v>
                </c:pt>
                <c:pt idx="49">
                  <c:v>73125</c:v>
                </c:pt>
                <c:pt idx="50">
                  <c:v>78821</c:v>
                </c:pt>
                <c:pt idx="51">
                  <c:v>94890</c:v>
                </c:pt>
                <c:pt idx="52">
                  <c:v>110741</c:v>
                </c:pt>
                <c:pt idx="53">
                  <c:v>141430</c:v>
                </c:pt>
                <c:pt idx="54">
                  <c:v>158315</c:v>
                </c:pt>
                <c:pt idx="55">
                  <c:v>180765</c:v>
                </c:pt>
                <c:pt idx="56">
                  <c:v>205609</c:v>
                </c:pt>
                <c:pt idx="57">
                  <c:v>225620</c:v>
                </c:pt>
                <c:pt idx="58">
                  <c:v>248977</c:v>
                </c:pt>
                <c:pt idx="59">
                  <c:v>270978</c:v>
                </c:pt>
                <c:pt idx="60">
                  <c:v>294640</c:v>
                </c:pt>
                <c:pt idx="61">
                  <c:v>312243</c:v>
                </c:pt>
                <c:pt idx="62">
                  <c:v>319498</c:v>
                </c:pt>
                <c:pt idx="63">
                  <c:v>324440</c:v>
                </c:pt>
                <c:pt idx="64">
                  <c:v>345555</c:v>
                </c:pt>
                <c:pt idx="65">
                  <c:v>358940</c:v>
                </c:pt>
                <c:pt idx="66">
                  <c:v>376751</c:v>
                </c:pt>
                <c:pt idx="67">
                  <c:v>382461</c:v>
                </c:pt>
                <c:pt idx="68">
                  <c:v>387716</c:v>
                </c:pt>
                <c:pt idx="69">
                  <c:v>397206</c:v>
                </c:pt>
                <c:pt idx="70">
                  <c:v>400092</c:v>
                </c:pt>
                <c:pt idx="71">
                  <c:v>400734</c:v>
                </c:pt>
                <c:pt idx="72">
                  <c:v>414766</c:v>
                </c:pt>
                <c:pt idx="73">
                  <c:v>422221</c:v>
                </c:pt>
                <c:pt idx="74">
                  <c:v>422854</c:v>
                </c:pt>
                <c:pt idx="75">
                  <c:v>428842</c:v>
                </c:pt>
                <c:pt idx="76">
                  <c:v>440827</c:v>
                </c:pt>
                <c:pt idx="77">
                  <c:v>447332</c:v>
                </c:pt>
                <c:pt idx="78">
                  <c:v>454867</c:v>
                </c:pt>
                <c:pt idx="79">
                  <c:v>463010</c:v>
                </c:pt>
                <c:pt idx="80">
                  <c:v>470754</c:v>
                </c:pt>
                <c:pt idx="81">
                  <c:v>476862</c:v>
                </c:pt>
                <c:pt idx="82">
                  <c:v>485146</c:v>
                </c:pt>
                <c:pt idx="83">
                  <c:v>491884</c:v>
                </c:pt>
                <c:pt idx="84">
                  <c:v>502751</c:v>
                </c:pt>
                <c:pt idx="85">
                  <c:v>504505</c:v>
                </c:pt>
                <c:pt idx="86">
                  <c:v>508859</c:v>
                </c:pt>
                <c:pt idx="87">
                  <c:v>515224</c:v>
                </c:pt>
                <c:pt idx="88">
                  <c:v>516935</c:v>
                </c:pt>
                <c:pt idx="89">
                  <c:v>522403</c:v>
                </c:pt>
                <c:pt idx="90">
                  <c:v>525160</c:v>
                </c:pt>
                <c:pt idx="91">
                  <c:v>534251</c:v>
                </c:pt>
                <c:pt idx="92">
                  <c:v>539984</c:v>
                </c:pt>
                <c:pt idx="93">
                  <c:v>545489</c:v>
                </c:pt>
                <c:pt idx="94">
                  <c:v>550402</c:v>
                </c:pt>
                <c:pt idx="95">
                  <c:v>556239</c:v>
                </c:pt>
                <c:pt idx="96">
                  <c:v>563647</c:v>
                </c:pt>
                <c:pt idx="97">
                  <c:v>574933</c:v>
                </c:pt>
                <c:pt idx="98">
                  <c:v>581505</c:v>
                </c:pt>
                <c:pt idx="99">
                  <c:v>585770</c:v>
                </c:pt>
                <c:pt idx="100">
                  <c:v>593907</c:v>
                </c:pt>
                <c:pt idx="101">
                  <c:v>594360</c:v>
                </c:pt>
                <c:pt idx="102">
                  <c:v>600485</c:v>
                </c:pt>
                <c:pt idx="103">
                  <c:v>607288</c:v>
                </c:pt>
                <c:pt idx="104">
                  <c:v>614677</c:v>
                </c:pt>
                <c:pt idx="105">
                  <c:v>621854</c:v>
                </c:pt>
                <c:pt idx="106">
                  <c:v>626310</c:v>
                </c:pt>
                <c:pt idx="107">
                  <c:v>630633</c:v>
                </c:pt>
                <c:pt idx="108">
                  <c:v>632517</c:v>
                </c:pt>
                <c:pt idx="109">
                  <c:v>641762</c:v>
                </c:pt>
                <c:pt idx="110">
                  <c:v>645254</c:v>
                </c:pt>
                <c:pt idx="111">
                  <c:v>652297</c:v>
                </c:pt>
                <c:pt idx="112">
                  <c:v>656130</c:v>
                </c:pt>
                <c:pt idx="113">
                  <c:v>661894</c:v>
                </c:pt>
                <c:pt idx="114">
                  <c:v>665126</c:v>
                </c:pt>
                <c:pt idx="115">
                  <c:v>671757</c:v>
                </c:pt>
                <c:pt idx="116">
                  <c:v>672035</c:v>
                </c:pt>
                <c:pt idx="117">
                  <c:v>681550</c:v>
                </c:pt>
                <c:pt idx="118">
                  <c:v>684555</c:v>
                </c:pt>
                <c:pt idx="119">
                  <c:v>685043</c:v>
                </c:pt>
                <c:pt idx="120">
                  <c:v>690791</c:v>
                </c:pt>
                <c:pt idx="121">
                  <c:v>694379</c:v>
                </c:pt>
                <c:pt idx="122">
                  <c:v>696906</c:v>
                </c:pt>
                <c:pt idx="123">
                  <c:v>700017</c:v>
                </c:pt>
                <c:pt idx="124">
                  <c:v>701833</c:v>
                </c:pt>
              </c:numCache>
            </c:numRef>
          </c:val>
          <c:smooth val="0"/>
        </c:ser>
        <c:ser>
          <c:idx val="18"/>
          <c:order val="7"/>
          <c:tx>
            <c:v>S7</c:v>
          </c:tx>
          <c:marker>
            <c:symbol val="square"/>
            <c:size val="5"/>
          </c:marker>
          <c:cat>
            <c:strRef>
              <c:f>Elasticity!$C$100:$DW$100</c:f>
              <c:strCache>
                <c:ptCount val="125"/>
                <c:pt idx="0">
                  <c:v>00:00</c:v>
                </c:pt>
                <c:pt idx="1">
                  <c:v>00:03</c:v>
                </c:pt>
                <c:pt idx="2">
                  <c:v>00:12</c:v>
                </c:pt>
                <c:pt idx="3">
                  <c:v>00:23</c:v>
                </c:pt>
                <c:pt idx="4">
                  <c:v>00:34</c:v>
                </c:pt>
                <c:pt idx="5">
                  <c:v>00:48</c:v>
                </c:pt>
                <c:pt idx="6">
                  <c:v>01:01</c:v>
                </c:pt>
                <c:pt idx="7">
                  <c:v>01:06</c:v>
                </c:pt>
                <c:pt idx="8">
                  <c:v>01:10</c:v>
                </c:pt>
                <c:pt idx="9">
                  <c:v>01:18</c:v>
                </c:pt>
                <c:pt idx="10">
                  <c:v>01:23</c:v>
                </c:pt>
                <c:pt idx="11">
                  <c:v>01:27</c:v>
                </c:pt>
                <c:pt idx="12">
                  <c:v>01:27</c:v>
                </c:pt>
                <c:pt idx="13">
                  <c:v>01:34</c:v>
                </c:pt>
                <c:pt idx="14">
                  <c:v>01:41</c:v>
                </c:pt>
                <c:pt idx="15">
                  <c:v>01:47</c:v>
                </c:pt>
                <c:pt idx="16">
                  <c:v>01:50</c:v>
                </c:pt>
                <c:pt idx="17">
                  <c:v>01:55</c:v>
                </c:pt>
                <c:pt idx="18">
                  <c:v>02:02</c:v>
                </c:pt>
                <c:pt idx="19">
                  <c:v>02:07</c:v>
                </c:pt>
                <c:pt idx="20">
                  <c:v>02:12</c:v>
                </c:pt>
                <c:pt idx="21">
                  <c:v>02:14</c:v>
                </c:pt>
                <c:pt idx="22">
                  <c:v>02:23</c:v>
                </c:pt>
                <c:pt idx="23">
                  <c:v>02:26</c:v>
                </c:pt>
                <c:pt idx="24">
                  <c:v>02:31</c:v>
                </c:pt>
                <c:pt idx="25">
                  <c:v>02:38</c:v>
                </c:pt>
                <c:pt idx="26">
                  <c:v>02:43</c:v>
                </c:pt>
                <c:pt idx="27">
                  <c:v>02:49</c:v>
                </c:pt>
                <c:pt idx="28">
                  <c:v>02:50</c:v>
                </c:pt>
                <c:pt idx="29">
                  <c:v>02:59</c:v>
                </c:pt>
                <c:pt idx="30">
                  <c:v>03:03</c:v>
                </c:pt>
                <c:pt idx="31">
                  <c:v>03:07</c:v>
                </c:pt>
                <c:pt idx="32">
                  <c:v>03:12</c:v>
                </c:pt>
                <c:pt idx="33">
                  <c:v>03:19</c:v>
                </c:pt>
                <c:pt idx="34">
                  <c:v>03:24</c:v>
                </c:pt>
                <c:pt idx="35">
                  <c:v>03:29</c:v>
                </c:pt>
                <c:pt idx="36">
                  <c:v>03:29</c:v>
                </c:pt>
                <c:pt idx="37">
                  <c:v>03:31</c:v>
                </c:pt>
                <c:pt idx="38">
                  <c:v>03:41</c:v>
                </c:pt>
                <c:pt idx="39">
                  <c:v>03:49</c:v>
                </c:pt>
                <c:pt idx="40">
                  <c:v>03:52</c:v>
                </c:pt>
                <c:pt idx="41">
                  <c:v>04:00</c:v>
                </c:pt>
                <c:pt idx="42">
                  <c:v>04:29</c:v>
                </c:pt>
                <c:pt idx="43">
                  <c:v>04:30</c:v>
                </c:pt>
                <c:pt idx="44">
                  <c:v>04:30</c:v>
                </c:pt>
                <c:pt idx="45">
                  <c:v>04:30</c:v>
                </c:pt>
                <c:pt idx="46">
                  <c:v>04:30</c:v>
                </c:pt>
                <c:pt idx="47">
                  <c:v>04:33</c:v>
                </c:pt>
                <c:pt idx="48">
                  <c:v>04:45</c:v>
                </c:pt>
                <c:pt idx="49">
                  <c:v>04:47</c:v>
                </c:pt>
                <c:pt idx="50">
                  <c:v>04:49</c:v>
                </c:pt>
                <c:pt idx="51">
                  <c:v>04:54</c:v>
                </c:pt>
                <c:pt idx="52">
                  <c:v>05:00</c:v>
                </c:pt>
                <c:pt idx="53">
                  <c:v>05:05</c:v>
                </c:pt>
                <c:pt idx="54">
                  <c:v>05:10</c:v>
                </c:pt>
                <c:pt idx="55">
                  <c:v>05:15</c:v>
                </c:pt>
                <c:pt idx="56">
                  <c:v>05:21</c:v>
                </c:pt>
                <c:pt idx="57">
                  <c:v>05:25</c:v>
                </c:pt>
                <c:pt idx="58">
                  <c:v>05:30</c:v>
                </c:pt>
                <c:pt idx="59">
                  <c:v>05:35</c:v>
                </c:pt>
                <c:pt idx="60">
                  <c:v>05:40</c:v>
                </c:pt>
                <c:pt idx="61">
                  <c:v>05:47</c:v>
                </c:pt>
                <c:pt idx="62">
                  <c:v>05:55</c:v>
                </c:pt>
                <c:pt idx="63">
                  <c:v>06:03</c:v>
                </c:pt>
                <c:pt idx="64">
                  <c:v>06:26</c:v>
                </c:pt>
                <c:pt idx="65">
                  <c:v>06:38</c:v>
                </c:pt>
                <c:pt idx="66">
                  <c:v>06:58</c:v>
                </c:pt>
                <c:pt idx="67">
                  <c:v>07:05</c:v>
                </c:pt>
                <c:pt idx="68">
                  <c:v>07:09</c:v>
                </c:pt>
                <c:pt idx="69">
                  <c:v>07:17</c:v>
                </c:pt>
                <c:pt idx="70">
                  <c:v>07:19</c:v>
                </c:pt>
                <c:pt idx="71">
                  <c:v>07:22</c:v>
                </c:pt>
                <c:pt idx="72">
                  <c:v>07:33</c:v>
                </c:pt>
                <c:pt idx="73">
                  <c:v>07:40</c:v>
                </c:pt>
                <c:pt idx="74">
                  <c:v>07:40</c:v>
                </c:pt>
                <c:pt idx="75">
                  <c:v>07:47</c:v>
                </c:pt>
                <c:pt idx="76">
                  <c:v>07:54</c:v>
                </c:pt>
                <c:pt idx="77">
                  <c:v>07:59</c:v>
                </c:pt>
                <c:pt idx="78">
                  <c:v>08:03</c:v>
                </c:pt>
                <c:pt idx="79">
                  <c:v>08:09</c:v>
                </c:pt>
                <c:pt idx="80">
                  <c:v>08:14</c:v>
                </c:pt>
                <c:pt idx="81">
                  <c:v>08:17</c:v>
                </c:pt>
                <c:pt idx="82">
                  <c:v>08:23</c:v>
                </c:pt>
                <c:pt idx="83">
                  <c:v>08:28</c:v>
                </c:pt>
                <c:pt idx="84">
                  <c:v>08:36</c:v>
                </c:pt>
                <c:pt idx="85">
                  <c:v>08:43</c:v>
                </c:pt>
                <c:pt idx="86">
                  <c:v>08:46</c:v>
                </c:pt>
                <c:pt idx="87">
                  <c:v>08:53</c:v>
                </c:pt>
                <c:pt idx="88">
                  <c:v>08:54</c:v>
                </c:pt>
                <c:pt idx="89">
                  <c:v>09:03</c:v>
                </c:pt>
                <c:pt idx="90">
                  <c:v>09:04</c:v>
                </c:pt>
                <c:pt idx="91">
                  <c:v>09:15</c:v>
                </c:pt>
                <c:pt idx="92">
                  <c:v>09:19</c:v>
                </c:pt>
                <c:pt idx="93">
                  <c:v>09:24</c:v>
                </c:pt>
                <c:pt idx="94">
                  <c:v>09:28</c:v>
                </c:pt>
                <c:pt idx="95">
                  <c:v>09:32</c:v>
                </c:pt>
                <c:pt idx="96">
                  <c:v>09:37</c:v>
                </c:pt>
                <c:pt idx="97">
                  <c:v>09:45</c:v>
                </c:pt>
                <c:pt idx="98">
                  <c:v>09:49</c:v>
                </c:pt>
                <c:pt idx="99">
                  <c:v>09:52</c:v>
                </c:pt>
                <c:pt idx="100">
                  <c:v>10:00</c:v>
                </c:pt>
                <c:pt idx="101">
                  <c:v>10:01</c:v>
                </c:pt>
                <c:pt idx="102">
                  <c:v>10:05</c:v>
                </c:pt>
                <c:pt idx="103">
                  <c:v>10:11</c:v>
                </c:pt>
                <c:pt idx="104">
                  <c:v>10:16</c:v>
                </c:pt>
                <c:pt idx="105">
                  <c:v>10:22</c:v>
                </c:pt>
                <c:pt idx="106">
                  <c:v>10:25</c:v>
                </c:pt>
                <c:pt idx="107">
                  <c:v>10:31</c:v>
                </c:pt>
                <c:pt idx="108">
                  <c:v>10:33</c:v>
                </c:pt>
                <c:pt idx="109">
                  <c:v>10:39</c:v>
                </c:pt>
                <c:pt idx="110">
                  <c:v>10:43</c:v>
                </c:pt>
                <c:pt idx="111">
                  <c:v>10:48</c:v>
                </c:pt>
                <c:pt idx="112">
                  <c:v>10:51</c:v>
                </c:pt>
                <c:pt idx="113">
                  <c:v>10:55</c:v>
                </c:pt>
                <c:pt idx="114">
                  <c:v>10:58</c:v>
                </c:pt>
                <c:pt idx="115">
                  <c:v>11:09</c:v>
                </c:pt>
                <c:pt idx="116">
                  <c:v>11:09</c:v>
                </c:pt>
                <c:pt idx="117">
                  <c:v>11:18</c:v>
                </c:pt>
                <c:pt idx="118">
                  <c:v>11:20</c:v>
                </c:pt>
                <c:pt idx="119">
                  <c:v>11:20</c:v>
                </c:pt>
                <c:pt idx="120">
                  <c:v>11:25</c:v>
                </c:pt>
                <c:pt idx="121">
                  <c:v>11:27</c:v>
                </c:pt>
                <c:pt idx="122">
                  <c:v>11:29</c:v>
                </c:pt>
                <c:pt idx="123">
                  <c:v>11:34</c:v>
                </c:pt>
                <c:pt idx="124">
                  <c:v>11:35</c:v>
                </c:pt>
              </c:strCache>
            </c:strRef>
          </c:cat>
          <c:val>
            <c:numRef>
              <c:f>Elasticity!$C$176:$DW$176</c:f>
              <c:numCache>
                <c:formatCode>General</c:formatCode>
                <c:ptCount val="125"/>
                <c:pt idx="0">
                  <c:v>17200</c:v>
                </c:pt>
                <c:pt idx="1">
                  <c:v>22223</c:v>
                </c:pt>
                <c:pt idx="2">
                  <c:v>31061</c:v>
                </c:pt>
                <c:pt idx="3">
                  <c:v>45450</c:v>
                </c:pt>
                <c:pt idx="4">
                  <c:v>56561</c:v>
                </c:pt>
                <c:pt idx="5">
                  <c:v>72152</c:v>
                </c:pt>
                <c:pt idx="6">
                  <c:v>86519</c:v>
                </c:pt>
                <c:pt idx="7">
                  <c:v>93284</c:v>
                </c:pt>
                <c:pt idx="8">
                  <c:v>97207</c:v>
                </c:pt>
                <c:pt idx="9">
                  <c:v>105777</c:v>
                </c:pt>
                <c:pt idx="10">
                  <c:v>110824</c:v>
                </c:pt>
                <c:pt idx="11">
                  <c:v>116498</c:v>
                </c:pt>
                <c:pt idx="12">
                  <c:v>116675</c:v>
                </c:pt>
                <c:pt idx="13">
                  <c:v>123330</c:v>
                </c:pt>
                <c:pt idx="14">
                  <c:v>133312</c:v>
                </c:pt>
                <c:pt idx="15">
                  <c:v>140649</c:v>
                </c:pt>
                <c:pt idx="16">
                  <c:v>144169</c:v>
                </c:pt>
                <c:pt idx="17">
                  <c:v>148872</c:v>
                </c:pt>
                <c:pt idx="18">
                  <c:v>157733</c:v>
                </c:pt>
                <c:pt idx="19">
                  <c:v>164499</c:v>
                </c:pt>
                <c:pt idx="20">
                  <c:v>170862</c:v>
                </c:pt>
                <c:pt idx="21">
                  <c:v>175796</c:v>
                </c:pt>
                <c:pt idx="22">
                  <c:v>183879</c:v>
                </c:pt>
                <c:pt idx="23">
                  <c:v>187345</c:v>
                </c:pt>
                <c:pt idx="24">
                  <c:v>194777</c:v>
                </c:pt>
                <c:pt idx="25">
                  <c:v>203125</c:v>
                </c:pt>
                <c:pt idx="26">
                  <c:v>208456</c:v>
                </c:pt>
                <c:pt idx="27">
                  <c:v>213920</c:v>
                </c:pt>
                <c:pt idx="28">
                  <c:v>215164</c:v>
                </c:pt>
                <c:pt idx="29">
                  <c:v>222839</c:v>
                </c:pt>
                <c:pt idx="30">
                  <c:v>227584</c:v>
                </c:pt>
                <c:pt idx="31">
                  <c:v>232522</c:v>
                </c:pt>
                <c:pt idx="32">
                  <c:v>238330</c:v>
                </c:pt>
                <c:pt idx="33">
                  <c:v>246212</c:v>
                </c:pt>
                <c:pt idx="34">
                  <c:v>250980</c:v>
                </c:pt>
                <c:pt idx="35">
                  <c:v>256310</c:v>
                </c:pt>
                <c:pt idx="36">
                  <c:v>256401</c:v>
                </c:pt>
                <c:pt idx="37">
                  <c:v>258896</c:v>
                </c:pt>
                <c:pt idx="38">
                  <c:v>268429</c:v>
                </c:pt>
                <c:pt idx="39">
                  <c:v>278718</c:v>
                </c:pt>
                <c:pt idx="40">
                  <c:v>282536</c:v>
                </c:pt>
                <c:pt idx="41">
                  <c:v>288642</c:v>
                </c:pt>
                <c:pt idx="42">
                  <c:v>303673</c:v>
                </c:pt>
                <c:pt idx="43">
                  <c:v>303673</c:v>
                </c:pt>
                <c:pt idx="44">
                  <c:v>303673</c:v>
                </c:pt>
                <c:pt idx="45">
                  <c:v>303673</c:v>
                </c:pt>
                <c:pt idx="46">
                  <c:v>303673</c:v>
                </c:pt>
                <c:pt idx="47">
                  <c:v>303673</c:v>
                </c:pt>
                <c:pt idx="48">
                  <c:v>303673</c:v>
                </c:pt>
                <c:pt idx="49">
                  <c:v>303673</c:v>
                </c:pt>
                <c:pt idx="50">
                  <c:v>303673</c:v>
                </c:pt>
                <c:pt idx="51">
                  <c:v>303673</c:v>
                </c:pt>
                <c:pt idx="52">
                  <c:v>303670</c:v>
                </c:pt>
                <c:pt idx="53">
                  <c:v>303670</c:v>
                </c:pt>
                <c:pt idx="54">
                  <c:v>303670</c:v>
                </c:pt>
                <c:pt idx="55">
                  <c:v>303670</c:v>
                </c:pt>
                <c:pt idx="56">
                  <c:v>303670</c:v>
                </c:pt>
                <c:pt idx="57">
                  <c:v>303670</c:v>
                </c:pt>
                <c:pt idx="58">
                  <c:v>303670</c:v>
                </c:pt>
                <c:pt idx="59">
                  <c:v>303670</c:v>
                </c:pt>
                <c:pt idx="60">
                  <c:v>303670</c:v>
                </c:pt>
                <c:pt idx="61">
                  <c:v>310790</c:v>
                </c:pt>
                <c:pt idx="62">
                  <c:v>319758</c:v>
                </c:pt>
                <c:pt idx="63">
                  <c:v>324471</c:v>
                </c:pt>
                <c:pt idx="64">
                  <c:v>345567</c:v>
                </c:pt>
                <c:pt idx="65">
                  <c:v>358971</c:v>
                </c:pt>
                <c:pt idx="66">
                  <c:v>376751</c:v>
                </c:pt>
                <c:pt idx="67">
                  <c:v>382442</c:v>
                </c:pt>
                <c:pt idx="68">
                  <c:v>387673</c:v>
                </c:pt>
                <c:pt idx="69">
                  <c:v>397241</c:v>
                </c:pt>
                <c:pt idx="70">
                  <c:v>400150</c:v>
                </c:pt>
                <c:pt idx="71">
                  <c:v>400921</c:v>
                </c:pt>
                <c:pt idx="72">
                  <c:v>414590</c:v>
                </c:pt>
                <c:pt idx="73">
                  <c:v>422226</c:v>
                </c:pt>
                <c:pt idx="74">
                  <c:v>422976</c:v>
                </c:pt>
                <c:pt idx="75">
                  <c:v>428933</c:v>
                </c:pt>
                <c:pt idx="76">
                  <c:v>440694</c:v>
                </c:pt>
                <c:pt idx="77">
                  <c:v>447242</c:v>
                </c:pt>
                <c:pt idx="78">
                  <c:v>454364</c:v>
                </c:pt>
                <c:pt idx="79">
                  <c:v>462511</c:v>
                </c:pt>
                <c:pt idx="80">
                  <c:v>470747</c:v>
                </c:pt>
                <c:pt idx="81">
                  <c:v>476602</c:v>
                </c:pt>
                <c:pt idx="82">
                  <c:v>485086</c:v>
                </c:pt>
                <c:pt idx="83">
                  <c:v>491904</c:v>
                </c:pt>
                <c:pt idx="84">
                  <c:v>502817</c:v>
                </c:pt>
                <c:pt idx="85">
                  <c:v>504509</c:v>
                </c:pt>
                <c:pt idx="86">
                  <c:v>508897</c:v>
                </c:pt>
                <c:pt idx="87">
                  <c:v>515414</c:v>
                </c:pt>
                <c:pt idx="88">
                  <c:v>516951</c:v>
                </c:pt>
                <c:pt idx="89">
                  <c:v>522288</c:v>
                </c:pt>
                <c:pt idx="90">
                  <c:v>524942</c:v>
                </c:pt>
                <c:pt idx="91">
                  <c:v>534368</c:v>
                </c:pt>
                <c:pt idx="92">
                  <c:v>539892</c:v>
                </c:pt>
                <c:pt idx="93">
                  <c:v>545452</c:v>
                </c:pt>
                <c:pt idx="94">
                  <c:v>550382</c:v>
                </c:pt>
                <c:pt idx="95">
                  <c:v>555833</c:v>
                </c:pt>
                <c:pt idx="96">
                  <c:v>563504</c:v>
                </c:pt>
                <c:pt idx="97">
                  <c:v>575020</c:v>
                </c:pt>
                <c:pt idx="98">
                  <c:v>581503</c:v>
                </c:pt>
                <c:pt idx="99">
                  <c:v>585762</c:v>
                </c:pt>
                <c:pt idx="100">
                  <c:v>593899</c:v>
                </c:pt>
                <c:pt idx="101">
                  <c:v>594411</c:v>
                </c:pt>
                <c:pt idx="102">
                  <c:v>599722</c:v>
                </c:pt>
                <c:pt idx="103">
                  <c:v>606805</c:v>
                </c:pt>
                <c:pt idx="104">
                  <c:v>614584</c:v>
                </c:pt>
                <c:pt idx="105">
                  <c:v>621849</c:v>
                </c:pt>
                <c:pt idx="106">
                  <c:v>626324</c:v>
                </c:pt>
                <c:pt idx="107">
                  <c:v>630398</c:v>
                </c:pt>
                <c:pt idx="108">
                  <c:v>632400</c:v>
                </c:pt>
                <c:pt idx="109">
                  <c:v>641175</c:v>
                </c:pt>
                <c:pt idx="110">
                  <c:v>645235</c:v>
                </c:pt>
                <c:pt idx="111">
                  <c:v>651575</c:v>
                </c:pt>
                <c:pt idx="112">
                  <c:v>656129</c:v>
                </c:pt>
                <c:pt idx="113">
                  <c:v>661816</c:v>
                </c:pt>
                <c:pt idx="114">
                  <c:v>665620</c:v>
                </c:pt>
                <c:pt idx="115">
                  <c:v>671744</c:v>
                </c:pt>
                <c:pt idx="116">
                  <c:v>672042</c:v>
                </c:pt>
                <c:pt idx="117">
                  <c:v>681431</c:v>
                </c:pt>
                <c:pt idx="118">
                  <c:v>684562</c:v>
                </c:pt>
                <c:pt idx="119">
                  <c:v>685046</c:v>
                </c:pt>
                <c:pt idx="120">
                  <c:v>690464</c:v>
                </c:pt>
                <c:pt idx="121">
                  <c:v>694431</c:v>
                </c:pt>
                <c:pt idx="122">
                  <c:v>696833</c:v>
                </c:pt>
                <c:pt idx="123">
                  <c:v>700017</c:v>
                </c:pt>
                <c:pt idx="124">
                  <c:v>701712</c:v>
                </c:pt>
              </c:numCache>
            </c:numRef>
          </c:val>
          <c:smooth val="0"/>
        </c:ser>
        <c:ser>
          <c:idx val="19"/>
          <c:order val="8"/>
          <c:tx>
            <c:v>S8</c:v>
          </c:tx>
          <c:marker>
            <c:symbol val="square"/>
            <c:size val="5"/>
          </c:marker>
          <c:cat>
            <c:strRef>
              <c:f>Elasticity!$C$100:$DW$100</c:f>
              <c:strCache>
                <c:ptCount val="125"/>
                <c:pt idx="0">
                  <c:v>00:00</c:v>
                </c:pt>
                <c:pt idx="1">
                  <c:v>00:03</c:v>
                </c:pt>
                <c:pt idx="2">
                  <c:v>00:12</c:v>
                </c:pt>
                <c:pt idx="3">
                  <c:v>00:23</c:v>
                </c:pt>
                <c:pt idx="4">
                  <c:v>00:34</c:v>
                </c:pt>
                <c:pt idx="5">
                  <c:v>00:48</c:v>
                </c:pt>
                <c:pt idx="6">
                  <c:v>01:01</c:v>
                </c:pt>
                <c:pt idx="7">
                  <c:v>01:06</c:v>
                </c:pt>
                <c:pt idx="8">
                  <c:v>01:10</c:v>
                </c:pt>
                <c:pt idx="9">
                  <c:v>01:18</c:v>
                </c:pt>
                <c:pt idx="10">
                  <c:v>01:23</c:v>
                </c:pt>
                <c:pt idx="11">
                  <c:v>01:27</c:v>
                </c:pt>
                <c:pt idx="12">
                  <c:v>01:27</c:v>
                </c:pt>
                <c:pt idx="13">
                  <c:v>01:34</c:v>
                </c:pt>
                <c:pt idx="14">
                  <c:v>01:41</c:v>
                </c:pt>
                <c:pt idx="15">
                  <c:v>01:47</c:v>
                </c:pt>
                <c:pt idx="16">
                  <c:v>01:50</c:v>
                </c:pt>
                <c:pt idx="17">
                  <c:v>01:55</c:v>
                </c:pt>
                <c:pt idx="18">
                  <c:v>02:02</c:v>
                </c:pt>
                <c:pt idx="19">
                  <c:v>02:07</c:v>
                </c:pt>
                <c:pt idx="20">
                  <c:v>02:12</c:v>
                </c:pt>
                <c:pt idx="21">
                  <c:v>02:14</c:v>
                </c:pt>
                <c:pt idx="22">
                  <c:v>02:23</c:v>
                </c:pt>
                <c:pt idx="23">
                  <c:v>02:26</c:v>
                </c:pt>
                <c:pt idx="24">
                  <c:v>02:31</c:v>
                </c:pt>
                <c:pt idx="25">
                  <c:v>02:38</c:v>
                </c:pt>
                <c:pt idx="26">
                  <c:v>02:43</c:v>
                </c:pt>
                <c:pt idx="27">
                  <c:v>02:49</c:v>
                </c:pt>
                <c:pt idx="28">
                  <c:v>02:50</c:v>
                </c:pt>
                <c:pt idx="29">
                  <c:v>02:59</c:v>
                </c:pt>
                <c:pt idx="30">
                  <c:v>03:03</c:v>
                </c:pt>
                <c:pt idx="31">
                  <c:v>03:07</c:v>
                </c:pt>
                <c:pt idx="32">
                  <c:v>03:12</c:v>
                </c:pt>
                <c:pt idx="33">
                  <c:v>03:19</c:v>
                </c:pt>
                <c:pt idx="34">
                  <c:v>03:24</c:v>
                </c:pt>
                <c:pt idx="35">
                  <c:v>03:29</c:v>
                </c:pt>
                <c:pt idx="36">
                  <c:v>03:29</c:v>
                </c:pt>
                <c:pt idx="37">
                  <c:v>03:31</c:v>
                </c:pt>
                <c:pt idx="38">
                  <c:v>03:41</c:v>
                </c:pt>
                <c:pt idx="39">
                  <c:v>03:49</c:v>
                </c:pt>
                <c:pt idx="40">
                  <c:v>03:52</c:v>
                </c:pt>
                <c:pt idx="41">
                  <c:v>04:00</c:v>
                </c:pt>
                <c:pt idx="42">
                  <c:v>04:29</c:v>
                </c:pt>
                <c:pt idx="43">
                  <c:v>04:30</c:v>
                </c:pt>
                <c:pt idx="44">
                  <c:v>04:30</c:v>
                </c:pt>
                <c:pt idx="45">
                  <c:v>04:30</c:v>
                </c:pt>
                <c:pt idx="46">
                  <c:v>04:30</c:v>
                </c:pt>
                <c:pt idx="47">
                  <c:v>04:33</c:v>
                </c:pt>
                <c:pt idx="48">
                  <c:v>04:45</c:v>
                </c:pt>
                <c:pt idx="49">
                  <c:v>04:47</c:v>
                </c:pt>
                <c:pt idx="50">
                  <c:v>04:49</c:v>
                </c:pt>
                <c:pt idx="51">
                  <c:v>04:54</c:v>
                </c:pt>
                <c:pt idx="52">
                  <c:v>05:00</c:v>
                </c:pt>
                <c:pt idx="53">
                  <c:v>05:05</c:v>
                </c:pt>
                <c:pt idx="54">
                  <c:v>05:10</c:v>
                </c:pt>
                <c:pt idx="55">
                  <c:v>05:15</c:v>
                </c:pt>
                <c:pt idx="56">
                  <c:v>05:21</c:v>
                </c:pt>
                <c:pt idx="57">
                  <c:v>05:25</c:v>
                </c:pt>
                <c:pt idx="58">
                  <c:v>05:30</c:v>
                </c:pt>
                <c:pt idx="59">
                  <c:v>05:35</c:v>
                </c:pt>
                <c:pt idx="60">
                  <c:v>05:40</c:v>
                </c:pt>
                <c:pt idx="61">
                  <c:v>05:47</c:v>
                </c:pt>
                <c:pt idx="62">
                  <c:v>05:55</c:v>
                </c:pt>
                <c:pt idx="63">
                  <c:v>06:03</c:v>
                </c:pt>
                <c:pt idx="64">
                  <c:v>06:26</c:v>
                </c:pt>
                <c:pt idx="65">
                  <c:v>06:38</c:v>
                </c:pt>
                <c:pt idx="66">
                  <c:v>06:58</c:v>
                </c:pt>
                <c:pt idx="67">
                  <c:v>07:05</c:v>
                </c:pt>
                <c:pt idx="68">
                  <c:v>07:09</c:v>
                </c:pt>
                <c:pt idx="69">
                  <c:v>07:17</c:v>
                </c:pt>
                <c:pt idx="70">
                  <c:v>07:19</c:v>
                </c:pt>
                <c:pt idx="71">
                  <c:v>07:22</c:v>
                </c:pt>
                <c:pt idx="72">
                  <c:v>07:33</c:v>
                </c:pt>
                <c:pt idx="73">
                  <c:v>07:40</c:v>
                </c:pt>
                <c:pt idx="74">
                  <c:v>07:40</c:v>
                </c:pt>
                <c:pt idx="75">
                  <c:v>07:47</c:v>
                </c:pt>
                <c:pt idx="76">
                  <c:v>07:54</c:v>
                </c:pt>
                <c:pt idx="77">
                  <c:v>07:59</c:v>
                </c:pt>
                <c:pt idx="78">
                  <c:v>08:03</c:v>
                </c:pt>
                <c:pt idx="79">
                  <c:v>08:09</c:v>
                </c:pt>
                <c:pt idx="80">
                  <c:v>08:14</c:v>
                </c:pt>
                <c:pt idx="81">
                  <c:v>08:17</c:v>
                </c:pt>
                <c:pt idx="82">
                  <c:v>08:23</c:v>
                </c:pt>
                <c:pt idx="83">
                  <c:v>08:28</c:v>
                </c:pt>
                <c:pt idx="84">
                  <c:v>08:36</c:v>
                </c:pt>
                <c:pt idx="85">
                  <c:v>08:43</c:v>
                </c:pt>
                <c:pt idx="86">
                  <c:v>08:46</c:v>
                </c:pt>
                <c:pt idx="87">
                  <c:v>08:53</c:v>
                </c:pt>
                <c:pt idx="88">
                  <c:v>08:54</c:v>
                </c:pt>
                <c:pt idx="89">
                  <c:v>09:03</c:v>
                </c:pt>
                <c:pt idx="90">
                  <c:v>09:04</c:v>
                </c:pt>
                <c:pt idx="91">
                  <c:v>09:15</c:v>
                </c:pt>
                <c:pt idx="92">
                  <c:v>09:19</c:v>
                </c:pt>
                <c:pt idx="93">
                  <c:v>09:24</c:v>
                </c:pt>
                <c:pt idx="94">
                  <c:v>09:28</c:v>
                </c:pt>
                <c:pt idx="95">
                  <c:v>09:32</c:v>
                </c:pt>
                <c:pt idx="96">
                  <c:v>09:37</c:v>
                </c:pt>
                <c:pt idx="97">
                  <c:v>09:45</c:v>
                </c:pt>
                <c:pt idx="98">
                  <c:v>09:49</c:v>
                </c:pt>
                <c:pt idx="99">
                  <c:v>09:52</c:v>
                </c:pt>
                <c:pt idx="100">
                  <c:v>10:00</c:v>
                </c:pt>
                <c:pt idx="101">
                  <c:v>10:01</c:v>
                </c:pt>
                <c:pt idx="102">
                  <c:v>10:05</c:v>
                </c:pt>
                <c:pt idx="103">
                  <c:v>10:11</c:v>
                </c:pt>
                <c:pt idx="104">
                  <c:v>10:16</c:v>
                </c:pt>
                <c:pt idx="105">
                  <c:v>10:22</c:v>
                </c:pt>
                <c:pt idx="106">
                  <c:v>10:25</c:v>
                </c:pt>
                <c:pt idx="107">
                  <c:v>10:31</c:v>
                </c:pt>
                <c:pt idx="108">
                  <c:v>10:33</c:v>
                </c:pt>
                <c:pt idx="109">
                  <c:v>10:39</c:v>
                </c:pt>
                <c:pt idx="110">
                  <c:v>10:43</c:v>
                </c:pt>
                <c:pt idx="111">
                  <c:v>10:48</c:v>
                </c:pt>
                <c:pt idx="112">
                  <c:v>10:51</c:v>
                </c:pt>
                <c:pt idx="113">
                  <c:v>10:55</c:v>
                </c:pt>
                <c:pt idx="114">
                  <c:v>10:58</c:v>
                </c:pt>
                <c:pt idx="115">
                  <c:v>11:09</c:v>
                </c:pt>
                <c:pt idx="116">
                  <c:v>11:09</c:v>
                </c:pt>
                <c:pt idx="117">
                  <c:v>11:18</c:v>
                </c:pt>
                <c:pt idx="118">
                  <c:v>11:20</c:v>
                </c:pt>
                <c:pt idx="119">
                  <c:v>11:20</c:v>
                </c:pt>
                <c:pt idx="120">
                  <c:v>11:25</c:v>
                </c:pt>
                <c:pt idx="121">
                  <c:v>11:27</c:v>
                </c:pt>
                <c:pt idx="122">
                  <c:v>11:29</c:v>
                </c:pt>
                <c:pt idx="123">
                  <c:v>11:34</c:v>
                </c:pt>
                <c:pt idx="124">
                  <c:v>11:35</c:v>
                </c:pt>
              </c:strCache>
            </c:strRef>
          </c:cat>
          <c:val>
            <c:numRef>
              <c:f>Elasticity!$C$188:$DW$188</c:f>
              <c:numCache>
                <c:formatCode>General</c:formatCode>
                <c:ptCount val="125"/>
                <c:pt idx="0">
                  <c:v>17204</c:v>
                </c:pt>
                <c:pt idx="1">
                  <c:v>21912</c:v>
                </c:pt>
                <c:pt idx="2">
                  <c:v>31092</c:v>
                </c:pt>
                <c:pt idx="3">
                  <c:v>45465</c:v>
                </c:pt>
                <c:pt idx="4">
                  <c:v>56548</c:v>
                </c:pt>
                <c:pt idx="5">
                  <c:v>72138</c:v>
                </c:pt>
                <c:pt idx="6">
                  <c:v>86535</c:v>
                </c:pt>
                <c:pt idx="7">
                  <c:v>93289</c:v>
                </c:pt>
                <c:pt idx="8">
                  <c:v>97135</c:v>
                </c:pt>
                <c:pt idx="9">
                  <c:v>105761</c:v>
                </c:pt>
                <c:pt idx="10">
                  <c:v>110819</c:v>
                </c:pt>
                <c:pt idx="11">
                  <c:v>116502</c:v>
                </c:pt>
                <c:pt idx="12">
                  <c:v>116700</c:v>
                </c:pt>
                <c:pt idx="13">
                  <c:v>123371</c:v>
                </c:pt>
                <c:pt idx="14">
                  <c:v>133371</c:v>
                </c:pt>
                <c:pt idx="15">
                  <c:v>140596</c:v>
                </c:pt>
                <c:pt idx="16">
                  <c:v>144076</c:v>
                </c:pt>
                <c:pt idx="17">
                  <c:v>148880</c:v>
                </c:pt>
                <c:pt idx="18">
                  <c:v>157706</c:v>
                </c:pt>
                <c:pt idx="19">
                  <c:v>164508</c:v>
                </c:pt>
                <c:pt idx="20">
                  <c:v>170864</c:v>
                </c:pt>
                <c:pt idx="21">
                  <c:v>175826</c:v>
                </c:pt>
                <c:pt idx="22">
                  <c:v>183845</c:v>
                </c:pt>
                <c:pt idx="23">
                  <c:v>187100</c:v>
                </c:pt>
                <c:pt idx="24">
                  <c:v>194797</c:v>
                </c:pt>
                <c:pt idx="25">
                  <c:v>203132</c:v>
                </c:pt>
                <c:pt idx="26">
                  <c:v>208461</c:v>
                </c:pt>
                <c:pt idx="27">
                  <c:v>213951</c:v>
                </c:pt>
                <c:pt idx="28">
                  <c:v>215156</c:v>
                </c:pt>
                <c:pt idx="29">
                  <c:v>222844</c:v>
                </c:pt>
                <c:pt idx="30">
                  <c:v>227430</c:v>
                </c:pt>
                <c:pt idx="31">
                  <c:v>232496</c:v>
                </c:pt>
                <c:pt idx="32">
                  <c:v>238319</c:v>
                </c:pt>
                <c:pt idx="33">
                  <c:v>246198</c:v>
                </c:pt>
                <c:pt idx="34">
                  <c:v>251505</c:v>
                </c:pt>
                <c:pt idx="35">
                  <c:v>256304</c:v>
                </c:pt>
                <c:pt idx="36">
                  <c:v>256405</c:v>
                </c:pt>
                <c:pt idx="37">
                  <c:v>258841</c:v>
                </c:pt>
                <c:pt idx="38">
                  <c:v>268515</c:v>
                </c:pt>
                <c:pt idx="39">
                  <c:v>278689</c:v>
                </c:pt>
                <c:pt idx="40">
                  <c:v>282520</c:v>
                </c:pt>
                <c:pt idx="41">
                  <c:v>288640</c:v>
                </c:pt>
                <c:pt idx="42">
                  <c:v>303666</c:v>
                </c:pt>
                <c:pt idx="43">
                  <c:v>303666</c:v>
                </c:pt>
                <c:pt idx="44">
                  <c:v>303666</c:v>
                </c:pt>
                <c:pt idx="45">
                  <c:v>303666</c:v>
                </c:pt>
                <c:pt idx="46">
                  <c:v>303666</c:v>
                </c:pt>
                <c:pt idx="47">
                  <c:v>303666</c:v>
                </c:pt>
                <c:pt idx="48">
                  <c:v>303666</c:v>
                </c:pt>
                <c:pt idx="49">
                  <c:v>303666</c:v>
                </c:pt>
                <c:pt idx="50">
                  <c:v>303666</c:v>
                </c:pt>
                <c:pt idx="51">
                  <c:v>303666</c:v>
                </c:pt>
                <c:pt idx="52">
                  <c:v>303666</c:v>
                </c:pt>
                <c:pt idx="53">
                  <c:v>303666</c:v>
                </c:pt>
                <c:pt idx="54">
                  <c:v>303666</c:v>
                </c:pt>
                <c:pt idx="55">
                  <c:v>303666</c:v>
                </c:pt>
                <c:pt idx="56">
                  <c:v>303666</c:v>
                </c:pt>
                <c:pt idx="57">
                  <c:v>303666</c:v>
                </c:pt>
                <c:pt idx="58">
                  <c:v>303666</c:v>
                </c:pt>
                <c:pt idx="59">
                  <c:v>303666</c:v>
                </c:pt>
                <c:pt idx="60">
                  <c:v>303666</c:v>
                </c:pt>
                <c:pt idx="61">
                  <c:v>310777</c:v>
                </c:pt>
                <c:pt idx="62">
                  <c:v>319206</c:v>
                </c:pt>
                <c:pt idx="63">
                  <c:v>324222</c:v>
                </c:pt>
                <c:pt idx="64">
                  <c:v>345592</c:v>
                </c:pt>
                <c:pt idx="65">
                  <c:v>358980</c:v>
                </c:pt>
                <c:pt idx="66">
                  <c:v>376756</c:v>
                </c:pt>
                <c:pt idx="67">
                  <c:v>382085</c:v>
                </c:pt>
                <c:pt idx="68">
                  <c:v>387553</c:v>
                </c:pt>
                <c:pt idx="69">
                  <c:v>397193</c:v>
                </c:pt>
                <c:pt idx="70">
                  <c:v>400062</c:v>
                </c:pt>
                <c:pt idx="71">
                  <c:v>400904</c:v>
                </c:pt>
                <c:pt idx="72">
                  <c:v>414600</c:v>
                </c:pt>
                <c:pt idx="73">
                  <c:v>422211</c:v>
                </c:pt>
                <c:pt idx="74">
                  <c:v>422860</c:v>
                </c:pt>
                <c:pt idx="75">
                  <c:v>428793</c:v>
                </c:pt>
                <c:pt idx="76">
                  <c:v>440530</c:v>
                </c:pt>
                <c:pt idx="77">
                  <c:v>447021</c:v>
                </c:pt>
                <c:pt idx="78">
                  <c:v>454346</c:v>
                </c:pt>
                <c:pt idx="79">
                  <c:v>463008</c:v>
                </c:pt>
                <c:pt idx="80">
                  <c:v>470765</c:v>
                </c:pt>
                <c:pt idx="81">
                  <c:v>476496</c:v>
                </c:pt>
                <c:pt idx="82">
                  <c:v>485280</c:v>
                </c:pt>
                <c:pt idx="83">
                  <c:v>491903</c:v>
                </c:pt>
                <c:pt idx="84">
                  <c:v>502688</c:v>
                </c:pt>
                <c:pt idx="85">
                  <c:v>504778</c:v>
                </c:pt>
                <c:pt idx="86">
                  <c:v>508918</c:v>
                </c:pt>
                <c:pt idx="87">
                  <c:v>515243</c:v>
                </c:pt>
                <c:pt idx="88">
                  <c:v>516931</c:v>
                </c:pt>
                <c:pt idx="89">
                  <c:v>522148</c:v>
                </c:pt>
                <c:pt idx="90">
                  <c:v>524952</c:v>
                </c:pt>
                <c:pt idx="91">
                  <c:v>534246</c:v>
                </c:pt>
                <c:pt idx="92">
                  <c:v>539903</c:v>
                </c:pt>
                <c:pt idx="93">
                  <c:v>545448</c:v>
                </c:pt>
                <c:pt idx="94">
                  <c:v>550466</c:v>
                </c:pt>
                <c:pt idx="95">
                  <c:v>555872</c:v>
                </c:pt>
                <c:pt idx="96">
                  <c:v>563493</c:v>
                </c:pt>
                <c:pt idx="97">
                  <c:v>574904</c:v>
                </c:pt>
                <c:pt idx="98">
                  <c:v>581447</c:v>
                </c:pt>
                <c:pt idx="99">
                  <c:v>585750</c:v>
                </c:pt>
                <c:pt idx="100">
                  <c:v>593899</c:v>
                </c:pt>
                <c:pt idx="101">
                  <c:v>594362</c:v>
                </c:pt>
                <c:pt idx="102">
                  <c:v>600141</c:v>
                </c:pt>
                <c:pt idx="103">
                  <c:v>606889</c:v>
                </c:pt>
                <c:pt idx="104">
                  <c:v>615028</c:v>
                </c:pt>
                <c:pt idx="105">
                  <c:v>621852</c:v>
                </c:pt>
                <c:pt idx="106">
                  <c:v>626315</c:v>
                </c:pt>
                <c:pt idx="107">
                  <c:v>630387</c:v>
                </c:pt>
                <c:pt idx="108">
                  <c:v>632461</c:v>
                </c:pt>
                <c:pt idx="109">
                  <c:v>641001</c:v>
                </c:pt>
                <c:pt idx="110">
                  <c:v>645201</c:v>
                </c:pt>
                <c:pt idx="111">
                  <c:v>651585</c:v>
                </c:pt>
                <c:pt idx="112">
                  <c:v>656127</c:v>
                </c:pt>
                <c:pt idx="113">
                  <c:v>661708</c:v>
                </c:pt>
                <c:pt idx="114">
                  <c:v>665109</c:v>
                </c:pt>
                <c:pt idx="115">
                  <c:v>671701</c:v>
                </c:pt>
                <c:pt idx="116">
                  <c:v>672035</c:v>
                </c:pt>
                <c:pt idx="117">
                  <c:v>681369</c:v>
                </c:pt>
                <c:pt idx="118">
                  <c:v>684561</c:v>
                </c:pt>
                <c:pt idx="119">
                  <c:v>685013</c:v>
                </c:pt>
                <c:pt idx="120">
                  <c:v>690771</c:v>
                </c:pt>
                <c:pt idx="121">
                  <c:v>694373</c:v>
                </c:pt>
                <c:pt idx="122">
                  <c:v>696891</c:v>
                </c:pt>
                <c:pt idx="123">
                  <c:v>700192</c:v>
                </c:pt>
                <c:pt idx="124">
                  <c:v>701737</c:v>
                </c:pt>
              </c:numCache>
            </c:numRef>
          </c:val>
          <c:smooth val="0"/>
        </c:ser>
        <c:ser>
          <c:idx val="20"/>
          <c:order val="9"/>
          <c:tx>
            <c:v>S9</c:v>
          </c:tx>
          <c:marker>
            <c:symbol val="square"/>
            <c:size val="5"/>
          </c:marker>
          <c:cat>
            <c:strRef>
              <c:f>Elasticity!$C$100:$DW$100</c:f>
              <c:strCache>
                <c:ptCount val="125"/>
                <c:pt idx="0">
                  <c:v>00:00</c:v>
                </c:pt>
                <c:pt idx="1">
                  <c:v>00:03</c:v>
                </c:pt>
                <c:pt idx="2">
                  <c:v>00:12</c:v>
                </c:pt>
                <c:pt idx="3">
                  <c:v>00:23</c:v>
                </c:pt>
                <c:pt idx="4">
                  <c:v>00:34</c:v>
                </c:pt>
                <c:pt idx="5">
                  <c:v>00:48</c:v>
                </c:pt>
                <c:pt idx="6">
                  <c:v>01:01</c:v>
                </c:pt>
                <c:pt idx="7">
                  <c:v>01:06</c:v>
                </c:pt>
                <c:pt idx="8">
                  <c:v>01:10</c:v>
                </c:pt>
                <c:pt idx="9">
                  <c:v>01:18</c:v>
                </c:pt>
                <c:pt idx="10">
                  <c:v>01:23</c:v>
                </c:pt>
                <c:pt idx="11">
                  <c:v>01:27</c:v>
                </c:pt>
                <c:pt idx="12">
                  <c:v>01:27</c:v>
                </c:pt>
                <c:pt idx="13">
                  <c:v>01:34</c:v>
                </c:pt>
                <c:pt idx="14">
                  <c:v>01:41</c:v>
                </c:pt>
                <c:pt idx="15">
                  <c:v>01:47</c:v>
                </c:pt>
                <c:pt idx="16">
                  <c:v>01:50</c:v>
                </c:pt>
                <c:pt idx="17">
                  <c:v>01:55</c:v>
                </c:pt>
                <c:pt idx="18">
                  <c:v>02:02</c:v>
                </c:pt>
                <c:pt idx="19">
                  <c:v>02:07</c:v>
                </c:pt>
                <c:pt idx="20">
                  <c:v>02:12</c:v>
                </c:pt>
                <c:pt idx="21">
                  <c:v>02:14</c:v>
                </c:pt>
                <c:pt idx="22">
                  <c:v>02:23</c:v>
                </c:pt>
                <c:pt idx="23">
                  <c:v>02:26</c:v>
                </c:pt>
                <c:pt idx="24">
                  <c:v>02:31</c:v>
                </c:pt>
                <c:pt idx="25">
                  <c:v>02:38</c:v>
                </c:pt>
                <c:pt idx="26">
                  <c:v>02:43</c:v>
                </c:pt>
                <c:pt idx="27">
                  <c:v>02:49</c:v>
                </c:pt>
                <c:pt idx="28">
                  <c:v>02:50</c:v>
                </c:pt>
                <c:pt idx="29">
                  <c:v>02:59</c:v>
                </c:pt>
                <c:pt idx="30">
                  <c:v>03:03</c:v>
                </c:pt>
                <c:pt idx="31">
                  <c:v>03:07</c:v>
                </c:pt>
                <c:pt idx="32">
                  <c:v>03:12</c:v>
                </c:pt>
                <c:pt idx="33">
                  <c:v>03:19</c:v>
                </c:pt>
                <c:pt idx="34">
                  <c:v>03:24</c:v>
                </c:pt>
                <c:pt idx="35">
                  <c:v>03:29</c:v>
                </c:pt>
                <c:pt idx="36">
                  <c:v>03:29</c:v>
                </c:pt>
                <c:pt idx="37">
                  <c:v>03:31</c:v>
                </c:pt>
                <c:pt idx="38">
                  <c:v>03:41</c:v>
                </c:pt>
                <c:pt idx="39">
                  <c:v>03:49</c:v>
                </c:pt>
                <c:pt idx="40">
                  <c:v>03:52</c:v>
                </c:pt>
                <c:pt idx="41">
                  <c:v>04:00</c:v>
                </c:pt>
                <c:pt idx="42">
                  <c:v>04:29</c:v>
                </c:pt>
                <c:pt idx="43">
                  <c:v>04:30</c:v>
                </c:pt>
                <c:pt idx="44">
                  <c:v>04:30</c:v>
                </c:pt>
                <c:pt idx="45">
                  <c:v>04:30</c:v>
                </c:pt>
                <c:pt idx="46">
                  <c:v>04:30</c:v>
                </c:pt>
                <c:pt idx="47">
                  <c:v>04:33</c:v>
                </c:pt>
                <c:pt idx="48">
                  <c:v>04:45</c:v>
                </c:pt>
                <c:pt idx="49">
                  <c:v>04:47</c:v>
                </c:pt>
                <c:pt idx="50">
                  <c:v>04:49</c:v>
                </c:pt>
                <c:pt idx="51">
                  <c:v>04:54</c:v>
                </c:pt>
                <c:pt idx="52">
                  <c:v>05:00</c:v>
                </c:pt>
                <c:pt idx="53">
                  <c:v>05:05</c:v>
                </c:pt>
                <c:pt idx="54">
                  <c:v>05:10</c:v>
                </c:pt>
                <c:pt idx="55">
                  <c:v>05:15</c:v>
                </c:pt>
                <c:pt idx="56">
                  <c:v>05:21</c:v>
                </c:pt>
                <c:pt idx="57">
                  <c:v>05:25</c:v>
                </c:pt>
                <c:pt idx="58">
                  <c:v>05:30</c:v>
                </c:pt>
                <c:pt idx="59">
                  <c:v>05:35</c:v>
                </c:pt>
                <c:pt idx="60">
                  <c:v>05:40</c:v>
                </c:pt>
                <c:pt idx="61">
                  <c:v>05:47</c:v>
                </c:pt>
                <c:pt idx="62">
                  <c:v>05:55</c:v>
                </c:pt>
                <c:pt idx="63">
                  <c:v>06:03</c:v>
                </c:pt>
                <c:pt idx="64">
                  <c:v>06:26</c:v>
                </c:pt>
                <c:pt idx="65">
                  <c:v>06:38</c:v>
                </c:pt>
                <c:pt idx="66">
                  <c:v>06:58</c:v>
                </c:pt>
                <c:pt idx="67">
                  <c:v>07:05</c:v>
                </c:pt>
                <c:pt idx="68">
                  <c:v>07:09</c:v>
                </c:pt>
                <c:pt idx="69">
                  <c:v>07:17</c:v>
                </c:pt>
                <c:pt idx="70">
                  <c:v>07:19</c:v>
                </c:pt>
                <c:pt idx="71">
                  <c:v>07:22</c:v>
                </c:pt>
                <c:pt idx="72">
                  <c:v>07:33</c:v>
                </c:pt>
                <c:pt idx="73">
                  <c:v>07:40</c:v>
                </c:pt>
                <c:pt idx="74">
                  <c:v>07:40</c:v>
                </c:pt>
                <c:pt idx="75">
                  <c:v>07:47</c:v>
                </c:pt>
                <c:pt idx="76">
                  <c:v>07:54</c:v>
                </c:pt>
                <c:pt idx="77">
                  <c:v>07:59</c:v>
                </c:pt>
                <c:pt idx="78">
                  <c:v>08:03</c:v>
                </c:pt>
                <c:pt idx="79">
                  <c:v>08:09</c:v>
                </c:pt>
                <c:pt idx="80">
                  <c:v>08:14</c:v>
                </c:pt>
                <c:pt idx="81">
                  <c:v>08:17</c:v>
                </c:pt>
                <c:pt idx="82">
                  <c:v>08:23</c:v>
                </c:pt>
                <c:pt idx="83">
                  <c:v>08:28</c:v>
                </c:pt>
                <c:pt idx="84">
                  <c:v>08:36</c:v>
                </c:pt>
                <c:pt idx="85">
                  <c:v>08:43</c:v>
                </c:pt>
                <c:pt idx="86">
                  <c:v>08:46</c:v>
                </c:pt>
                <c:pt idx="87">
                  <c:v>08:53</c:v>
                </c:pt>
                <c:pt idx="88">
                  <c:v>08:54</c:v>
                </c:pt>
                <c:pt idx="89">
                  <c:v>09:03</c:v>
                </c:pt>
                <c:pt idx="90">
                  <c:v>09:04</c:v>
                </c:pt>
                <c:pt idx="91">
                  <c:v>09:15</c:v>
                </c:pt>
                <c:pt idx="92">
                  <c:v>09:19</c:v>
                </c:pt>
                <c:pt idx="93">
                  <c:v>09:24</c:v>
                </c:pt>
                <c:pt idx="94">
                  <c:v>09:28</c:v>
                </c:pt>
                <c:pt idx="95">
                  <c:v>09:32</c:v>
                </c:pt>
                <c:pt idx="96">
                  <c:v>09:37</c:v>
                </c:pt>
                <c:pt idx="97">
                  <c:v>09:45</c:v>
                </c:pt>
                <c:pt idx="98">
                  <c:v>09:49</c:v>
                </c:pt>
                <c:pt idx="99">
                  <c:v>09:52</c:v>
                </c:pt>
                <c:pt idx="100">
                  <c:v>10:00</c:v>
                </c:pt>
                <c:pt idx="101">
                  <c:v>10:01</c:v>
                </c:pt>
                <c:pt idx="102">
                  <c:v>10:05</c:v>
                </c:pt>
                <c:pt idx="103">
                  <c:v>10:11</c:v>
                </c:pt>
                <c:pt idx="104">
                  <c:v>10:16</c:v>
                </c:pt>
                <c:pt idx="105">
                  <c:v>10:22</c:v>
                </c:pt>
                <c:pt idx="106">
                  <c:v>10:25</c:v>
                </c:pt>
                <c:pt idx="107">
                  <c:v>10:31</c:v>
                </c:pt>
                <c:pt idx="108">
                  <c:v>10:33</c:v>
                </c:pt>
                <c:pt idx="109">
                  <c:v>10:39</c:v>
                </c:pt>
                <c:pt idx="110">
                  <c:v>10:43</c:v>
                </c:pt>
                <c:pt idx="111">
                  <c:v>10:48</c:v>
                </c:pt>
                <c:pt idx="112">
                  <c:v>10:51</c:v>
                </c:pt>
                <c:pt idx="113">
                  <c:v>10:55</c:v>
                </c:pt>
                <c:pt idx="114">
                  <c:v>10:58</c:v>
                </c:pt>
                <c:pt idx="115">
                  <c:v>11:09</c:v>
                </c:pt>
                <c:pt idx="116">
                  <c:v>11:09</c:v>
                </c:pt>
                <c:pt idx="117">
                  <c:v>11:18</c:v>
                </c:pt>
                <c:pt idx="118">
                  <c:v>11:20</c:v>
                </c:pt>
                <c:pt idx="119">
                  <c:v>11:20</c:v>
                </c:pt>
                <c:pt idx="120">
                  <c:v>11:25</c:v>
                </c:pt>
                <c:pt idx="121">
                  <c:v>11:27</c:v>
                </c:pt>
                <c:pt idx="122">
                  <c:v>11:29</c:v>
                </c:pt>
                <c:pt idx="123">
                  <c:v>11:34</c:v>
                </c:pt>
                <c:pt idx="124">
                  <c:v>11:35</c:v>
                </c:pt>
              </c:strCache>
            </c:strRef>
          </c:cat>
          <c:val>
            <c:numRef>
              <c:f>Elasticity!$C$200:$DW$200</c:f>
              <c:numCache>
                <c:formatCode>General</c:formatCode>
                <c:ptCount val="125"/>
                <c:pt idx="0">
                  <c:v>17246</c:v>
                </c:pt>
                <c:pt idx="1">
                  <c:v>22217</c:v>
                </c:pt>
                <c:pt idx="2">
                  <c:v>31146</c:v>
                </c:pt>
                <c:pt idx="3">
                  <c:v>45464</c:v>
                </c:pt>
                <c:pt idx="4">
                  <c:v>56536</c:v>
                </c:pt>
                <c:pt idx="5">
                  <c:v>72142</c:v>
                </c:pt>
                <c:pt idx="6">
                  <c:v>86523</c:v>
                </c:pt>
                <c:pt idx="7">
                  <c:v>93296</c:v>
                </c:pt>
                <c:pt idx="8">
                  <c:v>97201</c:v>
                </c:pt>
                <c:pt idx="9">
                  <c:v>105761</c:v>
                </c:pt>
                <c:pt idx="10">
                  <c:v>110844</c:v>
                </c:pt>
                <c:pt idx="11">
                  <c:v>116522</c:v>
                </c:pt>
                <c:pt idx="12">
                  <c:v>116706</c:v>
                </c:pt>
                <c:pt idx="13">
                  <c:v>123314</c:v>
                </c:pt>
                <c:pt idx="14">
                  <c:v>133309</c:v>
                </c:pt>
                <c:pt idx="15">
                  <c:v>140911</c:v>
                </c:pt>
                <c:pt idx="16">
                  <c:v>144032</c:v>
                </c:pt>
                <c:pt idx="17">
                  <c:v>148882</c:v>
                </c:pt>
                <c:pt idx="18">
                  <c:v>157708</c:v>
                </c:pt>
                <c:pt idx="19">
                  <c:v>164520</c:v>
                </c:pt>
                <c:pt idx="20">
                  <c:v>170876</c:v>
                </c:pt>
                <c:pt idx="21">
                  <c:v>175846</c:v>
                </c:pt>
                <c:pt idx="22">
                  <c:v>183876</c:v>
                </c:pt>
                <c:pt idx="23">
                  <c:v>187076</c:v>
                </c:pt>
                <c:pt idx="24">
                  <c:v>194958</c:v>
                </c:pt>
                <c:pt idx="25">
                  <c:v>203130</c:v>
                </c:pt>
                <c:pt idx="26">
                  <c:v>208455</c:v>
                </c:pt>
                <c:pt idx="27">
                  <c:v>213993</c:v>
                </c:pt>
                <c:pt idx="28">
                  <c:v>215256</c:v>
                </c:pt>
                <c:pt idx="29">
                  <c:v>222867</c:v>
                </c:pt>
                <c:pt idx="30">
                  <c:v>227408</c:v>
                </c:pt>
                <c:pt idx="31">
                  <c:v>232470</c:v>
                </c:pt>
                <c:pt idx="32">
                  <c:v>238451</c:v>
                </c:pt>
                <c:pt idx="33">
                  <c:v>246187</c:v>
                </c:pt>
                <c:pt idx="34">
                  <c:v>250934</c:v>
                </c:pt>
                <c:pt idx="35">
                  <c:v>256311</c:v>
                </c:pt>
                <c:pt idx="36">
                  <c:v>256403</c:v>
                </c:pt>
                <c:pt idx="37">
                  <c:v>258857</c:v>
                </c:pt>
                <c:pt idx="38">
                  <c:v>268562</c:v>
                </c:pt>
                <c:pt idx="39">
                  <c:v>278687</c:v>
                </c:pt>
                <c:pt idx="40">
                  <c:v>282625</c:v>
                </c:pt>
                <c:pt idx="41">
                  <c:v>288650</c:v>
                </c:pt>
                <c:pt idx="42">
                  <c:v>303669</c:v>
                </c:pt>
                <c:pt idx="43">
                  <c:v>303669</c:v>
                </c:pt>
                <c:pt idx="44">
                  <c:v>303669</c:v>
                </c:pt>
                <c:pt idx="45">
                  <c:v>303669</c:v>
                </c:pt>
                <c:pt idx="46">
                  <c:v>303669</c:v>
                </c:pt>
                <c:pt idx="47">
                  <c:v>303669</c:v>
                </c:pt>
                <c:pt idx="48">
                  <c:v>303669</c:v>
                </c:pt>
                <c:pt idx="49">
                  <c:v>303669</c:v>
                </c:pt>
                <c:pt idx="50">
                  <c:v>303669</c:v>
                </c:pt>
                <c:pt idx="51">
                  <c:v>303669</c:v>
                </c:pt>
                <c:pt idx="52">
                  <c:v>303637</c:v>
                </c:pt>
                <c:pt idx="53">
                  <c:v>303637</c:v>
                </c:pt>
                <c:pt idx="54">
                  <c:v>303637</c:v>
                </c:pt>
                <c:pt idx="55">
                  <c:v>303637</c:v>
                </c:pt>
                <c:pt idx="56">
                  <c:v>303637</c:v>
                </c:pt>
                <c:pt idx="57">
                  <c:v>303637</c:v>
                </c:pt>
                <c:pt idx="58">
                  <c:v>303637</c:v>
                </c:pt>
                <c:pt idx="59">
                  <c:v>303637</c:v>
                </c:pt>
                <c:pt idx="60">
                  <c:v>303637</c:v>
                </c:pt>
                <c:pt idx="61">
                  <c:v>310729</c:v>
                </c:pt>
                <c:pt idx="62">
                  <c:v>319193</c:v>
                </c:pt>
                <c:pt idx="63">
                  <c:v>324247</c:v>
                </c:pt>
                <c:pt idx="64">
                  <c:v>345774</c:v>
                </c:pt>
                <c:pt idx="65">
                  <c:v>359050</c:v>
                </c:pt>
                <c:pt idx="66">
                  <c:v>376737</c:v>
                </c:pt>
                <c:pt idx="67">
                  <c:v>382438</c:v>
                </c:pt>
                <c:pt idx="68">
                  <c:v>387421</c:v>
                </c:pt>
                <c:pt idx="69">
                  <c:v>397176</c:v>
                </c:pt>
                <c:pt idx="70">
                  <c:v>400192</c:v>
                </c:pt>
                <c:pt idx="71">
                  <c:v>400883</c:v>
                </c:pt>
                <c:pt idx="72">
                  <c:v>414780</c:v>
                </c:pt>
                <c:pt idx="73">
                  <c:v>422216</c:v>
                </c:pt>
                <c:pt idx="74">
                  <c:v>422853</c:v>
                </c:pt>
                <c:pt idx="75">
                  <c:v>428878</c:v>
                </c:pt>
                <c:pt idx="76">
                  <c:v>440841</c:v>
                </c:pt>
                <c:pt idx="77">
                  <c:v>447220</c:v>
                </c:pt>
                <c:pt idx="78">
                  <c:v>454237</c:v>
                </c:pt>
                <c:pt idx="79">
                  <c:v>462590</c:v>
                </c:pt>
                <c:pt idx="80">
                  <c:v>470752</c:v>
                </c:pt>
                <c:pt idx="81">
                  <c:v>476461</c:v>
                </c:pt>
                <c:pt idx="82">
                  <c:v>485123</c:v>
                </c:pt>
                <c:pt idx="83">
                  <c:v>492210</c:v>
                </c:pt>
                <c:pt idx="84">
                  <c:v>502793</c:v>
                </c:pt>
                <c:pt idx="85">
                  <c:v>504506</c:v>
                </c:pt>
                <c:pt idx="86">
                  <c:v>508939</c:v>
                </c:pt>
                <c:pt idx="87">
                  <c:v>515244</c:v>
                </c:pt>
                <c:pt idx="88">
                  <c:v>516946</c:v>
                </c:pt>
                <c:pt idx="89">
                  <c:v>522165</c:v>
                </c:pt>
                <c:pt idx="90">
                  <c:v>525111</c:v>
                </c:pt>
                <c:pt idx="91">
                  <c:v>534282</c:v>
                </c:pt>
                <c:pt idx="92">
                  <c:v>540168</c:v>
                </c:pt>
                <c:pt idx="93">
                  <c:v>545471</c:v>
                </c:pt>
                <c:pt idx="94">
                  <c:v>550335</c:v>
                </c:pt>
                <c:pt idx="95">
                  <c:v>555855</c:v>
                </c:pt>
                <c:pt idx="96">
                  <c:v>563474</c:v>
                </c:pt>
                <c:pt idx="97">
                  <c:v>574906</c:v>
                </c:pt>
                <c:pt idx="98">
                  <c:v>581783</c:v>
                </c:pt>
                <c:pt idx="99">
                  <c:v>585699</c:v>
                </c:pt>
                <c:pt idx="100">
                  <c:v>593910</c:v>
                </c:pt>
                <c:pt idx="101">
                  <c:v>594343</c:v>
                </c:pt>
                <c:pt idx="102">
                  <c:v>599841</c:v>
                </c:pt>
                <c:pt idx="103">
                  <c:v>606913</c:v>
                </c:pt>
                <c:pt idx="104">
                  <c:v>614671</c:v>
                </c:pt>
                <c:pt idx="105">
                  <c:v>621859</c:v>
                </c:pt>
                <c:pt idx="106">
                  <c:v>626332</c:v>
                </c:pt>
                <c:pt idx="107">
                  <c:v>630441</c:v>
                </c:pt>
                <c:pt idx="108">
                  <c:v>632388</c:v>
                </c:pt>
                <c:pt idx="109">
                  <c:v>640950</c:v>
                </c:pt>
                <c:pt idx="110">
                  <c:v>645216</c:v>
                </c:pt>
                <c:pt idx="111">
                  <c:v>651530</c:v>
                </c:pt>
                <c:pt idx="112">
                  <c:v>656122</c:v>
                </c:pt>
                <c:pt idx="113">
                  <c:v>661931</c:v>
                </c:pt>
                <c:pt idx="114">
                  <c:v>665144</c:v>
                </c:pt>
                <c:pt idx="115">
                  <c:v>671768</c:v>
                </c:pt>
                <c:pt idx="116">
                  <c:v>672037</c:v>
                </c:pt>
                <c:pt idx="117">
                  <c:v>681387</c:v>
                </c:pt>
                <c:pt idx="118">
                  <c:v>684555</c:v>
                </c:pt>
                <c:pt idx="119">
                  <c:v>685030</c:v>
                </c:pt>
                <c:pt idx="120">
                  <c:v>690798</c:v>
                </c:pt>
                <c:pt idx="121">
                  <c:v>694438</c:v>
                </c:pt>
                <c:pt idx="122">
                  <c:v>696853</c:v>
                </c:pt>
                <c:pt idx="123">
                  <c:v>700048</c:v>
                </c:pt>
                <c:pt idx="124">
                  <c:v>701743</c:v>
                </c:pt>
              </c:numCache>
            </c:numRef>
          </c:val>
          <c:smooth val="0"/>
        </c:ser>
        <c:ser>
          <c:idx val="21"/>
          <c:order val="10"/>
          <c:tx>
            <c:v>S10</c:v>
          </c:tx>
          <c:marker>
            <c:symbol val="square"/>
            <c:size val="5"/>
          </c:marker>
          <c:cat>
            <c:strRef>
              <c:f>Elasticity!$C$100:$DW$100</c:f>
              <c:strCache>
                <c:ptCount val="125"/>
                <c:pt idx="0">
                  <c:v>00:00</c:v>
                </c:pt>
                <c:pt idx="1">
                  <c:v>00:03</c:v>
                </c:pt>
                <c:pt idx="2">
                  <c:v>00:12</c:v>
                </c:pt>
                <c:pt idx="3">
                  <c:v>00:23</c:v>
                </c:pt>
                <c:pt idx="4">
                  <c:v>00:34</c:v>
                </c:pt>
                <c:pt idx="5">
                  <c:v>00:48</c:v>
                </c:pt>
                <c:pt idx="6">
                  <c:v>01:01</c:v>
                </c:pt>
                <c:pt idx="7">
                  <c:v>01:06</c:v>
                </c:pt>
                <c:pt idx="8">
                  <c:v>01:10</c:v>
                </c:pt>
                <c:pt idx="9">
                  <c:v>01:18</c:v>
                </c:pt>
                <c:pt idx="10">
                  <c:v>01:23</c:v>
                </c:pt>
                <c:pt idx="11">
                  <c:v>01:27</c:v>
                </c:pt>
                <c:pt idx="12">
                  <c:v>01:27</c:v>
                </c:pt>
                <c:pt idx="13">
                  <c:v>01:34</c:v>
                </c:pt>
                <c:pt idx="14">
                  <c:v>01:41</c:v>
                </c:pt>
                <c:pt idx="15">
                  <c:v>01:47</c:v>
                </c:pt>
                <c:pt idx="16">
                  <c:v>01:50</c:v>
                </c:pt>
                <c:pt idx="17">
                  <c:v>01:55</c:v>
                </c:pt>
                <c:pt idx="18">
                  <c:v>02:02</c:v>
                </c:pt>
                <c:pt idx="19">
                  <c:v>02:07</c:v>
                </c:pt>
                <c:pt idx="20">
                  <c:v>02:12</c:v>
                </c:pt>
                <c:pt idx="21">
                  <c:v>02:14</c:v>
                </c:pt>
                <c:pt idx="22">
                  <c:v>02:23</c:v>
                </c:pt>
                <c:pt idx="23">
                  <c:v>02:26</c:v>
                </c:pt>
                <c:pt idx="24">
                  <c:v>02:31</c:v>
                </c:pt>
                <c:pt idx="25">
                  <c:v>02:38</c:v>
                </c:pt>
                <c:pt idx="26">
                  <c:v>02:43</c:v>
                </c:pt>
                <c:pt idx="27">
                  <c:v>02:49</c:v>
                </c:pt>
                <c:pt idx="28">
                  <c:v>02:50</c:v>
                </c:pt>
                <c:pt idx="29">
                  <c:v>02:59</c:v>
                </c:pt>
                <c:pt idx="30">
                  <c:v>03:03</c:v>
                </c:pt>
                <c:pt idx="31">
                  <c:v>03:07</c:v>
                </c:pt>
                <c:pt idx="32">
                  <c:v>03:12</c:v>
                </c:pt>
                <c:pt idx="33">
                  <c:v>03:19</c:v>
                </c:pt>
                <c:pt idx="34">
                  <c:v>03:24</c:v>
                </c:pt>
                <c:pt idx="35">
                  <c:v>03:29</c:v>
                </c:pt>
                <c:pt idx="36">
                  <c:v>03:29</c:v>
                </c:pt>
                <c:pt idx="37">
                  <c:v>03:31</c:v>
                </c:pt>
                <c:pt idx="38">
                  <c:v>03:41</c:v>
                </c:pt>
                <c:pt idx="39">
                  <c:v>03:49</c:v>
                </c:pt>
                <c:pt idx="40">
                  <c:v>03:52</c:v>
                </c:pt>
                <c:pt idx="41">
                  <c:v>04:00</c:v>
                </c:pt>
                <c:pt idx="42">
                  <c:v>04:29</c:v>
                </c:pt>
                <c:pt idx="43">
                  <c:v>04:30</c:v>
                </c:pt>
                <c:pt idx="44">
                  <c:v>04:30</c:v>
                </c:pt>
                <c:pt idx="45">
                  <c:v>04:30</c:v>
                </c:pt>
                <c:pt idx="46">
                  <c:v>04:30</c:v>
                </c:pt>
                <c:pt idx="47">
                  <c:v>04:33</c:v>
                </c:pt>
                <c:pt idx="48">
                  <c:v>04:45</c:v>
                </c:pt>
                <c:pt idx="49">
                  <c:v>04:47</c:v>
                </c:pt>
                <c:pt idx="50">
                  <c:v>04:49</c:v>
                </c:pt>
                <c:pt idx="51">
                  <c:v>04:54</c:v>
                </c:pt>
                <c:pt idx="52">
                  <c:v>05:00</c:v>
                </c:pt>
                <c:pt idx="53">
                  <c:v>05:05</c:v>
                </c:pt>
                <c:pt idx="54">
                  <c:v>05:10</c:v>
                </c:pt>
                <c:pt idx="55">
                  <c:v>05:15</c:v>
                </c:pt>
                <c:pt idx="56">
                  <c:v>05:21</c:v>
                </c:pt>
                <c:pt idx="57">
                  <c:v>05:25</c:v>
                </c:pt>
                <c:pt idx="58">
                  <c:v>05:30</c:v>
                </c:pt>
                <c:pt idx="59">
                  <c:v>05:35</c:v>
                </c:pt>
                <c:pt idx="60">
                  <c:v>05:40</c:v>
                </c:pt>
                <c:pt idx="61">
                  <c:v>05:47</c:v>
                </c:pt>
                <c:pt idx="62">
                  <c:v>05:55</c:v>
                </c:pt>
                <c:pt idx="63">
                  <c:v>06:03</c:v>
                </c:pt>
                <c:pt idx="64">
                  <c:v>06:26</c:v>
                </c:pt>
                <c:pt idx="65">
                  <c:v>06:38</c:v>
                </c:pt>
                <c:pt idx="66">
                  <c:v>06:58</c:v>
                </c:pt>
                <c:pt idx="67">
                  <c:v>07:05</c:v>
                </c:pt>
                <c:pt idx="68">
                  <c:v>07:09</c:v>
                </c:pt>
                <c:pt idx="69">
                  <c:v>07:17</c:v>
                </c:pt>
                <c:pt idx="70">
                  <c:v>07:19</c:v>
                </c:pt>
                <c:pt idx="71">
                  <c:v>07:22</c:v>
                </c:pt>
                <c:pt idx="72">
                  <c:v>07:33</c:v>
                </c:pt>
                <c:pt idx="73">
                  <c:v>07:40</c:v>
                </c:pt>
                <c:pt idx="74">
                  <c:v>07:40</c:v>
                </c:pt>
                <c:pt idx="75">
                  <c:v>07:47</c:v>
                </c:pt>
                <c:pt idx="76">
                  <c:v>07:54</c:v>
                </c:pt>
                <c:pt idx="77">
                  <c:v>07:59</c:v>
                </c:pt>
                <c:pt idx="78">
                  <c:v>08:03</c:v>
                </c:pt>
                <c:pt idx="79">
                  <c:v>08:09</c:v>
                </c:pt>
                <c:pt idx="80">
                  <c:v>08:14</c:v>
                </c:pt>
                <c:pt idx="81">
                  <c:v>08:17</c:v>
                </c:pt>
                <c:pt idx="82">
                  <c:v>08:23</c:v>
                </c:pt>
                <c:pt idx="83">
                  <c:v>08:28</c:v>
                </c:pt>
                <c:pt idx="84">
                  <c:v>08:36</c:v>
                </c:pt>
                <c:pt idx="85">
                  <c:v>08:43</c:v>
                </c:pt>
                <c:pt idx="86">
                  <c:v>08:46</c:v>
                </c:pt>
                <c:pt idx="87">
                  <c:v>08:53</c:v>
                </c:pt>
                <c:pt idx="88">
                  <c:v>08:54</c:v>
                </c:pt>
                <c:pt idx="89">
                  <c:v>09:03</c:v>
                </c:pt>
                <c:pt idx="90">
                  <c:v>09:04</c:v>
                </c:pt>
                <c:pt idx="91">
                  <c:v>09:15</c:v>
                </c:pt>
                <c:pt idx="92">
                  <c:v>09:19</c:v>
                </c:pt>
                <c:pt idx="93">
                  <c:v>09:24</c:v>
                </c:pt>
                <c:pt idx="94">
                  <c:v>09:28</c:v>
                </c:pt>
                <c:pt idx="95">
                  <c:v>09:32</c:v>
                </c:pt>
                <c:pt idx="96">
                  <c:v>09:37</c:v>
                </c:pt>
                <c:pt idx="97">
                  <c:v>09:45</c:v>
                </c:pt>
                <c:pt idx="98">
                  <c:v>09:49</c:v>
                </c:pt>
                <c:pt idx="99">
                  <c:v>09:52</c:v>
                </c:pt>
                <c:pt idx="100">
                  <c:v>10:00</c:v>
                </c:pt>
                <c:pt idx="101">
                  <c:v>10:01</c:v>
                </c:pt>
                <c:pt idx="102">
                  <c:v>10:05</c:v>
                </c:pt>
                <c:pt idx="103">
                  <c:v>10:11</c:v>
                </c:pt>
                <c:pt idx="104">
                  <c:v>10:16</c:v>
                </c:pt>
                <c:pt idx="105">
                  <c:v>10:22</c:v>
                </c:pt>
                <c:pt idx="106">
                  <c:v>10:25</c:v>
                </c:pt>
                <c:pt idx="107">
                  <c:v>10:31</c:v>
                </c:pt>
                <c:pt idx="108">
                  <c:v>10:33</c:v>
                </c:pt>
                <c:pt idx="109">
                  <c:v>10:39</c:v>
                </c:pt>
                <c:pt idx="110">
                  <c:v>10:43</c:v>
                </c:pt>
                <c:pt idx="111">
                  <c:v>10:48</c:v>
                </c:pt>
                <c:pt idx="112">
                  <c:v>10:51</c:v>
                </c:pt>
                <c:pt idx="113">
                  <c:v>10:55</c:v>
                </c:pt>
                <c:pt idx="114">
                  <c:v>10:58</c:v>
                </c:pt>
                <c:pt idx="115">
                  <c:v>11:09</c:v>
                </c:pt>
                <c:pt idx="116">
                  <c:v>11:09</c:v>
                </c:pt>
                <c:pt idx="117">
                  <c:v>11:18</c:v>
                </c:pt>
                <c:pt idx="118">
                  <c:v>11:20</c:v>
                </c:pt>
                <c:pt idx="119">
                  <c:v>11:20</c:v>
                </c:pt>
                <c:pt idx="120">
                  <c:v>11:25</c:v>
                </c:pt>
                <c:pt idx="121">
                  <c:v>11:27</c:v>
                </c:pt>
                <c:pt idx="122">
                  <c:v>11:29</c:v>
                </c:pt>
                <c:pt idx="123">
                  <c:v>11:34</c:v>
                </c:pt>
                <c:pt idx="124">
                  <c:v>11:35</c:v>
                </c:pt>
              </c:strCache>
            </c:strRef>
          </c:cat>
          <c:val>
            <c:numRef>
              <c:f>Elasticity!$C$212:$DW$212</c:f>
              <c:numCache>
                <c:formatCode>General</c:formatCode>
                <c:ptCount val="125"/>
                <c:pt idx="0">
                  <c:v>17277</c:v>
                </c:pt>
                <c:pt idx="1">
                  <c:v>21875</c:v>
                </c:pt>
                <c:pt idx="2">
                  <c:v>31173</c:v>
                </c:pt>
                <c:pt idx="3">
                  <c:v>45474</c:v>
                </c:pt>
                <c:pt idx="4">
                  <c:v>56567</c:v>
                </c:pt>
                <c:pt idx="5">
                  <c:v>72154</c:v>
                </c:pt>
                <c:pt idx="6">
                  <c:v>86562</c:v>
                </c:pt>
                <c:pt idx="7">
                  <c:v>93279</c:v>
                </c:pt>
                <c:pt idx="8">
                  <c:v>97154</c:v>
                </c:pt>
                <c:pt idx="9">
                  <c:v>105758</c:v>
                </c:pt>
                <c:pt idx="10">
                  <c:v>110826</c:v>
                </c:pt>
                <c:pt idx="11">
                  <c:v>116708</c:v>
                </c:pt>
                <c:pt idx="12">
                  <c:v>116720</c:v>
                </c:pt>
                <c:pt idx="13">
                  <c:v>123254</c:v>
                </c:pt>
                <c:pt idx="14">
                  <c:v>133369</c:v>
                </c:pt>
                <c:pt idx="15">
                  <c:v>140751</c:v>
                </c:pt>
                <c:pt idx="16">
                  <c:v>144010</c:v>
                </c:pt>
                <c:pt idx="17">
                  <c:v>148863</c:v>
                </c:pt>
                <c:pt idx="18">
                  <c:v>157727</c:v>
                </c:pt>
                <c:pt idx="19">
                  <c:v>164539</c:v>
                </c:pt>
                <c:pt idx="20">
                  <c:v>170845</c:v>
                </c:pt>
                <c:pt idx="21">
                  <c:v>175480</c:v>
                </c:pt>
                <c:pt idx="22">
                  <c:v>183842</c:v>
                </c:pt>
                <c:pt idx="23">
                  <c:v>186760</c:v>
                </c:pt>
                <c:pt idx="24">
                  <c:v>194796</c:v>
                </c:pt>
                <c:pt idx="25">
                  <c:v>203129</c:v>
                </c:pt>
                <c:pt idx="26">
                  <c:v>208470</c:v>
                </c:pt>
                <c:pt idx="27">
                  <c:v>213919</c:v>
                </c:pt>
                <c:pt idx="28">
                  <c:v>215103</c:v>
                </c:pt>
                <c:pt idx="29">
                  <c:v>222838</c:v>
                </c:pt>
                <c:pt idx="30">
                  <c:v>227425</c:v>
                </c:pt>
                <c:pt idx="31">
                  <c:v>232416</c:v>
                </c:pt>
                <c:pt idx="32">
                  <c:v>238318</c:v>
                </c:pt>
                <c:pt idx="33">
                  <c:v>246189</c:v>
                </c:pt>
                <c:pt idx="34">
                  <c:v>250897</c:v>
                </c:pt>
                <c:pt idx="35">
                  <c:v>256307</c:v>
                </c:pt>
                <c:pt idx="36">
                  <c:v>256371</c:v>
                </c:pt>
                <c:pt idx="37">
                  <c:v>259195</c:v>
                </c:pt>
                <c:pt idx="38">
                  <c:v>268558</c:v>
                </c:pt>
                <c:pt idx="39">
                  <c:v>278880</c:v>
                </c:pt>
                <c:pt idx="40">
                  <c:v>282502</c:v>
                </c:pt>
                <c:pt idx="41">
                  <c:v>288640</c:v>
                </c:pt>
                <c:pt idx="42">
                  <c:v>303683</c:v>
                </c:pt>
                <c:pt idx="43">
                  <c:v>303683</c:v>
                </c:pt>
                <c:pt idx="44">
                  <c:v>303683</c:v>
                </c:pt>
                <c:pt idx="45">
                  <c:v>303683</c:v>
                </c:pt>
                <c:pt idx="46">
                  <c:v>303683</c:v>
                </c:pt>
                <c:pt idx="47">
                  <c:v>303683</c:v>
                </c:pt>
                <c:pt idx="48">
                  <c:v>303683</c:v>
                </c:pt>
                <c:pt idx="49">
                  <c:v>303683</c:v>
                </c:pt>
                <c:pt idx="50">
                  <c:v>303683</c:v>
                </c:pt>
                <c:pt idx="51">
                  <c:v>303683</c:v>
                </c:pt>
                <c:pt idx="52">
                  <c:v>303683</c:v>
                </c:pt>
                <c:pt idx="53">
                  <c:v>303683</c:v>
                </c:pt>
                <c:pt idx="54">
                  <c:v>303683</c:v>
                </c:pt>
                <c:pt idx="55">
                  <c:v>303683</c:v>
                </c:pt>
                <c:pt idx="56">
                  <c:v>303683</c:v>
                </c:pt>
                <c:pt idx="57">
                  <c:v>303683</c:v>
                </c:pt>
                <c:pt idx="58">
                  <c:v>303683</c:v>
                </c:pt>
                <c:pt idx="59">
                  <c:v>303683</c:v>
                </c:pt>
                <c:pt idx="60">
                  <c:v>303683</c:v>
                </c:pt>
                <c:pt idx="61">
                  <c:v>310749</c:v>
                </c:pt>
                <c:pt idx="62">
                  <c:v>319105</c:v>
                </c:pt>
                <c:pt idx="63">
                  <c:v>323821</c:v>
                </c:pt>
                <c:pt idx="64">
                  <c:v>345610</c:v>
                </c:pt>
                <c:pt idx="65">
                  <c:v>359092</c:v>
                </c:pt>
                <c:pt idx="66">
                  <c:v>376727</c:v>
                </c:pt>
                <c:pt idx="67">
                  <c:v>382457</c:v>
                </c:pt>
                <c:pt idx="68">
                  <c:v>387541</c:v>
                </c:pt>
                <c:pt idx="69">
                  <c:v>397215</c:v>
                </c:pt>
                <c:pt idx="70">
                  <c:v>400177</c:v>
                </c:pt>
                <c:pt idx="71">
                  <c:v>400748</c:v>
                </c:pt>
                <c:pt idx="72">
                  <c:v>414660</c:v>
                </c:pt>
                <c:pt idx="73">
                  <c:v>422249</c:v>
                </c:pt>
                <c:pt idx="74">
                  <c:v>422856</c:v>
                </c:pt>
                <c:pt idx="75">
                  <c:v>429016</c:v>
                </c:pt>
                <c:pt idx="76">
                  <c:v>440662</c:v>
                </c:pt>
                <c:pt idx="77">
                  <c:v>447139</c:v>
                </c:pt>
                <c:pt idx="78">
                  <c:v>454129</c:v>
                </c:pt>
                <c:pt idx="79">
                  <c:v>462520</c:v>
                </c:pt>
                <c:pt idx="80">
                  <c:v>470683</c:v>
                </c:pt>
                <c:pt idx="81">
                  <c:v>476459</c:v>
                </c:pt>
                <c:pt idx="82">
                  <c:v>485093</c:v>
                </c:pt>
                <c:pt idx="83">
                  <c:v>491814</c:v>
                </c:pt>
                <c:pt idx="84">
                  <c:v>502722</c:v>
                </c:pt>
                <c:pt idx="85">
                  <c:v>504505</c:v>
                </c:pt>
                <c:pt idx="86">
                  <c:v>509030</c:v>
                </c:pt>
                <c:pt idx="87">
                  <c:v>515072</c:v>
                </c:pt>
                <c:pt idx="88">
                  <c:v>516954</c:v>
                </c:pt>
                <c:pt idx="89">
                  <c:v>521707</c:v>
                </c:pt>
                <c:pt idx="90">
                  <c:v>524976</c:v>
                </c:pt>
                <c:pt idx="91">
                  <c:v>534202</c:v>
                </c:pt>
                <c:pt idx="92">
                  <c:v>539844</c:v>
                </c:pt>
                <c:pt idx="93">
                  <c:v>545482</c:v>
                </c:pt>
                <c:pt idx="94">
                  <c:v>550290</c:v>
                </c:pt>
                <c:pt idx="95">
                  <c:v>555813</c:v>
                </c:pt>
                <c:pt idx="96">
                  <c:v>563647</c:v>
                </c:pt>
                <c:pt idx="97">
                  <c:v>574654</c:v>
                </c:pt>
                <c:pt idx="98">
                  <c:v>581580</c:v>
                </c:pt>
                <c:pt idx="99">
                  <c:v>585766</c:v>
                </c:pt>
                <c:pt idx="100">
                  <c:v>593915</c:v>
                </c:pt>
                <c:pt idx="101">
                  <c:v>594330</c:v>
                </c:pt>
                <c:pt idx="102">
                  <c:v>599598</c:v>
                </c:pt>
                <c:pt idx="103">
                  <c:v>606844</c:v>
                </c:pt>
                <c:pt idx="104">
                  <c:v>614665</c:v>
                </c:pt>
                <c:pt idx="105">
                  <c:v>621855</c:v>
                </c:pt>
                <c:pt idx="106">
                  <c:v>626360</c:v>
                </c:pt>
                <c:pt idx="107">
                  <c:v>630388</c:v>
                </c:pt>
                <c:pt idx="108">
                  <c:v>632481</c:v>
                </c:pt>
                <c:pt idx="109">
                  <c:v>641042</c:v>
                </c:pt>
                <c:pt idx="110">
                  <c:v>645186</c:v>
                </c:pt>
                <c:pt idx="111">
                  <c:v>651579</c:v>
                </c:pt>
                <c:pt idx="112">
                  <c:v>656113</c:v>
                </c:pt>
                <c:pt idx="113">
                  <c:v>661942</c:v>
                </c:pt>
                <c:pt idx="114">
                  <c:v>665213</c:v>
                </c:pt>
                <c:pt idx="115">
                  <c:v>671694</c:v>
                </c:pt>
                <c:pt idx="116">
                  <c:v>672035</c:v>
                </c:pt>
                <c:pt idx="117">
                  <c:v>681663</c:v>
                </c:pt>
                <c:pt idx="118">
                  <c:v>684539</c:v>
                </c:pt>
                <c:pt idx="119">
                  <c:v>685218</c:v>
                </c:pt>
                <c:pt idx="120">
                  <c:v>690791</c:v>
                </c:pt>
                <c:pt idx="121">
                  <c:v>694273</c:v>
                </c:pt>
                <c:pt idx="122">
                  <c:v>696891</c:v>
                </c:pt>
                <c:pt idx="123">
                  <c:v>700302</c:v>
                </c:pt>
                <c:pt idx="124">
                  <c:v>701759</c:v>
                </c:pt>
              </c:numCache>
            </c:numRef>
          </c:val>
          <c:smooth val="0"/>
        </c:ser>
        <c:ser>
          <c:idx val="10"/>
          <c:order val="0"/>
          <c:tx>
            <c:v>S11</c:v>
          </c:tx>
          <c:marker>
            <c:symbol val="square"/>
            <c:size val="5"/>
          </c:marker>
          <c:cat>
            <c:strRef>
              <c:f>Elasticity!$C$100:$DW$100</c:f>
              <c:strCache>
                <c:ptCount val="125"/>
                <c:pt idx="0">
                  <c:v>00:00</c:v>
                </c:pt>
                <c:pt idx="1">
                  <c:v>00:03</c:v>
                </c:pt>
                <c:pt idx="2">
                  <c:v>00:12</c:v>
                </c:pt>
                <c:pt idx="3">
                  <c:v>00:23</c:v>
                </c:pt>
                <c:pt idx="4">
                  <c:v>00:34</c:v>
                </c:pt>
                <c:pt idx="5">
                  <c:v>00:48</c:v>
                </c:pt>
                <c:pt idx="6">
                  <c:v>01:01</c:v>
                </c:pt>
                <c:pt idx="7">
                  <c:v>01:06</c:v>
                </c:pt>
                <c:pt idx="8">
                  <c:v>01:10</c:v>
                </c:pt>
                <c:pt idx="9">
                  <c:v>01:18</c:v>
                </c:pt>
                <c:pt idx="10">
                  <c:v>01:23</c:v>
                </c:pt>
                <c:pt idx="11">
                  <c:v>01:27</c:v>
                </c:pt>
                <c:pt idx="12">
                  <c:v>01:27</c:v>
                </c:pt>
                <c:pt idx="13">
                  <c:v>01:34</c:v>
                </c:pt>
                <c:pt idx="14">
                  <c:v>01:41</c:v>
                </c:pt>
                <c:pt idx="15">
                  <c:v>01:47</c:v>
                </c:pt>
                <c:pt idx="16">
                  <c:v>01:50</c:v>
                </c:pt>
                <c:pt idx="17">
                  <c:v>01:55</c:v>
                </c:pt>
                <c:pt idx="18">
                  <c:v>02:02</c:v>
                </c:pt>
                <c:pt idx="19">
                  <c:v>02:07</c:v>
                </c:pt>
                <c:pt idx="20">
                  <c:v>02:12</c:v>
                </c:pt>
                <c:pt idx="21">
                  <c:v>02:14</c:v>
                </c:pt>
                <c:pt idx="22">
                  <c:v>02:23</c:v>
                </c:pt>
                <c:pt idx="23">
                  <c:v>02:26</c:v>
                </c:pt>
                <c:pt idx="24">
                  <c:v>02:31</c:v>
                </c:pt>
                <c:pt idx="25">
                  <c:v>02:38</c:v>
                </c:pt>
                <c:pt idx="26">
                  <c:v>02:43</c:v>
                </c:pt>
                <c:pt idx="27">
                  <c:v>02:49</c:v>
                </c:pt>
                <c:pt idx="28">
                  <c:v>02:50</c:v>
                </c:pt>
                <c:pt idx="29">
                  <c:v>02:59</c:v>
                </c:pt>
                <c:pt idx="30">
                  <c:v>03:03</c:v>
                </c:pt>
                <c:pt idx="31">
                  <c:v>03:07</c:v>
                </c:pt>
                <c:pt idx="32">
                  <c:v>03:12</c:v>
                </c:pt>
                <c:pt idx="33">
                  <c:v>03:19</c:v>
                </c:pt>
                <c:pt idx="34">
                  <c:v>03:24</c:v>
                </c:pt>
                <c:pt idx="35">
                  <c:v>03:29</c:v>
                </c:pt>
                <c:pt idx="36">
                  <c:v>03:29</c:v>
                </c:pt>
                <c:pt idx="37">
                  <c:v>03:31</c:v>
                </c:pt>
                <c:pt idx="38">
                  <c:v>03:41</c:v>
                </c:pt>
                <c:pt idx="39">
                  <c:v>03:49</c:v>
                </c:pt>
                <c:pt idx="40">
                  <c:v>03:52</c:v>
                </c:pt>
                <c:pt idx="41">
                  <c:v>04:00</c:v>
                </c:pt>
                <c:pt idx="42">
                  <c:v>04:29</c:v>
                </c:pt>
                <c:pt idx="43">
                  <c:v>04:30</c:v>
                </c:pt>
                <c:pt idx="44">
                  <c:v>04:30</c:v>
                </c:pt>
                <c:pt idx="45">
                  <c:v>04:30</c:v>
                </c:pt>
                <c:pt idx="46">
                  <c:v>04:30</c:v>
                </c:pt>
                <c:pt idx="47">
                  <c:v>04:33</c:v>
                </c:pt>
                <c:pt idx="48">
                  <c:v>04:45</c:v>
                </c:pt>
                <c:pt idx="49">
                  <c:v>04:47</c:v>
                </c:pt>
                <c:pt idx="50">
                  <c:v>04:49</c:v>
                </c:pt>
                <c:pt idx="51">
                  <c:v>04:54</c:v>
                </c:pt>
                <c:pt idx="52">
                  <c:v>05:00</c:v>
                </c:pt>
                <c:pt idx="53">
                  <c:v>05:05</c:v>
                </c:pt>
                <c:pt idx="54">
                  <c:v>05:10</c:v>
                </c:pt>
                <c:pt idx="55">
                  <c:v>05:15</c:v>
                </c:pt>
                <c:pt idx="56">
                  <c:v>05:21</c:v>
                </c:pt>
                <c:pt idx="57">
                  <c:v>05:25</c:v>
                </c:pt>
                <c:pt idx="58">
                  <c:v>05:30</c:v>
                </c:pt>
                <c:pt idx="59">
                  <c:v>05:35</c:v>
                </c:pt>
                <c:pt idx="60">
                  <c:v>05:40</c:v>
                </c:pt>
                <c:pt idx="61">
                  <c:v>05:47</c:v>
                </c:pt>
                <c:pt idx="62">
                  <c:v>05:55</c:v>
                </c:pt>
                <c:pt idx="63">
                  <c:v>06:03</c:v>
                </c:pt>
                <c:pt idx="64">
                  <c:v>06:26</c:v>
                </c:pt>
                <c:pt idx="65">
                  <c:v>06:38</c:v>
                </c:pt>
                <c:pt idx="66">
                  <c:v>06:58</c:v>
                </c:pt>
                <c:pt idx="67">
                  <c:v>07:05</c:v>
                </c:pt>
                <c:pt idx="68">
                  <c:v>07:09</c:v>
                </c:pt>
                <c:pt idx="69">
                  <c:v>07:17</c:v>
                </c:pt>
                <c:pt idx="70">
                  <c:v>07:19</c:v>
                </c:pt>
                <c:pt idx="71">
                  <c:v>07:22</c:v>
                </c:pt>
                <c:pt idx="72">
                  <c:v>07:33</c:v>
                </c:pt>
                <c:pt idx="73">
                  <c:v>07:40</c:v>
                </c:pt>
                <c:pt idx="74">
                  <c:v>07:40</c:v>
                </c:pt>
                <c:pt idx="75">
                  <c:v>07:47</c:v>
                </c:pt>
                <c:pt idx="76">
                  <c:v>07:54</c:v>
                </c:pt>
                <c:pt idx="77">
                  <c:v>07:59</c:v>
                </c:pt>
                <c:pt idx="78">
                  <c:v>08:03</c:v>
                </c:pt>
                <c:pt idx="79">
                  <c:v>08:09</c:v>
                </c:pt>
                <c:pt idx="80">
                  <c:v>08:14</c:v>
                </c:pt>
                <c:pt idx="81">
                  <c:v>08:17</c:v>
                </c:pt>
                <c:pt idx="82">
                  <c:v>08:23</c:v>
                </c:pt>
                <c:pt idx="83">
                  <c:v>08:28</c:v>
                </c:pt>
                <c:pt idx="84">
                  <c:v>08:36</c:v>
                </c:pt>
                <c:pt idx="85">
                  <c:v>08:43</c:v>
                </c:pt>
                <c:pt idx="86">
                  <c:v>08:46</c:v>
                </c:pt>
                <c:pt idx="87">
                  <c:v>08:53</c:v>
                </c:pt>
                <c:pt idx="88">
                  <c:v>08:54</c:v>
                </c:pt>
                <c:pt idx="89">
                  <c:v>09:03</c:v>
                </c:pt>
                <c:pt idx="90">
                  <c:v>09:04</c:v>
                </c:pt>
                <c:pt idx="91">
                  <c:v>09:15</c:v>
                </c:pt>
                <c:pt idx="92">
                  <c:v>09:19</c:v>
                </c:pt>
                <c:pt idx="93">
                  <c:v>09:24</c:v>
                </c:pt>
                <c:pt idx="94">
                  <c:v>09:28</c:v>
                </c:pt>
                <c:pt idx="95">
                  <c:v>09:32</c:v>
                </c:pt>
                <c:pt idx="96">
                  <c:v>09:37</c:v>
                </c:pt>
                <c:pt idx="97">
                  <c:v>09:45</c:v>
                </c:pt>
                <c:pt idx="98">
                  <c:v>09:49</c:v>
                </c:pt>
                <c:pt idx="99">
                  <c:v>09:52</c:v>
                </c:pt>
                <c:pt idx="100">
                  <c:v>10:00</c:v>
                </c:pt>
                <c:pt idx="101">
                  <c:v>10:01</c:v>
                </c:pt>
                <c:pt idx="102">
                  <c:v>10:05</c:v>
                </c:pt>
                <c:pt idx="103">
                  <c:v>10:11</c:v>
                </c:pt>
                <c:pt idx="104">
                  <c:v>10:16</c:v>
                </c:pt>
                <c:pt idx="105">
                  <c:v>10:22</c:v>
                </c:pt>
                <c:pt idx="106">
                  <c:v>10:25</c:v>
                </c:pt>
                <c:pt idx="107">
                  <c:v>10:31</c:v>
                </c:pt>
                <c:pt idx="108">
                  <c:v>10:33</c:v>
                </c:pt>
                <c:pt idx="109">
                  <c:v>10:39</c:v>
                </c:pt>
                <c:pt idx="110">
                  <c:v>10:43</c:v>
                </c:pt>
                <c:pt idx="111">
                  <c:v>10:48</c:v>
                </c:pt>
                <c:pt idx="112">
                  <c:v>10:51</c:v>
                </c:pt>
                <c:pt idx="113">
                  <c:v>10:55</c:v>
                </c:pt>
                <c:pt idx="114">
                  <c:v>10:58</c:v>
                </c:pt>
                <c:pt idx="115">
                  <c:v>11:09</c:v>
                </c:pt>
                <c:pt idx="116">
                  <c:v>11:09</c:v>
                </c:pt>
                <c:pt idx="117">
                  <c:v>11:18</c:v>
                </c:pt>
                <c:pt idx="118">
                  <c:v>11:20</c:v>
                </c:pt>
                <c:pt idx="119">
                  <c:v>11:20</c:v>
                </c:pt>
                <c:pt idx="120">
                  <c:v>11:25</c:v>
                </c:pt>
                <c:pt idx="121">
                  <c:v>11:27</c:v>
                </c:pt>
                <c:pt idx="122">
                  <c:v>11:29</c:v>
                </c:pt>
                <c:pt idx="123">
                  <c:v>11:34</c:v>
                </c:pt>
                <c:pt idx="124">
                  <c:v>11:35</c:v>
                </c:pt>
              </c:strCache>
            </c:strRef>
          </c:cat>
          <c:val>
            <c:numRef>
              <c:f>Elasticity!$C$224:$DW$224</c:f>
              <c:numCache>
                <c:formatCode>General</c:formatCode>
                <c:ptCount val="125"/>
                <c:pt idx="0">
                  <c:v>17266</c:v>
                </c:pt>
                <c:pt idx="1">
                  <c:v>22055</c:v>
                </c:pt>
                <c:pt idx="2">
                  <c:v>31072</c:v>
                </c:pt>
                <c:pt idx="3">
                  <c:v>45463</c:v>
                </c:pt>
                <c:pt idx="4">
                  <c:v>56559</c:v>
                </c:pt>
                <c:pt idx="5">
                  <c:v>72141</c:v>
                </c:pt>
                <c:pt idx="6">
                  <c:v>86527</c:v>
                </c:pt>
                <c:pt idx="7">
                  <c:v>93335</c:v>
                </c:pt>
                <c:pt idx="8">
                  <c:v>97553</c:v>
                </c:pt>
                <c:pt idx="9">
                  <c:v>105776</c:v>
                </c:pt>
                <c:pt idx="10">
                  <c:v>110826</c:v>
                </c:pt>
                <c:pt idx="11">
                  <c:v>116517</c:v>
                </c:pt>
                <c:pt idx="12">
                  <c:v>116756</c:v>
                </c:pt>
                <c:pt idx="13">
                  <c:v>123755</c:v>
                </c:pt>
                <c:pt idx="14">
                  <c:v>133303</c:v>
                </c:pt>
                <c:pt idx="15">
                  <c:v>140832</c:v>
                </c:pt>
                <c:pt idx="16">
                  <c:v>144250</c:v>
                </c:pt>
                <c:pt idx="17">
                  <c:v>148980</c:v>
                </c:pt>
                <c:pt idx="18">
                  <c:v>157717</c:v>
                </c:pt>
                <c:pt idx="19">
                  <c:v>164502</c:v>
                </c:pt>
                <c:pt idx="20">
                  <c:v>170864</c:v>
                </c:pt>
                <c:pt idx="21">
                  <c:v>175817</c:v>
                </c:pt>
                <c:pt idx="22">
                  <c:v>183919</c:v>
                </c:pt>
                <c:pt idx="23">
                  <c:v>187163</c:v>
                </c:pt>
                <c:pt idx="24">
                  <c:v>194934</c:v>
                </c:pt>
                <c:pt idx="25">
                  <c:v>203179</c:v>
                </c:pt>
                <c:pt idx="26">
                  <c:v>208457</c:v>
                </c:pt>
                <c:pt idx="27">
                  <c:v>214073</c:v>
                </c:pt>
                <c:pt idx="28">
                  <c:v>215182</c:v>
                </c:pt>
                <c:pt idx="29">
                  <c:v>222859</c:v>
                </c:pt>
                <c:pt idx="30">
                  <c:v>227487</c:v>
                </c:pt>
                <c:pt idx="31">
                  <c:v>232680</c:v>
                </c:pt>
                <c:pt idx="32">
                  <c:v>237955</c:v>
                </c:pt>
                <c:pt idx="33">
                  <c:v>246189</c:v>
                </c:pt>
                <c:pt idx="34">
                  <c:v>250922</c:v>
                </c:pt>
                <c:pt idx="35">
                  <c:v>256312</c:v>
                </c:pt>
                <c:pt idx="36">
                  <c:v>256410</c:v>
                </c:pt>
                <c:pt idx="37">
                  <c:v>259476</c:v>
                </c:pt>
                <c:pt idx="38">
                  <c:v>268650</c:v>
                </c:pt>
                <c:pt idx="39">
                  <c:v>278693</c:v>
                </c:pt>
                <c:pt idx="40">
                  <c:v>282539</c:v>
                </c:pt>
                <c:pt idx="41">
                  <c:v>288752</c:v>
                </c:pt>
                <c:pt idx="42">
                  <c:v>303689</c:v>
                </c:pt>
                <c:pt idx="43">
                  <c:v>303689</c:v>
                </c:pt>
                <c:pt idx="44">
                  <c:v>303689</c:v>
                </c:pt>
                <c:pt idx="45">
                  <c:v>303689</c:v>
                </c:pt>
                <c:pt idx="46">
                  <c:v>303689</c:v>
                </c:pt>
                <c:pt idx="47">
                  <c:v>303689</c:v>
                </c:pt>
                <c:pt idx="48">
                  <c:v>303689</c:v>
                </c:pt>
                <c:pt idx="49">
                  <c:v>303689</c:v>
                </c:pt>
                <c:pt idx="50">
                  <c:v>303689</c:v>
                </c:pt>
                <c:pt idx="51">
                  <c:v>303689</c:v>
                </c:pt>
                <c:pt idx="52">
                  <c:v>303689</c:v>
                </c:pt>
                <c:pt idx="53">
                  <c:v>303689</c:v>
                </c:pt>
                <c:pt idx="54">
                  <c:v>303689</c:v>
                </c:pt>
                <c:pt idx="55">
                  <c:v>303689</c:v>
                </c:pt>
                <c:pt idx="56">
                  <c:v>303689</c:v>
                </c:pt>
                <c:pt idx="57">
                  <c:v>303689</c:v>
                </c:pt>
                <c:pt idx="58">
                  <c:v>303689</c:v>
                </c:pt>
                <c:pt idx="59">
                  <c:v>303689</c:v>
                </c:pt>
                <c:pt idx="60">
                  <c:v>303689</c:v>
                </c:pt>
                <c:pt idx="61">
                  <c:v>310989</c:v>
                </c:pt>
                <c:pt idx="62">
                  <c:v>319373</c:v>
                </c:pt>
                <c:pt idx="63">
                  <c:v>325335</c:v>
                </c:pt>
                <c:pt idx="64">
                  <c:v>347588</c:v>
                </c:pt>
                <c:pt idx="65">
                  <c:v>360763</c:v>
                </c:pt>
                <c:pt idx="66">
                  <c:v>376992</c:v>
                </c:pt>
                <c:pt idx="67">
                  <c:v>382888</c:v>
                </c:pt>
                <c:pt idx="68">
                  <c:v>388187</c:v>
                </c:pt>
                <c:pt idx="69">
                  <c:v>398302</c:v>
                </c:pt>
                <c:pt idx="70">
                  <c:v>400622</c:v>
                </c:pt>
                <c:pt idx="71">
                  <c:v>401318</c:v>
                </c:pt>
                <c:pt idx="72">
                  <c:v>415387</c:v>
                </c:pt>
                <c:pt idx="73">
                  <c:v>423111</c:v>
                </c:pt>
                <c:pt idx="74">
                  <c:v>423111</c:v>
                </c:pt>
                <c:pt idx="75">
                  <c:v>429870</c:v>
                </c:pt>
                <c:pt idx="76">
                  <c:v>441417</c:v>
                </c:pt>
                <c:pt idx="77">
                  <c:v>448161</c:v>
                </c:pt>
                <c:pt idx="78">
                  <c:v>455130</c:v>
                </c:pt>
                <c:pt idx="79">
                  <c:v>462937</c:v>
                </c:pt>
                <c:pt idx="80">
                  <c:v>471694</c:v>
                </c:pt>
                <c:pt idx="81">
                  <c:v>477213</c:v>
                </c:pt>
                <c:pt idx="82">
                  <c:v>485756</c:v>
                </c:pt>
                <c:pt idx="83">
                  <c:v>493042</c:v>
                </c:pt>
                <c:pt idx="84">
                  <c:v>503228</c:v>
                </c:pt>
                <c:pt idx="85">
                  <c:v>505191</c:v>
                </c:pt>
                <c:pt idx="86">
                  <c:v>508940</c:v>
                </c:pt>
                <c:pt idx="87">
                  <c:v>515262</c:v>
                </c:pt>
                <c:pt idx="88">
                  <c:v>516988</c:v>
                </c:pt>
                <c:pt idx="89">
                  <c:v>522614</c:v>
                </c:pt>
                <c:pt idx="90">
                  <c:v>525441</c:v>
                </c:pt>
                <c:pt idx="91">
                  <c:v>535351</c:v>
                </c:pt>
                <c:pt idx="92">
                  <c:v>540316</c:v>
                </c:pt>
                <c:pt idx="93">
                  <c:v>546404</c:v>
                </c:pt>
                <c:pt idx="94">
                  <c:v>550761</c:v>
                </c:pt>
                <c:pt idx="95">
                  <c:v>556265</c:v>
                </c:pt>
                <c:pt idx="96">
                  <c:v>564062</c:v>
                </c:pt>
                <c:pt idx="97">
                  <c:v>575293</c:v>
                </c:pt>
                <c:pt idx="98">
                  <c:v>581856</c:v>
                </c:pt>
                <c:pt idx="99">
                  <c:v>586561</c:v>
                </c:pt>
                <c:pt idx="100">
                  <c:v>594232</c:v>
                </c:pt>
                <c:pt idx="101">
                  <c:v>594376</c:v>
                </c:pt>
                <c:pt idx="102">
                  <c:v>600184</c:v>
                </c:pt>
                <c:pt idx="103">
                  <c:v>607985</c:v>
                </c:pt>
                <c:pt idx="104">
                  <c:v>615531</c:v>
                </c:pt>
                <c:pt idx="105">
                  <c:v>621949</c:v>
                </c:pt>
                <c:pt idx="106">
                  <c:v>626816</c:v>
                </c:pt>
                <c:pt idx="107">
                  <c:v>630562</c:v>
                </c:pt>
                <c:pt idx="108">
                  <c:v>632887</c:v>
                </c:pt>
                <c:pt idx="109">
                  <c:v>641560</c:v>
                </c:pt>
                <c:pt idx="110">
                  <c:v>645682</c:v>
                </c:pt>
                <c:pt idx="111">
                  <c:v>651558</c:v>
                </c:pt>
                <c:pt idx="112">
                  <c:v>656272</c:v>
                </c:pt>
                <c:pt idx="113">
                  <c:v>662338</c:v>
                </c:pt>
                <c:pt idx="114">
                  <c:v>665491</c:v>
                </c:pt>
                <c:pt idx="115">
                  <c:v>672498</c:v>
                </c:pt>
                <c:pt idx="116">
                  <c:v>672498</c:v>
                </c:pt>
                <c:pt idx="117">
                  <c:v>681500</c:v>
                </c:pt>
                <c:pt idx="118">
                  <c:v>685104</c:v>
                </c:pt>
                <c:pt idx="119">
                  <c:v>685335</c:v>
                </c:pt>
                <c:pt idx="120">
                  <c:v>690852</c:v>
                </c:pt>
                <c:pt idx="121">
                  <c:v>694996</c:v>
                </c:pt>
                <c:pt idx="122">
                  <c:v>696980</c:v>
                </c:pt>
                <c:pt idx="123">
                  <c:v>700010</c:v>
                </c:pt>
                <c:pt idx="124">
                  <c:v>701728</c:v>
                </c:pt>
              </c:numCache>
            </c:numRef>
          </c:val>
          <c:smooth val="0"/>
        </c:ser>
        <c:dLbls>
          <c:showLegendKey val="0"/>
          <c:showVal val="0"/>
          <c:showCatName val="0"/>
          <c:showSerName val="0"/>
          <c:showPercent val="0"/>
          <c:showBubbleSize val="0"/>
        </c:dLbls>
        <c:marker val="1"/>
        <c:smooth val="0"/>
        <c:axId val="270092200"/>
        <c:axId val="270092592"/>
      </c:lineChart>
      <c:catAx>
        <c:axId val="270092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270092592"/>
        <c:crosses val="autoZero"/>
        <c:auto val="1"/>
        <c:lblAlgn val="ctr"/>
        <c:lblOffset val="100"/>
        <c:noMultiLvlLbl val="0"/>
      </c:catAx>
      <c:valAx>
        <c:axId val="270092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270092200"/>
        <c:crosses val="autoZero"/>
        <c:crossBetween val="between"/>
      </c:valAx>
      <c:spPr>
        <a:noFill/>
        <a:ln>
          <a:noFill/>
        </a:ln>
        <a:effectLst/>
      </c:spPr>
    </c:plotArea>
    <c:legend>
      <c:legendPos val="b"/>
      <c:overlay val="0"/>
      <c:spPr>
        <a:noFill/>
        <a:ln>
          <a:noFill/>
        </a:ln>
        <a:effectLst/>
      </c:spPr>
      <c:txPr>
        <a:bodyPr rot="0" vert="horz"/>
        <a:lstStyle/>
        <a:p>
          <a:pPr>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a:t>Activations [#] (30/3)</a:t>
            </a:r>
          </a:p>
        </c:rich>
      </c:tx>
      <c:overlay val="0"/>
      <c:spPr>
        <a:noFill/>
        <a:ln>
          <a:noFill/>
        </a:ln>
        <a:effectLst/>
      </c:spPr>
    </c:title>
    <c:autoTitleDeleted val="0"/>
    <c:plotArea>
      <c:layout/>
      <c:lineChart>
        <c:grouping val="standard"/>
        <c:varyColors val="0"/>
        <c:ser>
          <c:idx val="32"/>
          <c:order val="1"/>
          <c:tx>
            <c:v>S1</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Elasticity!$C$104:$KO$104</c:f>
              <c:numCache>
                <c:formatCode>General</c:formatCode>
                <c:ptCount val="299"/>
                <c:pt idx="0">
                  <c:v>1</c:v>
                </c:pt>
                <c:pt idx="1">
                  <c:v>847</c:v>
                </c:pt>
                <c:pt idx="2">
                  <c:v>4909</c:v>
                </c:pt>
                <c:pt idx="3">
                  <c:v>11684</c:v>
                </c:pt>
                <c:pt idx="4">
                  <c:v>19148</c:v>
                </c:pt>
                <c:pt idx="5">
                  <c:v>27097</c:v>
                </c:pt>
                <c:pt idx="6">
                  <c:v>32375</c:v>
                </c:pt>
                <c:pt idx="7">
                  <c:v>40752</c:v>
                </c:pt>
                <c:pt idx="8">
                  <c:v>45311</c:v>
                </c:pt>
                <c:pt idx="9">
                  <c:v>51803</c:v>
                </c:pt>
                <c:pt idx="10">
                  <c:v>57442</c:v>
                </c:pt>
                <c:pt idx="11">
                  <c:v>63908</c:v>
                </c:pt>
                <c:pt idx="12">
                  <c:v>70328</c:v>
                </c:pt>
                <c:pt idx="13">
                  <c:v>75596</c:v>
                </c:pt>
                <c:pt idx="14">
                  <c:v>81248</c:v>
                </c:pt>
                <c:pt idx="15">
                  <c:v>87415</c:v>
                </c:pt>
                <c:pt idx="16">
                  <c:v>92969</c:v>
                </c:pt>
                <c:pt idx="17">
                  <c:v>100936</c:v>
                </c:pt>
                <c:pt idx="18">
                  <c:v>104648</c:v>
                </c:pt>
                <c:pt idx="19">
                  <c:v>111455</c:v>
                </c:pt>
                <c:pt idx="20">
                  <c:v>116341</c:v>
                </c:pt>
                <c:pt idx="21">
                  <c:v>122046</c:v>
                </c:pt>
                <c:pt idx="22">
                  <c:v>126814</c:v>
                </c:pt>
                <c:pt idx="23">
                  <c:v>132240</c:v>
                </c:pt>
                <c:pt idx="24">
                  <c:v>137994</c:v>
                </c:pt>
                <c:pt idx="25">
                  <c:v>143970</c:v>
                </c:pt>
                <c:pt idx="26">
                  <c:v>150901</c:v>
                </c:pt>
                <c:pt idx="27">
                  <c:v>155526</c:v>
                </c:pt>
                <c:pt idx="28">
                  <c:v>161890</c:v>
                </c:pt>
                <c:pt idx="29">
                  <c:v>167442</c:v>
                </c:pt>
                <c:pt idx="30">
                  <c:v>174649</c:v>
                </c:pt>
                <c:pt idx="31">
                  <c:v>180435</c:v>
                </c:pt>
                <c:pt idx="32">
                  <c:v>185893</c:v>
                </c:pt>
                <c:pt idx="33">
                  <c:v>191060</c:v>
                </c:pt>
                <c:pt idx="34">
                  <c:v>195636</c:v>
                </c:pt>
                <c:pt idx="35">
                  <c:v>201731</c:v>
                </c:pt>
                <c:pt idx="36">
                  <c:v>207044</c:v>
                </c:pt>
                <c:pt idx="37">
                  <c:v>212340</c:v>
                </c:pt>
                <c:pt idx="38">
                  <c:v>218944</c:v>
                </c:pt>
                <c:pt idx="39">
                  <c:v>224477</c:v>
                </c:pt>
                <c:pt idx="40">
                  <c:v>228197</c:v>
                </c:pt>
                <c:pt idx="41">
                  <c:v>233523</c:v>
                </c:pt>
                <c:pt idx="42">
                  <c:v>237898</c:v>
                </c:pt>
                <c:pt idx="43">
                  <c:v>242456</c:v>
                </c:pt>
                <c:pt idx="44">
                  <c:v>246124</c:v>
                </c:pt>
                <c:pt idx="45">
                  <c:v>250461</c:v>
                </c:pt>
                <c:pt idx="46">
                  <c:v>251078</c:v>
                </c:pt>
                <c:pt idx="47">
                  <c:v>251108</c:v>
                </c:pt>
                <c:pt idx="48">
                  <c:v>254906</c:v>
                </c:pt>
                <c:pt idx="49">
                  <c:v>258876</c:v>
                </c:pt>
                <c:pt idx="50">
                  <c:v>262223</c:v>
                </c:pt>
                <c:pt idx="51">
                  <c:v>266465</c:v>
                </c:pt>
                <c:pt idx="52">
                  <c:v>271960</c:v>
                </c:pt>
                <c:pt idx="53">
                  <c:v>278414</c:v>
                </c:pt>
                <c:pt idx="54">
                  <c:v>282508</c:v>
                </c:pt>
                <c:pt idx="55">
                  <c:v>287241</c:v>
                </c:pt>
                <c:pt idx="56">
                  <c:v>294349</c:v>
                </c:pt>
                <c:pt idx="57">
                  <c:v>295884</c:v>
                </c:pt>
                <c:pt idx="58">
                  <c:v>290490</c:v>
                </c:pt>
                <c:pt idx="59">
                  <c:v>295549</c:v>
                </c:pt>
                <c:pt idx="60">
                  <c:v>300225</c:v>
                </c:pt>
                <c:pt idx="61">
                  <c:v>302811</c:v>
                </c:pt>
                <c:pt idx="62">
                  <c:v>307205</c:v>
                </c:pt>
                <c:pt idx="63">
                  <c:v>310506</c:v>
                </c:pt>
                <c:pt idx="64">
                  <c:v>314028</c:v>
                </c:pt>
                <c:pt idx="65">
                  <c:v>320307</c:v>
                </c:pt>
                <c:pt idx="66">
                  <c:v>323844</c:v>
                </c:pt>
                <c:pt idx="67">
                  <c:v>328672</c:v>
                </c:pt>
                <c:pt idx="68">
                  <c:v>333288</c:v>
                </c:pt>
                <c:pt idx="69">
                  <c:v>336973</c:v>
                </c:pt>
                <c:pt idx="70">
                  <c:v>341242</c:v>
                </c:pt>
                <c:pt idx="71">
                  <c:v>346010</c:v>
                </c:pt>
                <c:pt idx="72">
                  <c:v>347488</c:v>
                </c:pt>
                <c:pt idx="73">
                  <c:v>350254</c:v>
                </c:pt>
                <c:pt idx="74">
                  <c:v>355341</c:v>
                </c:pt>
                <c:pt idx="75">
                  <c:v>355783</c:v>
                </c:pt>
                <c:pt idx="76">
                  <c:v>360070</c:v>
                </c:pt>
                <c:pt idx="77">
                  <c:v>363184</c:v>
                </c:pt>
                <c:pt idx="78">
                  <c:v>368423</c:v>
                </c:pt>
                <c:pt idx="79">
                  <c:v>373894</c:v>
                </c:pt>
                <c:pt idx="80">
                  <c:v>377900</c:v>
                </c:pt>
                <c:pt idx="81">
                  <c:v>383338</c:v>
                </c:pt>
                <c:pt idx="82">
                  <c:v>387439</c:v>
                </c:pt>
                <c:pt idx="83">
                  <c:v>387770</c:v>
                </c:pt>
                <c:pt idx="84">
                  <c:v>390990</c:v>
                </c:pt>
                <c:pt idx="85">
                  <c:v>396075</c:v>
                </c:pt>
                <c:pt idx="86">
                  <c:v>399932</c:v>
                </c:pt>
                <c:pt idx="87">
                  <c:v>404512</c:v>
                </c:pt>
                <c:pt idx="88">
                  <c:v>406914</c:v>
                </c:pt>
                <c:pt idx="89">
                  <c:v>411510</c:v>
                </c:pt>
                <c:pt idx="90">
                  <c:v>414044</c:v>
                </c:pt>
                <c:pt idx="91">
                  <c:v>416751</c:v>
                </c:pt>
                <c:pt idx="92">
                  <c:v>422796</c:v>
                </c:pt>
                <c:pt idx="93">
                  <c:v>426964</c:v>
                </c:pt>
                <c:pt idx="94">
                  <c:v>432363</c:v>
                </c:pt>
                <c:pt idx="95">
                  <c:v>435895</c:v>
                </c:pt>
                <c:pt idx="96">
                  <c:v>442091</c:v>
                </c:pt>
                <c:pt idx="97">
                  <c:v>443267</c:v>
                </c:pt>
                <c:pt idx="98">
                  <c:v>449573</c:v>
                </c:pt>
                <c:pt idx="99">
                  <c:v>452371</c:v>
                </c:pt>
                <c:pt idx="100">
                  <c:v>455974</c:v>
                </c:pt>
                <c:pt idx="101">
                  <c:v>460508</c:v>
                </c:pt>
                <c:pt idx="102">
                  <c:v>464462</c:v>
                </c:pt>
                <c:pt idx="103">
                  <c:v>468402</c:v>
                </c:pt>
                <c:pt idx="104">
                  <c:v>472593</c:v>
                </c:pt>
                <c:pt idx="105">
                  <c:v>476886</c:v>
                </c:pt>
                <c:pt idx="106">
                  <c:v>481229</c:v>
                </c:pt>
                <c:pt idx="107">
                  <c:v>484728</c:v>
                </c:pt>
                <c:pt idx="108">
                  <c:v>489081</c:v>
                </c:pt>
                <c:pt idx="109">
                  <c:v>493891</c:v>
                </c:pt>
                <c:pt idx="110">
                  <c:v>497093</c:v>
                </c:pt>
                <c:pt idx="111">
                  <c:v>499669</c:v>
                </c:pt>
                <c:pt idx="112">
                  <c:v>500193</c:v>
                </c:pt>
                <c:pt idx="113">
                  <c:v>503165</c:v>
                </c:pt>
                <c:pt idx="114">
                  <c:v>507838</c:v>
                </c:pt>
                <c:pt idx="115">
                  <c:v>511826</c:v>
                </c:pt>
                <c:pt idx="116">
                  <c:v>515479</c:v>
                </c:pt>
                <c:pt idx="117">
                  <c:v>519394</c:v>
                </c:pt>
                <c:pt idx="118">
                  <c:v>524945</c:v>
                </c:pt>
                <c:pt idx="119">
                  <c:v>526401</c:v>
                </c:pt>
                <c:pt idx="120">
                  <c:v>529622</c:v>
                </c:pt>
                <c:pt idx="121">
                  <c:v>532681</c:v>
                </c:pt>
                <c:pt idx="122">
                  <c:v>534893</c:v>
                </c:pt>
                <c:pt idx="123">
                  <c:v>537500</c:v>
                </c:pt>
                <c:pt idx="124">
                  <c:v>541950</c:v>
                </c:pt>
                <c:pt idx="125">
                  <c:v>546065</c:v>
                </c:pt>
                <c:pt idx="126">
                  <c:v>551117</c:v>
                </c:pt>
                <c:pt idx="127">
                  <c:v>553811</c:v>
                </c:pt>
                <c:pt idx="128">
                  <c:v>558255</c:v>
                </c:pt>
                <c:pt idx="129">
                  <c:v>563066</c:v>
                </c:pt>
                <c:pt idx="130">
                  <c:v>566175</c:v>
                </c:pt>
                <c:pt idx="131">
                  <c:v>569666</c:v>
                </c:pt>
                <c:pt idx="132">
                  <c:v>571115</c:v>
                </c:pt>
                <c:pt idx="133">
                  <c:v>571207</c:v>
                </c:pt>
                <c:pt idx="134">
                  <c:v>571437</c:v>
                </c:pt>
                <c:pt idx="135">
                  <c:v>573897</c:v>
                </c:pt>
                <c:pt idx="136">
                  <c:v>574134</c:v>
                </c:pt>
                <c:pt idx="137">
                  <c:v>575982</c:v>
                </c:pt>
                <c:pt idx="138">
                  <c:v>576558</c:v>
                </c:pt>
                <c:pt idx="139">
                  <c:v>577323</c:v>
                </c:pt>
                <c:pt idx="140">
                  <c:v>581110</c:v>
                </c:pt>
                <c:pt idx="141">
                  <c:v>584904</c:v>
                </c:pt>
                <c:pt idx="142">
                  <c:v>587026</c:v>
                </c:pt>
                <c:pt idx="143">
                  <c:v>590061</c:v>
                </c:pt>
                <c:pt idx="144">
                  <c:v>595567</c:v>
                </c:pt>
                <c:pt idx="145">
                  <c:v>598966</c:v>
                </c:pt>
                <c:pt idx="146">
                  <c:v>602568</c:v>
                </c:pt>
                <c:pt idx="147">
                  <c:v>607685</c:v>
                </c:pt>
                <c:pt idx="148">
                  <c:v>609691</c:v>
                </c:pt>
                <c:pt idx="149">
                  <c:v>612948</c:v>
                </c:pt>
                <c:pt idx="150">
                  <c:v>617221</c:v>
                </c:pt>
                <c:pt idx="151">
                  <c:v>620093</c:v>
                </c:pt>
                <c:pt idx="152">
                  <c:v>622561</c:v>
                </c:pt>
                <c:pt idx="153">
                  <c:v>627752</c:v>
                </c:pt>
                <c:pt idx="154">
                  <c:v>629715</c:v>
                </c:pt>
                <c:pt idx="155">
                  <c:v>634339</c:v>
                </c:pt>
                <c:pt idx="156">
                  <c:v>636608</c:v>
                </c:pt>
                <c:pt idx="157">
                  <c:v>637278</c:v>
                </c:pt>
                <c:pt idx="158">
                  <c:v>637361</c:v>
                </c:pt>
                <c:pt idx="159">
                  <c:v>639127</c:v>
                </c:pt>
                <c:pt idx="160">
                  <c:v>643150</c:v>
                </c:pt>
                <c:pt idx="161">
                  <c:v>648857</c:v>
                </c:pt>
                <c:pt idx="162">
                  <c:v>655392</c:v>
                </c:pt>
                <c:pt idx="163">
                  <c:v>657195</c:v>
                </c:pt>
                <c:pt idx="164">
                  <c:v>662979</c:v>
                </c:pt>
                <c:pt idx="165">
                  <c:v>663048</c:v>
                </c:pt>
                <c:pt idx="166">
                  <c:v>664322</c:v>
                </c:pt>
                <c:pt idx="167">
                  <c:v>671900</c:v>
                </c:pt>
                <c:pt idx="168">
                  <c:v>677129</c:v>
                </c:pt>
                <c:pt idx="169">
                  <c:v>681175</c:v>
                </c:pt>
                <c:pt idx="170">
                  <c:v>684295</c:v>
                </c:pt>
                <c:pt idx="171">
                  <c:v>689586</c:v>
                </c:pt>
                <c:pt idx="172">
                  <c:v>694233</c:v>
                </c:pt>
                <c:pt idx="173">
                  <c:v>694682</c:v>
                </c:pt>
                <c:pt idx="174">
                  <c:v>696096</c:v>
                </c:pt>
                <c:pt idx="175">
                  <c:v>701974</c:v>
                </c:pt>
                <c:pt idx="176">
                  <c:v>707721</c:v>
                </c:pt>
                <c:pt idx="177">
                  <c:v>710271</c:v>
                </c:pt>
                <c:pt idx="178">
                  <c:v>713695</c:v>
                </c:pt>
                <c:pt idx="179">
                  <c:v>716180</c:v>
                </c:pt>
                <c:pt idx="180">
                  <c:v>720674</c:v>
                </c:pt>
                <c:pt idx="181">
                  <c:v>724032</c:v>
                </c:pt>
                <c:pt idx="182">
                  <c:v>727169</c:v>
                </c:pt>
                <c:pt idx="183">
                  <c:v>731065</c:v>
                </c:pt>
                <c:pt idx="184">
                  <c:v>732554</c:v>
                </c:pt>
                <c:pt idx="185">
                  <c:v>732971</c:v>
                </c:pt>
                <c:pt idx="186">
                  <c:v>736668</c:v>
                </c:pt>
                <c:pt idx="187">
                  <c:v>740655</c:v>
                </c:pt>
                <c:pt idx="188">
                  <c:v>744786</c:v>
                </c:pt>
                <c:pt idx="189">
                  <c:v>748637</c:v>
                </c:pt>
                <c:pt idx="190">
                  <c:v>752339</c:v>
                </c:pt>
                <c:pt idx="191">
                  <c:v>754127</c:v>
                </c:pt>
                <c:pt idx="192">
                  <c:v>757246</c:v>
                </c:pt>
                <c:pt idx="193">
                  <c:v>761539</c:v>
                </c:pt>
                <c:pt idx="194">
                  <c:v>765970</c:v>
                </c:pt>
                <c:pt idx="195">
                  <c:v>771771</c:v>
                </c:pt>
                <c:pt idx="196">
                  <c:v>775540</c:v>
                </c:pt>
                <c:pt idx="197">
                  <c:v>775566</c:v>
                </c:pt>
                <c:pt idx="198">
                  <c:v>775633</c:v>
                </c:pt>
                <c:pt idx="199">
                  <c:v>779973</c:v>
                </c:pt>
                <c:pt idx="200">
                  <c:v>784887</c:v>
                </c:pt>
                <c:pt idx="201">
                  <c:v>786425</c:v>
                </c:pt>
                <c:pt idx="202">
                  <c:v>790031</c:v>
                </c:pt>
                <c:pt idx="203">
                  <c:v>793614</c:v>
                </c:pt>
                <c:pt idx="204">
                  <c:v>798078</c:v>
                </c:pt>
                <c:pt idx="205">
                  <c:v>801316</c:v>
                </c:pt>
                <c:pt idx="206">
                  <c:v>803396</c:v>
                </c:pt>
                <c:pt idx="207">
                  <c:v>808950</c:v>
                </c:pt>
                <c:pt idx="208">
                  <c:v>810413</c:v>
                </c:pt>
                <c:pt idx="209">
                  <c:v>810471</c:v>
                </c:pt>
                <c:pt idx="210">
                  <c:v>813726</c:v>
                </c:pt>
                <c:pt idx="211">
                  <c:v>815421</c:v>
                </c:pt>
                <c:pt idx="212">
                  <c:v>815441</c:v>
                </c:pt>
                <c:pt idx="213">
                  <c:v>818697</c:v>
                </c:pt>
                <c:pt idx="214">
                  <c:v>823912</c:v>
                </c:pt>
                <c:pt idx="215">
                  <c:v>828283</c:v>
                </c:pt>
                <c:pt idx="216">
                  <c:v>830014</c:v>
                </c:pt>
                <c:pt idx="217">
                  <c:v>832813</c:v>
                </c:pt>
                <c:pt idx="218">
                  <c:v>837412</c:v>
                </c:pt>
                <c:pt idx="219">
                  <c:v>840543</c:v>
                </c:pt>
                <c:pt idx="220">
                  <c:v>846275</c:v>
                </c:pt>
                <c:pt idx="221">
                  <c:v>846306</c:v>
                </c:pt>
                <c:pt idx="222">
                  <c:v>848899</c:v>
                </c:pt>
                <c:pt idx="223">
                  <c:v>852530</c:v>
                </c:pt>
                <c:pt idx="224">
                  <c:v>857745</c:v>
                </c:pt>
                <c:pt idx="225">
                  <c:v>862608</c:v>
                </c:pt>
                <c:pt idx="226">
                  <c:v>863781</c:v>
                </c:pt>
                <c:pt idx="227">
                  <c:v>867991</c:v>
                </c:pt>
                <c:pt idx="228">
                  <c:v>872402</c:v>
                </c:pt>
                <c:pt idx="229">
                  <c:v>876484</c:v>
                </c:pt>
                <c:pt idx="230">
                  <c:v>878900</c:v>
                </c:pt>
                <c:pt idx="231">
                  <c:v>879072</c:v>
                </c:pt>
                <c:pt idx="232">
                  <c:v>883188</c:v>
                </c:pt>
                <c:pt idx="233">
                  <c:v>888475</c:v>
                </c:pt>
                <c:pt idx="234">
                  <c:v>891878</c:v>
                </c:pt>
                <c:pt idx="235">
                  <c:v>892349</c:v>
                </c:pt>
                <c:pt idx="236">
                  <c:v>897003</c:v>
                </c:pt>
                <c:pt idx="237">
                  <c:v>899913</c:v>
                </c:pt>
                <c:pt idx="238">
                  <c:v>902305</c:v>
                </c:pt>
                <c:pt idx="239">
                  <c:v>909409</c:v>
                </c:pt>
                <c:pt idx="240">
                  <c:v>912514</c:v>
                </c:pt>
                <c:pt idx="241">
                  <c:v>912670</c:v>
                </c:pt>
                <c:pt idx="242">
                  <c:v>916412</c:v>
                </c:pt>
                <c:pt idx="243">
                  <c:v>919459</c:v>
                </c:pt>
                <c:pt idx="244">
                  <c:v>920059</c:v>
                </c:pt>
                <c:pt idx="245">
                  <c:v>920234</c:v>
                </c:pt>
                <c:pt idx="246">
                  <c:v>920272</c:v>
                </c:pt>
                <c:pt idx="247">
                  <c:v>926504</c:v>
                </c:pt>
                <c:pt idx="248">
                  <c:v>932865</c:v>
                </c:pt>
                <c:pt idx="249">
                  <c:v>935452</c:v>
                </c:pt>
                <c:pt idx="250">
                  <c:v>941315</c:v>
                </c:pt>
                <c:pt idx="251">
                  <c:v>944025</c:v>
                </c:pt>
                <c:pt idx="252">
                  <c:v>947807</c:v>
                </c:pt>
                <c:pt idx="253">
                  <c:v>950073</c:v>
                </c:pt>
                <c:pt idx="254">
                  <c:v>952330</c:v>
                </c:pt>
                <c:pt idx="255">
                  <c:v>954140</c:v>
                </c:pt>
                <c:pt idx="256">
                  <c:v>954466</c:v>
                </c:pt>
                <c:pt idx="257">
                  <c:v>954575</c:v>
                </c:pt>
                <c:pt idx="258">
                  <c:v>959480</c:v>
                </c:pt>
                <c:pt idx="259">
                  <c:v>963929</c:v>
                </c:pt>
                <c:pt idx="260">
                  <c:v>967213</c:v>
                </c:pt>
                <c:pt idx="261">
                  <c:v>972654</c:v>
                </c:pt>
                <c:pt idx="262">
                  <c:v>975114</c:v>
                </c:pt>
                <c:pt idx="263">
                  <c:v>979684</c:v>
                </c:pt>
                <c:pt idx="264">
                  <c:v>979807</c:v>
                </c:pt>
                <c:pt idx="265">
                  <c:v>983122</c:v>
                </c:pt>
                <c:pt idx="266">
                  <c:v>984658</c:v>
                </c:pt>
                <c:pt idx="267">
                  <c:v>987006</c:v>
                </c:pt>
                <c:pt idx="268">
                  <c:v>989174</c:v>
                </c:pt>
                <c:pt idx="269">
                  <c:v>994465</c:v>
                </c:pt>
                <c:pt idx="270">
                  <c:v>999991</c:v>
                </c:pt>
                <c:pt idx="271">
                  <c:v>1004981</c:v>
                </c:pt>
                <c:pt idx="272">
                  <c:v>1008650</c:v>
                </c:pt>
                <c:pt idx="273">
                  <c:v>1008810</c:v>
                </c:pt>
                <c:pt idx="274">
                  <c:v>1009750</c:v>
                </c:pt>
                <c:pt idx="275">
                  <c:v>1010910</c:v>
                </c:pt>
                <c:pt idx="276">
                  <c:v>1014324</c:v>
                </c:pt>
                <c:pt idx="277">
                  <c:v>1017517</c:v>
                </c:pt>
                <c:pt idx="278">
                  <c:v>1022215</c:v>
                </c:pt>
                <c:pt idx="279">
                  <c:v>1025405</c:v>
                </c:pt>
                <c:pt idx="280">
                  <c:v>1028647</c:v>
                </c:pt>
                <c:pt idx="281">
                  <c:v>1031007</c:v>
                </c:pt>
                <c:pt idx="282">
                  <c:v>1033032</c:v>
                </c:pt>
                <c:pt idx="283">
                  <c:v>1036511</c:v>
                </c:pt>
                <c:pt idx="284">
                  <c:v>1039985</c:v>
                </c:pt>
                <c:pt idx="285">
                  <c:v>1041696</c:v>
                </c:pt>
                <c:pt idx="286">
                  <c:v>1044032</c:v>
                </c:pt>
                <c:pt idx="287">
                  <c:v>1046271</c:v>
                </c:pt>
                <c:pt idx="288">
                  <c:v>1048964</c:v>
                </c:pt>
                <c:pt idx="289">
                  <c:v>1051764</c:v>
                </c:pt>
                <c:pt idx="290">
                  <c:v>1053118</c:v>
                </c:pt>
                <c:pt idx="291">
                  <c:v>1055854</c:v>
                </c:pt>
                <c:pt idx="292">
                  <c:v>1058742</c:v>
                </c:pt>
                <c:pt idx="293">
                  <c:v>1059507</c:v>
                </c:pt>
                <c:pt idx="294">
                  <c:v>1061236</c:v>
                </c:pt>
                <c:pt idx="295">
                  <c:v>1062965</c:v>
                </c:pt>
                <c:pt idx="296">
                  <c:v>1063014</c:v>
                </c:pt>
                <c:pt idx="297">
                  <c:v>1064340</c:v>
                </c:pt>
                <c:pt idx="298">
                  <c:v>1065833</c:v>
                </c:pt>
              </c:numCache>
            </c:numRef>
          </c:val>
          <c:smooth val="0"/>
        </c:ser>
        <c:ser>
          <c:idx val="33"/>
          <c:order val="2"/>
          <c:tx>
            <c:v>S2</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Elasticity!$C$116:$KO$116</c:f>
              <c:numCache>
                <c:formatCode>General</c:formatCode>
                <c:ptCount val="299"/>
                <c:pt idx="0">
                  <c:v>4</c:v>
                </c:pt>
                <c:pt idx="1">
                  <c:v>845</c:v>
                </c:pt>
                <c:pt idx="2">
                  <c:v>4877</c:v>
                </c:pt>
                <c:pt idx="3">
                  <c:v>11723</c:v>
                </c:pt>
                <c:pt idx="4">
                  <c:v>19159</c:v>
                </c:pt>
                <c:pt idx="5">
                  <c:v>27118</c:v>
                </c:pt>
                <c:pt idx="6">
                  <c:v>32383</c:v>
                </c:pt>
                <c:pt idx="7">
                  <c:v>40670</c:v>
                </c:pt>
                <c:pt idx="8">
                  <c:v>45289</c:v>
                </c:pt>
                <c:pt idx="9">
                  <c:v>51798</c:v>
                </c:pt>
                <c:pt idx="10">
                  <c:v>57395</c:v>
                </c:pt>
                <c:pt idx="11">
                  <c:v>63699</c:v>
                </c:pt>
                <c:pt idx="12">
                  <c:v>70337</c:v>
                </c:pt>
                <c:pt idx="13">
                  <c:v>75600</c:v>
                </c:pt>
                <c:pt idx="14">
                  <c:v>81249</c:v>
                </c:pt>
                <c:pt idx="15">
                  <c:v>87413</c:v>
                </c:pt>
                <c:pt idx="16">
                  <c:v>92984</c:v>
                </c:pt>
                <c:pt idx="17">
                  <c:v>100934</c:v>
                </c:pt>
                <c:pt idx="18">
                  <c:v>104738</c:v>
                </c:pt>
                <c:pt idx="19">
                  <c:v>111389</c:v>
                </c:pt>
                <c:pt idx="20">
                  <c:v>116354</c:v>
                </c:pt>
                <c:pt idx="21">
                  <c:v>122044</c:v>
                </c:pt>
                <c:pt idx="22">
                  <c:v>127371</c:v>
                </c:pt>
                <c:pt idx="23">
                  <c:v>132172</c:v>
                </c:pt>
                <c:pt idx="24">
                  <c:v>137987</c:v>
                </c:pt>
                <c:pt idx="25">
                  <c:v>143953</c:v>
                </c:pt>
                <c:pt idx="26">
                  <c:v>150827</c:v>
                </c:pt>
                <c:pt idx="27">
                  <c:v>155524</c:v>
                </c:pt>
                <c:pt idx="28">
                  <c:v>161920</c:v>
                </c:pt>
                <c:pt idx="29">
                  <c:v>167458</c:v>
                </c:pt>
                <c:pt idx="30">
                  <c:v>174654</c:v>
                </c:pt>
                <c:pt idx="31">
                  <c:v>180501</c:v>
                </c:pt>
                <c:pt idx="32">
                  <c:v>185910</c:v>
                </c:pt>
                <c:pt idx="33">
                  <c:v>191059</c:v>
                </c:pt>
                <c:pt idx="34">
                  <c:v>195551</c:v>
                </c:pt>
                <c:pt idx="35">
                  <c:v>201754</c:v>
                </c:pt>
                <c:pt idx="36">
                  <c:v>207053</c:v>
                </c:pt>
                <c:pt idx="37">
                  <c:v>212336</c:v>
                </c:pt>
                <c:pt idx="38">
                  <c:v>218941</c:v>
                </c:pt>
                <c:pt idx="39">
                  <c:v>224344</c:v>
                </c:pt>
                <c:pt idx="40">
                  <c:v>228194</c:v>
                </c:pt>
                <c:pt idx="41">
                  <c:v>233428</c:v>
                </c:pt>
                <c:pt idx="42">
                  <c:v>237907</c:v>
                </c:pt>
                <c:pt idx="43">
                  <c:v>242457</c:v>
                </c:pt>
                <c:pt idx="44">
                  <c:v>246140</c:v>
                </c:pt>
                <c:pt idx="45">
                  <c:v>250436</c:v>
                </c:pt>
                <c:pt idx="46">
                  <c:v>251083</c:v>
                </c:pt>
                <c:pt idx="47">
                  <c:v>251108</c:v>
                </c:pt>
                <c:pt idx="48">
                  <c:v>254874</c:v>
                </c:pt>
                <c:pt idx="49">
                  <c:v>258872</c:v>
                </c:pt>
                <c:pt idx="50">
                  <c:v>262230</c:v>
                </c:pt>
                <c:pt idx="51">
                  <c:v>266436</c:v>
                </c:pt>
                <c:pt idx="52">
                  <c:v>271957</c:v>
                </c:pt>
                <c:pt idx="53">
                  <c:v>278395</c:v>
                </c:pt>
                <c:pt idx="54">
                  <c:v>282504</c:v>
                </c:pt>
                <c:pt idx="55">
                  <c:v>287133</c:v>
                </c:pt>
                <c:pt idx="56">
                  <c:v>294246</c:v>
                </c:pt>
                <c:pt idx="57">
                  <c:v>295884</c:v>
                </c:pt>
                <c:pt idx="58">
                  <c:v>290461</c:v>
                </c:pt>
                <c:pt idx="59">
                  <c:v>295549</c:v>
                </c:pt>
                <c:pt idx="60">
                  <c:v>300213</c:v>
                </c:pt>
                <c:pt idx="61">
                  <c:v>302790</c:v>
                </c:pt>
                <c:pt idx="62">
                  <c:v>307194</c:v>
                </c:pt>
                <c:pt idx="63">
                  <c:v>310479</c:v>
                </c:pt>
                <c:pt idx="64">
                  <c:v>314028</c:v>
                </c:pt>
                <c:pt idx="65">
                  <c:v>320307</c:v>
                </c:pt>
                <c:pt idx="66">
                  <c:v>323830</c:v>
                </c:pt>
                <c:pt idx="67">
                  <c:v>328638</c:v>
                </c:pt>
                <c:pt idx="68">
                  <c:v>333463</c:v>
                </c:pt>
                <c:pt idx="69">
                  <c:v>336972</c:v>
                </c:pt>
                <c:pt idx="70">
                  <c:v>341182</c:v>
                </c:pt>
                <c:pt idx="71">
                  <c:v>346005</c:v>
                </c:pt>
                <c:pt idx="72">
                  <c:v>347525</c:v>
                </c:pt>
                <c:pt idx="73">
                  <c:v>350274</c:v>
                </c:pt>
                <c:pt idx="74">
                  <c:v>355350</c:v>
                </c:pt>
                <c:pt idx="75">
                  <c:v>355771</c:v>
                </c:pt>
                <c:pt idx="76">
                  <c:v>360129</c:v>
                </c:pt>
                <c:pt idx="77">
                  <c:v>363276</c:v>
                </c:pt>
                <c:pt idx="78">
                  <c:v>368429</c:v>
                </c:pt>
                <c:pt idx="79">
                  <c:v>373887</c:v>
                </c:pt>
                <c:pt idx="80">
                  <c:v>377893</c:v>
                </c:pt>
                <c:pt idx="81">
                  <c:v>383315</c:v>
                </c:pt>
                <c:pt idx="82">
                  <c:v>387415</c:v>
                </c:pt>
                <c:pt idx="83">
                  <c:v>387782</c:v>
                </c:pt>
                <c:pt idx="84">
                  <c:v>390976</c:v>
                </c:pt>
                <c:pt idx="85">
                  <c:v>396138</c:v>
                </c:pt>
                <c:pt idx="86">
                  <c:v>399711</c:v>
                </c:pt>
                <c:pt idx="87">
                  <c:v>404590</c:v>
                </c:pt>
                <c:pt idx="88">
                  <c:v>406920</c:v>
                </c:pt>
                <c:pt idx="89">
                  <c:v>411525</c:v>
                </c:pt>
                <c:pt idx="90">
                  <c:v>414072</c:v>
                </c:pt>
                <c:pt idx="91">
                  <c:v>416804</c:v>
                </c:pt>
                <c:pt idx="92">
                  <c:v>422794</c:v>
                </c:pt>
                <c:pt idx="93">
                  <c:v>427027</c:v>
                </c:pt>
                <c:pt idx="94">
                  <c:v>432377</c:v>
                </c:pt>
                <c:pt idx="95">
                  <c:v>435893</c:v>
                </c:pt>
                <c:pt idx="96">
                  <c:v>442088</c:v>
                </c:pt>
                <c:pt idx="97">
                  <c:v>443263</c:v>
                </c:pt>
                <c:pt idx="98">
                  <c:v>449570</c:v>
                </c:pt>
                <c:pt idx="99">
                  <c:v>452374</c:v>
                </c:pt>
                <c:pt idx="100">
                  <c:v>456041</c:v>
                </c:pt>
                <c:pt idx="101">
                  <c:v>460509</c:v>
                </c:pt>
                <c:pt idx="102">
                  <c:v>464429</c:v>
                </c:pt>
                <c:pt idx="103">
                  <c:v>468482</c:v>
                </c:pt>
                <c:pt idx="104">
                  <c:v>472682</c:v>
                </c:pt>
                <c:pt idx="105">
                  <c:v>476851</c:v>
                </c:pt>
                <c:pt idx="106">
                  <c:v>481239</c:v>
                </c:pt>
                <c:pt idx="107">
                  <c:v>484727</c:v>
                </c:pt>
                <c:pt idx="108">
                  <c:v>489101</c:v>
                </c:pt>
                <c:pt idx="109">
                  <c:v>493805</c:v>
                </c:pt>
                <c:pt idx="110">
                  <c:v>497085</c:v>
                </c:pt>
                <c:pt idx="111">
                  <c:v>499691</c:v>
                </c:pt>
                <c:pt idx="112">
                  <c:v>500185</c:v>
                </c:pt>
                <c:pt idx="113">
                  <c:v>503167</c:v>
                </c:pt>
                <c:pt idx="114">
                  <c:v>507840</c:v>
                </c:pt>
                <c:pt idx="115">
                  <c:v>511831</c:v>
                </c:pt>
                <c:pt idx="116">
                  <c:v>515465</c:v>
                </c:pt>
                <c:pt idx="117">
                  <c:v>519404</c:v>
                </c:pt>
                <c:pt idx="118">
                  <c:v>524910</c:v>
                </c:pt>
                <c:pt idx="119">
                  <c:v>526401</c:v>
                </c:pt>
                <c:pt idx="120">
                  <c:v>529624</c:v>
                </c:pt>
                <c:pt idx="121">
                  <c:v>532635</c:v>
                </c:pt>
                <c:pt idx="122">
                  <c:v>534894</c:v>
                </c:pt>
                <c:pt idx="123">
                  <c:v>537446</c:v>
                </c:pt>
                <c:pt idx="124">
                  <c:v>541945</c:v>
                </c:pt>
                <c:pt idx="125">
                  <c:v>546009</c:v>
                </c:pt>
                <c:pt idx="126">
                  <c:v>551243</c:v>
                </c:pt>
                <c:pt idx="127">
                  <c:v>553800</c:v>
                </c:pt>
                <c:pt idx="128">
                  <c:v>558231</c:v>
                </c:pt>
                <c:pt idx="129">
                  <c:v>563061</c:v>
                </c:pt>
                <c:pt idx="130">
                  <c:v>566178</c:v>
                </c:pt>
                <c:pt idx="131">
                  <c:v>569758</c:v>
                </c:pt>
                <c:pt idx="132">
                  <c:v>571120</c:v>
                </c:pt>
                <c:pt idx="133">
                  <c:v>571221</c:v>
                </c:pt>
                <c:pt idx="134">
                  <c:v>571401</c:v>
                </c:pt>
                <c:pt idx="135">
                  <c:v>573902</c:v>
                </c:pt>
                <c:pt idx="136">
                  <c:v>574126</c:v>
                </c:pt>
                <c:pt idx="137">
                  <c:v>575854</c:v>
                </c:pt>
                <c:pt idx="138">
                  <c:v>576160</c:v>
                </c:pt>
                <c:pt idx="139">
                  <c:v>577288</c:v>
                </c:pt>
                <c:pt idx="140">
                  <c:v>580651</c:v>
                </c:pt>
                <c:pt idx="141">
                  <c:v>584920</c:v>
                </c:pt>
                <c:pt idx="142">
                  <c:v>587004</c:v>
                </c:pt>
                <c:pt idx="143">
                  <c:v>590045</c:v>
                </c:pt>
                <c:pt idx="144">
                  <c:v>595581</c:v>
                </c:pt>
                <c:pt idx="145">
                  <c:v>599065</c:v>
                </c:pt>
                <c:pt idx="146">
                  <c:v>602562</c:v>
                </c:pt>
                <c:pt idx="147">
                  <c:v>607672</c:v>
                </c:pt>
                <c:pt idx="148">
                  <c:v>609682</c:v>
                </c:pt>
                <c:pt idx="149">
                  <c:v>612996</c:v>
                </c:pt>
                <c:pt idx="150">
                  <c:v>617670</c:v>
                </c:pt>
                <c:pt idx="151">
                  <c:v>620090</c:v>
                </c:pt>
                <c:pt idx="152">
                  <c:v>622606</c:v>
                </c:pt>
                <c:pt idx="153">
                  <c:v>627749</c:v>
                </c:pt>
                <c:pt idx="154">
                  <c:v>629707</c:v>
                </c:pt>
                <c:pt idx="155">
                  <c:v>634319</c:v>
                </c:pt>
                <c:pt idx="156">
                  <c:v>636601</c:v>
                </c:pt>
                <c:pt idx="157">
                  <c:v>637285</c:v>
                </c:pt>
                <c:pt idx="158">
                  <c:v>637357</c:v>
                </c:pt>
                <c:pt idx="159">
                  <c:v>639116</c:v>
                </c:pt>
                <c:pt idx="160">
                  <c:v>643155</c:v>
                </c:pt>
                <c:pt idx="161">
                  <c:v>648853</c:v>
                </c:pt>
                <c:pt idx="162">
                  <c:v>655365</c:v>
                </c:pt>
                <c:pt idx="163">
                  <c:v>657192</c:v>
                </c:pt>
                <c:pt idx="164">
                  <c:v>662974</c:v>
                </c:pt>
                <c:pt idx="165">
                  <c:v>663067</c:v>
                </c:pt>
                <c:pt idx="166">
                  <c:v>664346</c:v>
                </c:pt>
                <c:pt idx="167">
                  <c:v>671879</c:v>
                </c:pt>
                <c:pt idx="168">
                  <c:v>677113</c:v>
                </c:pt>
                <c:pt idx="169">
                  <c:v>681162</c:v>
                </c:pt>
                <c:pt idx="170">
                  <c:v>684328</c:v>
                </c:pt>
                <c:pt idx="171">
                  <c:v>689630</c:v>
                </c:pt>
                <c:pt idx="172">
                  <c:v>694172</c:v>
                </c:pt>
                <c:pt idx="173">
                  <c:v>694671</c:v>
                </c:pt>
                <c:pt idx="174">
                  <c:v>696129</c:v>
                </c:pt>
                <c:pt idx="175">
                  <c:v>701884</c:v>
                </c:pt>
                <c:pt idx="176">
                  <c:v>707685</c:v>
                </c:pt>
                <c:pt idx="177">
                  <c:v>710265</c:v>
                </c:pt>
                <c:pt idx="178">
                  <c:v>713694</c:v>
                </c:pt>
                <c:pt idx="179">
                  <c:v>716140</c:v>
                </c:pt>
                <c:pt idx="180">
                  <c:v>720681</c:v>
                </c:pt>
                <c:pt idx="181">
                  <c:v>724029</c:v>
                </c:pt>
                <c:pt idx="182">
                  <c:v>727160</c:v>
                </c:pt>
                <c:pt idx="183">
                  <c:v>730953</c:v>
                </c:pt>
                <c:pt idx="184">
                  <c:v>732615</c:v>
                </c:pt>
                <c:pt idx="185">
                  <c:v>732991</c:v>
                </c:pt>
                <c:pt idx="186">
                  <c:v>736651</c:v>
                </c:pt>
                <c:pt idx="187">
                  <c:v>740638</c:v>
                </c:pt>
                <c:pt idx="188">
                  <c:v>744790</c:v>
                </c:pt>
                <c:pt idx="189">
                  <c:v>748661</c:v>
                </c:pt>
                <c:pt idx="190">
                  <c:v>752354</c:v>
                </c:pt>
                <c:pt idx="191">
                  <c:v>754121</c:v>
                </c:pt>
                <c:pt idx="192">
                  <c:v>757324</c:v>
                </c:pt>
                <c:pt idx="193">
                  <c:v>761414</c:v>
                </c:pt>
                <c:pt idx="194">
                  <c:v>765940</c:v>
                </c:pt>
                <c:pt idx="195">
                  <c:v>771611</c:v>
                </c:pt>
                <c:pt idx="196">
                  <c:v>775508</c:v>
                </c:pt>
                <c:pt idx="197">
                  <c:v>775557</c:v>
                </c:pt>
                <c:pt idx="198">
                  <c:v>775637</c:v>
                </c:pt>
                <c:pt idx="199">
                  <c:v>779894</c:v>
                </c:pt>
                <c:pt idx="200">
                  <c:v>784932</c:v>
                </c:pt>
                <c:pt idx="201">
                  <c:v>786454</c:v>
                </c:pt>
                <c:pt idx="202">
                  <c:v>790108</c:v>
                </c:pt>
                <c:pt idx="203">
                  <c:v>793609</c:v>
                </c:pt>
                <c:pt idx="204">
                  <c:v>798069</c:v>
                </c:pt>
                <c:pt idx="205">
                  <c:v>801326</c:v>
                </c:pt>
                <c:pt idx="206">
                  <c:v>803404</c:v>
                </c:pt>
                <c:pt idx="207">
                  <c:v>808950</c:v>
                </c:pt>
                <c:pt idx="208">
                  <c:v>810256</c:v>
                </c:pt>
                <c:pt idx="209">
                  <c:v>810426</c:v>
                </c:pt>
                <c:pt idx="210">
                  <c:v>813777</c:v>
                </c:pt>
                <c:pt idx="211">
                  <c:v>815424</c:v>
                </c:pt>
                <c:pt idx="212">
                  <c:v>815438</c:v>
                </c:pt>
                <c:pt idx="213">
                  <c:v>818697</c:v>
                </c:pt>
                <c:pt idx="214">
                  <c:v>823868</c:v>
                </c:pt>
                <c:pt idx="215">
                  <c:v>828277</c:v>
                </c:pt>
                <c:pt idx="216">
                  <c:v>829969</c:v>
                </c:pt>
                <c:pt idx="217">
                  <c:v>832810</c:v>
                </c:pt>
                <c:pt idx="218">
                  <c:v>837412</c:v>
                </c:pt>
                <c:pt idx="219">
                  <c:v>840533</c:v>
                </c:pt>
                <c:pt idx="220">
                  <c:v>846267</c:v>
                </c:pt>
                <c:pt idx="221">
                  <c:v>846303</c:v>
                </c:pt>
                <c:pt idx="222">
                  <c:v>848892</c:v>
                </c:pt>
                <c:pt idx="223">
                  <c:v>852547</c:v>
                </c:pt>
                <c:pt idx="224">
                  <c:v>857753</c:v>
                </c:pt>
                <c:pt idx="225">
                  <c:v>862634</c:v>
                </c:pt>
                <c:pt idx="226">
                  <c:v>863798</c:v>
                </c:pt>
                <c:pt idx="227">
                  <c:v>868008</c:v>
                </c:pt>
                <c:pt idx="228">
                  <c:v>872402</c:v>
                </c:pt>
                <c:pt idx="229">
                  <c:v>876434</c:v>
                </c:pt>
                <c:pt idx="230">
                  <c:v>878908</c:v>
                </c:pt>
                <c:pt idx="231">
                  <c:v>879063</c:v>
                </c:pt>
                <c:pt idx="232">
                  <c:v>883179</c:v>
                </c:pt>
                <c:pt idx="233">
                  <c:v>888492</c:v>
                </c:pt>
                <c:pt idx="234">
                  <c:v>891586</c:v>
                </c:pt>
                <c:pt idx="235">
                  <c:v>892340</c:v>
                </c:pt>
                <c:pt idx="236">
                  <c:v>896997</c:v>
                </c:pt>
                <c:pt idx="237">
                  <c:v>899909</c:v>
                </c:pt>
                <c:pt idx="238">
                  <c:v>902239</c:v>
                </c:pt>
                <c:pt idx="239">
                  <c:v>909410</c:v>
                </c:pt>
                <c:pt idx="240">
                  <c:v>912553</c:v>
                </c:pt>
                <c:pt idx="241">
                  <c:v>912663</c:v>
                </c:pt>
                <c:pt idx="242">
                  <c:v>916675</c:v>
                </c:pt>
                <c:pt idx="243">
                  <c:v>919389</c:v>
                </c:pt>
                <c:pt idx="244">
                  <c:v>920057</c:v>
                </c:pt>
                <c:pt idx="245">
                  <c:v>920224</c:v>
                </c:pt>
                <c:pt idx="246">
                  <c:v>920285</c:v>
                </c:pt>
                <c:pt idx="247">
                  <c:v>926564</c:v>
                </c:pt>
                <c:pt idx="248">
                  <c:v>932865</c:v>
                </c:pt>
                <c:pt idx="249">
                  <c:v>935460</c:v>
                </c:pt>
                <c:pt idx="250">
                  <c:v>941424</c:v>
                </c:pt>
                <c:pt idx="251">
                  <c:v>944033</c:v>
                </c:pt>
                <c:pt idx="252">
                  <c:v>947810</c:v>
                </c:pt>
                <c:pt idx="253">
                  <c:v>950109</c:v>
                </c:pt>
                <c:pt idx="254">
                  <c:v>952331</c:v>
                </c:pt>
                <c:pt idx="255">
                  <c:v>954096</c:v>
                </c:pt>
                <c:pt idx="256">
                  <c:v>954217</c:v>
                </c:pt>
                <c:pt idx="257">
                  <c:v>954524</c:v>
                </c:pt>
                <c:pt idx="258">
                  <c:v>959480</c:v>
                </c:pt>
                <c:pt idx="259">
                  <c:v>963933</c:v>
                </c:pt>
                <c:pt idx="260">
                  <c:v>967235</c:v>
                </c:pt>
                <c:pt idx="261">
                  <c:v>972658</c:v>
                </c:pt>
                <c:pt idx="262">
                  <c:v>975111</c:v>
                </c:pt>
                <c:pt idx="263">
                  <c:v>979606</c:v>
                </c:pt>
                <c:pt idx="264">
                  <c:v>979767</c:v>
                </c:pt>
                <c:pt idx="265">
                  <c:v>983077</c:v>
                </c:pt>
                <c:pt idx="266">
                  <c:v>984665</c:v>
                </c:pt>
                <c:pt idx="267">
                  <c:v>986968</c:v>
                </c:pt>
                <c:pt idx="268">
                  <c:v>989175</c:v>
                </c:pt>
                <c:pt idx="269">
                  <c:v>994476</c:v>
                </c:pt>
                <c:pt idx="270">
                  <c:v>1000000</c:v>
                </c:pt>
                <c:pt idx="271">
                  <c:v>1005058</c:v>
                </c:pt>
                <c:pt idx="272">
                  <c:v>1008724</c:v>
                </c:pt>
                <c:pt idx="273">
                  <c:v>1008845</c:v>
                </c:pt>
                <c:pt idx="274">
                  <c:v>1009738</c:v>
                </c:pt>
                <c:pt idx="275">
                  <c:v>1010872</c:v>
                </c:pt>
                <c:pt idx="276">
                  <c:v>1014334</c:v>
                </c:pt>
                <c:pt idx="277">
                  <c:v>1017547</c:v>
                </c:pt>
                <c:pt idx="278">
                  <c:v>1022208</c:v>
                </c:pt>
                <c:pt idx="279">
                  <c:v>1025410</c:v>
                </c:pt>
                <c:pt idx="280">
                  <c:v>1028887</c:v>
                </c:pt>
                <c:pt idx="281">
                  <c:v>1031225</c:v>
                </c:pt>
                <c:pt idx="282">
                  <c:v>1033037</c:v>
                </c:pt>
                <c:pt idx="283">
                  <c:v>1036524</c:v>
                </c:pt>
                <c:pt idx="284">
                  <c:v>1039979</c:v>
                </c:pt>
                <c:pt idx="285">
                  <c:v>1041859</c:v>
                </c:pt>
                <c:pt idx="286">
                  <c:v>1044001</c:v>
                </c:pt>
                <c:pt idx="287">
                  <c:v>1046253</c:v>
                </c:pt>
                <c:pt idx="288">
                  <c:v>1048987</c:v>
                </c:pt>
                <c:pt idx="289">
                  <c:v>1051841</c:v>
                </c:pt>
                <c:pt idx="290">
                  <c:v>1053224</c:v>
                </c:pt>
                <c:pt idx="291">
                  <c:v>1055867</c:v>
                </c:pt>
                <c:pt idx="292">
                  <c:v>1058750</c:v>
                </c:pt>
                <c:pt idx="293">
                  <c:v>1059522</c:v>
                </c:pt>
                <c:pt idx="294">
                  <c:v>1061241</c:v>
                </c:pt>
                <c:pt idx="295">
                  <c:v>1063069</c:v>
                </c:pt>
                <c:pt idx="296">
                  <c:v>1063072</c:v>
                </c:pt>
                <c:pt idx="297">
                  <c:v>1064340</c:v>
                </c:pt>
                <c:pt idx="298">
                  <c:v>1065825</c:v>
                </c:pt>
              </c:numCache>
            </c:numRef>
          </c:val>
          <c:smooth val="0"/>
        </c:ser>
        <c:ser>
          <c:idx val="34"/>
          <c:order val="3"/>
          <c:tx>
            <c:v>S3</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Elasticity!$C$128:$KO$128</c:f>
              <c:numCache>
                <c:formatCode>General</c:formatCode>
                <c:ptCount val="299"/>
                <c:pt idx="0">
                  <c:v>2</c:v>
                </c:pt>
                <c:pt idx="1">
                  <c:v>841</c:v>
                </c:pt>
                <c:pt idx="2">
                  <c:v>4940</c:v>
                </c:pt>
                <c:pt idx="3">
                  <c:v>11688</c:v>
                </c:pt>
                <c:pt idx="4">
                  <c:v>19156</c:v>
                </c:pt>
                <c:pt idx="5">
                  <c:v>27098</c:v>
                </c:pt>
                <c:pt idx="6">
                  <c:v>32382</c:v>
                </c:pt>
                <c:pt idx="7">
                  <c:v>40708</c:v>
                </c:pt>
                <c:pt idx="8">
                  <c:v>45334</c:v>
                </c:pt>
                <c:pt idx="9">
                  <c:v>51850</c:v>
                </c:pt>
                <c:pt idx="10">
                  <c:v>57436</c:v>
                </c:pt>
                <c:pt idx="11">
                  <c:v>63827</c:v>
                </c:pt>
                <c:pt idx="12">
                  <c:v>70344</c:v>
                </c:pt>
                <c:pt idx="13">
                  <c:v>75585</c:v>
                </c:pt>
                <c:pt idx="14">
                  <c:v>81254</c:v>
                </c:pt>
                <c:pt idx="15">
                  <c:v>87412</c:v>
                </c:pt>
                <c:pt idx="16">
                  <c:v>93024</c:v>
                </c:pt>
                <c:pt idx="17">
                  <c:v>100941</c:v>
                </c:pt>
                <c:pt idx="18">
                  <c:v>104632</c:v>
                </c:pt>
                <c:pt idx="19">
                  <c:v>111448</c:v>
                </c:pt>
                <c:pt idx="20">
                  <c:v>116360</c:v>
                </c:pt>
                <c:pt idx="21">
                  <c:v>122056</c:v>
                </c:pt>
                <c:pt idx="22">
                  <c:v>126814</c:v>
                </c:pt>
                <c:pt idx="23">
                  <c:v>132250</c:v>
                </c:pt>
                <c:pt idx="24">
                  <c:v>137984</c:v>
                </c:pt>
                <c:pt idx="25">
                  <c:v>143970</c:v>
                </c:pt>
                <c:pt idx="26">
                  <c:v>150843</c:v>
                </c:pt>
                <c:pt idx="27">
                  <c:v>155429</c:v>
                </c:pt>
                <c:pt idx="28">
                  <c:v>161836</c:v>
                </c:pt>
                <c:pt idx="29">
                  <c:v>167445</c:v>
                </c:pt>
                <c:pt idx="30">
                  <c:v>174670</c:v>
                </c:pt>
                <c:pt idx="31">
                  <c:v>180440</c:v>
                </c:pt>
                <c:pt idx="32">
                  <c:v>185882</c:v>
                </c:pt>
                <c:pt idx="33">
                  <c:v>191072</c:v>
                </c:pt>
                <c:pt idx="34">
                  <c:v>195550</c:v>
                </c:pt>
                <c:pt idx="35">
                  <c:v>201768</c:v>
                </c:pt>
                <c:pt idx="36">
                  <c:v>207032</c:v>
                </c:pt>
                <c:pt idx="37">
                  <c:v>212327</c:v>
                </c:pt>
                <c:pt idx="38">
                  <c:v>218948</c:v>
                </c:pt>
                <c:pt idx="39">
                  <c:v>224409</c:v>
                </c:pt>
                <c:pt idx="40">
                  <c:v>228199</c:v>
                </c:pt>
                <c:pt idx="41">
                  <c:v>233535</c:v>
                </c:pt>
                <c:pt idx="42">
                  <c:v>237875</c:v>
                </c:pt>
                <c:pt idx="43">
                  <c:v>242446</c:v>
                </c:pt>
                <c:pt idx="44">
                  <c:v>246129</c:v>
                </c:pt>
                <c:pt idx="45">
                  <c:v>250458</c:v>
                </c:pt>
                <c:pt idx="46">
                  <c:v>251065</c:v>
                </c:pt>
                <c:pt idx="47">
                  <c:v>251100</c:v>
                </c:pt>
                <c:pt idx="48">
                  <c:v>254882</c:v>
                </c:pt>
                <c:pt idx="49">
                  <c:v>258876</c:v>
                </c:pt>
                <c:pt idx="50">
                  <c:v>262243</c:v>
                </c:pt>
                <c:pt idx="51">
                  <c:v>266888</c:v>
                </c:pt>
                <c:pt idx="52">
                  <c:v>272050</c:v>
                </c:pt>
                <c:pt idx="53">
                  <c:v>278447</c:v>
                </c:pt>
                <c:pt idx="54">
                  <c:v>282502</c:v>
                </c:pt>
                <c:pt idx="55">
                  <c:v>287122</c:v>
                </c:pt>
                <c:pt idx="56">
                  <c:v>294282</c:v>
                </c:pt>
                <c:pt idx="57">
                  <c:v>295885</c:v>
                </c:pt>
                <c:pt idx="58">
                  <c:v>290494</c:v>
                </c:pt>
                <c:pt idx="59">
                  <c:v>295570</c:v>
                </c:pt>
                <c:pt idx="60">
                  <c:v>300225</c:v>
                </c:pt>
                <c:pt idx="61">
                  <c:v>302810</c:v>
                </c:pt>
                <c:pt idx="62">
                  <c:v>307435</c:v>
                </c:pt>
                <c:pt idx="63">
                  <c:v>310529</c:v>
                </c:pt>
                <c:pt idx="64">
                  <c:v>314038</c:v>
                </c:pt>
                <c:pt idx="65">
                  <c:v>320309</c:v>
                </c:pt>
                <c:pt idx="66">
                  <c:v>323834</c:v>
                </c:pt>
                <c:pt idx="67">
                  <c:v>328644</c:v>
                </c:pt>
                <c:pt idx="68">
                  <c:v>333343</c:v>
                </c:pt>
                <c:pt idx="69">
                  <c:v>336977</c:v>
                </c:pt>
                <c:pt idx="70">
                  <c:v>341234</c:v>
                </c:pt>
                <c:pt idx="71">
                  <c:v>346012</c:v>
                </c:pt>
                <c:pt idx="72">
                  <c:v>347627</c:v>
                </c:pt>
                <c:pt idx="73">
                  <c:v>350283</c:v>
                </c:pt>
                <c:pt idx="74">
                  <c:v>355370</c:v>
                </c:pt>
                <c:pt idx="75">
                  <c:v>355781</c:v>
                </c:pt>
                <c:pt idx="76">
                  <c:v>360091</c:v>
                </c:pt>
                <c:pt idx="77">
                  <c:v>363276</c:v>
                </c:pt>
                <c:pt idx="78">
                  <c:v>368421</c:v>
                </c:pt>
                <c:pt idx="79">
                  <c:v>373889</c:v>
                </c:pt>
                <c:pt idx="80">
                  <c:v>377895</c:v>
                </c:pt>
                <c:pt idx="81">
                  <c:v>383341</c:v>
                </c:pt>
                <c:pt idx="82">
                  <c:v>387437</c:v>
                </c:pt>
                <c:pt idx="83">
                  <c:v>387780</c:v>
                </c:pt>
                <c:pt idx="84">
                  <c:v>390984</c:v>
                </c:pt>
                <c:pt idx="85">
                  <c:v>396086</c:v>
                </c:pt>
                <c:pt idx="86">
                  <c:v>399952</c:v>
                </c:pt>
                <c:pt idx="87">
                  <c:v>404516</c:v>
                </c:pt>
                <c:pt idx="88">
                  <c:v>406892</c:v>
                </c:pt>
                <c:pt idx="89">
                  <c:v>411572</c:v>
                </c:pt>
                <c:pt idx="90">
                  <c:v>414037</c:v>
                </c:pt>
                <c:pt idx="91">
                  <c:v>416761</c:v>
                </c:pt>
                <c:pt idx="92">
                  <c:v>422808</c:v>
                </c:pt>
                <c:pt idx="93">
                  <c:v>427049</c:v>
                </c:pt>
                <c:pt idx="94">
                  <c:v>432454</c:v>
                </c:pt>
                <c:pt idx="95">
                  <c:v>435895</c:v>
                </c:pt>
                <c:pt idx="96">
                  <c:v>442089</c:v>
                </c:pt>
                <c:pt idx="97">
                  <c:v>443264</c:v>
                </c:pt>
                <c:pt idx="98">
                  <c:v>449602</c:v>
                </c:pt>
                <c:pt idx="99">
                  <c:v>452374</c:v>
                </c:pt>
                <c:pt idx="100">
                  <c:v>455982</c:v>
                </c:pt>
                <c:pt idx="101">
                  <c:v>460502</c:v>
                </c:pt>
                <c:pt idx="102">
                  <c:v>464420</c:v>
                </c:pt>
                <c:pt idx="103">
                  <c:v>468477</c:v>
                </c:pt>
                <c:pt idx="104">
                  <c:v>472671</c:v>
                </c:pt>
                <c:pt idx="105">
                  <c:v>476828</c:v>
                </c:pt>
                <c:pt idx="106">
                  <c:v>481220</c:v>
                </c:pt>
                <c:pt idx="107">
                  <c:v>484730</c:v>
                </c:pt>
                <c:pt idx="108">
                  <c:v>489074</c:v>
                </c:pt>
                <c:pt idx="109">
                  <c:v>494264</c:v>
                </c:pt>
                <c:pt idx="110">
                  <c:v>497085</c:v>
                </c:pt>
                <c:pt idx="111">
                  <c:v>499680</c:v>
                </c:pt>
                <c:pt idx="112">
                  <c:v>500182</c:v>
                </c:pt>
                <c:pt idx="113">
                  <c:v>503189</c:v>
                </c:pt>
                <c:pt idx="114">
                  <c:v>507833</c:v>
                </c:pt>
                <c:pt idx="115">
                  <c:v>511838</c:v>
                </c:pt>
                <c:pt idx="116">
                  <c:v>515477</c:v>
                </c:pt>
                <c:pt idx="117">
                  <c:v>519394</c:v>
                </c:pt>
                <c:pt idx="118">
                  <c:v>524916</c:v>
                </c:pt>
                <c:pt idx="119">
                  <c:v>526402</c:v>
                </c:pt>
                <c:pt idx="120">
                  <c:v>529579</c:v>
                </c:pt>
                <c:pt idx="121">
                  <c:v>532633</c:v>
                </c:pt>
                <c:pt idx="122">
                  <c:v>534895</c:v>
                </c:pt>
                <c:pt idx="123">
                  <c:v>537435</c:v>
                </c:pt>
                <c:pt idx="124">
                  <c:v>541955</c:v>
                </c:pt>
                <c:pt idx="125">
                  <c:v>546082</c:v>
                </c:pt>
                <c:pt idx="126">
                  <c:v>551171</c:v>
                </c:pt>
                <c:pt idx="127">
                  <c:v>553795</c:v>
                </c:pt>
                <c:pt idx="128">
                  <c:v>558242</c:v>
                </c:pt>
                <c:pt idx="129">
                  <c:v>563069</c:v>
                </c:pt>
                <c:pt idx="130">
                  <c:v>566181</c:v>
                </c:pt>
                <c:pt idx="131">
                  <c:v>569633</c:v>
                </c:pt>
                <c:pt idx="132">
                  <c:v>571128</c:v>
                </c:pt>
                <c:pt idx="133">
                  <c:v>571220</c:v>
                </c:pt>
                <c:pt idx="134">
                  <c:v>571345</c:v>
                </c:pt>
                <c:pt idx="135">
                  <c:v>573903</c:v>
                </c:pt>
                <c:pt idx="136">
                  <c:v>574125</c:v>
                </c:pt>
                <c:pt idx="137">
                  <c:v>575884</c:v>
                </c:pt>
                <c:pt idx="138">
                  <c:v>576200</c:v>
                </c:pt>
                <c:pt idx="139">
                  <c:v>577312</c:v>
                </c:pt>
                <c:pt idx="140">
                  <c:v>580717</c:v>
                </c:pt>
                <c:pt idx="141">
                  <c:v>584913</c:v>
                </c:pt>
                <c:pt idx="142">
                  <c:v>587068</c:v>
                </c:pt>
                <c:pt idx="143">
                  <c:v>590050</c:v>
                </c:pt>
                <c:pt idx="144">
                  <c:v>595557</c:v>
                </c:pt>
                <c:pt idx="145">
                  <c:v>599072</c:v>
                </c:pt>
                <c:pt idx="146">
                  <c:v>602569</c:v>
                </c:pt>
                <c:pt idx="147">
                  <c:v>607673</c:v>
                </c:pt>
                <c:pt idx="148">
                  <c:v>609673</c:v>
                </c:pt>
                <c:pt idx="149">
                  <c:v>612996</c:v>
                </c:pt>
                <c:pt idx="150">
                  <c:v>617214</c:v>
                </c:pt>
                <c:pt idx="151">
                  <c:v>620095</c:v>
                </c:pt>
                <c:pt idx="152">
                  <c:v>622553</c:v>
                </c:pt>
                <c:pt idx="153">
                  <c:v>627800</c:v>
                </c:pt>
                <c:pt idx="154">
                  <c:v>629758</c:v>
                </c:pt>
                <c:pt idx="155">
                  <c:v>634326</c:v>
                </c:pt>
                <c:pt idx="156">
                  <c:v>636606</c:v>
                </c:pt>
                <c:pt idx="157">
                  <c:v>637293</c:v>
                </c:pt>
                <c:pt idx="158">
                  <c:v>637365</c:v>
                </c:pt>
                <c:pt idx="159">
                  <c:v>639112</c:v>
                </c:pt>
                <c:pt idx="160">
                  <c:v>643177</c:v>
                </c:pt>
                <c:pt idx="161">
                  <c:v>648865</c:v>
                </c:pt>
                <c:pt idx="162">
                  <c:v>654880</c:v>
                </c:pt>
                <c:pt idx="163">
                  <c:v>657181</c:v>
                </c:pt>
                <c:pt idx="164">
                  <c:v>662995</c:v>
                </c:pt>
                <c:pt idx="165">
                  <c:v>663059</c:v>
                </c:pt>
                <c:pt idx="166">
                  <c:v>664416</c:v>
                </c:pt>
                <c:pt idx="167">
                  <c:v>671833</c:v>
                </c:pt>
                <c:pt idx="168">
                  <c:v>677129</c:v>
                </c:pt>
                <c:pt idx="169">
                  <c:v>681152</c:v>
                </c:pt>
                <c:pt idx="170">
                  <c:v>684348</c:v>
                </c:pt>
                <c:pt idx="171">
                  <c:v>689602</c:v>
                </c:pt>
                <c:pt idx="172">
                  <c:v>694179</c:v>
                </c:pt>
                <c:pt idx="173">
                  <c:v>694659</c:v>
                </c:pt>
                <c:pt idx="174">
                  <c:v>696096</c:v>
                </c:pt>
                <c:pt idx="175">
                  <c:v>701916</c:v>
                </c:pt>
                <c:pt idx="176">
                  <c:v>707649</c:v>
                </c:pt>
                <c:pt idx="177">
                  <c:v>710266</c:v>
                </c:pt>
                <c:pt idx="178">
                  <c:v>713688</c:v>
                </c:pt>
                <c:pt idx="179">
                  <c:v>716298</c:v>
                </c:pt>
                <c:pt idx="180">
                  <c:v>720902</c:v>
                </c:pt>
                <c:pt idx="181">
                  <c:v>724066</c:v>
                </c:pt>
                <c:pt idx="182">
                  <c:v>727481</c:v>
                </c:pt>
                <c:pt idx="183">
                  <c:v>730988</c:v>
                </c:pt>
                <c:pt idx="184">
                  <c:v>732662</c:v>
                </c:pt>
                <c:pt idx="185">
                  <c:v>733013</c:v>
                </c:pt>
                <c:pt idx="186">
                  <c:v>736571</c:v>
                </c:pt>
                <c:pt idx="187">
                  <c:v>740675</c:v>
                </c:pt>
                <c:pt idx="188">
                  <c:v>744835</c:v>
                </c:pt>
                <c:pt idx="189">
                  <c:v>748646</c:v>
                </c:pt>
                <c:pt idx="190">
                  <c:v>752347</c:v>
                </c:pt>
                <c:pt idx="191">
                  <c:v>754133</c:v>
                </c:pt>
                <c:pt idx="192">
                  <c:v>757250</c:v>
                </c:pt>
                <c:pt idx="193">
                  <c:v>761478</c:v>
                </c:pt>
                <c:pt idx="194">
                  <c:v>766207</c:v>
                </c:pt>
                <c:pt idx="195">
                  <c:v>771888</c:v>
                </c:pt>
                <c:pt idx="196">
                  <c:v>775653</c:v>
                </c:pt>
                <c:pt idx="197">
                  <c:v>775653</c:v>
                </c:pt>
                <c:pt idx="198">
                  <c:v>775662</c:v>
                </c:pt>
                <c:pt idx="199">
                  <c:v>779895</c:v>
                </c:pt>
                <c:pt idx="200">
                  <c:v>784897</c:v>
                </c:pt>
                <c:pt idx="201">
                  <c:v>786426</c:v>
                </c:pt>
                <c:pt idx="202">
                  <c:v>790073</c:v>
                </c:pt>
                <c:pt idx="203">
                  <c:v>793769</c:v>
                </c:pt>
                <c:pt idx="204">
                  <c:v>798076</c:v>
                </c:pt>
                <c:pt idx="205">
                  <c:v>801440</c:v>
                </c:pt>
                <c:pt idx="206">
                  <c:v>803415</c:v>
                </c:pt>
                <c:pt idx="207">
                  <c:v>808950</c:v>
                </c:pt>
                <c:pt idx="208">
                  <c:v>810390</c:v>
                </c:pt>
                <c:pt idx="209">
                  <c:v>810546</c:v>
                </c:pt>
                <c:pt idx="210">
                  <c:v>813726</c:v>
                </c:pt>
                <c:pt idx="211">
                  <c:v>815422</c:v>
                </c:pt>
                <c:pt idx="212">
                  <c:v>815447</c:v>
                </c:pt>
                <c:pt idx="213">
                  <c:v>818699</c:v>
                </c:pt>
                <c:pt idx="214">
                  <c:v>823921</c:v>
                </c:pt>
                <c:pt idx="215">
                  <c:v>828263</c:v>
                </c:pt>
                <c:pt idx="216">
                  <c:v>829979</c:v>
                </c:pt>
                <c:pt idx="217">
                  <c:v>832815</c:v>
                </c:pt>
                <c:pt idx="218">
                  <c:v>837392</c:v>
                </c:pt>
                <c:pt idx="219">
                  <c:v>840548</c:v>
                </c:pt>
                <c:pt idx="220">
                  <c:v>846312</c:v>
                </c:pt>
                <c:pt idx="221">
                  <c:v>846447</c:v>
                </c:pt>
                <c:pt idx="222">
                  <c:v>848910</c:v>
                </c:pt>
                <c:pt idx="223">
                  <c:v>852756</c:v>
                </c:pt>
                <c:pt idx="224">
                  <c:v>857743</c:v>
                </c:pt>
                <c:pt idx="225">
                  <c:v>862626</c:v>
                </c:pt>
                <c:pt idx="226">
                  <c:v>863844</c:v>
                </c:pt>
                <c:pt idx="227">
                  <c:v>868014</c:v>
                </c:pt>
                <c:pt idx="228">
                  <c:v>872401</c:v>
                </c:pt>
                <c:pt idx="229">
                  <c:v>876480</c:v>
                </c:pt>
                <c:pt idx="230">
                  <c:v>878890</c:v>
                </c:pt>
                <c:pt idx="231">
                  <c:v>879111</c:v>
                </c:pt>
                <c:pt idx="232">
                  <c:v>883198</c:v>
                </c:pt>
                <c:pt idx="233">
                  <c:v>888448</c:v>
                </c:pt>
                <c:pt idx="234">
                  <c:v>891857</c:v>
                </c:pt>
                <c:pt idx="235">
                  <c:v>892349</c:v>
                </c:pt>
                <c:pt idx="236">
                  <c:v>896988</c:v>
                </c:pt>
                <c:pt idx="237">
                  <c:v>899913</c:v>
                </c:pt>
                <c:pt idx="238">
                  <c:v>902243</c:v>
                </c:pt>
                <c:pt idx="239">
                  <c:v>909412</c:v>
                </c:pt>
                <c:pt idx="240">
                  <c:v>912523</c:v>
                </c:pt>
                <c:pt idx="241">
                  <c:v>912665</c:v>
                </c:pt>
                <c:pt idx="242">
                  <c:v>916711</c:v>
                </c:pt>
                <c:pt idx="243">
                  <c:v>919439</c:v>
                </c:pt>
                <c:pt idx="244">
                  <c:v>920058</c:v>
                </c:pt>
                <c:pt idx="245">
                  <c:v>920230</c:v>
                </c:pt>
                <c:pt idx="246">
                  <c:v>920272</c:v>
                </c:pt>
                <c:pt idx="247">
                  <c:v>926517</c:v>
                </c:pt>
                <c:pt idx="248">
                  <c:v>932866</c:v>
                </c:pt>
                <c:pt idx="249">
                  <c:v>935452</c:v>
                </c:pt>
                <c:pt idx="250">
                  <c:v>941313</c:v>
                </c:pt>
                <c:pt idx="251">
                  <c:v>944022</c:v>
                </c:pt>
                <c:pt idx="252">
                  <c:v>947855</c:v>
                </c:pt>
                <c:pt idx="253">
                  <c:v>950100</c:v>
                </c:pt>
                <c:pt idx="254">
                  <c:v>952351</c:v>
                </c:pt>
                <c:pt idx="255">
                  <c:v>954083</c:v>
                </c:pt>
                <c:pt idx="256">
                  <c:v>954371</c:v>
                </c:pt>
                <c:pt idx="257">
                  <c:v>954552</c:v>
                </c:pt>
                <c:pt idx="258">
                  <c:v>959487</c:v>
                </c:pt>
                <c:pt idx="259">
                  <c:v>963940</c:v>
                </c:pt>
                <c:pt idx="260">
                  <c:v>967254</c:v>
                </c:pt>
                <c:pt idx="261">
                  <c:v>972665</c:v>
                </c:pt>
                <c:pt idx="262">
                  <c:v>975120</c:v>
                </c:pt>
                <c:pt idx="263">
                  <c:v>979602</c:v>
                </c:pt>
                <c:pt idx="264">
                  <c:v>979752</c:v>
                </c:pt>
                <c:pt idx="265">
                  <c:v>983083</c:v>
                </c:pt>
                <c:pt idx="266">
                  <c:v>984660</c:v>
                </c:pt>
                <c:pt idx="267">
                  <c:v>986965</c:v>
                </c:pt>
                <c:pt idx="268">
                  <c:v>989170</c:v>
                </c:pt>
                <c:pt idx="269">
                  <c:v>994483</c:v>
                </c:pt>
                <c:pt idx="270">
                  <c:v>999992</c:v>
                </c:pt>
                <c:pt idx="271">
                  <c:v>1004967</c:v>
                </c:pt>
                <c:pt idx="272">
                  <c:v>1008721</c:v>
                </c:pt>
                <c:pt idx="273">
                  <c:v>1008833</c:v>
                </c:pt>
                <c:pt idx="274">
                  <c:v>1009707</c:v>
                </c:pt>
                <c:pt idx="275">
                  <c:v>1010879</c:v>
                </c:pt>
                <c:pt idx="276">
                  <c:v>1014342</c:v>
                </c:pt>
                <c:pt idx="277">
                  <c:v>1017548</c:v>
                </c:pt>
                <c:pt idx="278">
                  <c:v>1022221</c:v>
                </c:pt>
                <c:pt idx="279">
                  <c:v>1025408</c:v>
                </c:pt>
                <c:pt idx="280">
                  <c:v>1028654</c:v>
                </c:pt>
                <c:pt idx="281">
                  <c:v>1030992</c:v>
                </c:pt>
                <c:pt idx="282">
                  <c:v>1033015</c:v>
                </c:pt>
                <c:pt idx="283">
                  <c:v>1036528</c:v>
                </c:pt>
                <c:pt idx="284">
                  <c:v>1039993</c:v>
                </c:pt>
                <c:pt idx="285">
                  <c:v>1041678</c:v>
                </c:pt>
                <c:pt idx="286">
                  <c:v>1044084</c:v>
                </c:pt>
                <c:pt idx="287">
                  <c:v>1046274</c:v>
                </c:pt>
                <c:pt idx="288">
                  <c:v>1048974</c:v>
                </c:pt>
                <c:pt idx="289">
                  <c:v>1051658</c:v>
                </c:pt>
                <c:pt idx="290">
                  <c:v>1053137</c:v>
                </c:pt>
                <c:pt idx="291">
                  <c:v>1055308</c:v>
                </c:pt>
                <c:pt idx="292">
                  <c:v>1058744</c:v>
                </c:pt>
                <c:pt idx="293">
                  <c:v>1059527</c:v>
                </c:pt>
                <c:pt idx="294">
                  <c:v>1061234</c:v>
                </c:pt>
                <c:pt idx="295">
                  <c:v>1062973</c:v>
                </c:pt>
                <c:pt idx="296">
                  <c:v>1063010</c:v>
                </c:pt>
                <c:pt idx="297">
                  <c:v>1064240</c:v>
                </c:pt>
                <c:pt idx="298">
                  <c:v>1065837</c:v>
                </c:pt>
              </c:numCache>
            </c:numRef>
          </c:val>
          <c:smooth val="0"/>
        </c:ser>
        <c:ser>
          <c:idx val="35"/>
          <c:order val="4"/>
          <c:tx>
            <c:v>S4</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Elasticity!$C$140:$KO$140</c:f>
              <c:numCache>
                <c:formatCode>General</c:formatCode>
                <c:ptCount val="299"/>
                <c:pt idx="0">
                  <c:v>3</c:v>
                </c:pt>
                <c:pt idx="1">
                  <c:v>843</c:v>
                </c:pt>
                <c:pt idx="2">
                  <c:v>4914</c:v>
                </c:pt>
                <c:pt idx="3">
                  <c:v>11688</c:v>
                </c:pt>
                <c:pt idx="4">
                  <c:v>19201</c:v>
                </c:pt>
                <c:pt idx="5">
                  <c:v>27100</c:v>
                </c:pt>
                <c:pt idx="6">
                  <c:v>32376</c:v>
                </c:pt>
                <c:pt idx="7">
                  <c:v>40690</c:v>
                </c:pt>
                <c:pt idx="8">
                  <c:v>45320</c:v>
                </c:pt>
                <c:pt idx="9">
                  <c:v>51836</c:v>
                </c:pt>
                <c:pt idx="10">
                  <c:v>57440</c:v>
                </c:pt>
                <c:pt idx="11">
                  <c:v>63828</c:v>
                </c:pt>
                <c:pt idx="12">
                  <c:v>70423</c:v>
                </c:pt>
                <c:pt idx="13">
                  <c:v>75786</c:v>
                </c:pt>
                <c:pt idx="14">
                  <c:v>81248</c:v>
                </c:pt>
                <c:pt idx="15">
                  <c:v>87474</c:v>
                </c:pt>
                <c:pt idx="16">
                  <c:v>93003</c:v>
                </c:pt>
                <c:pt idx="17">
                  <c:v>100932</c:v>
                </c:pt>
                <c:pt idx="18">
                  <c:v>104641</c:v>
                </c:pt>
                <c:pt idx="19">
                  <c:v>111447</c:v>
                </c:pt>
                <c:pt idx="20">
                  <c:v>116369</c:v>
                </c:pt>
                <c:pt idx="21">
                  <c:v>122045</c:v>
                </c:pt>
                <c:pt idx="22">
                  <c:v>126806</c:v>
                </c:pt>
                <c:pt idx="23">
                  <c:v>132255</c:v>
                </c:pt>
                <c:pt idx="24">
                  <c:v>137989</c:v>
                </c:pt>
                <c:pt idx="25">
                  <c:v>144563</c:v>
                </c:pt>
                <c:pt idx="26">
                  <c:v>150864</c:v>
                </c:pt>
                <c:pt idx="27">
                  <c:v>155571</c:v>
                </c:pt>
                <c:pt idx="28">
                  <c:v>161909</c:v>
                </c:pt>
                <c:pt idx="29">
                  <c:v>167446</c:v>
                </c:pt>
                <c:pt idx="30">
                  <c:v>174637</c:v>
                </c:pt>
                <c:pt idx="31">
                  <c:v>180446</c:v>
                </c:pt>
                <c:pt idx="32">
                  <c:v>185883</c:v>
                </c:pt>
                <c:pt idx="33">
                  <c:v>191068</c:v>
                </c:pt>
                <c:pt idx="34">
                  <c:v>195548</c:v>
                </c:pt>
                <c:pt idx="35">
                  <c:v>201744</c:v>
                </c:pt>
                <c:pt idx="36">
                  <c:v>207033</c:v>
                </c:pt>
                <c:pt idx="37">
                  <c:v>212329</c:v>
                </c:pt>
                <c:pt idx="38">
                  <c:v>218942</c:v>
                </c:pt>
                <c:pt idx="39">
                  <c:v>224471</c:v>
                </c:pt>
                <c:pt idx="40">
                  <c:v>228190</c:v>
                </c:pt>
                <c:pt idx="41">
                  <c:v>233412</c:v>
                </c:pt>
                <c:pt idx="42">
                  <c:v>237907</c:v>
                </c:pt>
                <c:pt idx="43">
                  <c:v>242476</c:v>
                </c:pt>
                <c:pt idx="44">
                  <c:v>246255</c:v>
                </c:pt>
                <c:pt idx="45">
                  <c:v>250660</c:v>
                </c:pt>
                <c:pt idx="46">
                  <c:v>251087</c:v>
                </c:pt>
                <c:pt idx="47">
                  <c:v>251111</c:v>
                </c:pt>
                <c:pt idx="48">
                  <c:v>254887</c:v>
                </c:pt>
                <c:pt idx="49">
                  <c:v>258885</c:v>
                </c:pt>
                <c:pt idx="50">
                  <c:v>262229</c:v>
                </c:pt>
                <c:pt idx="51">
                  <c:v>266513</c:v>
                </c:pt>
                <c:pt idx="52">
                  <c:v>271987</c:v>
                </c:pt>
                <c:pt idx="53">
                  <c:v>278434</c:v>
                </c:pt>
                <c:pt idx="54">
                  <c:v>282185</c:v>
                </c:pt>
                <c:pt idx="55">
                  <c:v>287129</c:v>
                </c:pt>
                <c:pt idx="56">
                  <c:v>294294</c:v>
                </c:pt>
                <c:pt idx="57">
                  <c:v>295890</c:v>
                </c:pt>
                <c:pt idx="58">
                  <c:v>290505</c:v>
                </c:pt>
                <c:pt idx="59">
                  <c:v>295552</c:v>
                </c:pt>
                <c:pt idx="60">
                  <c:v>300251</c:v>
                </c:pt>
                <c:pt idx="61">
                  <c:v>302765</c:v>
                </c:pt>
                <c:pt idx="62">
                  <c:v>307200</c:v>
                </c:pt>
                <c:pt idx="63">
                  <c:v>310513</c:v>
                </c:pt>
                <c:pt idx="64">
                  <c:v>314027</c:v>
                </c:pt>
                <c:pt idx="65">
                  <c:v>320373</c:v>
                </c:pt>
                <c:pt idx="66">
                  <c:v>323835</c:v>
                </c:pt>
                <c:pt idx="67">
                  <c:v>328640</c:v>
                </c:pt>
                <c:pt idx="68">
                  <c:v>333275</c:v>
                </c:pt>
                <c:pt idx="69">
                  <c:v>336965</c:v>
                </c:pt>
                <c:pt idx="70">
                  <c:v>341246</c:v>
                </c:pt>
                <c:pt idx="71">
                  <c:v>345985</c:v>
                </c:pt>
                <c:pt idx="72">
                  <c:v>347547</c:v>
                </c:pt>
                <c:pt idx="73">
                  <c:v>350288</c:v>
                </c:pt>
                <c:pt idx="74">
                  <c:v>355445</c:v>
                </c:pt>
                <c:pt idx="75">
                  <c:v>355798</c:v>
                </c:pt>
                <c:pt idx="76">
                  <c:v>360084</c:v>
                </c:pt>
                <c:pt idx="77">
                  <c:v>363263</c:v>
                </c:pt>
                <c:pt idx="78">
                  <c:v>368425</c:v>
                </c:pt>
                <c:pt idx="79">
                  <c:v>373878</c:v>
                </c:pt>
                <c:pt idx="80">
                  <c:v>377980</c:v>
                </c:pt>
                <c:pt idx="81">
                  <c:v>384013</c:v>
                </c:pt>
                <c:pt idx="82">
                  <c:v>387436</c:v>
                </c:pt>
                <c:pt idx="83">
                  <c:v>387780</c:v>
                </c:pt>
                <c:pt idx="84">
                  <c:v>390997</c:v>
                </c:pt>
                <c:pt idx="85">
                  <c:v>396101</c:v>
                </c:pt>
                <c:pt idx="86">
                  <c:v>399951</c:v>
                </c:pt>
                <c:pt idx="87">
                  <c:v>404537</c:v>
                </c:pt>
                <c:pt idx="88">
                  <c:v>406991</c:v>
                </c:pt>
                <c:pt idx="89">
                  <c:v>411471</c:v>
                </c:pt>
                <c:pt idx="90">
                  <c:v>414036</c:v>
                </c:pt>
                <c:pt idx="91">
                  <c:v>416761</c:v>
                </c:pt>
                <c:pt idx="92">
                  <c:v>422797</c:v>
                </c:pt>
                <c:pt idx="93">
                  <c:v>427046</c:v>
                </c:pt>
                <c:pt idx="94">
                  <c:v>432402</c:v>
                </c:pt>
                <c:pt idx="95">
                  <c:v>435887</c:v>
                </c:pt>
                <c:pt idx="96">
                  <c:v>442100</c:v>
                </c:pt>
                <c:pt idx="97">
                  <c:v>443273</c:v>
                </c:pt>
                <c:pt idx="98">
                  <c:v>449578</c:v>
                </c:pt>
                <c:pt idx="99">
                  <c:v>452372</c:v>
                </c:pt>
                <c:pt idx="100">
                  <c:v>455968</c:v>
                </c:pt>
                <c:pt idx="101">
                  <c:v>460708</c:v>
                </c:pt>
                <c:pt idx="102">
                  <c:v>464430</c:v>
                </c:pt>
                <c:pt idx="103">
                  <c:v>468476</c:v>
                </c:pt>
                <c:pt idx="104">
                  <c:v>472603</c:v>
                </c:pt>
                <c:pt idx="105">
                  <c:v>476827</c:v>
                </c:pt>
                <c:pt idx="106">
                  <c:v>481211</c:v>
                </c:pt>
                <c:pt idx="107">
                  <c:v>484845</c:v>
                </c:pt>
                <c:pt idx="108">
                  <c:v>489331</c:v>
                </c:pt>
                <c:pt idx="109">
                  <c:v>493900</c:v>
                </c:pt>
                <c:pt idx="110">
                  <c:v>497083</c:v>
                </c:pt>
                <c:pt idx="111">
                  <c:v>499672</c:v>
                </c:pt>
                <c:pt idx="112">
                  <c:v>500180</c:v>
                </c:pt>
                <c:pt idx="113">
                  <c:v>503172</c:v>
                </c:pt>
                <c:pt idx="114">
                  <c:v>507838</c:v>
                </c:pt>
                <c:pt idx="115">
                  <c:v>511829</c:v>
                </c:pt>
                <c:pt idx="116">
                  <c:v>515486</c:v>
                </c:pt>
                <c:pt idx="117">
                  <c:v>519411</c:v>
                </c:pt>
                <c:pt idx="118">
                  <c:v>524941</c:v>
                </c:pt>
                <c:pt idx="119">
                  <c:v>526399</c:v>
                </c:pt>
                <c:pt idx="120">
                  <c:v>529573</c:v>
                </c:pt>
                <c:pt idx="121">
                  <c:v>533048</c:v>
                </c:pt>
                <c:pt idx="122">
                  <c:v>534885</c:v>
                </c:pt>
                <c:pt idx="123">
                  <c:v>537473</c:v>
                </c:pt>
                <c:pt idx="124">
                  <c:v>541955</c:v>
                </c:pt>
                <c:pt idx="125">
                  <c:v>546083</c:v>
                </c:pt>
                <c:pt idx="126">
                  <c:v>551156</c:v>
                </c:pt>
                <c:pt idx="127">
                  <c:v>553803</c:v>
                </c:pt>
                <c:pt idx="128">
                  <c:v>558253</c:v>
                </c:pt>
                <c:pt idx="129">
                  <c:v>563075</c:v>
                </c:pt>
                <c:pt idx="130">
                  <c:v>566175</c:v>
                </c:pt>
                <c:pt idx="131">
                  <c:v>569636</c:v>
                </c:pt>
                <c:pt idx="132">
                  <c:v>571122</c:v>
                </c:pt>
                <c:pt idx="133">
                  <c:v>571228</c:v>
                </c:pt>
                <c:pt idx="134">
                  <c:v>571386</c:v>
                </c:pt>
                <c:pt idx="135">
                  <c:v>573906</c:v>
                </c:pt>
                <c:pt idx="136">
                  <c:v>574135</c:v>
                </c:pt>
                <c:pt idx="137">
                  <c:v>575842</c:v>
                </c:pt>
                <c:pt idx="138">
                  <c:v>576169</c:v>
                </c:pt>
                <c:pt idx="139">
                  <c:v>577414</c:v>
                </c:pt>
                <c:pt idx="140">
                  <c:v>580653</c:v>
                </c:pt>
                <c:pt idx="141">
                  <c:v>584903</c:v>
                </c:pt>
                <c:pt idx="142">
                  <c:v>587052</c:v>
                </c:pt>
                <c:pt idx="143">
                  <c:v>590043</c:v>
                </c:pt>
                <c:pt idx="144">
                  <c:v>595577</c:v>
                </c:pt>
                <c:pt idx="145">
                  <c:v>599072</c:v>
                </c:pt>
                <c:pt idx="146">
                  <c:v>602579</c:v>
                </c:pt>
                <c:pt idx="147">
                  <c:v>607688</c:v>
                </c:pt>
                <c:pt idx="148">
                  <c:v>609682</c:v>
                </c:pt>
                <c:pt idx="149">
                  <c:v>613007</c:v>
                </c:pt>
                <c:pt idx="150">
                  <c:v>617174</c:v>
                </c:pt>
                <c:pt idx="151">
                  <c:v>620087</c:v>
                </c:pt>
                <c:pt idx="152">
                  <c:v>622553</c:v>
                </c:pt>
                <c:pt idx="153">
                  <c:v>627757</c:v>
                </c:pt>
                <c:pt idx="154">
                  <c:v>629724</c:v>
                </c:pt>
                <c:pt idx="155">
                  <c:v>634349</c:v>
                </c:pt>
                <c:pt idx="156">
                  <c:v>637105</c:v>
                </c:pt>
                <c:pt idx="157">
                  <c:v>637261</c:v>
                </c:pt>
                <c:pt idx="158">
                  <c:v>637350</c:v>
                </c:pt>
                <c:pt idx="159">
                  <c:v>639138</c:v>
                </c:pt>
                <c:pt idx="160">
                  <c:v>643462</c:v>
                </c:pt>
                <c:pt idx="161">
                  <c:v>648860</c:v>
                </c:pt>
                <c:pt idx="162">
                  <c:v>655405</c:v>
                </c:pt>
                <c:pt idx="163">
                  <c:v>657194</c:v>
                </c:pt>
                <c:pt idx="164">
                  <c:v>662980</c:v>
                </c:pt>
                <c:pt idx="165">
                  <c:v>663067</c:v>
                </c:pt>
                <c:pt idx="166">
                  <c:v>664344</c:v>
                </c:pt>
                <c:pt idx="167">
                  <c:v>671845</c:v>
                </c:pt>
                <c:pt idx="168">
                  <c:v>677091</c:v>
                </c:pt>
                <c:pt idx="169">
                  <c:v>681163</c:v>
                </c:pt>
                <c:pt idx="170">
                  <c:v>684290</c:v>
                </c:pt>
                <c:pt idx="171">
                  <c:v>689631</c:v>
                </c:pt>
                <c:pt idx="172">
                  <c:v>694195</c:v>
                </c:pt>
                <c:pt idx="173">
                  <c:v>694660</c:v>
                </c:pt>
                <c:pt idx="174">
                  <c:v>696162</c:v>
                </c:pt>
                <c:pt idx="175">
                  <c:v>701921</c:v>
                </c:pt>
                <c:pt idx="176">
                  <c:v>707673</c:v>
                </c:pt>
                <c:pt idx="177">
                  <c:v>710274</c:v>
                </c:pt>
                <c:pt idx="178">
                  <c:v>713691</c:v>
                </c:pt>
                <c:pt idx="179">
                  <c:v>716188</c:v>
                </c:pt>
                <c:pt idx="180">
                  <c:v>720727</c:v>
                </c:pt>
                <c:pt idx="181">
                  <c:v>724033</c:v>
                </c:pt>
                <c:pt idx="182">
                  <c:v>727167</c:v>
                </c:pt>
                <c:pt idx="183">
                  <c:v>730991</c:v>
                </c:pt>
                <c:pt idx="184">
                  <c:v>732557</c:v>
                </c:pt>
                <c:pt idx="185">
                  <c:v>732957</c:v>
                </c:pt>
                <c:pt idx="186">
                  <c:v>736752</c:v>
                </c:pt>
                <c:pt idx="187">
                  <c:v>740680</c:v>
                </c:pt>
                <c:pt idx="188">
                  <c:v>744796</c:v>
                </c:pt>
                <c:pt idx="189">
                  <c:v>748678</c:v>
                </c:pt>
                <c:pt idx="190">
                  <c:v>752389</c:v>
                </c:pt>
                <c:pt idx="191">
                  <c:v>754112</c:v>
                </c:pt>
                <c:pt idx="192">
                  <c:v>757251</c:v>
                </c:pt>
                <c:pt idx="193">
                  <c:v>761510</c:v>
                </c:pt>
                <c:pt idx="194">
                  <c:v>765950</c:v>
                </c:pt>
                <c:pt idx="195">
                  <c:v>771834</c:v>
                </c:pt>
                <c:pt idx="196">
                  <c:v>775514</c:v>
                </c:pt>
                <c:pt idx="197">
                  <c:v>775567</c:v>
                </c:pt>
                <c:pt idx="198">
                  <c:v>775628</c:v>
                </c:pt>
                <c:pt idx="199">
                  <c:v>779901</c:v>
                </c:pt>
                <c:pt idx="200">
                  <c:v>784924</c:v>
                </c:pt>
                <c:pt idx="201">
                  <c:v>786458</c:v>
                </c:pt>
                <c:pt idx="202">
                  <c:v>790068</c:v>
                </c:pt>
                <c:pt idx="203">
                  <c:v>793640</c:v>
                </c:pt>
                <c:pt idx="204">
                  <c:v>798069</c:v>
                </c:pt>
                <c:pt idx="205">
                  <c:v>801332</c:v>
                </c:pt>
                <c:pt idx="206">
                  <c:v>803398</c:v>
                </c:pt>
                <c:pt idx="207">
                  <c:v>808955</c:v>
                </c:pt>
                <c:pt idx="208">
                  <c:v>810535</c:v>
                </c:pt>
                <c:pt idx="209">
                  <c:v>810545</c:v>
                </c:pt>
                <c:pt idx="210">
                  <c:v>813715</c:v>
                </c:pt>
                <c:pt idx="211">
                  <c:v>815781</c:v>
                </c:pt>
                <c:pt idx="212">
                  <c:v>815820</c:v>
                </c:pt>
                <c:pt idx="213">
                  <c:v>818710</c:v>
                </c:pt>
                <c:pt idx="214">
                  <c:v>823905</c:v>
                </c:pt>
                <c:pt idx="215">
                  <c:v>828273</c:v>
                </c:pt>
                <c:pt idx="216">
                  <c:v>829976</c:v>
                </c:pt>
                <c:pt idx="217">
                  <c:v>832818</c:v>
                </c:pt>
                <c:pt idx="218">
                  <c:v>837408</c:v>
                </c:pt>
                <c:pt idx="219">
                  <c:v>840552</c:v>
                </c:pt>
                <c:pt idx="220">
                  <c:v>846268</c:v>
                </c:pt>
                <c:pt idx="221">
                  <c:v>846311</c:v>
                </c:pt>
                <c:pt idx="222">
                  <c:v>848904</c:v>
                </c:pt>
                <c:pt idx="223">
                  <c:v>852549</c:v>
                </c:pt>
                <c:pt idx="224">
                  <c:v>857756</c:v>
                </c:pt>
                <c:pt idx="225">
                  <c:v>862641</c:v>
                </c:pt>
                <c:pt idx="226">
                  <c:v>863772</c:v>
                </c:pt>
                <c:pt idx="227">
                  <c:v>868025</c:v>
                </c:pt>
                <c:pt idx="228">
                  <c:v>872386</c:v>
                </c:pt>
                <c:pt idx="229">
                  <c:v>876551</c:v>
                </c:pt>
                <c:pt idx="230">
                  <c:v>878889</c:v>
                </c:pt>
                <c:pt idx="231">
                  <c:v>879071</c:v>
                </c:pt>
                <c:pt idx="232">
                  <c:v>883176</c:v>
                </c:pt>
                <c:pt idx="233">
                  <c:v>888486</c:v>
                </c:pt>
                <c:pt idx="234">
                  <c:v>891862</c:v>
                </c:pt>
                <c:pt idx="235">
                  <c:v>892348</c:v>
                </c:pt>
                <c:pt idx="236">
                  <c:v>896972</c:v>
                </c:pt>
                <c:pt idx="237">
                  <c:v>899900</c:v>
                </c:pt>
                <c:pt idx="238">
                  <c:v>902280</c:v>
                </c:pt>
                <c:pt idx="239">
                  <c:v>909398</c:v>
                </c:pt>
                <c:pt idx="240">
                  <c:v>912522</c:v>
                </c:pt>
                <c:pt idx="241">
                  <c:v>912699</c:v>
                </c:pt>
                <c:pt idx="242">
                  <c:v>916678</c:v>
                </c:pt>
                <c:pt idx="243">
                  <c:v>919468</c:v>
                </c:pt>
                <c:pt idx="244">
                  <c:v>920113</c:v>
                </c:pt>
                <c:pt idx="245">
                  <c:v>920318</c:v>
                </c:pt>
                <c:pt idx="246">
                  <c:v>920378</c:v>
                </c:pt>
                <c:pt idx="247">
                  <c:v>926511</c:v>
                </c:pt>
                <c:pt idx="248">
                  <c:v>932856</c:v>
                </c:pt>
                <c:pt idx="249">
                  <c:v>935456</c:v>
                </c:pt>
                <c:pt idx="250">
                  <c:v>941304</c:v>
                </c:pt>
                <c:pt idx="251">
                  <c:v>944187</c:v>
                </c:pt>
                <c:pt idx="252">
                  <c:v>947937</c:v>
                </c:pt>
                <c:pt idx="253">
                  <c:v>950088</c:v>
                </c:pt>
                <c:pt idx="254">
                  <c:v>952315</c:v>
                </c:pt>
                <c:pt idx="255">
                  <c:v>954164</c:v>
                </c:pt>
                <c:pt idx="256">
                  <c:v>954411</c:v>
                </c:pt>
                <c:pt idx="257">
                  <c:v>954526</c:v>
                </c:pt>
                <c:pt idx="258">
                  <c:v>959477</c:v>
                </c:pt>
                <c:pt idx="259">
                  <c:v>963928</c:v>
                </c:pt>
                <c:pt idx="260">
                  <c:v>967215</c:v>
                </c:pt>
                <c:pt idx="261">
                  <c:v>972581</c:v>
                </c:pt>
                <c:pt idx="262">
                  <c:v>975121</c:v>
                </c:pt>
                <c:pt idx="263">
                  <c:v>979613</c:v>
                </c:pt>
                <c:pt idx="264">
                  <c:v>979749</c:v>
                </c:pt>
                <c:pt idx="265">
                  <c:v>983086</c:v>
                </c:pt>
                <c:pt idx="266">
                  <c:v>984656</c:v>
                </c:pt>
                <c:pt idx="267">
                  <c:v>986966</c:v>
                </c:pt>
                <c:pt idx="268">
                  <c:v>989182</c:v>
                </c:pt>
                <c:pt idx="269">
                  <c:v>994506</c:v>
                </c:pt>
                <c:pt idx="270">
                  <c:v>1000029</c:v>
                </c:pt>
                <c:pt idx="271">
                  <c:v>1004968</c:v>
                </c:pt>
                <c:pt idx="272">
                  <c:v>1008826</c:v>
                </c:pt>
                <c:pt idx="273">
                  <c:v>1008838</c:v>
                </c:pt>
                <c:pt idx="274">
                  <c:v>1009723</c:v>
                </c:pt>
                <c:pt idx="275">
                  <c:v>1010873</c:v>
                </c:pt>
                <c:pt idx="276">
                  <c:v>1014331</c:v>
                </c:pt>
                <c:pt idx="277">
                  <c:v>1017535</c:v>
                </c:pt>
                <c:pt idx="278">
                  <c:v>1022219</c:v>
                </c:pt>
                <c:pt idx="279">
                  <c:v>1025393</c:v>
                </c:pt>
                <c:pt idx="280">
                  <c:v>1028642</c:v>
                </c:pt>
                <c:pt idx="281">
                  <c:v>1031001</c:v>
                </c:pt>
                <c:pt idx="282">
                  <c:v>1033039</c:v>
                </c:pt>
                <c:pt idx="283">
                  <c:v>1036524</c:v>
                </c:pt>
                <c:pt idx="284">
                  <c:v>1039980</c:v>
                </c:pt>
                <c:pt idx="285">
                  <c:v>1041690</c:v>
                </c:pt>
                <c:pt idx="286">
                  <c:v>1043776</c:v>
                </c:pt>
                <c:pt idx="287">
                  <c:v>1046282</c:v>
                </c:pt>
                <c:pt idx="288">
                  <c:v>1048977</c:v>
                </c:pt>
                <c:pt idx="289">
                  <c:v>1051768</c:v>
                </c:pt>
                <c:pt idx="290">
                  <c:v>1053146</c:v>
                </c:pt>
                <c:pt idx="291">
                  <c:v>1055891</c:v>
                </c:pt>
                <c:pt idx="292">
                  <c:v>1058744</c:v>
                </c:pt>
                <c:pt idx="293">
                  <c:v>1059522</c:v>
                </c:pt>
                <c:pt idx="294">
                  <c:v>1061381</c:v>
                </c:pt>
                <c:pt idx="295">
                  <c:v>1062960</c:v>
                </c:pt>
                <c:pt idx="296">
                  <c:v>1063023</c:v>
                </c:pt>
                <c:pt idx="297">
                  <c:v>1064242</c:v>
                </c:pt>
                <c:pt idx="298">
                  <c:v>1065843</c:v>
                </c:pt>
              </c:numCache>
            </c:numRef>
          </c:val>
          <c:smooth val="0"/>
        </c:ser>
        <c:ser>
          <c:idx val="36"/>
          <c:order val="5"/>
          <c:tx>
            <c:v>S5</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Elasticity!$C$152:$KO$152</c:f>
              <c:numCache>
                <c:formatCode>General</c:formatCode>
                <c:ptCount val="299"/>
                <c:pt idx="0">
                  <c:v>4</c:v>
                </c:pt>
                <c:pt idx="1">
                  <c:v>845</c:v>
                </c:pt>
                <c:pt idx="2">
                  <c:v>4912</c:v>
                </c:pt>
                <c:pt idx="3">
                  <c:v>11736</c:v>
                </c:pt>
                <c:pt idx="4">
                  <c:v>19208</c:v>
                </c:pt>
                <c:pt idx="5">
                  <c:v>27097</c:v>
                </c:pt>
                <c:pt idx="6">
                  <c:v>32377</c:v>
                </c:pt>
                <c:pt idx="7">
                  <c:v>40705</c:v>
                </c:pt>
                <c:pt idx="8">
                  <c:v>45321</c:v>
                </c:pt>
                <c:pt idx="9">
                  <c:v>51794</c:v>
                </c:pt>
                <c:pt idx="10">
                  <c:v>57484</c:v>
                </c:pt>
                <c:pt idx="11">
                  <c:v>63823</c:v>
                </c:pt>
                <c:pt idx="12">
                  <c:v>70332</c:v>
                </c:pt>
                <c:pt idx="13">
                  <c:v>75590</c:v>
                </c:pt>
                <c:pt idx="14">
                  <c:v>81255</c:v>
                </c:pt>
                <c:pt idx="15">
                  <c:v>87454</c:v>
                </c:pt>
                <c:pt idx="16">
                  <c:v>92973</c:v>
                </c:pt>
                <c:pt idx="17">
                  <c:v>100940</c:v>
                </c:pt>
                <c:pt idx="18">
                  <c:v>104624</c:v>
                </c:pt>
                <c:pt idx="19">
                  <c:v>111449</c:v>
                </c:pt>
                <c:pt idx="20">
                  <c:v>116341</c:v>
                </c:pt>
                <c:pt idx="21">
                  <c:v>122055</c:v>
                </c:pt>
                <c:pt idx="22">
                  <c:v>126807</c:v>
                </c:pt>
                <c:pt idx="23">
                  <c:v>132253</c:v>
                </c:pt>
                <c:pt idx="24">
                  <c:v>137993</c:v>
                </c:pt>
                <c:pt idx="25">
                  <c:v>143972</c:v>
                </c:pt>
                <c:pt idx="26">
                  <c:v>150830</c:v>
                </c:pt>
                <c:pt idx="27">
                  <c:v>155526</c:v>
                </c:pt>
                <c:pt idx="28">
                  <c:v>161899</c:v>
                </c:pt>
                <c:pt idx="29">
                  <c:v>168142</c:v>
                </c:pt>
                <c:pt idx="30">
                  <c:v>174639</c:v>
                </c:pt>
                <c:pt idx="31">
                  <c:v>180438</c:v>
                </c:pt>
                <c:pt idx="32">
                  <c:v>185874</c:v>
                </c:pt>
                <c:pt idx="33">
                  <c:v>191063</c:v>
                </c:pt>
                <c:pt idx="34">
                  <c:v>195540</c:v>
                </c:pt>
                <c:pt idx="35">
                  <c:v>201356</c:v>
                </c:pt>
                <c:pt idx="36">
                  <c:v>207042</c:v>
                </c:pt>
                <c:pt idx="37">
                  <c:v>212334</c:v>
                </c:pt>
                <c:pt idx="38">
                  <c:v>218935</c:v>
                </c:pt>
                <c:pt idx="39">
                  <c:v>224484</c:v>
                </c:pt>
                <c:pt idx="40">
                  <c:v>228197</c:v>
                </c:pt>
                <c:pt idx="41">
                  <c:v>233425</c:v>
                </c:pt>
                <c:pt idx="42">
                  <c:v>237320</c:v>
                </c:pt>
                <c:pt idx="43">
                  <c:v>242459</c:v>
                </c:pt>
                <c:pt idx="44">
                  <c:v>246151</c:v>
                </c:pt>
                <c:pt idx="45">
                  <c:v>250447</c:v>
                </c:pt>
                <c:pt idx="46">
                  <c:v>251070</c:v>
                </c:pt>
                <c:pt idx="47">
                  <c:v>251091</c:v>
                </c:pt>
                <c:pt idx="48">
                  <c:v>254933</c:v>
                </c:pt>
                <c:pt idx="49">
                  <c:v>258878</c:v>
                </c:pt>
                <c:pt idx="50">
                  <c:v>262356</c:v>
                </c:pt>
                <c:pt idx="51">
                  <c:v>266584</c:v>
                </c:pt>
                <c:pt idx="52">
                  <c:v>271988</c:v>
                </c:pt>
                <c:pt idx="53">
                  <c:v>278358</c:v>
                </c:pt>
                <c:pt idx="54">
                  <c:v>282494</c:v>
                </c:pt>
                <c:pt idx="55">
                  <c:v>287124</c:v>
                </c:pt>
                <c:pt idx="56">
                  <c:v>294251</c:v>
                </c:pt>
                <c:pt idx="57">
                  <c:v>295890</c:v>
                </c:pt>
                <c:pt idx="58">
                  <c:v>290497</c:v>
                </c:pt>
                <c:pt idx="59">
                  <c:v>295553</c:v>
                </c:pt>
                <c:pt idx="60">
                  <c:v>300235</c:v>
                </c:pt>
                <c:pt idx="61">
                  <c:v>302763</c:v>
                </c:pt>
                <c:pt idx="62">
                  <c:v>307199</c:v>
                </c:pt>
                <c:pt idx="63">
                  <c:v>310520</c:v>
                </c:pt>
                <c:pt idx="64">
                  <c:v>314095</c:v>
                </c:pt>
                <c:pt idx="65">
                  <c:v>320262</c:v>
                </c:pt>
                <c:pt idx="66">
                  <c:v>323825</c:v>
                </c:pt>
                <c:pt idx="67">
                  <c:v>328643</c:v>
                </c:pt>
                <c:pt idx="68">
                  <c:v>333280</c:v>
                </c:pt>
                <c:pt idx="69">
                  <c:v>336970</c:v>
                </c:pt>
                <c:pt idx="70">
                  <c:v>341242</c:v>
                </c:pt>
                <c:pt idx="71">
                  <c:v>345996</c:v>
                </c:pt>
                <c:pt idx="72">
                  <c:v>347531</c:v>
                </c:pt>
                <c:pt idx="73">
                  <c:v>350384</c:v>
                </c:pt>
                <c:pt idx="74">
                  <c:v>355349</c:v>
                </c:pt>
                <c:pt idx="75">
                  <c:v>355782</c:v>
                </c:pt>
                <c:pt idx="76">
                  <c:v>360085</c:v>
                </c:pt>
                <c:pt idx="77">
                  <c:v>363283</c:v>
                </c:pt>
                <c:pt idx="78">
                  <c:v>368446</c:v>
                </c:pt>
                <c:pt idx="79">
                  <c:v>373883</c:v>
                </c:pt>
                <c:pt idx="80">
                  <c:v>377894</c:v>
                </c:pt>
                <c:pt idx="81">
                  <c:v>383336</c:v>
                </c:pt>
                <c:pt idx="82">
                  <c:v>387434</c:v>
                </c:pt>
                <c:pt idx="83">
                  <c:v>387776</c:v>
                </c:pt>
                <c:pt idx="84">
                  <c:v>391004</c:v>
                </c:pt>
                <c:pt idx="85">
                  <c:v>396088</c:v>
                </c:pt>
                <c:pt idx="86">
                  <c:v>399928</c:v>
                </c:pt>
                <c:pt idx="87">
                  <c:v>404542</c:v>
                </c:pt>
                <c:pt idx="88">
                  <c:v>406910</c:v>
                </c:pt>
                <c:pt idx="89">
                  <c:v>411532</c:v>
                </c:pt>
                <c:pt idx="90">
                  <c:v>414037</c:v>
                </c:pt>
                <c:pt idx="91">
                  <c:v>416755</c:v>
                </c:pt>
                <c:pt idx="92">
                  <c:v>422802</c:v>
                </c:pt>
                <c:pt idx="93">
                  <c:v>427069</c:v>
                </c:pt>
                <c:pt idx="94">
                  <c:v>432371</c:v>
                </c:pt>
                <c:pt idx="95">
                  <c:v>435887</c:v>
                </c:pt>
                <c:pt idx="96">
                  <c:v>442092</c:v>
                </c:pt>
                <c:pt idx="97">
                  <c:v>443289</c:v>
                </c:pt>
                <c:pt idx="98">
                  <c:v>449585</c:v>
                </c:pt>
                <c:pt idx="99">
                  <c:v>452375</c:v>
                </c:pt>
                <c:pt idx="100">
                  <c:v>455984</c:v>
                </c:pt>
                <c:pt idx="101">
                  <c:v>460496</c:v>
                </c:pt>
                <c:pt idx="102">
                  <c:v>464361</c:v>
                </c:pt>
                <c:pt idx="103">
                  <c:v>468487</c:v>
                </c:pt>
                <c:pt idx="104">
                  <c:v>472583</c:v>
                </c:pt>
                <c:pt idx="105">
                  <c:v>476828</c:v>
                </c:pt>
                <c:pt idx="106">
                  <c:v>481230</c:v>
                </c:pt>
                <c:pt idx="107">
                  <c:v>484696</c:v>
                </c:pt>
                <c:pt idx="108">
                  <c:v>489118</c:v>
                </c:pt>
                <c:pt idx="109">
                  <c:v>493973</c:v>
                </c:pt>
                <c:pt idx="110">
                  <c:v>497085</c:v>
                </c:pt>
                <c:pt idx="111">
                  <c:v>499775</c:v>
                </c:pt>
                <c:pt idx="112">
                  <c:v>500364</c:v>
                </c:pt>
                <c:pt idx="113">
                  <c:v>503175</c:v>
                </c:pt>
                <c:pt idx="114">
                  <c:v>507835</c:v>
                </c:pt>
                <c:pt idx="115">
                  <c:v>511493</c:v>
                </c:pt>
                <c:pt idx="116">
                  <c:v>515469</c:v>
                </c:pt>
                <c:pt idx="117">
                  <c:v>519403</c:v>
                </c:pt>
                <c:pt idx="118">
                  <c:v>524945</c:v>
                </c:pt>
                <c:pt idx="119">
                  <c:v>526399</c:v>
                </c:pt>
                <c:pt idx="120">
                  <c:v>529575</c:v>
                </c:pt>
                <c:pt idx="121">
                  <c:v>532631</c:v>
                </c:pt>
                <c:pt idx="122">
                  <c:v>534928</c:v>
                </c:pt>
                <c:pt idx="123">
                  <c:v>537440</c:v>
                </c:pt>
                <c:pt idx="124">
                  <c:v>541956</c:v>
                </c:pt>
                <c:pt idx="125">
                  <c:v>546067</c:v>
                </c:pt>
                <c:pt idx="126">
                  <c:v>551205</c:v>
                </c:pt>
                <c:pt idx="127">
                  <c:v>553800</c:v>
                </c:pt>
                <c:pt idx="128">
                  <c:v>558223</c:v>
                </c:pt>
                <c:pt idx="129">
                  <c:v>563158</c:v>
                </c:pt>
                <c:pt idx="130">
                  <c:v>566189</c:v>
                </c:pt>
                <c:pt idx="131">
                  <c:v>569631</c:v>
                </c:pt>
                <c:pt idx="132">
                  <c:v>570992</c:v>
                </c:pt>
                <c:pt idx="133">
                  <c:v>571200</c:v>
                </c:pt>
                <c:pt idx="134">
                  <c:v>571416</c:v>
                </c:pt>
                <c:pt idx="135">
                  <c:v>573899</c:v>
                </c:pt>
                <c:pt idx="136">
                  <c:v>574136</c:v>
                </c:pt>
                <c:pt idx="137">
                  <c:v>575852</c:v>
                </c:pt>
                <c:pt idx="138">
                  <c:v>576155</c:v>
                </c:pt>
                <c:pt idx="139">
                  <c:v>577312</c:v>
                </c:pt>
                <c:pt idx="140">
                  <c:v>580656</c:v>
                </c:pt>
                <c:pt idx="141">
                  <c:v>584906</c:v>
                </c:pt>
                <c:pt idx="142">
                  <c:v>587023</c:v>
                </c:pt>
                <c:pt idx="143">
                  <c:v>590036</c:v>
                </c:pt>
                <c:pt idx="144">
                  <c:v>595580</c:v>
                </c:pt>
                <c:pt idx="145">
                  <c:v>599074</c:v>
                </c:pt>
                <c:pt idx="146">
                  <c:v>602580</c:v>
                </c:pt>
                <c:pt idx="147">
                  <c:v>607681</c:v>
                </c:pt>
                <c:pt idx="148">
                  <c:v>609678</c:v>
                </c:pt>
                <c:pt idx="149">
                  <c:v>612996</c:v>
                </c:pt>
                <c:pt idx="150">
                  <c:v>617224</c:v>
                </c:pt>
                <c:pt idx="151">
                  <c:v>620092</c:v>
                </c:pt>
                <c:pt idx="152">
                  <c:v>622565</c:v>
                </c:pt>
                <c:pt idx="153">
                  <c:v>627759</c:v>
                </c:pt>
                <c:pt idx="154">
                  <c:v>629709</c:v>
                </c:pt>
                <c:pt idx="155">
                  <c:v>634540</c:v>
                </c:pt>
                <c:pt idx="156">
                  <c:v>636608</c:v>
                </c:pt>
                <c:pt idx="157">
                  <c:v>637283</c:v>
                </c:pt>
                <c:pt idx="158">
                  <c:v>637356</c:v>
                </c:pt>
                <c:pt idx="159">
                  <c:v>639117</c:v>
                </c:pt>
                <c:pt idx="160">
                  <c:v>643155</c:v>
                </c:pt>
                <c:pt idx="161">
                  <c:v>648865</c:v>
                </c:pt>
                <c:pt idx="162">
                  <c:v>655367</c:v>
                </c:pt>
                <c:pt idx="163">
                  <c:v>657302</c:v>
                </c:pt>
                <c:pt idx="164">
                  <c:v>662979</c:v>
                </c:pt>
                <c:pt idx="165">
                  <c:v>663057</c:v>
                </c:pt>
                <c:pt idx="166">
                  <c:v>664379</c:v>
                </c:pt>
                <c:pt idx="167">
                  <c:v>671829</c:v>
                </c:pt>
                <c:pt idx="168">
                  <c:v>677143</c:v>
                </c:pt>
                <c:pt idx="169">
                  <c:v>681083</c:v>
                </c:pt>
                <c:pt idx="170">
                  <c:v>684338</c:v>
                </c:pt>
                <c:pt idx="171">
                  <c:v>689587</c:v>
                </c:pt>
                <c:pt idx="172">
                  <c:v>694231</c:v>
                </c:pt>
                <c:pt idx="173">
                  <c:v>694664</c:v>
                </c:pt>
                <c:pt idx="174">
                  <c:v>696095</c:v>
                </c:pt>
                <c:pt idx="175">
                  <c:v>701911</c:v>
                </c:pt>
                <c:pt idx="176">
                  <c:v>707708</c:v>
                </c:pt>
                <c:pt idx="177">
                  <c:v>710267</c:v>
                </c:pt>
                <c:pt idx="178">
                  <c:v>713690</c:v>
                </c:pt>
                <c:pt idx="179">
                  <c:v>716181</c:v>
                </c:pt>
                <c:pt idx="180">
                  <c:v>720671</c:v>
                </c:pt>
                <c:pt idx="181">
                  <c:v>724036</c:v>
                </c:pt>
                <c:pt idx="182">
                  <c:v>727160</c:v>
                </c:pt>
                <c:pt idx="183">
                  <c:v>730981</c:v>
                </c:pt>
                <c:pt idx="184">
                  <c:v>732556</c:v>
                </c:pt>
                <c:pt idx="185">
                  <c:v>732971</c:v>
                </c:pt>
                <c:pt idx="186">
                  <c:v>736668</c:v>
                </c:pt>
                <c:pt idx="187">
                  <c:v>740671</c:v>
                </c:pt>
                <c:pt idx="188">
                  <c:v>744791</c:v>
                </c:pt>
                <c:pt idx="189">
                  <c:v>748701</c:v>
                </c:pt>
                <c:pt idx="190">
                  <c:v>752368</c:v>
                </c:pt>
                <c:pt idx="191">
                  <c:v>754134</c:v>
                </c:pt>
                <c:pt idx="192">
                  <c:v>757254</c:v>
                </c:pt>
                <c:pt idx="193">
                  <c:v>761486</c:v>
                </c:pt>
                <c:pt idx="194">
                  <c:v>765964</c:v>
                </c:pt>
                <c:pt idx="195">
                  <c:v>771783</c:v>
                </c:pt>
                <c:pt idx="196">
                  <c:v>775504</c:v>
                </c:pt>
                <c:pt idx="197">
                  <c:v>775569</c:v>
                </c:pt>
                <c:pt idx="198">
                  <c:v>775641</c:v>
                </c:pt>
                <c:pt idx="199">
                  <c:v>779893</c:v>
                </c:pt>
                <c:pt idx="200">
                  <c:v>784904</c:v>
                </c:pt>
                <c:pt idx="201">
                  <c:v>786425</c:v>
                </c:pt>
                <c:pt idx="202">
                  <c:v>790061</c:v>
                </c:pt>
                <c:pt idx="203">
                  <c:v>793689</c:v>
                </c:pt>
                <c:pt idx="204">
                  <c:v>798073</c:v>
                </c:pt>
                <c:pt idx="205">
                  <c:v>801344</c:v>
                </c:pt>
                <c:pt idx="206">
                  <c:v>803390</c:v>
                </c:pt>
                <c:pt idx="207">
                  <c:v>809109</c:v>
                </c:pt>
                <c:pt idx="208">
                  <c:v>810403</c:v>
                </c:pt>
                <c:pt idx="209">
                  <c:v>810468</c:v>
                </c:pt>
                <c:pt idx="210">
                  <c:v>813715</c:v>
                </c:pt>
                <c:pt idx="211">
                  <c:v>815423</c:v>
                </c:pt>
                <c:pt idx="212">
                  <c:v>815445</c:v>
                </c:pt>
                <c:pt idx="213">
                  <c:v>818712</c:v>
                </c:pt>
                <c:pt idx="214">
                  <c:v>823912</c:v>
                </c:pt>
                <c:pt idx="215">
                  <c:v>828254</c:v>
                </c:pt>
                <c:pt idx="216">
                  <c:v>829907</c:v>
                </c:pt>
                <c:pt idx="217">
                  <c:v>832810</c:v>
                </c:pt>
                <c:pt idx="218">
                  <c:v>837397</c:v>
                </c:pt>
                <c:pt idx="219">
                  <c:v>840542</c:v>
                </c:pt>
                <c:pt idx="220">
                  <c:v>846268</c:v>
                </c:pt>
                <c:pt idx="221">
                  <c:v>846300</c:v>
                </c:pt>
                <c:pt idx="222">
                  <c:v>848912</c:v>
                </c:pt>
                <c:pt idx="223">
                  <c:v>852545</c:v>
                </c:pt>
                <c:pt idx="224">
                  <c:v>857745</c:v>
                </c:pt>
                <c:pt idx="225">
                  <c:v>862632</c:v>
                </c:pt>
                <c:pt idx="226">
                  <c:v>863789</c:v>
                </c:pt>
                <c:pt idx="227">
                  <c:v>868016</c:v>
                </c:pt>
                <c:pt idx="228">
                  <c:v>872399</c:v>
                </c:pt>
                <c:pt idx="229">
                  <c:v>876461</c:v>
                </c:pt>
                <c:pt idx="230">
                  <c:v>878892</c:v>
                </c:pt>
                <c:pt idx="231">
                  <c:v>879071</c:v>
                </c:pt>
                <c:pt idx="232">
                  <c:v>883186</c:v>
                </c:pt>
                <c:pt idx="233">
                  <c:v>888551</c:v>
                </c:pt>
                <c:pt idx="234">
                  <c:v>891874</c:v>
                </c:pt>
                <c:pt idx="235">
                  <c:v>892348</c:v>
                </c:pt>
                <c:pt idx="236">
                  <c:v>897004</c:v>
                </c:pt>
                <c:pt idx="237">
                  <c:v>899902</c:v>
                </c:pt>
                <c:pt idx="238">
                  <c:v>902240</c:v>
                </c:pt>
                <c:pt idx="239">
                  <c:v>909412</c:v>
                </c:pt>
                <c:pt idx="240">
                  <c:v>912556</c:v>
                </c:pt>
                <c:pt idx="241">
                  <c:v>912721</c:v>
                </c:pt>
                <c:pt idx="242">
                  <c:v>916674</c:v>
                </c:pt>
                <c:pt idx="243">
                  <c:v>919455</c:v>
                </c:pt>
                <c:pt idx="244">
                  <c:v>920057</c:v>
                </c:pt>
                <c:pt idx="245">
                  <c:v>920244</c:v>
                </c:pt>
                <c:pt idx="246">
                  <c:v>920275</c:v>
                </c:pt>
                <c:pt idx="247">
                  <c:v>926530</c:v>
                </c:pt>
                <c:pt idx="248">
                  <c:v>932875</c:v>
                </c:pt>
                <c:pt idx="249">
                  <c:v>935460</c:v>
                </c:pt>
                <c:pt idx="250">
                  <c:v>941317</c:v>
                </c:pt>
                <c:pt idx="251">
                  <c:v>944037</c:v>
                </c:pt>
                <c:pt idx="252">
                  <c:v>947805</c:v>
                </c:pt>
                <c:pt idx="253">
                  <c:v>950090</c:v>
                </c:pt>
                <c:pt idx="254">
                  <c:v>952305</c:v>
                </c:pt>
                <c:pt idx="255">
                  <c:v>954086</c:v>
                </c:pt>
                <c:pt idx="256">
                  <c:v>954362</c:v>
                </c:pt>
                <c:pt idx="257">
                  <c:v>954508</c:v>
                </c:pt>
                <c:pt idx="258">
                  <c:v>959466</c:v>
                </c:pt>
                <c:pt idx="259">
                  <c:v>963939</c:v>
                </c:pt>
                <c:pt idx="260">
                  <c:v>967217</c:v>
                </c:pt>
                <c:pt idx="261">
                  <c:v>972661</c:v>
                </c:pt>
                <c:pt idx="262">
                  <c:v>975111</c:v>
                </c:pt>
                <c:pt idx="263">
                  <c:v>979607</c:v>
                </c:pt>
                <c:pt idx="264">
                  <c:v>979759</c:v>
                </c:pt>
                <c:pt idx="265">
                  <c:v>983091</c:v>
                </c:pt>
                <c:pt idx="266">
                  <c:v>984663</c:v>
                </c:pt>
                <c:pt idx="267">
                  <c:v>986975</c:v>
                </c:pt>
                <c:pt idx="268">
                  <c:v>989177</c:v>
                </c:pt>
                <c:pt idx="269">
                  <c:v>994477</c:v>
                </c:pt>
                <c:pt idx="270">
                  <c:v>999957</c:v>
                </c:pt>
                <c:pt idx="271">
                  <c:v>1004975</c:v>
                </c:pt>
                <c:pt idx="272">
                  <c:v>1008762</c:v>
                </c:pt>
                <c:pt idx="273">
                  <c:v>1008837</c:v>
                </c:pt>
                <c:pt idx="274">
                  <c:v>1009731</c:v>
                </c:pt>
                <c:pt idx="275">
                  <c:v>1010869</c:v>
                </c:pt>
                <c:pt idx="276">
                  <c:v>1014332</c:v>
                </c:pt>
                <c:pt idx="277">
                  <c:v>1017527</c:v>
                </c:pt>
                <c:pt idx="278">
                  <c:v>1021886</c:v>
                </c:pt>
                <c:pt idx="279">
                  <c:v>1025953</c:v>
                </c:pt>
                <c:pt idx="280">
                  <c:v>1028643</c:v>
                </c:pt>
                <c:pt idx="281">
                  <c:v>1030992</c:v>
                </c:pt>
                <c:pt idx="282">
                  <c:v>1033003</c:v>
                </c:pt>
                <c:pt idx="283">
                  <c:v>1036163</c:v>
                </c:pt>
                <c:pt idx="284">
                  <c:v>1040182</c:v>
                </c:pt>
                <c:pt idx="285">
                  <c:v>1041689</c:v>
                </c:pt>
                <c:pt idx="286">
                  <c:v>1044002</c:v>
                </c:pt>
                <c:pt idx="287">
                  <c:v>1046270</c:v>
                </c:pt>
                <c:pt idx="288">
                  <c:v>1048980</c:v>
                </c:pt>
                <c:pt idx="289">
                  <c:v>1051758</c:v>
                </c:pt>
                <c:pt idx="290">
                  <c:v>1053148</c:v>
                </c:pt>
                <c:pt idx="291">
                  <c:v>1055874</c:v>
                </c:pt>
                <c:pt idx="292">
                  <c:v>1058749</c:v>
                </c:pt>
                <c:pt idx="293">
                  <c:v>1059527</c:v>
                </c:pt>
                <c:pt idx="294">
                  <c:v>1061235</c:v>
                </c:pt>
                <c:pt idx="295">
                  <c:v>1062953</c:v>
                </c:pt>
                <c:pt idx="296">
                  <c:v>1063020</c:v>
                </c:pt>
                <c:pt idx="297">
                  <c:v>1064241</c:v>
                </c:pt>
                <c:pt idx="298">
                  <c:v>1065832</c:v>
                </c:pt>
              </c:numCache>
            </c:numRef>
          </c:val>
          <c:smooth val="0"/>
        </c:ser>
        <c:ser>
          <c:idx val="37"/>
          <c:order val="6"/>
          <c:tx>
            <c:v>S6</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Elasticity!$C$164:$KO$164</c:f>
              <c:numCache>
                <c:formatCode>General</c:formatCode>
                <c:ptCount val="299"/>
                <c:pt idx="0">
                  <c:v>3</c:v>
                </c:pt>
                <c:pt idx="1">
                  <c:v>844</c:v>
                </c:pt>
                <c:pt idx="2">
                  <c:v>4914</c:v>
                </c:pt>
                <c:pt idx="3">
                  <c:v>11683</c:v>
                </c:pt>
                <c:pt idx="4">
                  <c:v>19155</c:v>
                </c:pt>
                <c:pt idx="5">
                  <c:v>27090</c:v>
                </c:pt>
                <c:pt idx="6">
                  <c:v>32380</c:v>
                </c:pt>
                <c:pt idx="7">
                  <c:v>40709</c:v>
                </c:pt>
                <c:pt idx="8">
                  <c:v>45352</c:v>
                </c:pt>
                <c:pt idx="9">
                  <c:v>51798</c:v>
                </c:pt>
                <c:pt idx="10">
                  <c:v>57387</c:v>
                </c:pt>
                <c:pt idx="11">
                  <c:v>63828</c:v>
                </c:pt>
                <c:pt idx="12">
                  <c:v>70332</c:v>
                </c:pt>
                <c:pt idx="13">
                  <c:v>75593</c:v>
                </c:pt>
                <c:pt idx="14">
                  <c:v>81242</c:v>
                </c:pt>
                <c:pt idx="15">
                  <c:v>87410</c:v>
                </c:pt>
                <c:pt idx="16">
                  <c:v>92972</c:v>
                </c:pt>
                <c:pt idx="17">
                  <c:v>100951</c:v>
                </c:pt>
                <c:pt idx="18">
                  <c:v>104685</c:v>
                </c:pt>
                <c:pt idx="19">
                  <c:v>111446</c:v>
                </c:pt>
                <c:pt idx="20">
                  <c:v>116343</c:v>
                </c:pt>
                <c:pt idx="21">
                  <c:v>122049</c:v>
                </c:pt>
                <c:pt idx="22">
                  <c:v>126805</c:v>
                </c:pt>
                <c:pt idx="23">
                  <c:v>132248</c:v>
                </c:pt>
                <c:pt idx="24">
                  <c:v>138009</c:v>
                </c:pt>
                <c:pt idx="25">
                  <c:v>143954</c:v>
                </c:pt>
                <c:pt idx="26">
                  <c:v>150876</c:v>
                </c:pt>
                <c:pt idx="27">
                  <c:v>155533</c:v>
                </c:pt>
                <c:pt idx="28">
                  <c:v>161895</c:v>
                </c:pt>
                <c:pt idx="29">
                  <c:v>167450</c:v>
                </c:pt>
                <c:pt idx="30">
                  <c:v>174639</c:v>
                </c:pt>
                <c:pt idx="31">
                  <c:v>180445</c:v>
                </c:pt>
                <c:pt idx="32">
                  <c:v>185911</c:v>
                </c:pt>
                <c:pt idx="33">
                  <c:v>191064</c:v>
                </c:pt>
                <c:pt idx="34">
                  <c:v>195547</c:v>
                </c:pt>
                <c:pt idx="35">
                  <c:v>201731</c:v>
                </c:pt>
                <c:pt idx="36">
                  <c:v>207055</c:v>
                </c:pt>
                <c:pt idx="37">
                  <c:v>212343</c:v>
                </c:pt>
                <c:pt idx="38">
                  <c:v>219206</c:v>
                </c:pt>
                <c:pt idx="39">
                  <c:v>224482</c:v>
                </c:pt>
                <c:pt idx="40">
                  <c:v>228201</c:v>
                </c:pt>
                <c:pt idx="41">
                  <c:v>233374</c:v>
                </c:pt>
                <c:pt idx="42">
                  <c:v>237981</c:v>
                </c:pt>
                <c:pt idx="43">
                  <c:v>242454</c:v>
                </c:pt>
                <c:pt idx="44">
                  <c:v>246130</c:v>
                </c:pt>
                <c:pt idx="45">
                  <c:v>250438</c:v>
                </c:pt>
                <c:pt idx="46">
                  <c:v>251095</c:v>
                </c:pt>
                <c:pt idx="47">
                  <c:v>251121</c:v>
                </c:pt>
                <c:pt idx="48">
                  <c:v>254924</c:v>
                </c:pt>
                <c:pt idx="49">
                  <c:v>258881</c:v>
                </c:pt>
                <c:pt idx="50">
                  <c:v>262240</c:v>
                </c:pt>
                <c:pt idx="51">
                  <c:v>266455</c:v>
                </c:pt>
                <c:pt idx="52">
                  <c:v>271985</c:v>
                </c:pt>
                <c:pt idx="53">
                  <c:v>278450</c:v>
                </c:pt>
                <c:pt idx="54">
                  <c:v>282508</c:v>
                </c:pt>
                <c:pt idx="55">
                  <c:v>287130</c:v>
                </c:pt>
                <c:pt idx="56">
                  <c:v>294309</c:v>
                </c:pt>
                <c:pt idx="57">
                  <c:v>295889</c:v>
                </c:pt>
                <c:pt idx="58">
                  <c:v>290490</c:v>
                </c:pt>
                <c:pt idx="59">
                  <c:v>295558</c:v>
                </c:pt>
                <c:pt idx="60">
                  <c:v>300228</c:v>
                </c:pt>
                <c:pt idx="61">
                  <c:v>302767</c:v>
                </c:pt>
                <c:pt idx="62">
                  <c:v>307202</c:v>
                </c:pt>
                <c:pt idx="63">
                  <c:v>310524</c:v>
                </c:pt>
                <c:pt idx="64">
                  <c:v>314036</c:v>
                </c:pt>
                <c:pt idx="65">
                  <c:v>320301</c:v>
                </c:pt>
                <c:pt idx="66">
                  <c:v>323831</c:v>
                </c:pt>
                <c:pt idx="67">
                  <c:v>328640</c:v>
                </c:pt>
                <c:pt idx="68">
                  <c:v>333270</c:v>
                </c:pt>
                <c:pt idx="69">
                  <c:v>336958</c:v>
                </c:pt>
                <c:pt idx="70">
                  <c:v>341233</c:v>
                </c:pt>
                <c:pt idx="71">
                  <c:v>345991</c:v>
                </c:pt>
                <c:pt idx="72">
                  <c:v>347474</c:v>
                </c:pt>
                <c:pt idx="73">
                  <c:v>350289</c:v>
                </c:pt>
                <c:pt idx="74">
                  <c:v>355356</c:v>
                </c:pt>
                <c:pt idx="75">
                  <c:v>355809</c:v>
                </c:pt>
                <c:pt idx="76">
                  <c:v>360088</c:v>
                </c:pt>
                <c:pt idx="77">
                  <c:v>363292</c:v>
                </c:pt>
                <c:pt idx="78">
                  <c:v>368426</c:v>
                </c:pt>
                <c:pt idx="79">
                  <c:v>373888</c:v>
                </c:pt>
                <c:pt idx="80">
                  <c:v>377887</c:v>
                </c:pt>
                <c:pt idx="81">
                  <c:v>383337</c:v>
                </c:pt>
                <c:pt idx="82">
                  <c:v>387427</c:v>
                </c:pt>
                <c:pt idx="83">
                  <c:v>387844</c:v>
                </c:pt>
                <c:pt idx="84">
                  <c:v>390987</c:v>
                </c:pt>
                <c:pt idx="85">
                  <c:v>396162</c:v>
                </c:pt>
                <c:pt idx="86">
                  <c:v>399935</c:v>
                </c:pt>
                <c:pt idx="87">
                  <c:v>404523</c:v>
                </c:pt>
                <c:pt idx="88">
                  <c:v>406878</c:v>
                </c:pt>
                <c:pt idx="89">
                  <c:v>411600</c:v>
                </c:pt>
                <c:pt idx="90">
                  <c:v>414041</c:v>
                </c:pt>
                <c:pt idx="91">
                  <c:v>416745</c:v>
                </c:pt>
                <c:pt idx="92">
                  <c:v>422784</c:v>
                </c:pt>
                <c:pt idx="93">
                  <c:v>427055</c:v>
                </c:pt>
                <c:pt idx="94">
                  <c:v>432368</c:v>
                </c:pt>
                <c:pt idx="95">
                  <c:v>435901</c:v>
                </c:pt>
                <c:pt idx="96">
                  <c:v>442086</c:v>
                </c:pt>
                <c:pt idx="97">
                  <c:v>443260</c:v>
                </c:pt>
                <c:pt idx="98">
                  <c:v>449581</c:v>
                </c:pt>
                <c:pt idx="99">
                  <c:v>452374</c:v>
                </c:pt>
                <c:pt idx="100">
                  <c:v>455979</c:v>
                </c:pt>
                <c:pt idx="101">
                  <c:v>460512</c:v>
                </c:pt>
                <c:pt idx="102">
                  <c:v>464413</c:v>
                </c:pt>
                <c:pt idx="103">
                  <c:v>468495</c:v>
                </c:pt>
                <c:pt idx="104">
                  <c:v>472666</c:v>
                </c:pt>
                <c:pt idx="105">
                  <c:v>476836</c:v>
                </c:pt>
                <c:pt idx="106">
                  <c:v>481247</c:v>
                </c:pt>
                <c:pt idx="107">
                  <c:v>484736</c:v>
                </c:pt>
                <c:pt idx="108">
                  <c:v>489081</c:v>
                </c:pt>
                <c:pt idx="109">
                  <c:v>493900</c:v>
                </c:pt>
                <c:pt idx="110">
                  <c:v>496991</c:v>
                </c:pt>
                <c:pt idx="111">
                  <c:v>499505</c:v>
                </c:pt>
                <c:pt idx="112">
                  <c:v>500420</c:v>
                </c:pt>
                <c:pt idx="113">
                  <c:v>503168</c:v>
                </c:pt>
                <c:pt idx="114">
                  <c:v>507820</c:v>
                </c:pt>
                <c:pt idx="115">
                  <c:v>511828</c:v>
                </c:pt>
                <c:pt idx="116">
                  <c:v>515477</c:v>
                </c:pt>
                <c:pt idx="117">
                  <c:v>519398</c:v>
                </c:pt>
                <c:pt idx="118">
                  <c:v>525001</c:v>
                </c:pt>
                <c:pt idx="119">
                  <c:v>526396</c:v>
                </c:pt>
                <c:pt idx="120">
                  <c:v>529581</c:v>
                </c:pt>
                <c:pt idx="121">
                  <c:v>532548</c:v>
                </c:pt>
                <c:pt idx="122">
                  <c:v>534897</c:v>
                </c:pt>
                <c:pt idx="123">
                  <c:v>537435</c:v>
                </c:pt>
                <c:pt idx="124">
                  <c:v>541967</c:v>
                </c:pt>
                <c:pt idx="125">
                  <c:v>546075</c:v>
                </c:pt>
                <c:pt idx="126">
                  <c:v>551162</c:v>
                </c:pt>
                <c:pt idx="127">
                  <c:v>553801</c:v>
                </c:pt>
                <c:pt idx="128">
                  <c:v>558225</c:v>
                </c:pt>
                <c:pt idx="129">
                  <c:v>563071</c:v>
                </c:pt>
                <c:pt idx="130">
                  <c:v>566177</c:v>
                </c:pt>
                <c:pt idx="131">
                  <c:v>569857</c:v>
                </c:pt>
                <c:pt idx="132">
                  <c:v>571116</c:v>
                </c:pt>
                <c:pt idx="133">
                  <c:v>571216</c:v>
                </c:pt>
                <c:pt idx="134">
                  <c:v>571439</c:v>
                </c:pt>
                <c:pt idx="135">
                  <c:v>573907</c:v>
                </c:pt>
                <c:pt idx="136">
                  <c:v>574120</c:v>
                </c:pt>
                <c:pt idx="137">
                  <c:v>575854</c:v>
                </c:pt>
                <c:pt idx="138">
                  <c:v>576162</c:v>
                </c:pt>
                <c:pt idx="139">
                  <c:v>577320</c:v>
                </c:pt>
                <c:pt idx="140">
                  <c:v>580988</c:v>
                </c:pt>
                <c:pt idx="141">
                  <c:v>585203</c:v>
                </c:pt>
                <c:pt idx="142">
                  <c:v>587031</c:v>
                </c:pt>
                <c:pt idx="143">
                  <c:v>590040</c:v>
                </c:pt>
                <c:pt idx="144">
                  <c:v>595578</c:v>
                </c:pt>
                <c:pt idx="145">
                  <c:v>599075</c:v>
                </c:pt>
                <c:pt idx="146">
                  <c:v>602581</c:v>
                </c:pt>
                <c:pt idx="147">
                  <c:v>607674</c:v>
                </c:pt>
                <c:pt idx="148">
                  <c:v>609671</c:v>
                </c:pt>
                <c:pt idx="149">
                  <c:v>612940</c:v>
                </c:pt>
                <c:pt idx="150">
                  <c:v>617535</c:v>
                </c:pt>
                <c:pt idx="151">
                  <c:v>620225</c:v>
                </c:pt>
                <c:pt idx="152">
                  <c:v>622550</c:v>
                </c:pt>
                <c:pt idx="153">
                  <c:v>627739</c:v>
                </c:pt>
                <c:pt idx="154">
                  <c:v>629708</c:v>
                </c:pt>
                <c:pt idx="155">
                  <c:v>634335</c:v>
                </c:pt>
                <c:pt idx="156">
                  <c:v>636624</c:v>
                </c:pt>
                <c:pt idx="157">
                  <c:v>637296</c:v>
                </c:pt>
                <c:pt idx="158">
                  <c:v>637404</c:v>
                </c:pt>
                <c:pt idx="159">
                  <c:v>639161</c:v>
                </c:pt>
                <c:pt idx="160">
                  <c:v>643160</c:v>
                </c:pt>
                <c:pt idx="161">
                  <c:v>648853</c:v>
                </c:pt>
                <c:pt idx="162">
                  <c:v>655381</c:v>
                </c:pt>
                <c:pt idx="163">
                  <c:v>657198</c:v>
                </c:pt>
                <c:pt idx="164">
                  <c:v>663000</c:v>
                </c:pt>
                <c:pt idx="165">
                  <c:v>663073</c:v>
                </c:pt>
                <c:pt idx="166">
                  <c:v>664337</c:v>
                </c:pt>
                <c:pt idx="167">
                  <c:v>671827</c:v>
                </c:pt>
                <c:pt idx="168">
                  <c:v>677139</c:v>
                </c:pt>
                <c:pt idx="169">
                  <c:v>681159</c:v>
                </c:pt>
                <c:pt idx="170">
                  <c:v>684282</c:v>
                </c:pt>
                <c:pt idx="171">
                  <c:v>689600</c:v>
                </c:pt>
                <c:pt idx="172">
                  <c:v>694183</c:v>
                </c:pt>
                <c:pt idx="173">
                  <c:v>694664</c:v>
                </c:pt>
                <c:pt idx="174">
                  <c:v>696090</c:v>
                </c:pt>
                <c:pt idx="175">
                  <c:v>701923</c:v>
                </c:pt>
                <c:pt idx="176">
                  <c:v>707736</c:v>
                </c:pt>
                <c:pt idx="177">
                  <c:v>710260</c:v>
                </c:pt>
                <c:pt idx="178">
                  <c:v>713689</c:v>
                </c:pt>
                <c:pt idx="179">
                  <c:v>716172</c:v>
                </c:pt>
                <c:pt idx="180">
                  <c:v>720681</c:v>
                </c:pt>
                <c:pt idx="181">
                  <c:v>724021</c:v>
                </c:pt>
                <c:pt idx="182">
                  <c:v>727167</c:v>
                </c:pt>
                <c:pt idx="183">
                  <c:v>730995</c:v>
                </c:pt>
                <c:pt idx="184">
                  <c:v>732550</c:v>
                </c:pt>
                <c:pt idx="185">
                  <c:v>732965</c:v>
                </c:pt>
                <c:pt idx="186">
                  <c:v>736661</c:v>
                </c:pt>
                <c:pt idx="187">
                  <c:v>740678</c:v>
                </c:pt>
                <c:pt idx="188">
                  <c:v>744793</c:v>
                </c:pt>
                <c:pt idx="189">
                  <c:v>748634</c:v>
                </c:pt>
                <c:pt idx="190">
                  <c:v>752353</c:v>
                </c:pt>
                <c:pt idx="191">
                  <c:v>754184</c:v>
                </c:pt>
                <c:pt idx="192">
                  <c:v>757244</c:v>
                </c:pt>
                <c:pt idx="193">
                  <c:v>761468</c:v>
                </c:pt>
                <c:pt idx="194">
                  <c:v>765960</c:v>
                </c:pt>
                <c:pt idx="195">
                  <c:v>771781</c:v>
                </c:pt>
                <c:pt idx="196">
                  <c:v>775515</c:v>
                </c:pt>
                <c:pt idx="197">
                  <c:v>775572</c:v>
                </c:pt>
                <c:pt idx="198">
                  <c:v>775639</c:v>
                </c:pt>
                <c:pt idx="199">
                  <c:v>779901</c:v>
                </c:pt>
                <c:pt idx="200">
                  <c:v>784907</c:v>
                </c:pt>
                <c:pt idx="201">
                  <c:v>786417</c:v>
                </c:pt>
                <c:pt idx="202">
                  <c:v>790100</c:v>
                </c:pt>
                <c:pt idx="203">
                  <c:v>793611</c:v>
                </c:pt>
                <c:pt idx="204">
                  <c:v>798070</c:v>
                </c:pt>
                <c:pt idx="205">
                  <c:v>801706</c:v>
                </c:pt>
                <c:pt idx="206">
                  <c:v>803400</c:v>
                </c:pt>
                <c:pt idx="207">
                  <c:v>808946</c:v>
                </c:pt>
                <c:pt idx="208">
                  <c:v>810385</c:v>
                </c:pt>
                <c:pt idx="209">
                  <c:v>810538</c:v>
                </c:pt>
                <c:pt idx="210">
                  <c:v>813730</c:v>
                </c:pt>
                <c:pt idx="211">
                  <c:v>815445</c:v>
                </c:pt>
                <c:pt idx="212">
                  <c:v>815458</c:v>
                </c:pt>
                <c:pt idx="213">
                  <c:v>818699</c:v>
                </c:pt>
                <c:pt idx="214">
                  <c:v>823916</c:v>
                </c:pt>
                <c:pt idx="215">
                  <c:v>828270</c:v>
                </c:pt>
                <c:pt idx="216">
                  <c:v>829970</c:v>
                </c:pt>
                <c:pt idx="217">
                  <c:v>832811</c:v>
                </c:pt>
                <c:pt idx="218">
                  <c:v>837461</c:v>
                </c:pt>
                <c:pt idx="219">
                  <c:v>840560</c:v>
                </c:pt>
                <c:pt idx="220">
                  <c:v>846276</c:v>
                </c:pt>
                <c:pt idx="221">
                  <c:v>846304</c:v>
                </c:pt>
                <c:pt idx="222">
                  <c:v>848892</c:v>
                </c:pt>
                <c:pt idx="223">
                  <c:v>852550</c:v>
                </c:pt>
                <c:pt idx="224">
                  <c:v>857745</c:v>
                </c:pt>
                <c:pt idx="225">
                  <c:v>862623</c:v>
                </c:pt>
                <c:pt idx="226">
                  <c:v>863781</c:v>
                </c:pt>
                <c:pt idx="227">
                  <c:v>868021</c:v>
                </c:pt>
                <c:pt idx="228">
                  <c:v>872401</c:v>
                </c:pt>
                <c:pt idx="229">
                  <c:v>876487</c:v>
                </c:pt>
                <c:pt idx="230">
                  <c:v>878889</c:v>
                </c:pt>
                <c:pt idx="231">
                  <c:v>879076</c:v>
                </c:pt>
                <c:pt idx="232">
                  <c:v>883234</c:v>
                </c:pt>
                <c:pt idx="233">
                  <c:v>888475</c:v>
                </c:pt>
                <c:pt idx="234">
                  <c:v>891865</c:v>
                </c:pt>
                <c:pt idx="235">
                  <c:v>892356</c:v>
                </c:pt>
                <c:pt idx="236">
                  <c:v>897006</c:v>
                </c:pt>
                <c:pt idx="237">
                  <c:v>899906</c:v>
                </c:pt>
                <c:pt idx="238">
                  <c:v>902232</c:v>
                </c:pt>
                <c:pt idx="239">
                  <c:v>909383</c:v>
                </c:pt>
                <c:pt idx="240">
                  <c:v>912542</c:v>
                </c:pt>
                <c:pt idx="241">
                  <c:v>912706</c:v>
                </c:pt>
                <c:pt idx="242">
                  <c:v>916668</c:v>
                </c:pt>
                <c:pt idx="243">
                  <c:v>919465</c:v>
                </c:pt>
                <c:pt idx="244">
                  <c:v>920066</c:v>
                </c:pt>
                <c:pt idx="245">
                  <c:v>920231</c:v>
                </c:pt>
                <c:pt idx="246">
                  <c:v>920274</c:v>
                </c:pt>
                <c:pt idx="247">
                  <c:v>926506</c:v>
                </c:pt>
                <c:pt idx="248">
                  <c:v>932868</c:v>
                </c:pt>
                <c:pt idx="249">
                  <c:v>935447</c:v>
                </c:pt>
                <c:pt idx="250">
                  <c:v>941327</c:v>
                </c:pt>
                <c:pt idx="251">
                  <c:v>944042</c:v>
                </c:pt>
                <c:pt idx="252">
                  <c:v>947796</c:v>
                </c:pt>
                <c:pt idx="253">
                  <c:v>950087</c:v>
                </c:pt>
                <c:pt idx="254">
                  <c:v>952337</c:v>
                </c:pt>
                <c:pt idx="255">
                  <c:v>954087</c:v>
                </c:pt>
                <c:pt idx="256">
                  <c:v>954376</c:v>
                </c:pt>
                <c:pt idx="257">
                  <c:v>954498</c:v>
                </c:pt>
                <c:pt idx="258">
                  <c:v>959571</c:v>
                </c:pt>
                <c:pt idx="259">
                  <c:v>963941</c:v>
                </c:pt>
                <c:pt idx="260">
                  <c:v>967233</c:v>
                </c:pt>
                <c:pt idx="261">
                  <c:v>972758</c:v>
                </c:pt>
                <c:pt idx="262">
                  <c:v>975139</c:v>
                </c:pt>
                <c:pt idx="263">
                  <c:v>979616</c:v>
                </c:pt>
                <c:pt idx="264">
                  <c:v>979754</c:v>
                </c:pt>
                <c:pt idx="265">
                  <c:v>983087</c:v>
                </c:pt>
                <c:pt idx="266">
                  <c:v>984666</c:v>
                </c:pt>
                <c:pt idx="267">
                  <c:v>986960</c:v>
                </c:pt>
                <c:pt idx="268">
                  <c:v>989169</c:v>
                </c:pt>
                <c:pt idx="269">
                  <c:v>994474</c:v>
                </c:pt>
                <c:pt idx="270">
                  <c:v>1000021</c:v>
                </c:pt>
                <c:pt idx="271">
                  <c:v>1005000</c:v>
                </c:pt>
                <c:pt idx="272">
                  <c:v>1008780</c:v>
                </c:pt>
                <c:pt idx="273">
                  <c:v>1008841</c:v>
                </c:pt>
                <c:pt idx="274">
                  <c:v>1009715</c:v>
                </c:pt>
                <c:pt idx="275">
                  <c:v>1010874</c:v>
                </c:pt>
                <c:pt idx="276">
                  <c:v>1014325</c:v>
                </c:pt>
                <c:pt idx="277">
                  <c:v>1017531</c:v>
                </c:pt>
                <c:pt idx="278">
                  <c:v>1021881</c:v>
                </c:pt>
                <c:pt idx="279">
                  <c:v>1025385</c:v>
                </c:pt>
                <c:pt idx="280">
                  <c:v>1028643</c:v>
                </c:pt>
                <c:pt idx="281">
                  <c:v>1030802</c:v>
                </c:pt>
                <c:pt idx="282">
                  <c:v>1033021</c:v>
                </c:pt>
                <c:pt idx="283">
                  <c:v>1036509</c:v>
                </c:pt>
                <c:pt idx="284">
                  <c:v>1039920</c:v>
                </c:pt>
                <c:pt idx="285">
                  <c:v>1041694</c:v>
                </c:pt>
                <c:pt idx="286">
                  <c:v>1044016</c:v>
                </c:pt>
                <c:pt idx="287">
                  <c:v>1046277</c:v>
                </c:pt>
                <c:pt idx="288">
                  <c:v>1048258</c:v>
                </c:pt>
                <c:pt idx="289">
                  <c:v>1051771</c:v>
                </c:pt>
                <c:pt idx="290">
                  <c:v>1053137</c:v>
                </c:pt>
                <c:pt idx="291">
                  <c:v>1055875</c:v>
                </c:pt>
                <c:pt idx="292">
                  <c:v>1058756</c:v>
                </c:pt>
                <c:pt idx="293">
                  <c:v>1059530</c:v>
                </c:pt>
                <c:pt idx="294">
                  <c:v>1061234</c:v>
                </c:pt>
                <c:pt idx="295">
                  <c:v>1062955</c:v>
                </c:pt>
                <c:pt idx="296">
                  <c:v>1063017</c:v>
                </c:pt>
                <c:pt idx="297">
                  <c:v>1064247</c:v>
                </c:pt>
                <c:pt idx="298">
                  <c:v>1065830</c:v>
                </c:pt>
              </c:numCache>
            </c:numRef>
          </c:val>
          <c:smooth val="0"/>
        </c:ser>
        <c:ser>
          <c:idx val="38"/>
          <c:order val="7"/>
          <c:tx>
            <c:v>S7</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Elasticity!$C$176:$KO$176</c:f>
              <c:numCache>
                <c:formatCode>General</c:formatCode>
                <c:ptCount val="299"/>
                <c:pt idx="0">
                  <c:v>2</c:v>
                </c:pt>
                <c:pt idx="1">
                  <c:v>837</c:v>
                </c:pt>
                <c:pt idx="2">
                  <c:v>4911</c:v>
                </c:pt>
                <c:pt idx="3">
                  <c:v>11679</c:v>
                </c:pt>
                <c:pt idx="4">
                  <c:v>19150</c:v>
                </c:pt>
                <c:pt idx="5">
                  <c:v>27094</c:v>
                </c:pt>
                <c:pt idx="6">
                  <c:v>32379</c:v>
                </c:pt>
                <c:pt idx="7">
                  <c:v>40714</c:v>
                </c:pt>
                <c:pt idx="8">
                  <c:v>45310</c:v>
                </c:pt>
                <c:pt idx="9">
                  <c:v>51795</c:v>
                </c:pt>
                <c:pt idx="10">
                  <c:v>57425</c:v>
                </c:pt>
                <c:pt idx="11">
                  <c:v>63826</c:v>
                </c:pt>
                <c:pt idx="12">
                  <c:v>70332</c:v>
                </c:pt>
                <c:pt idx="13">
                  <c:v>75581</c:v>
                </c:pt>
                <c:pt idx="14">
                  <c:v>81239</c:v>
                </c:pt>
                <c:pt idx="15">
                  <c:v>87411</c:v>
                </c:pt>
                <c:pt idx="16">
                  <c:v>92972</c:v>
                </c:pt>
                <c:pt idx="17">
                  <c:v>100937</c:v>
                </c:pt>
                <c:pt idx="18">
                  <c:v>104636</c:v>
                </c:pt>
                <c:pt idx="19">
                  <c:v>111460</c:v>
                </c:pt>
                <c:pt idx="20">
                  <c:v>116339</c:v>
                </c:pt>
                <c:pt idx="21">
                  <c:v>122049</c:v>
                </c:pt>
                <c:pt idx="22">
                  <c:v>126809</c:v>
                </c:pt>
                <c:pt idx="23">
                  <c:v>132251</c:v>
                </c:pt>
                <c:pt idx="24">
                  <c:v>137981</c:v>
                </c:pt>
                <c:pt idx="25">
                  <c:v>143971</c:v>
                </c:pt>
                <c:pt idx="26">
                  <c:v>150917</c:v>
                </c:pt>
                <c:pt idx="27">
                  <c:v>155536</c:v>
                </c:pt>
                <c:pt idx="28">
                  <c:v>161902</c:v>
                </c:pt>
                <c:pt idx="29">
                  <c:v>167444</c:v>
                </c:pt>
                <c:pt idx="30">
                  <c:v>174647</c:v>
                </c:pt>
                <c:pt idx="31">
                  <c:v>180445</c:v>
                </c:pt>
                <c:pt idx="32">
                  <c:v>185890</c:v>
                </c:pt>
                <c:pt idx="33">
                  <c:v>191068</c:v>
                </c:pt>
                <c:pt idx="34">
                  <c:v>195560</c:v>
                </c:pt>
                <c:pt idx="35">
                  <c:v>201748</c:v>
                </c:pt>
                <c:pt idx="36">
                  <c:v>206892</c:v>
                </c:pt>
                <c:pt idx="37">
                  <c:v>212335</c:v>
                </c:pt>
                <c:pt idx="38">
                  <c:v>218936</c:v>
                </c:pt>
                <c:pt idx="39">
                  <c:v>224490</c:v>
                </c:pt>
                <c:pt idx="40">
                  <c:v>228201</c:v>
                </c:pt>
                <c:pt idx="41">
                  <c:v>233463</c:v>
                </c:pt>
                <c:pt idx="42">
                  <c:v>237890</c:v>
                </c:pt>
                <c:pt idx="43">
                  <c:v>242449</c:v>
                </c:pt>
                <c:pt idx="44">
                  <c:v>246131</c:v>
                </c:pt>
                <c:pt idx="45">
                  <c:v>250465</c:v>
                </c:pt>
                <c:pt idx="46">
                  <c:v>251072</c:v>
                </c:pt>
                <c:pt idx="47">
                  <c:v>251096</c:v>
                </c:pt>
                <c:pt idx="48">
                  <c:v>254884</c:v>
                </c:pt>
                <c:pt idx="49">
                  <c:v>258878</c:v>
                </c:pt>
                <c:pt idx="50">
                  <c:v>262227</c:v>
                </c:pt>
                <c:pt idx="51">
                  <c:v>266444</c:v>
                </c:pt>
                <c:pt idx="52">
                  <c:v>271957</c:v>
                </c:pt>
                <c:pt idx="53">
                  <c:v>278425</c:v>
                </c:pt>
                <c:pt idx="54">
                  <c:v>282500</c:v>
                </c:pt>
                <c:pt idx="55">
                  <c:v>287144</c:v>
                </c:pt>
              </c:numCache>
            </c:numRef>
          </c:val>
          <c:smooth val="0"/>
        </c:ser>
        <c:ser>
          <c:idx val="39"/>
          <c:order val="8"/>
          <c:tx>
            <c:v>S8</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Elasticity!$C$188:$KO$188</c:f>
              <c:numCache>
                <c:formatCode>General</c:formatCode>
                <c:ptCount val="299"/>
                <c:pt idx="60">
                  <c:v>2858</c:v>
                </c:pt>
                <c:pt idx="61">
                  <c:v>8282</c:v>
                </c:pt>
                <c:pt idx="62">
                  <c:v>17955</c:v>
                </c:pt>
                <c:pt idx="63">
                  <c:v>24740</c:v>
                </c:pt>
                <c:pt idx="64">
                  <c:v>31958</c:v>
                </c:pt>
                <c:pt idx="65">
                  <c:v>44898</c:v>
                </c:pt>
                <c:pt idx="66">
                  <c:v>52193</c:v>
                </c:pt>
                <c:pt idx="67">
                  <c:v>62121</c:v>
                </c:pt>
                <c:pt idx="68">
                  <c:v>71739</c:v>
                </c:pt>
                <c:pt idx="69">
                  <c:v>79543</c:v>
                </c:pt>
                <c:pt idx="70">
                  <c:v>88363</c:v>
                </c:pt>
                <c:pt idx="71">
                  <c:v>98264</c:v>
                </c:pt>
                <c:pt idx="72">
                  <c:v>101487</c:v>
                </c:pt>
                <c:pt idx="73">
                  <c:v>107179</c:v>
                </c:pt>
                <c:pt idx="74">
                  <c:v>117813</c:v>
                </c:pt>
                <c:pt idx="75">
                  <c:v>118704</c:v>
                </c:pt>
                <c:pt idx="76">
                  <c:v>127770</c:v>
                </c:pt>
                <c:pt idx="77">
                  <c:v>134498</c:v>
                </c:pt>
                <c:pt idx="78">
                  <c:v>145105</c:v>
                </c:pt>
                <c:pt idx="79">
                  <c:v>156424</c:v>
                </c:pt>
                <c:pt idx="80">
                  <c:v>164894</c:v>
                </c:pt>
                <c:pt idx="81">
                  <c:v>176150</c:v>
                </c:pt>
                <c:pt idx="82">
                  <c:v>184667</c:v>
                </c:pt>
                <c:pt idx="83">
                  <c:v>185384</c:v>
                </c:pt>
                <c:pt idx="84">
                  <c:v>191947</c:v>
                </c:pt>
                <c:pt idx="85">
                  <c:v>202699</c:v>
                </c:pt>
                <c:pt idx="86">
                  <c:v>210629</c:v>
                </c:pt>
                <c:pt idx="87">
                  <c:v>220045</c:v>
                </c:pt>
                <c:pt idx="88">
                  <c:v>225019</c:v>
                </c:pt>
                <c:pt idx="89">
                  <c:v>234670</c:v>
                </c:pt>
                <c:pt idx="90">
                  <c:v>239881</c:v>
                </c:pt>
                <c:pt idx="91">
                  <c:v>245470</c:v>
                </c:pt>
                <c:pt idx="92">
                  <c:v>257888</c:v>
                </c:pt>
                <c:pt idx="93">
                  <c:v>266619</c:v>
                </c:pt>
                <c:pt idx="94">
                  <c:v>277589</c:v>
                </c:pt>
                <c:pt idx="95">
                  <c:v>284879</c:v>
                </c:pt>
                <c:pt idx="96">
                  <c:v>297873</c:v>
                </c:pt>
                <c:pt idx="97">
                  <c:v>300308</c:v>
                </c:pt>
                <c:pt idx="98">
                  <c:v>313207</c:v>
                </c:pt>
                <c:pt idx="99">
                  <c:v>319187</c:v>
                </c:pt>
                <c:pt idx="100">
                  <c:v>326717</c:v>
                </c:pt>
                <c:pt idx="101">
                  <c:v>336063</c:v>
                </c:pt>
                <c:pt idx="102">
                  <c:v>344196</c:v>
                </c:pt>
                <c:pt idx="103">
                  <c:v>352688</c:v>
                </c:pt>
                <c:pt idx="104">
                  <c:v>361243</c:v>
                </c:pt>
                <c:pt idx="105">
                  <c:v>370096</c:v>
                </c:pt>
                <c:pt idx="106">
                  <c:v>378945</c:v>
                </c:pt>
                <c:pt idx="107">
                  <c:v>386300</c:v>
                </c:pt>
                <c:pt idx="108">
                  <c:v>395322</c:v>
                </c:pt>
                <c:pt idx="109">
                  <c:v>405249</c:v>
                </c:pt>
                <c:pt idx="110">
                  <c:v>411746</c:v>
                </c:pt>
                <c:pt idx="111">
                  <c:v>417206</c:v>
                </c:pt>
                <c:pt idx="112">
                  <c:v>418237</c:v>
                </c:pt>
                <c:pt idx="113">
                  <c:v>424544</c:v>
                </c:pt>
                <c:pt idx="114">
                  <c:v>434125</c:v>
                </c:pt>
                <c:pt idx="115">
                  <c:v>442254</c:v>
                </c:pt>
                <c:pt idx="116">
                  <c:v>449897</c:v>
                </c:pt>
                <c:pt idx="117">
                  <c:v>457916</c:v>
                </c:pt>
                <c:pt idx="118">
                  <c:v>469426</c:v>
                </c:pt>
                <c:pt idx="119">
                  <c:v>472387</c:v>
                </c:pt>
                <c:pt idx="120">
                  <c:v>478941</c:v>
                </c:pt>
                <c:pt idx="121">
                  <c:v>485364</c:v>
                </c:pt>
                <c:pt idx="122">
                  <c:v>490022</c:v>
                </c:pt>
                <c:pt idx="123">
                  <c:v>495229</c:v>
                </c:pt>
                <c:pt idx="124">
                  <c:v>504660</c:v>
                </c:pt>
                <c:pt idx="125">
                  <c:v>513201</c:v>
                </c:pt>
                <c:pt idx="126">
                  <c:v>523747</c:v>
                </c:pt>
                <c:pt idx="127">
                  <c:v>529152</c:v>
                </c:pt>
                <c:pt idx="128">
                  <c:v>538188</c:v>
                </c:pt>
                <c:pt idx="129">
                  <c:v>548235</c:v>
                </c:pt>
                <c:pt idx="130">
                  <c:v>554579</c:v>
                </c:pt>
                <c:pt idx="131">
                  <c:v>561770</c:v>
                </c:pt>
                <c:pt idx="132">
                  <c:v>564765</c:v>
                </c:pt>
                <c:pt idx="133">
                  <c:v>564958</c:v>
                </c:pt>
                <c:pt idx="134">
                  <c:v>565332</c:v>
                </c:pt>
                <c:pt idx="135">
                  <c:v>570443</c:v>
                </c:pt>
                <c:pt idx="136">
                  <c:v>570930</c:v>
                </c:pt>
                <c:pt idx="137">
                  <c:v>574506</c:v>
                </c:pt>
                <c:pt idx="138">
                  <c:v>575174</c:v>
                </c:pt>
                <c:pt idx="139">
                  <c:v>577293</c:v>
                </c:pt>
                <c:pt idx="140">
                  <c:v>580421</c:v>
                </c:pt>
                <c:pt idx="141">
                  <c:v>584904</c:v>
                </c:pt>
                <c:pt idx="142">
                  <c:v>587018</c:v>
                </c:pt>
                <c:pt idx="143">
                  <c:v>590072</c:v>
                </c:pt>
                <c:pt idx="144">
                  <c:v>595569</c:v>
                </c:pt>
                <c:pt idx="145">
                  <c:v>599070</c:v>
                </c:pt>
                <c:pt idx="146">
                  <c:v>602575</c:v>
                </c:pt>
                <c:pt idx="147">
                  <c:v>607675</c:v>
                </c:pt>
                <c:pt idx="148">
                  <c:v>609690</c:v>
                </c:pt>
                <c:pt idx="149">
                  <c:v>612948</c:v>
                </c:pt>
                <c:pt idx="150">
                  <c:v>617255</c:v>
                </c:pt>
                <c:pt idx="151">
                  <c:v>620091</c:v>
                </c:pt>
                <c:pt idx="152">
                  <c:v>622427</c:v>
                </c:pt>
                <c:pt idx="153">
                  <c:v>627743</c:v>
                </c:pt>
                <c:pt idx="154">
                  <c:v>629701</c:v>
                </c:pt>
                <c:pt idx="155">
                  <c:v>634335</c:v>
                </c:pt>
                <c:pt idx="156">
                  <c:v>636607</c:v>
                </c:pt>
                <c:pt idx="157">
                  <c:v>637285</c:v>
                </c:pt>
                <c:pt idx="158">
                  <c:v>637364</c:v>
                </c:pt>
                <c:pt idx="159">
                  <c:v>639119</c:v>
                </c:pt>
                <c:pt idx="160">
                  <c:v>643157</c:v>
                </c:pt>
                <c:pt idx="161">
                  <c:v>648866</c:v>
                </c:pt>
                <c:pt idx="162">
                  <c:v>655362</c:v>
                </c:pt>
                <c:pt idx="163">
                  <c:v>657175</c:v>
                </c:pt>
                <c:pt idx="164">
                  <c:v>662986</c:v>
                </c:pt>
                <c:pt idx="165">
                  <c:v>663065</c:v>
                </c:pt>
                <c:pt idx="166">
                  <c:v>664324</c:v>
                </c:pt>
                <c:pt idx="167">
                  <c:v>671893</c:v>
                </c:pt>
                <c:pt idx="168">
                  <c:v>677139</c:v>
                </c:pt>
                <c:pt idx="169">
                  <c:v>681126</c:v>
                </c:pt>
                <c:pt idx="170">
                  <c:v>684298</c:v>
                </c:pt>
                <c:pt idx="171">
                  <c:v>689587</c:v>
                </c:pt>
                <c:pt idx="172">
                  <c:v>694188</c:v>
                </c:pt>
                <c:pt idx="173">
                  <c:v>694673</c:v>
                </c:pt>
                <c:pt idx="174">
                  <c:v>696098</c:v>
                </c:pt>
                <c:pt idx="175">
                  <c:v>701920</c:v>
                </c:pt>
                <c:pt idx="176">
                  <c:v>707722</c:v>
                </c:pt>
                <c:pt idx="177">
                  <c:v>710081</c:v>
                </c:pt>
                <c:pt idx="178">
                  <c:v>713699</c:v>
                </c:pt>
                <c:pt idx="179">
                  <c:v>716181</c:v>
                </c:pt>
                <c:pt idx="180">
                  <c:v>720666</c:v>
                </c:pt>
                <c:pt idx="181">
                  <c:v>724566</c:v>
                </c:pt>
                <c:pt idx="182">
                  <c:v>727164</c:v>
                </c:pt>
                <c:pt idx="183">
                  <c:v>730993</c:v>
                </c:pt>
                <c:pt idx="184">
                  <c:v>732553</c:v>
                </c:pt>
                <c:pt idx="185">
                  <c:v>732966</c:v>
                </c:pt>
                <c:pt idx="186">
                  <c:v>736654</c:v>
                </c:pt>
                <c:pt idx="187">
                  <c:v>740677</c:v>
                </c:pt>
                <c:pt idx="188">
                  <c:v>744807</c:v>
                </c:pt>
                <c:pt idx="189">
                  <c:v>748649</c:v>
                </c:pt>
                <c:pt idx="190">
                  <c:v>752337</c:v>
                </c:pt>
                <c:pt idx="191">
                  <c:v>754125</c:v>
                </c:pt>
                <c:pt idx="192">
                  <c:v>757263</c:v>
                </c:pt>
                <c:pt idx="193">
                  <c:v>761462</c:v>
                </c:pt>
                <c:pt idx="194">
                  <c:v>766025</c:v>
                </c:pt>
                <c:pt idx="195">
                  <c:v>771768</c:v>
                </c:pt>
                <c:pt idx="196">
                  <c:v>775518</c:v>
                </c:pt>
                <c:pt idx="197">
                  <c:v>775567</c:v>
                </c:pt>
                <c:pt idx="198">
                  <c:v>775649</c:v>
                </c:pt>
                <c:pt idx="199">
                  <c:v>779878</c:v>
                </c:pt>
                <c:pt idx="200">
                  <c:v>784906</c:v>
                </c:pt>
                <c:pt idx="201">
                  <c:v>786433</c:v>
                </c:pt>
                <c:pt idx="202">
                  <c:v>790057</c:v>
                </c:pt>
                <c:pt idx="203">
                  <c:v>793617</c:v>
                </c:pt>
                <c:pt idx="204">
                  <c:v>798080</c:v>
                </c:pt>
                <c:pt idx="205">
                  <c:v>801336</c:v>
                </c:pt>
                <c:pt idx="206">
                  <c:v>803395</c:v>
                </c:pt>
                <c:pt idx="207">
                  <c:v>808956</c:v>
                </c:pt>
                <c:pt idx="208">
                  <c:v>810383</c:v>
                </c:pt>
                <c:pt idx="209">
                  <c:v>810459</c:v>
                </c:pt>
                <c:pt idx="210">
                  <c:v>813724</c:v>
                </c:pt>
                <c:pt idx="211">
                  <c:v>815428</c:v>
                </c:pt>
                <c:pt idx="212">
                  <c:v>815454</c:v>
                </c:pt>
                <c:pt idx="213">
                  <c:v>818710</c:v>
                </c:pt>
                <c:pt idx="214">
                  <c:v>823926</c:v>
                </c:pt>
                <c:pt idx="215">
                  <c:v>828300</c:v>
                </c:pt>
                <c:pt idx="216">
                  <c:v>829974</c:v>
                </c:pt>
                <c:pt idx="217">
                  <c:v>832811</c:v>
                </c:pt>
                <c:pt idx="218">
                  <c:v>837474</c:v>
                </c:pt>
                <c:pt idx="219">
                  <c:v>840557</c:v>
                </c:pt>
                <c:pt idx="220">
                  <c:v>846273</c:v>
                </c:pt>
                <c:pt idx="221">
                  <c:v>846311</c:v>
                </c:pt>
                <c:pt idx="222">
                  <c:v>848907</c:v>
                </c:pt>
                <c:pt idx="223">
                  <c:v>852545</c:v>
                </c:pt>
                <c:pt idx="224">
                  <c:v>857741</c:v>
                </c:pt>
                <c:pt idx="225">
                  <c:v>862619</c:v>
                </c:pt>
                <c:pt idx="226">
                  <c:v>863773</c:v>
                </c:pt>
                <c:pt idx="227">
                  <c:v>868016</c:v>
                </c:pt>
                <c:pt idx="228">
                  <c:v>872397</c:v>
                </c:pt>
                <c:pt idx="229">
                  <c:v>876479</c:v>
                </c:pt>
                <c:pt idx="230">
                  <c:v>878903</c:v>
                </c:pt>
                <c:pt idx="231">
                  <c:v>879066</c:v>
                </c:pt>
                <c:pt idx="232">
                  <c:v>883184</c:v>
                </c:pt>
                <c:pt idx="233">
                  <c:v>888494</c:v>
                </c:pt>
                <c:pt idx="234">
                  <c:v>891876</c:v>
                </c:pt>
                <c:pt idx="235">
                  <c:v>892353</c:v>
                </c:pt>
                <c:pt idx="236">
                  <c:v>897001</c:v>
                </c:pt>
                <c:pt idx="237">
                  <c:v>899936</c:v>
                </c:pt>
                <c:pt idx="238">
                  <c:v>902238</c:v>
                </c:pt>
                <c:pt idx="239">
                  <c:v>909413</c:v>
                </c:pt>
                <c:pt idx="240">
                  <c:v>912531</c:v>
                </c:pt>
                <c:pt idx="241">
                  <c:v>912695</c:v>
                </c:pt>
                <c:pt idx="242">
                  <c:v>916680</c:v>
                </c:pt>
                <c:pt idx="243">
                  <c:v>919455</c:v>
                </c:pt>
                <c:pt idx="244">
                  <c:v>920049</c:v>
                </c:pt>
                <c:pt idx="245">
                  <c:v>920238</c:v>
                </c:pt>
                <c:pt idx="246">
                  <c:v>920265</c:v>
                </c:pt>
                <c:pt idx="247">
                  <c:v>926598</c:v>
                </c:pt>
                <c:pt idx="248">
                  <c:v>932916</c:v>
                </c:pt>
                <c:pt idx="249">
                  <c:v>935453</c:v>
                </c:pt>
                <c:pt idx="250">
                  <c:v>941300</c:v>
                </c:pt>
                <c:pt idx="251">
                  <c:v>944032</c:v>
                </c:pt>
                <c:pt idx="252">
                  <c:v>947808</c:v>
                </c:pt>
                <c:pt idx="253">
                  <c:v>950086</c:v>
                </c:pt>
                <c:pt idx="254">
                  <c:v>952341</c:v>
                </c:pt>
                <c:pt idx="255">
                  <c:v>954093</c:v>
                </c:pt>
                <c:pt idx="256">
                  <c:v>954422</c:v>
                </c:pt>
                <c:pt idx="257">
                  <c:v>954524</c:v>
                </c:pt>
                <c:pt idx="258">
                  <c:v>959486</c:v>
                </c:pt>
                <c:pt idx="259">
                  <c:v>963940</c:v>
                </c:pt>
                <c:pt idx="260">
                  <c:v>967217</c:v>
                </c:pt>
                <c:pt idx="261">
                  <c:v>972659</c:v>
                </c:pt>
                <c:pt idx="262">
                  <c:v>975117</c:v>
                </c:pt>
                <c:pt idx="263">
                  <c:v>979612</c:v>
                </c:pt>
                <c:pt idx="264">
                  <c:v>979751</c:v>
                </c:pt>
                <c:pt idx="265">
                  <c:v>983085</c:v>
                </c:pt>
                <c:pt idx="266">
                  <c:v>984661</c:v>
                </c:pt>
                <c:pt idx="267">
                  <c:v>986962</c:v>
                </c:pt>
                <c:pt idx="268">
                  <c:v>989176</c:v>
                </c:pt>
                <c:pt idx="269">
                  <c:v>994471</c:v>
                </c:pt>
                <c:pt idx="270">
                  <c:v>1000008</c:v>
                </c:pt>
                <c:pt idx="271">
                  <c:v>1005075</c:v>
                </c:pt>
                <c:pt idx="272">
                  <c:v>1008712</c:v>
                </c:pt>
                <c:pt idx="273">
                  <c:v>1008823</c:v>
                </c:pt>
                <c:pt idx="274">
                  <c:v>1009701</c:v>
                </c:pt>
                <c:pt idx="275">
                  <c:v>1010878</c:v>
                </c:pt>
                <c:pt idx="276">
                  <c:v>1014325</c:v>
                </c:pt>
                <c:pt idx="277">
                  <c:v>1017519</c:v>
                </c:pt>
                <c:pt idx="278">
                  <c:v>1022214</c:v>
                </c:pt>
                <c:pt idx="279">
                  <c:v>1025397</c:v>
                </c:pt>
                <c:pt idx="280">
                  <c:v>1028646</c:v>
                </c:pt>
                <c:pt idx="281">
                  <c:v>1031008</c:v>
                </c:pt>
                <c:pt idx="282">
                  <c:v>1033033</c:v>
                </c:pt>
                <c:pt idx="283">
                  <c:v>1036513</c:v>
                </c:pt>
                <c:pt idx="284">
                  <c:v>1039976</c:v>
                </c:pt>
                <c:pt idx="285">
                  <c:v>1041263</c:v>
                </c:pt>
                <c:pt idx="286">
                  <c:v>1043960</c:v>
                </c:pt>
                <c:pt idx="287">
                  <c:v>1046278</c:v>
                </c:pt>
                <c:pt idx="288">
                  <c:v>1049152</c:v>
                </c:pt>
                <c:pt idx="289">
                  <c:v>1051779</c:v>
                </c:pt>
                <c:pt idx="290">
                  <c:v>1053162</c:v>
                </c:pt>
                <c:pt idx="291">
                  <c:v>1055871</c:v>
                </c:pt>
                <c:pt idx="292">
                  <c:v>1058763</c:v>
                </c:pt>
                <c:pt idx="293">
                  <c:v>1059516</c:v>
                </c:pt>
                <c:pt idx="294">
                  <c:v>1061237</c:v>
                </c:pt>
                <c:pt idx="295">
                  <c:v>1062430</c:v>
                </c:pt>
                <c:pt idx="296">
                  <c:v>1063019</c:v>
                </c:pt>
                <c:pt idx="297">
                  <c:v>1064238</c:v>
                </c:pt>
                <c:pt idx="298">
                  <c:v>1065845</c:v>
                </c:pt>
              </c:numCache>
            </c:numRef>
          </c:val>
          <c:smooth val="0"/>
        </c:ser>
        <c:ser>
          <c:idx val="40"/>
          <c:order val="9"/>
          <c:tx>
            <c:v>S9</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Elasticity!$C$200:$KO$200</c:f>
              <c:numCache>
                <c:formatCode>General</c:formatCode>
                <c:ptCount val="299"/>
                <c:pt idx="0">
                  <c:v>2</c:v>
                </c:pt>
                <c:pt idx="1">
                  <c:v>844</c:v>
                </c:pt>
                <c:pt idx="2">
                  <c:v>4893</c:v>
                </c:pt>
                <c:pt idx="3">
                  <c:v>11742</c:v>
                </c:pt>
                <c:pt idx="4">
                  <c:v>19147</c:v>
                </c:pt>
                <c:pt idx="5">
                  <c:v>27087</c:v>
                </c:pt>
                <c:pt idx="6">
                  <c:v>32382</c:v>
                </c:pt>
                <c:pt idx="7">
                  <c:v>40720</c:v>
                </c:pt>
                <c:pt idx="8">
                  <c:v>45340</c:v>
                </c:pt>
                <c:pt idx="9">
                  <c:v>51802</c:v>
                </c:pt>
                <c:pt idx="10">
                  <c:v>57469</c:v>
                </c:pt>
                <c:pt idx="11">
                  <c:v>63826</c:v>
                </c:pt>
                <c:pt idx="12">
                  <c:v>70368</c:v>
                </c:pt>
                <c:pt idx="13">
                  <c:v>75590</c:v>
                </c:pt>
                <c:pt idx="14">
                  <c:v>81253</c:v>
                </c:pt>
                <c:pt idx="15">
                  <c:v>87425</c:v>
                </c:pt>
                <c:pt idx="16">
                  <c:v>92980</c:v>
                </c:pt>
                <c:pt idx="17">
                  <c:v>100945</c:v>
                </c:pt>
                <c:pt idx="18">
                  <c:v>104622</c:v>
                </c:pt>
                <c:pt idx="19">
                  <c:v>111550</c:v>
                </c:pt>
                <c:pt idx="20">
                  <c:v>116348</c:v>
                </c:pt>
                <c:pt idx="21">
                  <c:v>122020</c:v>
                </c:pt>
                <c:pt idx="22">
                  <c:v>126815</c:v>
                </c:pt>
                <c:pt idx="23">
                  <c:v>132248</c:v>
                </c:pt>
                <c:pt idx="24">
                  <c:v>137973</c:v>
                </c:pt>
                <c:pt idx="25">
                  <c:v>143970</c:v>
                </c:pt>
                <c:pt idx="26">
                  <c:v>150854</c:v>
                </c:pt>
                <c:pt idx="27">
                  <c:v>155529</c:v>
                </c:pt>
                <c:pt idx="28">
                  <c:v>161913</c:v>
                </c:pt>
                <c:pt idx="29">
                  <c:v>167499</c:v>
                </c:pt>
                <c:pt idx="30">
                  <c:v>174643</c:v>
                </c:pt>
                <c:pt idx="31">
                  <c:v>180444</c:v>
                </c:pt>
                <c:pt idx="32">
                  <c:v>185891</c:v>
                </c:pt>
                <c:pt idx="33">
                  <c:v>191059</c:v>
                </c:pt>
                <c:pt idx="34">
                  <c:v>195547</c:v>
                </c:pt>
                <c:pt idx="35">
                  <c:v>201715</c:v>
                </c:pt>
                <c:pt idx="36">
                  <c:v>207059</c:v>
                </c:pt>
                <c:pt idx="37">
                  <c:v>212353</c:v>
                </c:pt>
                <c:pt idx="38">
                  <c:v>219056</c:v>
                </c:pt>
                <c:pt idx="39">
                  <c:v>224488</c:v>
                </c:pt>
                <c:pt idx="40">
                  <c:v>228201</c:v>
                </c:pt>
                <c:pt idx="41">
                  <c:v>233405</c:v>
                </c:pt>
                <c:pt idx="42">
                  <c:v>238071</c:v>
                </c:pt>
                <c:pt idx="43">
                  <c:v>242443</c:v>
                </c:pt>
                <c:pt idx="44">
                  <c:v>246120</c:v>
                </c:pt>
                <c:pt idx="45">
                  <c:v>250462</c:v>
                </c:pt>
                <c:pt idx="46">
                  <c:v>251073</c:v>
                </c:pt>
                <c:pt idx="47">
                  <c:v>251110</c:v>
                </c:pt>
                <c:pt idx="48">
                  <c:v>254893</c:v>
                </c:pt>
                <c:pt idx="49">
                  <c:v>258879</c:v>
                </c:pt>
                <c:pt idx="50">
                  <c:v>262232</c:v>
                </c:pt>
                <c:pt idx="51">
                  <c:v>266452</c:v>
                </c:pt>
                <c:pt idx="52">
                  <c:v>271977</c:v>
                </c:pt>
                <c:pt idx="53">
                  <c:v>278424</c:v>
                </c:pt>
                <c:pt idx="54">
                  <c:v>282493</c:v>
                </c:pt>
                <c:pt idx="55">
                  <c:v>287125</c:v>
                </c:pt>
                <c:pt idx="56">
                  <c:v>294305</c:v>
                </c:pt>
                <c:pt idx="57">
                  <c:v>295884</c:v>
                </c:pt>
                <c:pt idx="58">
                  <c:v>290423</c:v>
                </c:pt>
                <c:pt idx="59">
                  <c:v>295566</c:v>
                </c:pt>
                <c:pt idx="60">
                  <c:v>300221</c:v>
                </c:pt>
                <c:pt idx="61">
                  <c:v>302754</c:v>
                </c:pt>
                <c:pt idx="62">
                  <c:v>307237</c:v>
                </c:pt>
                <c:pt idx="63">
                  <c:v>310520</c:v>
                </c:pt>
                <c:pt idx="64">
                  <c:v>314027</c:v>
                </c:pt>
                <c:pt idx="65">
                  <c:v>320307</c:v>
                </c:pt>
                <c:pt idx="66">
                  <c:v>323832</c:v>
                </c:pt>
                <c:pt idx="67">
                  <c:v>328631</c:v>
                </c:pt>
                <c:pt idx="68">
                  <c:v>333274</c:v>
                </c:pt>
                <c:pt idx="69">
                  <c:v>336999</c:v>
                </c:pt>
                <c:pt idx="70">
                  <c:v>341247</c:v>
                </c:pt>
                <c:pt idx="71">
                  <c:v>345991</c:v>
                </c:pt>
                <c:pt idx="72">
                  <c:v>347535</c:v>
                </c:pt>
                <c:pt idx="73">
                  <c:v>350667</c:v>
                </c:pt>
                <c:pt idx="74">
                  <c:v>355365</c:v>
                </c:pt>
                <c:pt idx="75">
                  <c:v>355785</c:v>
                </c:pt>
                <c:pt idx="76">
                  <c:v>360093</c:v>
                </c:pt>
                <c:pt idx="77">
                  <c:v>363301</c:v>
                </c:pt>
                <c:pt idx="78">
                  <c:v>368423</c:v>
                </c:pt>
                <c:pt idx="79">
                  <c:v>373891</c:v>
                </c:pt>
                <c:pt idx="80">
                  <c:v>378003</c:v>
                </c:pt>
                <c:pt idx="81">
                  <c:v>383328</c:v>
                </c:pt>
                <c:pt idx="82">
                  <c:v>387445</c:v>
                </c:pt>
                <c:pt idx="83">
                  <c:v>387778</c:v>
                </c:pt>
                <c:pt idx="84">
                  <c:v>390987</c:v>
                </c:pt>
                <c:pt idx="85">
                  <c:v>396162</c:v>
                </c:pt>
                <c:pt idx="86">
                  <c:v>399941</c:v>
                </c:pt>
                <c:pt idx="87">
                  <c:v>404541</c:v>
                </c:pt>
                <c:pt idx="88">
                  <c:v>406915</c:v>
                </c:pt>
                <c:pt idx="89">
                  <c:v>411496</c:v>
                </c:pt>
                <c:pt idx="90">
                  <c:v>414031</c:v>
                </c:pt>
                <c:pt idx="91">
                  <c:v>416749</c:v>
                </c:pt>
                <c:pt idx="92">
                  <c:v>422790</c:v>
                </c:pt>
                <c:pt idx="93">
                  <c:v>427050</c:v>
                </c:pt>
                <c:pt idx="94">
                  <c:v>432377</c:v>
                </c:pt>
                <c:pt idx="95">
                  <c:v>435892</c:v>
                </c:pt>
                <c:pt idx="96">
                  <c:v>442098</c:v>
                </c:pt>
                <c:pt idx="97">
                  <c:v>443257</c:v>
                </c:pt>
                <c:pt idx="98">
                  <c:v>449577</c:v>
                </c:pt>
                <c:pt idx="99">
                  <c:v>452374</c:v>
                </c:pt>
                <c:pt idx="100">
                  <c:v>456036</c:v>
                </c:pt>
                <c:pt idx="101">
                  <c:v>460501</c:v>
                </c:pt>
                <c:pt idx="102">
                  <c:v>464420</c:v>
                </c:pt>
                <c:pt idx="103">
                  <c:v>468477</c:v>
                </c:pt>
                <c:pt idx="104">
                  <c:v>472595</c:v>
                </c:pt>
                <c:pt idx="105">
                  <c:v>476848</c:v>
                </c:pt>
                <c:pt idx="106">
                  <c:v>481224</c:v>
                </c:pt>
                <c:pt idx="107">
                  <c:v>484731</c:v>
                </c:pt>
                <c:pt idx="108">
                  <c:v>489094</c:v>
                </c:pt>
                <c:pt idx="109">
                  <c:v>493892</c:v>
                </c:pt>
                <c:pt idx="110">
                  <c:v>497090</c:v>
                </c:pt>
                <c:pt idx="111">
                  <c:v>499617</c:v>
                </c:pt>
                <c:pt idx="112">
                  <c:v>500197</c:v>
                </c:pt>
                <c:pt idx="113">
                  <c:v>503186</c:v>
                </c:pt>
                <c:pt idx="114">
                  <c:v>507830</c:v>
                </c:pt>
                <c:pt idx="115">
                  <c:v>511829</c:v>
                </c:pt>
                <c:pt idx="116">
                  <c:v>515468</c:v>
                </c:pt>
                <c:pt idx="117">
                  <c:v>519391</c:v>
                </c:pt>
                <c:pt idx="118">
                  <c:v>524874</c:v>
                </c:pt>
                <c:pt idx="119">
                  <c:v>526401</c:v>
                </c:pt>
                <c:pt idx="120">
                  <c:v>529551</c:v>
                </c:pt>
                <c:pt idx="121">
                  <c:v>532633</c:v>
                </c:pt>
                <c:pt idx="122">
                  <c:v>534896</c:v>
                </c:pt>
                <c:pt idx="123">
                  <c:v>537438</c:v>
                </c:pt>
                <c:pt idx="124">
                  <c:v>541964</c:v>
                </c:pt>
                <c:pt idx="125">
                  <c:v>546086</c:v>
                </c:pt>
                <c:pt idx="126">
                  <c:v>551153</c:v>
                </c:pt>
                <c:pt idx="127">
                  <c:v>553803</c:v>
                </c:pt>
                <c:pt idx="128">
                  <c:v>558279</c:v>
                </c:pt>
                <c:pt idx="129">
                  <c:v>563072</c:v>
                </c:pt>
                <c:pt idx="130">
                  <c:v>566022</c:v>
                </c:pt>
                <c:pt idx="131">
                  <c:v>569647</c:v>
                </c:pt>
                <c:pt idx="132">
                  <c:v>571118</c:v>
                </c:pt>
                <c:pt idx="133">
                  <c:v>571170</c:v>
                </c:pt>
                <c:pt idx="134">
                  <c:v>571170</c:v>
                </c:pt>
                <c:pt idx="135">
                  <c:v>573901</c:v>
                </c:pt>
                <c:pt idx="136">
                  <c:v>574117</c:v>
                </c:pt>
                <c:pt idx="137">
                  <c:v>575850</c:v>
                </c:pt>
                <c:pt idx="138">
                  <c:v>576157</c:v>
                </c:pt>
                <c:pt idx="139">
                  <c:v>577316</c:v>
                </c:pt>
                <c:pt idx="140">
                  <c:v>580661</c:v>
                </c:pt>
                <c:pt idx="141">
                  <c:v>584905</c:v>
                </c:pt>
                <c:pt idx="142">
                  <c:v>587041</c:v>
                </c:pt>
                <c:pt idx="143">
                  <c:v>590046</c:v>
                </c:pt>
                <c:pt idx="144">
                  <c:v>595565</c:v>
                </c:pt>
                <c:pt idx="145">
                  <c:v>599069</c:v>
                </c:pt>
                <c:pt idx="146">
                  <c:v>602573</c:v>
                </c:pt>
                <c:pt idx="147">
                  <c:v>607678</c:v>
                </c:pt>
                <c:pt idx="148">
                  <c:v>609680</c:v>
                </c:pt>
                <c:pt idx="149">
                  <c:v>612955</c:v>
                </c:pt>
                <c:pt idx="150">
                  <c:v>617250</c:v>
                </c:pt>
                <c:pt idx="151">
                  <c:v>620101</c:v>
                </c:pt>
                <c:pt idx="152">
                  <c:v>622553</c:v>
                </c:pt>
                <c:pt idx="153">
                  <c:v>627739</c:v>
                </c:pt>
                <c:pt idx="154">
                  <c:v>629692</c:v>
                </c:pt>
                <c:pt idx="155">
                  <c:v>634320</c:v>
                </c:pt>
                <c:pt idx="156">
                  <c:v>636615</c:v>
                </c:pt>
                <c:pt idx="157">
                  <c:v>637288</c:v>
                </c:pt>
                <c:pt idx="158">
                  <c:v>637357</c:v>
                </c:pt>
                <c:pt idx="159">
                  <c:v>639121</c:v>
                </c:pt>
                <c:pt idx="160">
                  <c:v>643154</c:v>
                </c:pt>
                <c:pt idx="161">
                  <c:v>648858</c:v>
                </c:pt>
                <c:pt idx="162">
                  <c:v>655373</c:v>
                </c:pt>
                <c:pt idx="163">
                  <c:v>657293</c:v>
                </c:pt>
                <c:pt idx="164">
                  <c:v>663059</c:v>
                </c:pt>
                <c:pt idx="165">
                  <c:v>663063</c:v>
                </c:pt>
                <c:pt idx="166">
                  <c:v>664333</c:v>
                </c:pt>
                <c:pt idx="167">
                  <c:v>671836</c:v>
                </c:pt>
                <c:pt idx="168">
                  <c:v>677150</c:v>
                </c:pt>
                <c:pt idx="169">
                  <c:v>681103</c:v>
                </c:pt>
                <c:pt idx="170">
                  <c:v>684294</c:v>
                </c:pt>
                <c:pt idx="171">
                  <c:v>689701</c:v>
                </c:pt>
                <c:pt idx="172">
                  <c:v>694083</c:v>
                </c:pt>
                <c:pt idx="173">
                  <c:v>694825</c:v>
                </c:pt>
                <c:pt idx="174">
                  <c:v>696094</c:v>
                </c:pt>
                <c:pt idx="175">
                  <c:v>703019</c:v>
                </c:pt>
                <c:pt idx="176">
                  <c:v>707726</c:v>
                </c:pt>
                <c:pt idx="177">
                  <c:v>710866</c:v>
                </c:pt>
                <c:pt idx="178">
                  <c:v>713690</c:v>
                </c:pt>
                <c:pt idx="179">
                  <c:v>716185</c:v>
                </c:pt>
                <c:pt idx="180">
                  <c:v>720670</c:v>
                </c:pt>
                <c:pt idx="181">
                  <c:v>724462</c:v>
                </c:pt>
                <c:pt idx="182">
                  <c:v>727175</c:v>
                </c:pt>
                <c:pt idx="183">
                  <c:v>730999</c:v>
                </c:pt>
                <c:pt idx="184">
                  <c:v>732547</c:v>
                </c:pt>
                <c:pt idx="185">
                  <c:v>732960</c:v>
                </c:pt>
                <c:pt idx="186">
                  <c:v>736651</c:v>
                </c:pt>
                <c:pt idx="187">
                  <c:v>740671</c:v>
                </c:pt>
                <c:pt idx="188">
                  <c:v>744779</c:v>
                </c:pt>
                <c:pt idx="189">
                  <c:v>748645</c:v>
                </c:pt>
                <c:pt idx="190">
                  <c:v>752339</c:v>
                </c:pt>
                <c:pt idx="191">
                  <c:v>754132</c:v>
                </c:pt>
                <c:pt idx="192">
                  <c:v>757247</c:v>
                </c:pt>
                <c:pt idx="193">
                  <c:v>761779</c:v>
                </c:pt>
                <c:pt idx="194">
                  <c:v>765964</c:v>
                </c:pt>
                <c:pt idx="195">
                  <c:v>771859</c:v>
                </c:pt>
                <c:pt idx="196">
                  <c:v>775511</c:v>
                </c:pt>
                <c:pt idx="197">
                  <c:v>775563</c:v>
                </c:pt>
                <c:pt idx="198">
                  <c:v>775639</c:v>
                </c:pt>
                <c:pt idx="199">
                  <c:v>779903</c:v>
                </c:pt>
                <c:pt idx="200">
                  <c:v>784909</c:v>
                </c:pt>
                <c:pt idx="201">
                  <c:v>786417</c:v>
                </c:pt>
                <c:pt idx="202">
                  <c:v>790082</c:v>
                </c:pt>
                <c:pt idx="203">
                  <c:v>793600</c:v>
                </c:pt>
                <c:pt idx="204">
                  <c:v>798074</c:v>
                </c:pt>
                <c:pt idx="205">
                  <c:v>801330</c:v>
                </c:pt>
                <c:pt idx="206">
                  <c:v>803405</c:v>
                </c:pt>
                <c:pt idx="207">
                  <c:v>809015</c:v>
                </c:pt>
                <c:pt idx="208">
                  <c:v>810392</c:v>
                </c:pt>
                <c:pt idx="209">
                  <c:v>810468</c:v>
                </c:pt>
                <c:pt idx="210">
                  <c:v>813719</c:v>
                </c:pt>
                <c:pt idx="211">
                  <c:v>815422</c:v>
                </c:pt>
                <c:pt idx="212">
                  <c:v>815450</c:v>
                </c:pt>
                <c:pt idx="213">
                  <c:v>818700</c:v>
                </c:pt>
                <c:pt idx="214">
                  <c:v>823765</c:v>
                </c:pt>
                <c:pt idx="215">
                  <c:v>828438</c:v>
                </c:pt>
                <c:pt idx="216">
                  <c:v>830056</c:v>
                </c:pt>
                <c:pt idx="217">
                  <c:v>832818</c:v>
                </c:pt>
                <c:pt idx="218">
                  <c:v>837430</c:v>
                </c:pt>
                <c:pt idx="219">
                  <c:v>840594</c:v>
                </c:pt>
                <c:pt idx="220">
                  <c:v>846268</c:v>
                </c:pt>
                <c:pt idx="221">
                  <c:v>846308</c:v>
                </c:pt>
                <c:pt idx="222">
                  <c:v>848907</c:v>
                </c:pt>
                <c:pt idx="223">
                  <c:v>852604</c:v>
                </c:pt>
                <c:pt idx="224">
                  <c:v>857761</c:v>
                </c:pt>
                <c:pt idx="225">
                  <c:v>862614</c:v>
                </c:pt>
                <c:pt idx="226">
                  <c:v>863772</c:v>
                </c:pt>
                <c:pt idx="227">
                  <c:v>868024</c:v>
                </c:pt>
                <c:pt idx="228">
                  <c:v>872397</c:v>
                </c:pt>
                <c:pt idx="229">
                  <c:v>876448</c:v>
                </c:pt>
                <c:pt idx="230">
                  <c:v>878889</c:v>
                </c:pt>
                <c:pt idx="231">
                  <c:v>879065</c:v>
                </c:pt>
                <c:pt idx="232">
                  <c:v>883217</c:v>
                </c:pt>
                <c:pt idx="233">
                  <c:v>888495</c:v>
                </c:pt>
                <c:pt idx="234">
                  <c:v>891884</c:v>
                </c:pt>
                <c:pt idx="235">
                  <c:v>892347</c:v>
                </c:pt>
                <c:pt idx="236">
                  <c:v>897011</c:v>
                </c:pt>
                <c:pt idx="237">
                  <c:v>899921</c:v>
                </c:pt>
                <c:pt idx="238">
                  <c:v>902391</c:v>
                </c:pt>
                <c:pt idx="239">
                  <c:v>909403</c:v>
                </c:pt>
                <c:pt idx="240">
                  <c:v>912532</c:v>
                </c:pt>
                <c:pt idx="241">
                  <c:v>912683</c:v>
                </c:pt>
                <c:pt idx="242">
                  <c:v>916670</c:v>
                </c:pt>
                <c:pt idx="243">
                  <c:v>919475</c:v>
                </c:pt>
                <c:pt idx="244">
                  <c:v>920055</c:v>
                </c:pt>
                <c:pt idx="245">
                  <c:v>920235</c:v>
                </c:pt>
                <c:pt idx="246">
                  <c:v>920271</c:v>
                </c:pt>
                <c:pt idx="247">
                  <c:v>926479</c:v>
                </c:pt>
                <c:pt idx="248">
                  <c:v>932860</c:v>
                </c:pt>
                <c:pt idx="249">
                  <c:v>935458</c:v>
                </c:pt>
                <c:pt idx="250">
                  <c:v>941477</c:v>
                </c:pt>
                <c:pt idx="251">
                  <c:v>944030</c:v>
                </c:pt>
                <c:pt idx="252">
                  <c:v>947912</c:v>
                </c:pt>
                <c:pt idx="253">
                  <c:v>950210</c:v>
                </c:pt>
                <c:pt idx="254">
                  <c:v>952359</c:v>
                </c:pt>
                <c:pt idx="255">
                  <c:v>954091</c:v>
                </c:pt>
                <c:pt idx="256">
                  <c:v>954385</c:v>
                </c:pt>
                <c:pt idx="257">
                  <c:v>954515</c:v>
                </c:pt>
                <c:pt idx="258">
                  <c:v>959503</c:v>
                </c:pt>
                <c:pt idx="259">
                  <c:v>963922</c:v>
                </c:pt>
                <c:pt idx="260">
                  <c:v>967219</c:v>
                </c:pt>
                <c:pt idx="261">
                  <c:v>972664</c:v>
                </c:pt>
                <c:pt idx="262">
                  <c:v>975178</c:v>
                </c:pt>
                <c:pt idx="263">
                  <c:v>979604</c:v>
                </c:pt>
                <c:pt idx="264">
                  <c:v>979760</c:v>
                </c:pt>
                <c:pt idx="265">
                  <c:v>983090</c:v>
                </c:pt>
                <c:pt idx="266">
                  <c:v>984656</c:v>
                </c:pt>
                <c:pt idx="267">
                  <c:v>986984</c:v>
                </c:pt>
                <c:pt idx="268">
                  <c:v>989185</c:v>
                </c:pt>
                <c:pt idx="269">
                  <c:v>994497</c:v>
                </c:pt>
                <c:pt idx="270">
                  <c:v>1000022</c:v>
                </c:pt>
                <c:pt idx="271">
                  <c:v>1004985</c:v>
                </c:pt>
                <c:pt idx="272">
                  <c:v>1008777</c:v>
                </c:pt>
                <c:pt idx="273">
                  <c:v>1008852</c:v>
                </c:pt>
                <c:pt idx="274">
                  <c:v>1009708</c:v>
                </c:pt>
                <c:pt idx="275">
                  <c:v>1010871</c:v>
                </c:pt>
                <c:pt idx="276">
                  <c:v>1014359</c:v>
                </c:pt>
                <c:pt idx="277">
                  <c:v>1017527</c:v>
                </c:pt>
                <c:pt idx="278">
                  <c:v>1022200</c:v>
                </c:pt>
                <c:pt idx="279">
                  <c:v>1025390</c:v>
                </c:pt>
                <c:pt idx="280">
                  <c:v>1028651</c:v>
                </c:pt>
                <c:pt idx="281">
                  <c:v>1031001</c:v>
                </c:pt>
                <c:pt idx="282">
                  <c:v>1033034</c:v>
                </c:pt>
                <c:pt idx="283">
                  <c:v>1036663</c:v>
                </c:pt>
                <c:pt idx="284">
                  <c:v>1040483</c:v>
                </c:pt>
                <c:pt idx="285">
                  <c:v>1041701</c:v>
                </c:pt>
                <c:pt idx="286">
                  <c:v>1044008</c:v>
                </c:pt>
                <c:pt idx="287">
                  <c:v>1046261</c:v>
                </c:pt>
                <c:pt idx="288">
                  <c:v>1048975</c:v>
                </c:pt>
                <c:pt idx="289">
                  <c:v>1051760</c:v>
                </c:pt>
                <c:pt idx="290">
                  <c:v>1053255</c:v>
                </c:pt>
                <c:pt idx="291">
                  <c:v>1055897</c:v>
                </c:pt>
                <c:pt idx="292">
                  <c:v>1058753</c:v>
                </c:pt>
                <c:pt idx="293">
                  <c:v>1059659</c:v>
                </c:pt>
                <c:pt idx="294">
                  <c:v>1061231</c:v>
                </c:pt>
                <c:pt idx="295">
                  <c:v>1062968</c:v>
                </c:pt>
                <c:pt idx="296">
                  <c:v>1063020</c:v>
                </c:pt>
                <c:pt idx="297">
                  <c:v>1064248</c:v>
                </c:pt>
                <c:pt idx="298">
                  <c:v>1065820</c:v>
                </c:pt>
              </c:numCache>
            </c:numRef>
          </c:val>
          <c:smooth val="0"/>
        </c:ser>
        <c:ser>
          <c:idx val="41"/>
          <c:order val="10"/>
          <c:tx>
            <c:v>S10</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Elasticity!$C$212:$KO$212</c:f>
              <c:numCache>
                <c:formatCode>General</c:formatCode>
                <c:ptCount val="299"/>
                <c:pt idx="0">
                  <c:v>3</c:v>
                </c:pt>
                <c:pt idx="1">
                  <c:v>845</c:v>
                </c:pt>
                <c:pt idx="2">
                  <c:v>4901</c:v>
                </c:pt>
                <c:pt idx="3">
                  <c:v>11675</c:v>
                </c:pt>
                <c:pt idx="4">
                  <c:v>19150</c:v>
                </c:pt>
                <c:pt idx="5">
                  <c:v>27094</c:v>
                </c:pt>
                <c:pt idx="6">
                  <c:v>32388</c:v>
                </c:pt>
                <c:pt idx="7">
                  <c:v>40708</c:v>
                </c:pt>
                <c:pt idx="8">
                  <c:v>45324</c:v>
                </c:pt>
                <c:pt idx="9">
                  <c:v>51795</c:v>
                </c:pt>
                <c:pt idx="10">
                  <c:v>57431</c:v>
                </c:pt>
                <c:pt idx="11">
                  <c:v>63855</c:v>
                </c:pt>
                <c:pt idx="12">
                  <c:v>70336</c:v>
                </c:pt>
                <c:pt idx="13">
                  <c:v>75552</c:v>
                </c:pt>
                <c:pt idx="14">
                  <c:v>81252</c:v>
                </c:pt>
                <c:pt idx="15">
                  <c:v>87414</c:v>
                </c:pt>
                <c:pt idx="16">
                  <c:v>92978</c:v>
                </c:pt>
                <c:pt idx="17">
                  <c:v>100935</c:v>
                </c:pt>
                <c:pt idx="18">
                  <c:v>104632</c:v>
                </c:pt>
                <c:pt idx="19">
                  <c:v>111442</c:v>
                </c:pt>
                <c:pt idx="20">
                  <c:v>116343</c:v>
                </c:pt>
                <c:pt idx="21">
                  <c:v>122043</c:v>
                </c:pt>
                <c:pt idx="22">
                  <c:v>126804</c:v>
                </c:pt>
                <c:pt idx="23">
                  <c:v>132591</c:v>
                </c:pt>
                <c:pt idx="24">
                  <c:v>137977</c:v>
                </c:pt>
                <c:pt idx="25">
                  <c:v>143964</c:v>
                </c:pt>
                <c:pt idx="26">
                  <c:v>150849</c:v>
                </c:pt>
                <c:pt idx="27">
                  <c:v>155532</c:v>
                </c:pt>
                <c:pt idx="28">
                  <c:v>161903</c:v>
                </c:pt>
                <c:pt idx="29">
                  <c:v>167451</c:v>
                </c:pt>
                <c:pt idx="30">
                  <c:v>174650</c:v>
                </c:pt>
                <c:pt idx="31">
                  <c:v>180541</c:v>
                </c:pt>
                <c:pt idx="32">
                  <c:v>185887</c:v>
                </c:pt>
                <c:pt idx="33">
                  <c:v>191096</c:v>
                </c:pt>
                <c:pt idx="34">
                  <c:v>195544</c:v>
                </c:pt>
                <c:pt idx="35">
                  <c:v>201730</c:v>
                </c:pt>
                <c:pt idx="36">
                  <c:v>207051</c:v>
                </c:pt>
                <c:pt idx="37">
                  <c:v>212338</c:v>
                </c:pt>
                <c:pt idx="38">
                  <c:v>218944</c:v>
                </c:pt>
                <c:pt idx="39">
                  <c:v>224498</c:v>
                </c:pt>
                <c:pt idx="40">
                  <c:v>228195</c:v>
                </c:pt>
                <c:pt idx="41">
                  <c:v>233517</c:v>
                </c:pt>
                <c:pt idx="42">
                  <c:v>237898</c:v>
                </c:pt>
                <c:pt idx="43">
                  <c:v>242447</c:v>
                </c:pt>
                <c:pt idx="44">
                  <c:v>246134</c:v>
                </c:pt>
                <c:pt idx="45">
                  <c:v>250452</c:v>
                </c:pt>
                <c:pt idx="46">
                  <c:v>251064</c:v>
                </c:pt>
                <c:pt idx="47">
                  <c:v>251405</c:v>
                </c:pt>
                <c:pt idx="48">
                  <c:v>254883</c:v>
                </c:pt>
                <c:pt idx="49">
                  <c:v>258884</c:v>
                </c:pt>
                <c:pt idx="50">
                  <c:v>262219</c:v>
                </c:pt>
                <c:pt idx="51">
                  <c:v>266447</c:v>
                </c:pt>
                <c:pt idx="52">
                  <c:v>271953</c:v>
                </c:pt>
                <c:pt idx="53">
                  <c:v>278422</c:v>
                </c:pt>
                <c:pt idx="54">
                  <c:v>282500</c:v>
                </c:pt>
                <c:pt idx="55">
                  <c:v>287121</c:v>
                </c:pt>
                <c:pt idx="56">
                  <c:v>294273</c:v>
                </c:pt>
                <c:pt idx="57">
                  <c:v>295888</c:v>
                </c:pt>
                <c:pt idx="58">
                  <c:v>290490</c:v>
                </c:pt>
                <c:pt idx="59">
                  <c:v>295555</c:v>
                </c:pt>
                <c:pt idx="60">
                  <c:v>300228</c:v>
                </c:pt>
                <c:pt idx="61">
                  <c:v>302770</c:v>
                </c:pt>
                <c:pt idx="62">
                  <c:v>307201</c:v>
                </c:pt>
                <c:pt idx="63">
                  <c:v>310627</c:v>
                </c:pt>
                <c:pt idx="64">
                  <c:v>314035</c:v>
                </c:pt>
                <c:pt idx="65">
                  <c:v>320303</c:v>
                </c:pt>
                <c:pt idx="66">
                  <c:v>323872</c:v>
                </c:pt>
                <c:pt idx="67">
                  <c:v>328630</c:v>
                </c:pt>
                <c:pt idx="68">
                  <c:v>333278</c:v>
                </c:pt>
                <c:pt idx="69">
                  <c:v>336988</c:v>
                </c:pt>
                <c:pt idx="70">
                  <c:v>341239</c:v>
                </c:pt>
                <c:pt idx="71">
                  <c:v>346002</c:v>
                </c:pt>
                <c:pt idx="72">
                  <c:v>347614</c:v>
                </c:pt>
                <c:pt idx="73">
                  <c:v>350290</c:v>
                </c:pt>
                <c:pt idx="74">
                  <c:v>355345</c:v>
                </c:pt>
                <c:pt idx="75">
                  <c:v>355786</c:v>
                </c:pt>
                <c:pt idx="76">
                  <c:v>360093</c:v>
                </c:pt>
                <c:pt idx="77">
                  <c:v>363281</c:v>
                </c:pt>
                <c:pt idx="78">
                  <c:v>368420</c:v>
                </c:pt>
                <c:pt idx="79">
                  <c:v>373886</c:v>
                </c:pt>
                <c:pt idx="80">
                  <c:v>377899</c:v>
                </c:pt>
                <c:pt idx="81">
                  <c:v>383334</c:v>
                </c:pt>
                <c:pt idx="82">
                  <c:v>387434</c:v>
                </c:pt>
                <c:pt idx="83">
                  <c:v>387770</c:v>
                </c:pt>
                <c:pt idx="84">
                  <c:v>390991</c:v>
                </c:pt>
                <c:pt idx="85">
                  <c:v>396089</c:v>
                </c:pt>
                <c:pt idx="86">
                  <c:v>399938</c:v>
                </c:pt>
                <c:pt idx="87">
                  <c:v>404524</c:v>
                </c:pt>
                <c:pt idx="88">
                  <c:v>406910</c:v>
                </c:pt>
                <c:pt idx="89">
                  <c:v>411623</c:v>
                </c:pt>
                <c:pt idx="90">
                  <c:v>414042</c:v>
                </c:pt>
                <c:pt idx="91">
                  <c:v>416757</c:v>
                </c:pt>
                <c:pt idx="92">
                  <c:v>422767</c:v>
                </c:pt>
                <c:pt idx="93">
                  <c:v>427064</c:v>
                </c:pt>
                <c:pt idx="94">
                  <c:v>432353</c:v>
                </c:pt>
                <c:pt idx="95">
                  <c:v>435899</c:v>
                </c:pt>
                <c:pt idx="96">
                  <c:v>442103</c:v>
                </c:pt>
                <c:pt idx="97">
                  <c:v>443259</c:v>
                </c:pt>
                <c:pt idx="98">
                  <c:v>449581</c:v>
                </c:pt>
                <c:pt idx="99">
                  <c:v>452381</c:v>
                </c:pt>
                <c:pt idx="100">
                  <c:v>455970</c:v>
                </c:pt>
                <c:pt idx="101">
                  <c:v>460510</c:v>
                </c:pt>
                <c:pt idx="102">
                  <c:v>464413</c:v>
                </c:pt>
                <c:pt idx="103">
                  <c:v>468483</c:v>
                </c:pt>
                <c:pt idx="104">
                  <c:v>472591</c:v>
                </c:pt>
                <c:pt idx="105">
                  <c:v>476894</c:v>
                </c:pt>
                <c:pt idx="106">
                  <c:v>481224</c:v>
                </c:pt>
                <c:pt idx="107">
                  <c:v>484731</c:v>
                </c:pt>
                <c:pt idx="108">
                  <c:v>489087</c:v>
                </c:pt>
                <c:pt idx="109">
                  <c:v>493890</c:v>
                </c:pt>
                <c:pt idx="110">
                  <c:v>497065</c:v>
                </c:pt>
                <c:pt idx="111">
                  <c:v>499677</c:v>
                </c:pt>
                <c:pt idx="112">
                  <c:v>500145</c:v>
                </c:pt>
                <c:pt idx="113">
                  <c:v>503168</c:v>
                </c:pt>
                <c:pt idx="114">
                  <c:v>507831</c:v>
                </c:pt>
                <c:pt idx="115">
                  <c:v>511930</c:v>
                </c:pt>
                <c:pt idx="116">
                  <c:v>515483</c:v>
                </c:pt>
                <c:pt idx="117">
                  <c:v>519399</c:v>
                </c:pt>
                <c:pt idx="118">
                  <c:v>524937</c:v>
                </c:pt>
                <c:pt idx="119">
                  <c:v>526389</c:v>
                </c:pt>
                <c:pt idx="120">
                  <c:v>529564</c:v>
                </c:pt>
                <c:pt idx="121">
                  <c:v>532623</c:v>
                </c:pt>
                <c:pt idx="122">
                  <c:v>534892</c:v>
                </c:pt>
                <c:pt idx="123">
                  <c:v>537431</c:v>
                </c:pt>
                <c:pt idx="124">
                  <c:v>541959</c:v>
                </c:pt>
                <c:pt idx="125">
                  <c:v>546084</c:v>
                </c:pt>
                <c:pt idx="126">
                  <c:v>551157</c:v>
                </c:pt>
                <c:pt idx="127">
                  <c:v>553800</c:v>
                </c:pt>
                <c:pt idx="128">
                  <c:v>558237</c:v>
                </c:pt>
                <c:pt idx="129">
                  <c:v>563069</c:v>
                </c:pt>
                <c:pt idx="130">
                  <c:v>566180</c:v>
                </c:pt>
                <c:pt idx="131">
                  <c:v>569625</c:v>
                </c:pt>
                <c:pt idx="132">
                  <c:v>571123</c:v>
                </c:pt>
                <c:pt idx="133">
                  <c:v>571222</c:v>
                </c:pt>
                <c:pt idx="134">
                  <c:v>571395</c:v>
                </c:pt>
                <c:pt idx="135">
                  <c:v>573904</c:v>
                </c:pt>
                <c:pt idx="136">
                  <c:v>574141</c:v>
                </c:pt>
                <c:pt idx="137">
                  <c:v>575841</c:v>
                </c:pt>
                <c:pt idx="138">
                  <c:v>576150</c:v>
                </c:pt>
                <c:pt idx="139">
                  <c:v>577305</c:v>
                </c:pt>
                <c:pt idx="140">
                  <c:v>580666</c:v>
                </c:pt>
                <c:pt idx="141">
                  <c:v>584910</c:v>
                </c:pt>
                <c:pt idx="142">
                  <c:v>587042</c:v>
                </c:pt>
                <c:pt idx="143">
                  <c:v>590038</c:v>
                </c:pt>
                <c:pt idx="144">
                  <c:v>595568</c:v>
                </c:pt>
                <c:pt idx="145">
                  <c:v>599132</c:v>
                </c:pt>
                <c:pt idx="146">
                  <c:v>602581</c:v>
                </c:pt>
                <c:pt idx="147">
                  <c:v>607682</c:v>
                </c:pt>
                <c:pt idx="148">
                  <c:v>609683</c:v>
                </c:pt>
                <c:pt idx="149">
                  <c:v>612947</c:v>
                </c:pt>
                <c:pt idx="150">
                  <c:v>617250</c:v>
                </c:pt>
                <c:pt idx="151">
                  <c:v>620091</c:v>
                </c:pt>
                <c:pt idx="152">
                  <c:v>622576</c:v>
                </c:pt>
                <c:pt idx="153">
                  <c:v>627752</c:v>
                </c:pt>
                <c:pt idx="154">
                  <c:v>629706</c:v>
                </c:pt>
                <c:pt idx="155">
                  <c:v>634108</c:v>
                </c:pt>
                <c:pt idx="156">
                  <c:v>636612</c:v>
                </c:pt>
                <c:pt idx="157">
                  <c:v>637294</c:v>
                </c:pt>
                <c:pt idx="158">
                  <c:v>637364</c:v>
                </c:pt>
                <c:pt idx="159">
                  <c:v>639124</c:v>
                </c:pt>
                <c:pt idx="160">
                  <c:v>643142</c:v>
                </c:pt>
                <c:pt idx="161">
                  <c:v>648850</c:v>
                </c:pt>
                <c:pt idx="162">
                  <c:v>655375</c:v>
                </c:pt>
                <c:pt idx="163">
                  <c:v>657176</c:v>
                </c:pt>
                <c:pt idx="164">
                  <c:v>662988</c:v>
                </c:pt>
                <c:pt idx="165">
                  <c:v>663061</c:v>
                </c:pt>
                <c:pt idx="166">
                  <c:v>664480</c:v>
                </c:pt>
                <c:pt idx="167">
                  <c:v>671819</c:v>
                </c:pt>
                <c:pt idx="168">
                  <c:v>677117</c:v>
                </c:pt>
                <c:pt idx="169">
                  <c:v>681164</c:v>
                </c:pt>
                <c:pt idx="170">
                  <c:v>684298</c:v>
                </c:pt>
                <c:pt idx="171">
                  <c:v>689589</c:v>
                </c:pt>
                <c:pt idx="172">
                  <c:v>694195</c:v>
                </c:pt>
                <c:pt idx="173">
                  <c:v>694659</c:v>
                </c:pt>
                <c:pt idx="174">
                  <c:v>696138</c:v>
                </c:pt>
                <c:pt idx="175">
                  <c:v>701941</c:v>
                </c:pt>
                <c:pt idx="176">
                  <c:v>707711</c:v>
                </c:pt>
                <c:pt idx="177">
                  <c:v>710260</c:v>
                </c:pt>
                <c:pt idx="178">
                  <c:v>713676</c:v>
                </c:pt>
                <c:pt idx="179">
                  <c:v>716170</c:v>
                </c:pt>
                <c:pt idx="180">
                  <c:v>720675</c:v>
                </c:pt>
                <c:pt idx="181">
                  <c:v>724036</c:v>
                </c:pt>
                <c:pt idx="182">
                  <c:v>727169</c:v>
                </c:pt>
                <c:pt idx="183">
                  <c:v>730991</c:v>
                </c:pt>
                <c:pt idx="184">
                  <c:v>732543</c:v>
                </c:pt>
                <c:pt idx="185">
                  <c:v>732918</c:v>
                </c:pt>
                <c:pt idx="186">
                  <c:v>736676</c:v>
                </c:pt>
                <c:pt idx="187">
                  <c:v>740685</c:v>
                </c:pt>
                <c:pt idx="188">
                  <c:v>744856</c:v>
                </c:pt>
                <c:pt idx="189">
                  <c:v>748637</c:v>
                </c:pt>
                <c:pt idx="190">
                  <c:v>752345</c:v>
                </c:pt>
                <c:pt idx="191">
                  <c:v>754134</c:v>
                </c:pt>
                <c:pt idx="192">
                  <c:v>757247</c:v>
                </c:pt>
                <c:pt idx="193">
                  <c:v>761471</c:v>
                </c:pt>
                <c:pt idx="194">
                  <c:v>765935</c:v>
                </c:pt>
                <c:pt idx="195">
                  <c:v>771771</c:v>
                </c:pt>
                <c:pt idx="196">
                  <c:v>775510</c:v>
                </c:pt>
                <c:pt idx="197">
                  <c:v>775574</c:v>
                </c:pt>
                <c:pt idx="198">
                  <c:v>775630</c:v>
                </c:pt>
                <c:pt idx="199">
                  <c:v>779894</c:v>
                </c:pt>
                <c:pt idx="200">
                  <c:v>784899</c:v>
                </c:pt>
                <c:pt idx="201">
                  <c:v>786431</c:v>
                </c:pt>
                <c:pt idx="202">
                  <c:v>790072</c:v>
                </c:pt>
                <c:pt idx="203">
                  <c:v>793610</c:v>
                </c:pt>
                <c:pt idx="204">
                  <c:v>798081</c:v>
                </c:pt>
                <c:pt idx="205">
                  <c:v>801329</c:v>
                </c:pt>
                <c:pt idx="206">
                  <c:v>803400</c:v>
                </c:pt>
                <c:pt idx="207">
                  <c:v>808958</c:v>
                </c:pt>
                <c:pt idx="208">
                  <c:v>810389</c:v>
                </c:pt>
                <c:pt idx="209">
                  <c:v>810458</c:v>
                </c:pt>
                <c:pt idx="210">
                  <c:v>813727</c:v>
                </c:pt>
                <c:pt idx="211">
                  <c:v>815427</c:v>
                </c:pt>
                <c:pt idx="212">
                  <c:v>815445</c:v>
                </c:pt>
                <c:pt idx="213">
                  <c:v>818710</c:v>
                </c:pt>
                <c:pt idx="214">
                  <c:v>823910</c:v>
                </c:pt>
                <c:pt idx="215">
                  <c:v>828267</c:v>
                </c:pt>
                <c:pt idx="216">
                  <c:v>830012</c:v>
                </c:pt>
                <c:pt idx="217">
                  <c:v>832806</c:v>
                </c:pt>
                <c:pt idx="218">
                  <c:v>837462</c:v>
                </c:pt>
                <c:pt idx="219">
                  <c:v>840553</c:v>
                </c:pt>
                <c:pt idx="220">
                  <c:v>846279</c:v>
                </c:pt>
                <c:pt idx="221">
                  <c:v>846309</c:v>
                </c:pt>
                <c:pt idx="222">
                  <c:v>848924</c:v>
                </c:pt>
                <c:pt idx="223">
                  <c:v>852545</c:v>
                </c:pt>
                <c:pt idx="224">
                  <c:v>857746</c:v>
                </c:pt>
                <c:pt idx="225">
                  <c:v>862661</c:v>
                </c:pt>
                <c:pt idx="226">
                  <c:v>863767</c:v>
                </c:pt>
                <c:pt idx="227">
                  <c:v>868023</c:v>
                </c:pt>
                <c:pt idx="228">
                  <c:v>872405</c:v>
                </c:pt>
                <c:pt idx="229">
                  <c:v>876474</c:v>
                </c:pt>
                <c:pt idx="230">
                  <c:v>878932</c:v>
                </c:pt>
                <c:pt idx="231">
                  <c:v>879069</c:v>
                </c:pt>
                <c:pt idx="232">
                  <c:v>883188</c:v>
                </c:pt>
                <c:pt idx="233">
                  <c:v>888491</c:v>
                </c:pt>
                <c:pt idx="234">
                  <c:v>891896</c:v>
                </c:pt>
                <c:pt idx="235">
                  <c:v>892363</c:v>
                </c:pt>
                <c:pt idx="236">
                  <c:v>897005</c:v>
                </c:pt>
                <c:pt idx="237">
                  <c:v>899908</c:v>
                </c:pt>
                <c:pt idx="238">
                  <c:v>902235</c:v>
                </c:pt>
                <c:pt idx="239">
                  <c:v>909405</c:v>
                </c:pt>
                <c:pt idx="240">
                  <c:v>912524</c:v>
                </c:pt>
                <c:pt idx="241">
                  <c:v>912678</c:v>
                </c:pt>
                <c:pt idx="242">
                  <c:v>916675</c:v>
                </c:pt>
                <c:pt idx="243">
                  <c:v>919456</c:v>
                </c:pt>
                <c:pt idx="244">
                  <c:v>920043</c:v>
                </c:pt>
                <c:pt idx="245">
                  <c:v>920244</c:v>
                </c:pt>
                <c:pt idx="246">
                  <c:v>920278</c:v>
                </c:pt>
                <c:pt idx="247">
                  <c:v>926506</c:v>
                </c:pt>
                <c:pt idx="248">
                  <c:v>932925</c:v>
                </c:pt>
                <c:pt idx="249">
                  <c:v>935446</c:v>
                </c:pt>
                <c:pt idx="250">
                  <c:v>941352</c:v>
                </c:pt>
                <c:pt idx="251">
                  <c:v>944034</c:v>
                </c:pt>
                <c:pt idx="252">
                  <c:v>947813</c:v>
                </c:pt>
                <c:pt idx="253">
                  <c:v>950094</c:v>
                </c:pt>
                <c:pt idx="254">
                  <c:v>952343</c:v>
                </c:pt>
                <c:pt idx="255">
                  <c:v>954071</c:v>
                </c:pt>
                <c:pt idx="256">
                  <c:v>954380</c:v>
                </c:pt>
                <c:pt idx="257">
                  <c:v>954505</c:v>
                </c:pt>
                <c:pt idx="258">
                  <c:v>959452</c:v>
                </c:pt>
                <c:pt idx="259">
                  <c:v>963934</c:v>
                </c:pt>
                <c:pt idx="260">
                  <c:v>967234</c:v>
                </c:pt>
                <c:pt idx="261">
                  <c:v>972670</c:v>
                </c:pt>
                <c:pt idx="262">
                  <c:v>975117</c:v>
                </c:pt>
                <c:pt idx="263">
                  <c:v>979608</c:v>
                </c:pt>
                <c:pt idx="264">
                  <c:v>979777</c:v>
                </c:pt>
                <c:pt idx="265">
                  <c:v>983083</c:v>
                </c:pt>
                <c:pt idx="266">
                  <c:v>984722</c:v>
                </c:pt>
                <c:pt idx="267">
                  <c:v>986970</c:v>
                </c:pt>
                <c:pt idx="268">
                  <c:v>989163</c:v>
                </c:pt>
                <c:pt idx="269">
                  <c:v>994482</c:v>
                </c:pt>
                <c:pt idx="270">
                  <c:v>999998</c:v>
                </c:pt>
                <c:pt idx="271">
                  <c:v>1004993</c:v>
                </c:pt>
                <c:pt idx="272">
                  <c:v>1008723</c:v>
                </c:pt>
                <c:pt idx="273">
                  <c:v>1008839</c:v>
                </c:pt>
                <c:pt idx="274">
                  <c:v>1009750</c:v>
                </c:pt>
                <c:pt idx="275">
                  <c:v>1010878</c:v>
                </c:pt>
                <c:pt idx="276">
                  <c:v>1014331</c:v>
                </c:pt>
                <c:pt idx="277">
                  <c:v>1017518</c:v>
                </c:pt>
                <c:pt idx="278">
                  <c:v>1022203</c:v>
                </c:pt>
                <c:pt idx="279">
                  <c:v>1025393</c:v>
                </c:pt>
                <c:pt idx="280">
                  <c:v>1028653</c:v>
                </c:pt>
                <c:pt idx="281">
                  <c:v>1030410</c:v>
                </c:pt>
                <c:pt idx="282">
                  <c:v>1033645</c:v>
                </c:pt>
                <c:pt idx="283">
                  <c:v>1036636</c:v>
                </c:pt>
                <c:pt idx="284">
                  <c:v>1039978</c:v>
                </c:pt>
                <c:pt idx="285">
                  <c:v>1041693</c:v>
                </c:pt>
                <c:pt idx="286">
                  <c:v>1043998</c:v>
                </c:pt>
                <c:pt idx="287">
                  <c:v>1046278</c:v>
                </c:pt>
                <c:pt idx="288">
                  <c:v>1048973</c:v>
                </c:pt>
                <c:pt idx="289">
                  <c:v>1051719</c:v>
                </c:pt>
                <c:pt idx="290">
                  <c:v>1053143</c:v>
                </c:pt>
                <c:pt idx="291">
                  <c:v>1055877</c:v>
                </c:pt>
                <c:pt idx="292">
                  <c:v>1058759</c:v>
                </c:pt>
                <c:pt idx="293">
                  <c:v>1059467</c:v>
                </c:pt>
                <c:pt idx="294">
                  <c:v>1061548</c:v>
                </c:pt>
                <c:pt idx="295">
                  <c:v>1062956</c:v>
                </c:pt>
                <c:pt idx="296">
                  <c:v>1063018</c:v>
                </c:pt>
                <c:pt idx="297">
                  <c:v>1064243</c:v>
                </c:pt>
                <c:pt idx="298">
                  <c:v>1065834</c:v>
                </c:pt>
              </c:numCache>
            </c:numRef>
          </c:val>
          <c:smooth val="0"/>
        </c:ser>
        <c:ser>
          <c:idx val="42"/>
          <c:order val="11"/>
          <c:tx>
            <c:v>S11</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Elasticity!$C$224:$KO$224</c:f>
              <c:numCache>
                <c:formatCode>General</c:formatCode>
                <c:ptCount val="299"/>
                <c:pt idx="0">
                  <c:v>4</c:v>
                </c:pt>
                <c:pt idx="1">
                  <c:v>849</c:v>
                </c:pt>
                <c:pt idx="2">
                  <c:v>4911</c:v>
                </c:pt>
                <c:pt idx="3">
                  <c:v>11685</c:v>
                </c:pt>
                <c:pt idx="4">
                  <c:v>19145</c:v>
                </c:pt>
                <c:pt idx="5">
                  <c:v>27095</c:v>
                </c:pt>
                <c:pt idx="6">
                  <c:v>32389</c:v>
                </c:pt>
                <c:pt idx="7">
                  <c:v>40712</c:v>
                </c:pt>
                <c:pt idx="8">
                  <c:v>45322</c:v>
                </c:pt>
                <c:pt idx="9">
                  <c:v>51799</c:v>
                </c:pt>
                <c:pt idx="10">
                  <c:v>57424</c:v>
                </c:pt>
                <c:pt idx="11">
                  <c:v>63830</c:v>
                </c:pt>
                <c:pt idx="12">
                  <c:v>70327</c:v>
                </c:pt>
                <c:pt idx="13">
                  <c:v>75586</c:v>
                </c:pt>
                <c:pt idx="14">
                  <c:v>81245</c:v>
                </c:pt>
                <c:pt idx="15">
                  <c:v>87411</c:v>
                </c:pt>
                <c:pt idx="16">
                  <c:v>92968</c:v>
                </c:pt>
                <c:pt idx="17">
                  <c:v>100930</c:v>
                </c:pt>
                <c:pt idx="18">
                  <c:v>104632</c:v>
                </c:pt>
                <c:pt idx="19">
                  <c:v>111460</c:v>
                </c:pt>
                <c:pt idx="20">
                  <c:v>116345</c:v>
                </c:pt>
                <c:pt idx="21">
                  <c:v>122050</c:v>
                </c:pt>
                <c:pt idx="22">
                  <c:v>126808</c:v>
                </c:pt>
                <c:pt idx="23">
                  <c:v>132248</c:v>
                </c:pt>
                <c:pt idx="24">
                  <c:v>137998</c:v>
                </c:pt>
                <c:pt idx="25">
                  <c:v>143965</c:v>
                </c:pt>
                <c:pt idx="26">
                  <c:v>150833</c:v>
                </c:pt>
                <c:pt idx="27">
                  <c:v>155536</c:v>
                </c:pt>
                <c:pt idx="28">
                  <c:v>161901</c:v>
                </c:pt>
                <c:pt idx="29">
                  <c:v>167430</c:v>
                </c:pt>
                <c:pt idx="30">
                  <c:v>174646</c:v>
                </c:pt>
                <c:pt idx="31">
                  <c:v>180434</c:v>
                </c:pt>
                <c:pt idx="32">
                  <c:v>185885</c:v>
                </c:pt>
                <c:pt idx="33">
                  <c:v>191079</c:v>
                </c:pt>
                <c:pt idx="34">
                  <c:v>195529</c:v>
                </c:pt>
                <c:pt idx="35">
                  <c:v>201777</c:v>
                </c:pt>
                <c:pt idx="36">
                  <c:v>207061</c:v>
                </c:pt>
                <c:pt idx="37">
                  <c:v>212382</c:v>
                </c:pt>
                <c:pt idx="38">
                  <c:v>218943</c:v>
                </c:pt>
                <c:pt idx="39">
                  <c:v>224480</c:v>
                </c:pt>
                <c:pt idx="40">
                  <c:v>228188</c:v>
                </c:pt>
                <c:pt idx="41">
                  <c:v>233365</c:v>
                </c:pt>
                <c:pt idx="42">
                  <c:v>237914</c:v>
                </c:pt>
                <c:pt idx="43">
                  <c:v>242236</c:v>
                </c:pt>
                <c:pt idx="44">
                  <c:v>246128</c:v>
                </c:pt>
                <c:pt idx="45">
                  <c:v>250462</c:v>
                </c:pt>
                <c:pt idx="46">
                  <c:v>251075</c:v>
                </c:pt>
                <c:pt idx="47">
                  <c:v>251100</c:v>
                </c:pt>
                <c:pt idx="48">
                  <c:v>254891</c:v>
                </c:pt>
                <c:pt idx="49">
                  <c:v>258879</c:v>
                </c:pt>
                <c:pt idx="50">
                  <c:v>262228</c:v>
                </c:pt>
                <c:pt idx="51">
                  <c:v>266445</c:v>
                </c:pt>
                <c:pt idx="52">
                  <c:v>271947</c:v>
                </c:pt>
                <c:pt idx="53">
                  <c:v>278427</c:v>
                </c:pt>
                <c:pt idx="54">
                  <c:v>282513</c:v>
                </c:pt>
                <c:pt idx="55">
                  <c:v>287118</c:v>
                </c:pt>
                <c:pt idx="56">
                  <c:v>294344</c:v>
                </c:pt>
                <c:pt idx="57">
                  <c:v>295894</c:v>
                </c:pt>
                <c:pt idx="58">
                  <c:v>290501</c:v>
                </c:pt>
                <c:pt idx="59">
                  <c:v>295548</c:v>
                </c:pt>
                <c:pt idx="60">
                  <c:v>300222</c:v>
                </c:pt>
                <c:pt idx="61">
                  <c:v>302763</c:v>
                </c:pt>
                <c:pt idx="62">
                  <c:v>307214</c:v>
                </c:pt>
                <c:pt idx="63">
                  <c:v>310509</c:v>
                </c:pt>
                <c:pt idx="64">
                  <c:v>314031</c:v>
                </c:pt>
                <c:pt idx="65">
                  <c:v>320308</c:v>
                </c:pt>
                <c:pt idx="66">
                  <c:v>323849</c:v>
                </c:pt>
                <c:pt idx="67">
                  <c:v>328672</c:v>
                </c:pt>
                <c:pt idx="68">
                  <c:v>333287</c:v>
                </c:pt>
                <c:pt idx="69">
                  <c:v>336984</c:v>
                </c:pt>
                <c:pt idx="70">
                  <c:v>341240</c:v>
                </c:pt>
                <c:pt idx="71">
                  <c:v>346012</c:v>
                </c:pt>
                <c:pt idx="72">
                  <c:v>347532</c:v>
                </c:pt>
                <c:pt idx="73">
                  <c:v>350277</c:v>
                </c:pt>
                <c:pt idx="74">
                  <c:v>355352</c:v>
                </c:pt>
                <c:pt idx="75">
                  <c:v>355790</c:v>
                </c:pt>
                <c:pt idx="76">
                  <c:v>360090</c:v>
                </c:pt>
                <c:pt idx="77">
                  <c:v>363240</c:v>
                </c:pt>
                <c:pt idx="78">
                  <c:v>368685</c:v>
                </c:pt>
                <c:pt idx="79">
                  <c:v>373884</c:v>
                </c:pt>
                <c:pt idx="80">
                  <c:v>377896</c:v>
                </c:pt>
                <c:pt idx="81">
                  <c:v>383315</c:v>
                </c:pt>
                <c:pt idx="82">
                  <c:v>387439</c:v>
                </c:pt>
                <c:pt idx="83">
                  <c:v>387781</c:v>
                </c:pt>
                <c:pt idx="84">
                  <c:v>390999</c:v>
                </c:pt>
                <c:pt idx="85">
                  <c:v>396094</c:v>
                </c:pt>
                <c:pt idx="86">
                  <c:v>399945</c:v>
                </c:pt>
                <c:pt idx="87">
                  <c:v>404512</c:v>
                </c:pt>
                <c:pt idx="88">
                  <c:v>406894</c:v>
                </c:pt>
                <c:pt idx="89">
                  <c:v>411515</c:v>
                </c:pt>
                <c:pt idx="90">
                  <c:v>414030</c:v>
                </c:pt>
                <c:pt idx="91">
                  <c:v>416753</c:v>
                </c:pt>
                <c:pt idx="92">
                  <c:v>422819</c:v>
                </c:pt>
                <c:pt idx="93">
                  <c:v>427049</c:v>
                </c:pt>
                <c:pt idx="94">
                  <c:v>432358</c:v>
                </c:pt>
                <c:pt idx="95">
                  <c:v>435897</c:v>
                </c:pt>
                <c:pt idx="96">
                  <c:v>442088</c:v>
                </c:pt>
                <c:pt idx="97">
                  <c:v>443274</c:v>
                </c:pt>
                <c:pt idx="98">
                  <c:v>449575</c:v>
                </c:pt>
                <c:pt idx="99">
                  <c:v>452378</c:v>
                </c:pt>
                <c:pt idx="100">
                  <c:v>455972</c:v>
                </c:pt>
                <c:pt idx="101">
                  <c:v>460505</c:v>
                </c:pt>
                <c:pt idx="102">
                  <c:v>464415</c:v>
                </c:pt>
                <c:pt idx="103">
                  <c:v>468479</c:v>
                </c:pt>
                <c:pt idx="104">
                  <c:v>472597</c:v>
                </c:pt>
                <c:pt idx="105">
                  <c:v>476831</c:v>
                </c:pt>
                <c:pt idx="106">
                  <c:v>481226</c:v>
                </c:pt>
                <c:pt idx="107">
                  <c:v>484718</c:v>
                </c:pt>
                <c:pt idx="108">
                  <c:v>489097</c:v>
                </c:pt>
                <c:pt idx="109">
                  <c:v>493885</c:v>
                </c:pt>
                <c:pt idx="110">
                  <c:v>497111</c:v>
                </c:pt>
                <c:pt idx="111">
                  <c:v>499688</c:v>
                </c:pt>
                <c:pt idx="112">
                  <c:v>500189</c:v>
                </c:pt>
                <c:pt idx="113">
                  <c:v>503169</c:v>
                </c:pt>
                <c:pt idx="114">
                  <c:v>507842</c:v>
                </c:pt>
                <c:pt idx="115">
                  <c:v>511819</c:v>
                </c:pt>
                <c:pt idx="116">
                  <c:v>515629</c:v>
                </c:pt>
                <c:pt idx="117">
                  <c:v>519395</c:v>
                </c:pt>
                <c:pt idx="118">
                  <c:v>524938</c:v>
                </c:pt>
                <c:pt idx="119">
                  <c:v>526401</c:v>
                </c:pt>
                <c:pt idx="120">
                  <c:v>529574</c:v>
                </c:pt>
                <c:pt idx="121">
                  <c:v>532635</c:v>
                </c:pt>
                <c:pt idx="122">
                  <c:v>534892</c:v>
                </c:pt>
                <c:pt idx="123">
                  <c:v>537441</c:v>
                </c:pt>
                <c:pt idx="124">
                  <c:v>541957</c:v>
                </c:pt>
                <c:pt idx="125">
                  <c:v>546071</c:v>
                </c:pt>
                <c:pt idx="126">
                  <c:v>551156</c:v>
                </c:pt>
                <c:pt idx="127">
                  <c:v>553807</c:v>
                </c:pt>
                <c:pt idx="128">
                  <c:v>558220</c:v>
                </c:pt>
                <c:pt idx="129">
                  <c:v>563046</c:v>
                </c:pt>
                <c:pt idx="130">
                  <c:v>566174</c:v>
                </c:pt>
                <c:pt idx="131">
                  <c:v>569630</c:v>
                </c:pt>
                <c:pt idx="132">
                  <c:v>571123</c:v>
                </c:pt>
                <c:pt idx="133">
                  <c:v>571229</c:v>
                </c:pt>
                <c:pt idx="134">
                  <c:v>571403</c:v>
                </c:pt>
                <c:pt idx="135">
                  <c:v>573907</c:v>
                </c:pt>
                <c:pt idx="136">
                  <c:v>574115</c:v>
                </c:pt>
                <c:pt idx="137">
                  <c:v>575846</c:v>
                </c:pt>
                <c:pt idx="138">
                  <c:v>576157</c:v>
                </c:pt>
                <c:pt idx="139">
                  <c:v>577303</c:v>
                </c:pt>
                <c:pt idx="140">
                  <c:v>580621</c:v>
                </c:pt>
                <c:pt idx="141">
                  <c:v>584919</c:v>
                </c:pt>
                <c:pt idx="142">
                  <c:v>587025</c:v>
                </c:pt>
                <c:pt idx="143">
                  <c:v>590037</c:v>
                </c:pt>
                <c:pt idx="144">
                  <c:v>595565</c:v>
                </c:pt>
                <c:pt idx="145">
                  <c:v>599075</c:v>
                </c:pt>
                <c:pt idx="146">
                  <c:v>602583</c:v>
                </c:pt>
                <c:pt idx="147">
                  <c:v>607665</c:v>
                </c:pt>
                <c:pt idx="148">
                  <c:v>609688</c:v>
                </c:pt>
                <c:pt idx="149">
                  <c:v>612947</c:v>
                </c:pt>
                <c:pt idx="150">
                  <c:v>617224</c:v>
                </c:pt>
                <c:pt idx="151">
                  <c:v>620080</c:v>
                </c:pt>
                <c:pt idx="152">
                  <c:v>622551</c:v>
                </c:pt>
                <c:pt idx="153">
                  <c:v>627743</c:v>
                </c:pt>
                <c:pt idx="154">
                  <c:v>629705</c:v>
                </c:pt>
                <c:pt idx="155">
                  <c:v>634325</c:v>
                </c:pt>
                <c:pt idx="156">
                  <c:v>636615</c:v>
                </c:pt>
                <c:pt idx="157">
                  <c:v>637285</c:v>
                </c:pt>
                <c:pt idx="158">
                  <c:v>637359</c:v>
                </c:pt>
                <c:pt idx="159">
                  <c:v>639128</c:v>
                </c:pt>
                <c:pt idx="160">
                  <c:v>643155</c:v>
                </c:pt>
                <c:pt idx="161">
                  <c:v>648861</c:v>
                </c:pt>
                <c:pt idx="162">
                  <c:v>655371</c:v>
                </c:pt>
                <c:pt idx="163">
                  <c:v>657117</c:v>
                </c:pt>
                <c:pt idx="164">
                  <c:v>662986</c:v>
                </c:pt>
                <c:pt idx="165">
                  <c:v>663056</c:v>
                </c:pt>
                <c:pt idx="166">
                  <c:v>664319</c:v>
                </c:pt>
                <c:pt idx="167">
                  <c:v>671829</c:v>
                </c:pt>
                <c:pt idx="168">
                  <c:v>677123</c:v>
                </c:pt>
                <c:pt idx="169">
                  <c:v>681138</c:v>
                </c:pt>
                <c:pt idx="170">
                  <c:v>684286</c:v>
                </c:pt>
                <c:pt idx="171">
                  <c:v>689578</c:v>
                </c:pt>
                <c:pt idx="172">
                  <c:v>694200</c:v>
                </c:pt>
                <c:pt idx="173">
                  <c:v>694681</c:v>
                </c:pt>
                <c:pt idx="174">
                  <c:v>696095</c:v>
                </c:pt>
                <c:pt idx="175">
                  <c:v>701918</c:v>
                </c:pt>
                <c:pt idx="176">
                  <c:v>707710</c:v>
                </c:pt>
                <c:pt idx="177">
                  <c:v>710270</c:v>
                </c:pt>
                <c:pt idx="178">
                  <c:v>713686</c:v>
                </c:pt>
                <c:pt idx="179">
                  <c:v>716182</c:v>
                </c:pt>
                <c:pt idx="180">
                  <c:v>720727</c:v>
                </c:pt>
                <c:pt idx="181">
                  <c:v>724018</c:v>
                </c:pt>
                <c:pt idx="182">
                  <c:v>727169</c:v>
                </c:pt>
                <c:pt idx="183">
                  <c:v>730998</c:v>
                </c:pt>
                <c:pt idx="184">
                  <c:v>732550</c:v>
                </c:pt>
                <c:pt idx="185">
                  <c:v>732968</c:v>
                </c:pt>
                <c:pt idx="186">
                  <c:v>736682</c:v>
                </c:pt>
                <c:pt idx="187">
                  <c:v>740706</c:v>
                </c:pt>
                <c:pt idx="188">
                  <c:v>744794</c:v>
                </c:pt>
                <c:pt idx="189">
                  <c:v>748651</c:v>
                </c:pt>
                <c:pt idx="190">
                  <c:v>752340</c:v>
                </c:pt>
                <c:pt idx="191">
                  <c:v>754114</c:v>
                </c:pt>
                <c:pt idx="192">
                  <c:v>757245</c:v>
                </c:pt>
                <c:pt idx="193">
                  <c:v>761499</c:v>
                </c:pt>
                <c:pt idx="194">
                  <c:v>765975</c:v>
                </c:pt>
                <c:pt idx="195">
                  <c:v>771780</c:v>
                </c:pt>
                <c:pt idx="196">
                  <c:v>775511</c:v>
                </c:pt>
                <c:pt idx="197">
                  <c:v>775567</c:v>
                </c:pt>
                <c:pt idx="198">
                  <c:v>775641</c:v>
                </c:pt>
                <c:pt idx="199">
                  <c:v>779914</c:v>
                </c:pt>
                <c:pt idx="200">
                  <c:v>784902</c:v>
                </c:pt>
                <c:pt idx="201">
                  <c:v>786434</c:v>
                </c:pt>
                <c:pt idx="202">
                  <c:v>790063</c:v>
                </c:pt>
                <c:pt idx="203">
                  <c:v>793622</c:v>
                </c:pt>
                <c:pt idx="204">
                  <c:v>798115</c:v>
                </c:pt>
                <c:pt idx="205">
                  <c:v>801380</c:v>
                </c:pt>
                <c:pt idx="206">
                  <c:v>803411</c:v>
                </c:pt>
                <c:pt idx="207">
                  <c:v>808953</c:v>
                </c:pt>
                <c:pt idx="208">
                  <c:v>810399</c:v>
                </c:pt>
                <c:pt idx="209">
                  <c:v>810464</c:v>
                </c:pt>
                <c:pt idx="210">
                  <c:v>813730</c:v>
                </c:pt>
                <c:pt idx="211">
                  <c:v>815424</c:v>
                </c:pt>
                <c:pt idx="212">
                  <c:v>815447</c:v>
                </c:pt>
                <c:pt idx="213">
                  <c:v>818721</c:v>
                </c:pt>
                <c:pt idx="214">
                  <c:v>823897</c:v>
                </c:pt>
                <c:pt idx="215">
                  <c:v>828282</c:v>
                </c:pt>
                <c:pt idx="216">
                  <c:v>829977</c:v>
                </c:pt>
                <c:pt idx="217">
                  <c:v>832808</c:v>
                </c:pt>
                <c:pt idx="218">
                  <c:v>837388</c:v>
                </c:pt>
                <c:pt idx="219">
                  <c:v>840531</c:v>
                </c:pt>
                <c:pt idx="220">
                  <c:v>846268</c:v>
                </c:pt>
                <c:pt idx="221">
                  <c:v>846310</c:v>
                </c:pt>
                <c:pt idx="222">
                  <c:v>848909</c:v>
                </c:pt>
                <c:pt idx="223">
                  <c:v>852541</c:v>
                </c:pt>
                <c:pt idx="224">
                  <c:v>857734</c:v>
                </c:pt>
                <c:pt idx="225">
                  <c:v>862622</c:v>
                </c:pt>
                <c:pt idx="226">
                  <c:v>863768</c:v>
                </c:pt>
                <c:pt idx="227">
                  <c:v>868016</c:v>
                </c:pt>
                <c:pt idx="228">
                  <c:v>872391</c:v>
                </c:pt>
                <c:pt idx="229">
                  <c:v>876529</c:v>
                </c:pt>
                <c:pt idx="230">
                  <c:v>878914</c:v>
                </c:pt>
                <c:pt idx="231">
                  <c:v>879131</c:v>
                </c:pt>
                <c:pt idx="232">
                  <c:v>883129</c:v>
                </c:pt>
                <c:pt idx="233">
                  <c:v>888487</c:v>
                </c:pt>
                <c:pt idx="234">
                  <c:v>891871</c:v>
                </c:pt>
                <c:pt idx="235">
                  <c:v>892340</c:v>
                </c:pt>
                <c:pt idx="236">
                  <c:v>897005</c:v>
                </c:pt>
                <c:pt idx="237">
                  <c:v>899908</c:v>
                </c:pt>
                <c:pt idx="238">
                  <c:v>902246</c:v>
                </c:pt>
                <c:pt idx="239">
                  <c:v>909407</c:v>
                </c:pt>
                <c:pt idx="240">
                  <c:v>912528</c:v>
                </c:pt>
                <c:pt idx="241">
                  <c:v>912668</c:v>
                </c:pt>
                <c:pt idx="242">
                  <c:v>916675</c:v>
                </c:pt>
                <c:pt idx="243">
                  <c:v>919454</c:v>
                </c:pt>
                <c:pt idx="244">
                  <c:v>920058</c:v>
                </c:pt>
                <c:pt idx="245">
                  <c:v>920243</c:v>
                </c:pt>
                <c:pt idx="246">
                  <c:v>920282</c:v>
                </c:pt>
                <c:pt idx="247">
                  <c:v>926502</c:v>
                </c:pt>
                <c:pt idx="248">
                  <c:v>932945</c:v>
                </c:pt>
                <c:pt idx="249">
                  <c:v>935450</c:v>
                </c:pt>
                <c:pt idx="250">
                  <c:v>941301</c:v>
                </c:pt>
                <c:pt idx="251">
                  <c:v>944041</c:v>
                </c:pt>
                <c:pt idx="252">
                  <c:v>947809</c:v>
                </c:pt>
                <c:pt idx="253">
                  <c:v>950076</c:v>
                </c:pt>
                <c:pt idx="254">
                  <c:v>952311</c:v>
                </c:pt>
                <c:pt idx="255">
                  <c:v>954055</c:v>
                </c:pt>
                <c:pt idx="256">
                  <c:v>954384</c:v>
                </c:pt>
                <c:pt idx="257">
                  <c:v>954519</c:v>
                </c:pt>
                <c:pt idx="258">
                  <c:v>959485</c:v>
                </c:pt>
                <c:pt idx="259">
                  <c:v>963939</c:v>
                </c:pt>
                <c:pt idx="260">
                  <c:v>967229</c:v>
                </c:pt>
                <c:pt idx="261">
                  <c:v>972741</c:v>
                </c:pt>
                <c:pt idx="262">
                  <c:v>975121</c:v>
                </c:pt>
                <c:pt idx="263">
                  <c:v>979615</c:v>
                </c:pt>
                <c:pt idx="264">
                  <c:v>979759</c:v>
                </c:pt>
                <c:pt idx="265">
                  <c:v>983091</c:v>
                </c:pt>
                <c:pt idx="266">
                  <c:v>984666</c:v>
                </c:pt>
                <c:pt idx="267">
                  <c:v>986991</c:v>
                </c:pt>
                <c:pt idx="268">
                  <c:v>989177</c:v>
                </c:pt>
                <c:pt idx="269">
                  <c:v>994480</c:v>
                </c:pt>
                <c:pt idx="270">
                  <c:v>1000007</c:v>
                </c:pt>
                <c:pt idx="271">
                  <c:v>1004955</c:v>
                </c:pt>
                <c:pt idx="272">
                  <c:v>1008709</c:v>
                </c:pt>
                <c:pt idx="273">
                  <c:v>1008830</c:v>
                </c:pt>
                <c:pt idx="274">
                  <c:v>1009716</c:v>
                </c:pt>
                <c:pt idx="275">
                  <c:v>1010875</c:v>
                </c:pt>
                <c:pt idx="276">
                  <c:v>1014323</c:v>
                </c:pt>
                <c:pt idx="277">
                  <c:v>1017521</c:v>
                </c:pt>
                <c:pt idx="278">
                  <c:v>1022212</c:v>
                </c:pt>
                <c:pt idx="279">
                  <c:v>1025396</c:v>
                </c:pt>
                <c:pt idx="280">
                  <c:v>1028653</c:v>
                </c:pt>
                <c:pt idx="281">
                  <c:v>1031001</c:v>
                </c:pt>
                <c:pt idx="282">
                  <c:v>1033036</c:v>
                </c:pt>
                <c:pt idx="283">
                  <c:v>1036508</c:v>
                </c:pt>
                <c:pt idx="284">
                  <c:v>1039974</c:v>
                </c:pt>
                <c:pt idx="285">
                  <c:v>1041706</c:v>
                </c:pt>
                <c:pt idx="286">
                  <c:v>1044006</c:v>
                </c:pt>
                <c:pt idx="287">
                  <c:v>1046278</c:v>
                </c:pt>
                <c:pt idx="288">
                  <c:v>1048971</c:v>
                </c:pt>
                <c:pt idx="289">
                  <c:v>1051764</c:v>
                </c:pt>
                <c:pt idx="290">
                  <c:v>1053136</c:v>
                </c:pt>
                <c:pt idx="291">
                  <c:v>1055876</c:v>
                </c:pt>
                <c:pt idx="292">
                  <c:v>1058965</c:v>
                </c:pt>
                <c:pt idx="293">
                  <c:v>1059516</c:v>
                </c:pt>
                <c:pt idx="294">
                  <c:v>1061271</c:v>
                </c:pt>
                <c:pt idx="295">
                  <c:v>1062959</c:v>
                </c:pt>
                <c:pt idx="296">
                  <c:v>1063020</c:v>
                </c:pt>
                <c:pt idx="297">
                  <c:v>1064248</c:v>
                </c:pt>
                <c:pt idx="298">
                  <c:v>1065822</c:v>
                </c:pt>
              </c:numCache>
            </c:numRef>
          </c:val>
          <c:smooth val="0"/>
        </c:ser>
        <c:ser>
          <c:idx val="43"/>
          <c:order val="12"/>
          <c:tx>
            <c:v>S12</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Elasticity!$C$236:$KO$236</c:f>
              <c:numCache>
                <c:formatCode>General</c:formatCode>
                <c:ptCount val="299"/>
                <c:pt idx="0">
                  <c:v>4</c:v>
                </c:pt>
                <c:pt idx="1">
                  <c:v>850</c:v>
                </c:pt>
                <c:pt idx="2">
                  <c:v>4906</c:v>
                </c:pt>
                <c:pt idx="3">
                  <c:v>11680</c:v>
                </c:pt>
                <c:pt idx="4">
                  <c:v>19153</c:v>
                </c:pt>
                <c:pt idx="5">
                  <c:v>27096</c:v>
                </c:pt>
                <c:pt idx="6">
                  <c:v>32389</c:v>
                </c:pt>
                <c:pt idx="7">
                  <c:v>40720</c:v>
                </c:pt>
                <c:pt idx="8">
                  <c:v>45325</c:v>
                </c:pt>
                <c:pt idx="9">
                  <c:v>51792</c:v>
                </c:pt>
                <c:pt idx="10">
                  <c:v>57416</c:v>
                </c:pt>
                <c:pt idx="11">
                  <c:v>63834</c:v>
                </c:pt>
                <c:pt idx="12">
                  <c:v>70339</c:v>
                </c:pt>
                <c:pt idx="13">
                  <c:v>75655</c:v>
                </c:pt>
                <c:pt idx="14">
                  <c:v>81243</c:v>
                </c:pt>
                <c:pt idx="15">
                  <c:v>87422</c:v>
                </c:pt>
                <c:pt idx="16">
                  <c:v>92975</c:v>
                </c:pt>
                <c:pt idx="17">
                  <c:v>100937</c:v>
                </c:pt>
                <c:pt idx="18">
                  <c:v>104645</c:v>
                </c:pt>
                <c:pt idx="19">
                  <c:v>111462</c:v>
                </c:pt>
                <c:pt idx="20">
                  <c:v>116372</c:v>
                </c:pt>
                <c:pt idx="21">
                  <c:v>122062</c:v>
                </c:pt>
                <c:pt idx="22">
                  <c:v>126804</c:v>
                </c:pt>
                <c:pt idx="23">
                  <c:v>132248</c:v>
                </c:pt>
                <c:pt idx="24">
                  <c:v>137991</c:v>
                </c:pt>
                <c:pt idx="25">
                  <c:v>143965</c:v>
                </c:pt>
                <c:pt idx="26">
                  <c:v>150849</c:v>
                </c:pt>
                <c:pt idx="27">
                  <c:v>155536</c:v>
                </c:pt>
                <c:pt idx="28">
                  <c:v>161894</c:v>
                </c:pt>
                <c:pt idx="29">
                  <c:v>167442</c:v>
                </c:pt>
                <c:pt idx="30">
                  <c:v>174642</c:v>
                </c:pt>
                <c:pt idx="31">
                  <c:v>180451</c:v>
                </c:pt>
                <c:pt idx="32">
                  <c:v>185886</c:v>
                </c:pt>
                <c:pt idx="33">
                  <c:v>191051</c:v>
                </c:pt>
                <c:pt idx="34">
                  <c:v>195542</c:v>
                </c:pt>
                <c:pt idx="35">
                  <c:v>201818</c:v>
                </c:pt>
                <c:pt idx="36">
                  <c:v>207049</c:v>
                </c:pt>
                <c:pt idx="37">
                  <c:v>212340</c:v>
                </c:pt>
                <c:pt idx="38">
                  <c:v>218964</c:v>
                </c:pt>
                <c:pt idx="39">
                  <c:v>224486</c:v>
                </c:pt>
                <c:pt idx="40">
                  <c:v>228169</c:v>
                </c:pt>
                <c:pt idx="41">
                  <c:v>233389</c:v>
                </c:pt>
                <c:pt idx="42">
                  <c:v>237931</c:v>
                </c:pt>
                <c:pt idx="43">
                  <c:v>242562</c:v>
                </c:pt>
                <c:pt idx="44">
                  <c:v>246137</c:v>
                </c:pt>
                <c:pt idx="45">
                  <c:v>250470</c:v>
                </c:pt>
                <c:pt idx="46">
                  <c:v>251069</c:v>
                </c:pt>
                <c:pt idx="47">
                  <c:v>251104</c:v>
                </c:pt>
                <c:pt idx="48">
                  <c:v>254889</c:v>
                </c:pt>
                <c:pt idx="49">
                  <c:v>258887</c:v>
                </c:pt>
                <c:pt idx="50">
                  <c:v>262241</c:v>
                </c:pt>
                <c:pt idx="51">
                  <c:v>266005</c:v>
                </c:pt>
                <c:pt idx="52">
                  <c:v>271973</c:v>
                </c:pt>
                <c:pt idx="53">
                  <c:v>278425</c:v>
                </c:pt>
                <c:pt idx="54">
                  <c:v>282513</c:v>
                </c:pt>
                <c:pt idx="55">
                  <c:v>287118</c:v>
                </c:pt>
                <c:pt idx="56">
                  <c:v>294321</c:v>
                </c:pt>
                <c:pt idx="57">
                  <c:v>295892</c:v>
                </c:pt>
                <c:pt idx="58">
                  <c:v>290494</c:v>
                </c:pt>
                <c:pt idx="59">
                  <c:v>295552</c:v>
                </c:pt>
                <c:pt idx="60">
                  <c:v>300226</c:v>
                </c:pt>
                <c:pt idx="61">
                  <c:v>302764</c:v>
                </c:pt>
                <c:pt idx="62">
                  <c:v>307195</c:v>
                </c:pt>
                <c:pt idx="63">
                  <c:v>310504</c:v>
                </c:pt>
                <c:pt idx="64">
                  <c:v>314028</c:v>
                </c:pt>
                <c:pt idx="65">
                  <c:v>320308</c:v>
                </c:pt>
                <c:pt idx="66">
                  <c:v>323834</c:v>
                </c:pt>
                <c:pt idx="67">
                  <c:v>328630</c:v>
                </c:pt>
                <c:pt idx="68">
                  <c:v>333279</c:v>
                </c:pt>
                <c:pt idx="69">
                  <c:v>336974</c:v>
                </c:pt>
                <c:pt idx="70">
                  <c:v>341245</c:v>
                </c:pt>
                <c:pt idx="71">
                  <c:v>345987</c:v>
                </c:pt>
                <c:pt idx="72">
                  <c:v>347524</c:v>
                </c:pt>
                <c:pt idx="73">
                  <c:v>350290</c:v>
                </c:pt>
                <c:pt idx="74">
                  <c:v>355351</c:v>
                </c:pt>
                <c:pt idx="75">
                  <c:v>355811</c:v>
                </c:pt>
                <c:pt idx="76">
                  <c:v>360079</c:v>
                </c:pt>
                <c:pt idx="77">
                  <c:v>363251</c:v>
                </c:pt>
                <c:pt idx="78">
                  <c:v>368418</c:v>
                </c:pt>
                <c:pt idx="79">
                  <c:v>373880</c:v>
                </c:pt>
                <c:pt idx="80">
                  <c:v>377896</c:v>
                </c:pt>
                <c:pt idx="81">
                  <c:v>383332</c:v>
                </c:pt>
                <c:pt idx="82">
                  <c:v>387443</c:v>
                </c:pt>
                <c:pt idx="83">
                  <c:v>387742</c:v>
                </c:pt>
                <c:pt idx="84">
                  <c:v>390992</c:v>
                </c:pt>
                <c:pt idx="85">
                  <c:v>396085</c:v>
                </c:pt>
                <c:pt idx="86">
                  <c:v>399919</c:v>
                </c:pt>
                <c:pt idx="87">
                  <c:v>404528</c:v>
                </c:pt>
                <c:pt idx="88">
                  <c:v>406908</c:v>
                </c:pt>
                <c:pt idx="89">
                  <c:v>411515</c:v>
                </c:pt>
                <c:pt idx="90">
                  <c:v>414033</c:v>
                </c:pt>
                <c:pt idx="91">
                  <c:v>416752</c:v>
                </c:pt>
                <c:pt idx="92">
                  <c:v>422789</c:v>
                </c:pt>
                <c:pt idx="93">
                  <c:v>427108</c:v>
                </c:pt>
                <c:pt idx="94">
                  <c:v>432364</c:v>
                </c:pt>
                <c:pt idx="95">
                  <c:v>435908</c:v>
                </c:pt>
                <c:pt idx="96">
                  <c:v>442090</c:v>
                </c:pt>
                <c:pt idx="97">
                  <c:v>443271</c:v>
                </c:pt>
                <c:pt idx="98">
                  <c:v>449588</c:v>
                </c:pt>
                <c:pt idx="99">
                  <c:v>452353</c:v>
                </c:pt>
                <c:pt idx="100">
                  <c:v>455975</c:v>
                </c:pt>
                <c:pt idx="101">
                  <c:v>460506</c:v>
                </c:pt>
                <c:pt idx="102">
                  <c:v>464419</c:v>
                </c:pt>
                <c:pt idx="103">
                  <c:v>468471</c:v>
                </c:pt>
                <c:pt idx="104">
                  <c:v>472599</c:v>
                </c:pt>
                <c:pt idx="105">
                  <c:v>476842</c:v>
                </c:pt>
                <c:pt idx="106">
                  <c:v>481279</c:v>
                </c:pt>
                <c:pt idx="107">
                  <c:v>484728</c:v>
                </c:pt>
                <c:pt idx="108">
                  <c:v>489087</c:v>
                </c:pt>
                <c:pt idx="109">
                  <c:v>493893</c:v>
                </c:pt>
                <c:pt idx="110">
                  <c:v>497077</c:v>
                </c:pt>
                <c:pt idx="111">
                  <c:v>499675</c:v>
                </c:pt>
                <c:pt idx="112">
                  <c:v>500187</c:v>
                </c:pt>
                <c:pt idx="113">
                  <c:v>503174</c:v>
                </c:pt>
                <c:pt idx="114">
                  <c:v>507831</c:v>
                </c:pt>
                <c:pt idx="115">
                  <c:v>511819</c:v>
                </c:pt>
                <c:pt idx="116">
                  <c:v>515490</c:v>
                </c:pt>
                <c:pt idx="117">
                  <c:v>519407</c:v>
                </c:pt>
                <c:pt idx="118">
                  <c:v>524936</c:v>
                </c:pt>
                <c:pt idx="119">
                  <c:v>526398</c:v>
                </c:pt>
                <c:pt idx="120">
                  <c:v>529562</c:v>
                </c:pt>
                <c:pt idx="121">
                  <c:v>532635</c:v>
                </c:pt>
                <c:pt idx="122">
                  <c:v>534891</c:v>
                </c:pt>
                <c:pt idx="123">
                  <c:v>537363</c:v>
                </c:pt>
                <c:pt idx="124">
                  <c:v>541922</c:v>
                </c:pt>
                <c:pt idx="125">
                  <c:v>546070</c:v>
                </c:pt>
                <c:pt idx="126">
                  <c:v>551156</c:v>
                </c:pt>
                <c:pt idx="127">
                  <c:v>553806</c:v>
                </c:pt>
                <c:pt idx="128">
                  <c:v>558231</c:v>
                </c:pt>
                <c:pt idx="129">
                  <c:v>563097</c:v>
                </c:pt>
                <c:pt idx="130">
                  <c:v>566179</c:v>
                </c:pt>
                <c:pt idx="131">
                  <c:v>569677</c:v>
                </c:pt>
                <c:pt idx="132">
                  <c:v>571160</c:v>
                </c:pt>
                <c:pt idx="133">
                  <c:v>571208</c:v>
                </c:pt>
                <c:pt idx="134">
                  <c:v>571408</c:v>
                </c:pt>
                <c:pt idx="135">
                  <c:v>573903</c:v>
                </c:pt>
                <c:pt idx="136">
                  <c:v>574130</c:v>
                </c:pt>
                <c:pt idx="137">
                  <c:v>575848</c:v>
                </c:pt>
                <c:pt idx="138">
                  <c:v>576156</c:v>
                </c:pt>
                <c:pt idx="139">
                  <c:v>577322</c:v>
                </c:pt>
                <c:pt idx="140">
                  <c:v>580631</c:v>
                </c:pt>
                <c:pt idx="141">
                  <c:v>584913</c:v>
                </c:pt>
                <c:pt idx="142">
                  <c:v>587000</c:v>
                </c:pt>
                <c:pt idx="143">
                  <c:v>590079</c:v>
                </c:pt>
                <c:pt idx="144">
                  <c:v>595570</c:v>
                </c:pt>
                <c:pt idx="145">
                  <c:v>599075</c:v>
                </c:pt>
                <c:pt idx="146">
                  <c:v>602568</c:v>
                </c:pt>
                <c:pt idx="147">
                  <c:v>607393</c:v>
                </c:pt>
                <c:pt idx="148">
                  <c:v>609689</c:v>
                </c:pt>
                <c:pt idx="149">
                  <c:v>612946</c:v>
                </c:pt>
                <c:pt idx="150">
                  <c:v>617243</c:v>
                </c:pt>
                <c:pt idx="151">
                  <c:v>620088</c:v>
                </c:pt>
                <c:pt idx="152">
                  <c:v>622568</c:v>
                </c:pt>
                <c:pt idx="153">
                  <c:v>627754</c:v>
                </c:pt>
                <c:pt idx="154">
                  <c:v>629706</c:v>
                </c:pt>
                <c:pt idx="155">
                  <c:v>634322</c:v>
                </c:pt>
                <c:pt idx="156">
                  <c:v>636602</c:v>
                </c:pt>
                <c:pt idx="157">
                  <c:v>637295</c:v>
                </c:pt>
                <c:pt idx="158">
                  <c:v>637374</c:v>
                </c:pt>
                <c:pt idx="159">
                  <c:v>639116</c:v>
                </c:pt>
                <c:pt idx="160">
                  <c:v>643140</c:v>
                </c:pt>
                <c:pt idx="161">
                  <c:v>648858</c:v>
                </c:pt>
                <c:pt idx="162">
                  <c:v>655389</c:v>
                </c:pt>
                <c:pt idx="163">
                  <c:v>657197</c:v>
                </c:pt>
                <c:pt idx="164">
                  <c:v>662988</c:v>
                </c:pt>
                <c:pt idx="165">
                  <c:v>662999</c:v>
                </c:pt>
                <c:pt idx="166">
                  <c:v>664336</c:v>
                </c:pt>
                <c:pt idx="167">
                  <c:v>671843</c:v>
                </c:pt>
                <c:pt idx="168">
                  <c:v>677128</c:v>
                </c:pt>
                <c:pt idx="169">
                  <c:v>681156</c:v>
                </c:pt>
                <c:pt idx="170">
                  <c:v>684262</c:v>
                </c:pt>
                <c:pt idx="171">
                  <c:v>689579</c:v>
                </c:pt>
                <c:pt idx="172">
                  <c:v>694188</c:v>
                </c:pt>
                <c:pt idx="173">
                  <c:v>694664</c:v>
                </c:pt>
                <c:pt idx="174">
                  <c:v>696118</c:v>
                </c:pt>
                <c:pt idx="175">
                  <c:v>701937</c:v>
                </c:pt>
                <c:pt idx="176">
                  <c:v>707636</c:v>
                </c:pt>
                <c:pt idx="177">
                  <c:v>710270</c:v>
                </c:pt>
                <c:pt idx="178">
                  <c:v>713699</c:v>
                </c:pt>
                <c:pt idx="179">
                  <c:v>716175</c:v>
                </c:pt>
                <c:pt idx="180">
                  <c:v>720667</c:v>
                </c:pt>
                <c:pt idx="181">
                  <c:v>724021</c:v>
                </c:pt>
                <c:pt idx="182">
                  <c:v>727164</c:v>
                </c:pt>
                <c:pt idx="183">
                  <c:v>731053</c:v>
                </c:pt>
                <c:pt idx="184">
                  <c:v>732556</c:v>
                </c:pt>
                <c:pt idx="185">
                  <c:v>732970</c:v>
                </c:pt>
                <c:pt idx="186">
                  <c:v>736655</c:v>
                </c:pt>
                <c:pt idx="187">
                  <c:v>740788</c:v>
                </c:pt>
                <c:pt idx="188">
                  <c:v>744794</c:v>
                </c:pt>
                <c:pt idx="189">
                  <c:v>748658</c:v>
                </c:pt>
                <c:pt idx="190">
                  <c:v>752310</c:v>
                </c:pt>
                <c:pt idx="191">
                  <c:v>754130</c:v>
                </c:pt>
                <c:pt idx="192">
                  <c:v>757249</c:v>
                </c:pt>
                <c:pt idx="193">
                  <c:v>761478</c:v>
                </c:pt>
                <c:pt idx="194">
                  <c:v>765974</c:v>
                </c:pt>
                <c:pt idx="195">
                  <c:v>771766</c:v>
                </c:pt>
                <c:pt idx="196">
                  <c:v>775478</c:v>
                </c:pt>
                <c:pt idx="197">
                  <c:v>775559</c:v>
                </c:pt>
                <c:pt idx="198">
                  <c:v>775642</c:v>
                </c:pt>
                <c:pt idx="199">
                  <c:v>779906</c:v>
                </c:pt>
                <c:pt idx="200">
                  <c:v>784902</c:v>
                </c:pt>
                <c:pt idx="201">
                  <c:v>786430</c:v>
                </c:pt>
                <c:pt idx="202">
                  <c:v>790071</c:v>
                </c:pt>
                <c:pt idx="203">
                  <c:v>793619</c:v>
                </c:pt>
                <c:pt idx="204">
                  <c:v>798052</c:v>
                </c:pt>
                <c:pt idx="205">
                  <c:v>801318</c:v>
                </c:pt>
                <c:pt idx="206">
                  <c:v>803416</c:v>
                </c:pt>
                <c:pt idx="207">
                  <c:v>808943</c:v>
                </c:pt>
                <c:pt idx="208">
                  <c:v>810397</c:v>
                </c:pt>
                <c:pt idx="209">
                  <c:v>810462</c:v>
                </c:pt>
                <c:pt idx="210">
                  <c:v>813731</c:v>
                </c:pt>
                <c:pt idx="211">
                  <c:v>815419</c:v>
                </c:pt>
                <c:pt idx="212">
                  <c:v>815450</c:v>
                </c:pt>
                <c:pt idx="213">
                  <c:v>818720</c:v>
                </c:pt>
                <c:pt idx="214">
                  <c:v>823862</c:v>
                </c:pt>
                <c:pt idx="215">
                  <c:v>828306</c:v>
                </c:pt>
                <c:pt idx="216">
                  <c:v>829969</c:v>
                </c:pt>
                <c:pt idx="217">
                  <c:v>832758</c:v>
                </c:pt>
                <c:pt idx="218">
                  <c:v>837471</c:v>
                </c:pt>
                <c:pt idx="219">
                  <c:v>840517</c:v>
                </c:pt>
                <c:pt idx="220">
                  <c:v>846273</c:v>
                </c:pt>
                <c:pt idx="221">
                  <c:v>846327</c:v>
                </c:pt>
                <c:pt idx="222">
                  <c:v>848911</c:v>
                </c:pt>
                <c:pt idx="223">
                  <c:v>852550</c:v>
                </c:pt>
                <c:pt idx="224">
                  <c:v>857870</c:v>
                </c:pt>
                <c:pt idx="225">
                  <c:v>862626</c:v>
                </c:pt>
                <c:pt idx="226">
                  <c:v>863762</c:v>
                </c:pt>
                <c:pt idx="227">
                  <c:v>868059</c:v>
                </c:pt>
                <c:pt idx="228">
                  <c:v>872420</c:v>
                </c:pt>
                <c:pt idx="229">
                  <c:v>876474</c:v>
                </c:pt>
                <c:pt idx="230">
                  <c:v>878888</c:v>
                </c:pt>
                <c:pt idx="231">
                  <c:v>879102</c:v>
                </c:pt>
                <c:pt idx="232">
                  <c:v>883172</c:v>
                </c:pt>
                <c:pt idx="233">
                  <c:v>888485</c:v>
                </c:pt>
                <c:pt idx="234">
                  <c:v>891985</c:v>
                </c:pt>
                <c:pt idx="235">
                  <c:v>892364</c:v>
                </c:pt>
                <c:pt idx="236">
                  <c:v>897015</c:v>
                </c:pt>
                <c:pt idx="237">
                  <c:v>899917</c:v>
                </c:pt>
                <c:pt idx="238">
                  <c:v>902245</c:v>
                </c:pt>
                <c:pt idx="239">
                  <c:v>909407</c:v>
                </c:pt>
                <c:pt idx="240">
                  <c:v>912528</c:v>
                </c:pt>
                <c:pt idx="241">
                  <c:v>912678</c:v>
                </c:pt>
                <c:pt idx="242">
                  <c:v>916677</c:v>
                </c:pt>
                <c:pt idx="243">
                  <c:v>919453</c:v>
                </c:pt>
                <c:pt idx="244">
                  <c:v>920059</c:v>
                </c:pt>
                <c:pt idx="245">
                  <c:v>920237</c:v>
                </c:pt>
                <c:pt idx="246">
                  <c:v>920267</c:v>
                </c:pt>
                <c:pt idx="247">
                  <c:v>926491</c:v>
                </c:pt>
                <c:pt idx="248">
                  <c:v>932869</c:v>
                </c:pt>
                <c:pt idx="249">
                  <c:v>935454</c:v>
                </c:pt>
                <c:pt idx="250">
                  <c:v>941396</c:v>
                </c:pt>
                <c:pt idx="251">
                  <c:v>944039</c:v>
                </c:pt>
                <c:pt idx="252">
                  <c:v>947807</c:v>
                </c:pt>
                <c:pt idx="253">
                  <c:v>950060</c:v>
                </c:pt>
                <c:pt idx="254">
                  <c:v>952237</c:v>
                </c:pt>
                <c:pt idx="255">
                  <c:v>954075</c:v>
                </c:pt>
                <c:pt idx="256">
                  <c:v>954383</c:v>
                </c:pt>
                <c:pt idx="257">
                  <c:v>954518</c:v>
                </c:pt>
                <c:pt idx="258">
                  <c:v>959384</c:v>
                </c:pt>
                <c:pt idx="259">
                  <c:v>963936</c:v>
                </c:pt>
                <c:pt idx="260">
                  <c:v>967217</c:v>
                </c:pt>
                <c:pt idx="261">
                  <c:v>972664</c:v>
                </c:pt>
                <c:pt idx="262">
                  <c:v>975125</c:v>
                </c:pt>
                <c:pt idx="263">
                  <c:v>979648</c:v>
                </c:pt>
                <c:pt idx="264">
                  <c:v>979794</c:v>
                </c:pt>
                <c:pt idx="265">
                  <c:v>983090</c:v>
                </c:pt>
                <c:pt idx="266">
                  <c:v>984659</c:v>
                </c:pt>
                <c:pt idx="267">
                  <c:v>986975</c:v>
                </c:pt>
                <c:pt idx="268">
                  <c:v>989175</c:v>
                </c:pt>
                <c:pt idx="269">
                  <c:v>994468</c:v>
                </c:pt>
                <c:pt idx="270">
                  <c:v>999911</c:v>
                </c:pt>
                <c:pt idx="271">
                  <c:v>1005021</c:v>
                </c:pt>
                <c:pt idx="272">
                  <c:v>1008724</c:v>
                </c:pt>
                <c:pt idx="273">
                  <c:v>1008837</c:v>
                </c:pt>
                <c:pt idx="274">
                  <c:v>1009713</c:v>
                </c:pt>
                <c:pt idx="275">
                  <c:v>1010877</c:v>
                </c:pt>
                <c:pt idx="276">
                  <c:v>1014331</c:v>
                </c:pt>
                <c:pt idx="277">
                  <c:v>1017527</c:v>
                </c:pt>
                <c:pt idx="278">
                  <c:v>1022211</c:v>
                </c:pt>
                <c:pt idx="279">
                  <c:v>1025397</c:v>
                </c:pt>
                <c:pt idx="280">
                  <c:v>1028650</c:v>
                </c:pt>
                <c:pt idx="281">
                  <c:v>1031000</c:v>
                </c:pt>
                <c:pt idx="282">
                  <c:v>1033071</c:v>
                </c:pt>
                <c:pt idx="283">
                  <c:v>1036721</c:v>
                </c:pt>
                <c:pt idx="284">
                  <c:v>1039891</c:v>
                </c:pt>
                <c:pt idx="285">
                  <c:v>1041696</c:v>
                </c:pt>
                <c:pt idx="286">
                  <c:v>1043987</c:v>
                </c:pt>
                <c:pt idx="287">
                  <c:v>1046255</c:v>
                </c:pt>
                <c:pt idx="288">
                  <c:v>1048967</c:v>
                </c:pt>
                <c:pt idx="289">
                  <c:v>1051772</c:v>
                </c:pt>
                <c:pt idx="290">
                  <c:v>1053141</c:v>
                </c:pt>
                <c:pt idx="291">
                  <c:v>1055897</c:v>
                </c:pt>
                <c:pt idx="292">
                  <c:v>1058741</c:v>
                </c:pt>
                <c:pt idx="293">
                  <c:v>1059517</c:v>
                </c:pt>
                <c:pt idx="294">
                  <c:v>1061243</c:v>
                </c:pt>
                <c:pt idx="295">
                  <c:v>1062954</c:v>
                </c:pt>
                <c:pt idx="296">
                  <c:v>1063026</c:v>
                </c:pt>
                <c:pt idx="297">
                  <c:v>1064255</c:v>
                </c:pt>
                <c:pt idx="298">
                  <c:v>1065836</c:v>
                </c:pt>
              </c:numCache>
            </c:numRef>
          </c:val>
          <c:smooth val="0"/>
        </c:ser>
        <c:ser>
          <c:idx val="44"/>
          <c:order val="13"/>
          <c:tx>
            <c:v>S13</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Elasticity!$C$248:$KO$248</c:f>
              <c:numCache>
                <c:formatCode>General</c:formatCode>
                <c:ptCount val="299"/>
                <c:pt idx="0">
                  <c:v>2</c:v>
                </c:pt>
                <c:pt idx="1">
                  <c:v>843</c:v>
                </c:pt>
                <c:pt idx="2">
                  <c:v>4910</c:v>
                </c:pt>
                <c:pt idx="3">
                  <c:v>11680</c:v>
                </c:pt>
                <c:pt idx="4">
                  <c:v>19148</c:v>
                </c:pt>
                <c:pt idx="5">
                  <c:v>27098</c:v>
                </c:pt>
                <c:pt idx="6">
                  <c:v>32387</c:v>
                </c:pt>
                <c:pt idx="7">
                  <c:v>40736</c:v>
                </c:pt>
                <c:pt idx="8">
                  <c:v>45325</c:v>
                </c:pt>
                <c:pt idx="9">
                  <c:v>51794</c:v>
                </c:pt>
                <c:pt idx="10">
                  <c:v>57438</c:v>
                </c:pt>
                <c:pt idx="11">
                  <c:v>63814</c:v>
                </c:pt>
                <c:pt idx="12">
                  <c:v>70347</c:v>
                </c:pt>
                <c:pt idx="13">
                  <c:v>75584</c:v>
                </c:pt>
                <c:pt idx="14">
                  <c:v>81303</c:v>
                </c:pt>
                <c:pt idx="15">
                  <c:v>87413</c:v>
                </c:pt>
                <c:pt idx="16">
                  <c:v>92974</c:v>
                </c:pt>
                <c:pt idx="17">
                  <c:v>100938</c:v>
                </c:pt>
                <c:pt idx="18">
                  <c:v>104633</c:v>
                </c:pt>
                <c:pt idx="19">
                  <c:v>111447</c:v>
                </c:pt>
                <c:pt idx="20">
                  <c:v>116365</c:v>
                </c:pt>
                <c:pt idx="21">
                  <c:v>122057</c:v>
                </c:pt>
                <c:pt idx="22">
                  <c:v>126809</c:v>
                </c:pt>
                <c:pt idx="23">
                  <c:v>132246</c:v>
                </c:pt>
                <c:pt idx="24">
                  <c:v>137997</c:v>
                </c:pt>
                <c:pt idx="25">
                  <c:v>143982</c:v>
                </c:pt>
                <c:pt idx="26">
                  <c:v>150842</c:v>
                </c:pt>
                <c:pt idx="27">
                  <c:v>155536</c:v>
                </c:pt>
                <c:pt idx="28">
                  <c:v>161892</c:v>
                </c:pt>
                <c:pt idx="29">
                  <c:v>167451</c:v>
                </c:pt>
                <c:pt idx="30">
                  <c:v>174649</c:v>
                </c:pt>
                <c:pt idx="31">
                  <c:v>180444</c:v>
                </c:pt>
                <c:pt idx="32">
                  <c:v>185891</c:v>
                </c:pt>
                <c:pt idx="33">
                  <c:v>191063</c:v>
                </c:pt>
                <c:pt idx="34">
                  <c:v>195538</c:v>
                </c:pt>
                <c:pt idx="35">
                  <c:v>201732</c:v>
                </c:pt>
                <c:pt idx="36">
                  <c:v>207058</c:v>
                </c:pt>
                <c:pt idx="37">
                  <c:v>212356</c:v>
                </c:pt>
                <c:pt idx="38">
                  <c:v>219221</c:v>
                </c:pt>
                <c:pt idx="39">
                  <c:v>224481</c:v>
                </c:pt>
                <c:pt idx="40">
                  <c:v>228169</c:v>
                </c:pt>
                <c:pt idx="41">
                  <c:v>233390</c:v>
                </c:pt>
                <c:pt idx="42">
                  <c:v>237911</c:v>
                </c:pt>
                <c:pt idx="43">
                  <c:v>242451</c:v>
                </c:pt>
                <c:pt idx="44">
                  <c:v>246128</c:v>
                </c:pt>
                <c:pt idx="45">
                  <c:v>250462</c:v>
                </c:pt>
                <c:pt idx="46">
                  <c:v>251071</c:v>
                </c:pt>
                <c:pt idx="47">
                  <c:v>251098</c:v>
                </c:pt>
                <c:pt idx="48">
                  <c:v>254883</c:v>
                </c:pt>
                <c:pt idx="49">
                  <c:v>258880</c:v>
                </c:pt>
                <c:pt idx="50">
                  <c:v>262238</c:v>
                </c:pt>
                <c:pt idx="51">
                  <c:v>266455</c:v>
                </c:pt>
                <c:pt idx="52">
                  <c:v>271984</c:v>
                </c:pt>
                <c:pt idx="53">
                  <c:v>278426</c:v>
                </c:pt>
                <c:pt idx="54">
                  <c:v>282509</c:v>
                </c:pt>
                <c:pt idx="55">
                  <c:v>287113</c:v>
                </c:pt>
                <c:pt idx="56">
                  <c:v>294245</c:v>
                </c:pt>
                <c:pt idx="57">
                  <c:v>295889</c:v>
                </c:pt>
                <c:pt idx="58">
                  <c:v>290496</c:v>
                </c:pt>
                <c:pt idx="59">
                  <c:v>295550</c:v>
                </c:pt>
                <c:pt idx="60">
                  <c:v>300228</c:v>
                </c:pt>
                <c:pt idx="61">
                  <c:v>302756</c:v>
                </c:pt>
                <c:pt idx="62">
                  <c:v>307192</c:v>
                </c:pt>
                <c:pt idx="63">
                  <c:v>310534</c:v>
                </c:pt>
                <c:pt idx="64">
                  <c:v>314025</c:v>
                </c:pt>
                <c:pt idx="65">
                  <c:v>320307</c:v>
                </c:pt>
                <c:pt idx="66">
                  <c:v>323840</c:v>
                </c:pt>
                <c:pt idx="67">
                  <c:v>328638</c:v>
                </c:pt>
                <c:pt idx="68">
                  <c:v>333292</c:v>
                </c:pt>
                <c:pt idx="69">
                  <c:v>336983</c:v>
                </c:pt>
                <c:pt idx="70">
                  <c:v>341238</c:v>
                </c:pt>
                <c:pt idx="71">
                  <c:v>346000</c:v>
                </c:pt>
                <c:pt idx="72">
                  <c:v>347573</c:v>
                </c:pt>
                <c:pt idx="73">
                  <c:v>350296</c:v>
                </c:pt>
                <c:pt idx="74">
                  <c:v>355364</c:v>
                </c:pt>
                <c:pt idx="75">
                  <c:v>355798</c:v>
                </c:pt>
                <c:pt idx="76">
                  <c:v>360092</c:v>
                </c:pt>
                <c:pt idx="77">
                  <c:v>363288</c:v>
                </c:pt>
                <c:pt idx="78">
                  <c:v>368420</c:v>
                </c:pt>
                <c:pt idx="79">
                  <c:v>373872</c:v>
                </c:pt>
                <c:pt idx="80">
                  <c:v>377889</c:v>
                </c:pt>
                <c:pt idx="81">
                  <c:v>383335</c:v>
                </c:pt>
                <c:pt idx="82">
                  <c:v>387447</c:v>
                </c:pt>
                <c:pt idx="83">
                  <c:v>387784</c:v>
                </c:pt>
                <c:pt idx="84">
                  <c:v>390996</c:v>
                </c:pt>
                <c:pt idx="85">
                  <c:v>396091</c:v>
                </c:pt>
                <c:pt idx="86">
                  <c:v>399915</c:v>
                </c:pt>
                <c:pt idx="87">
                  <c:v>404512</c:v>
                </c:pt>
                <c:pt idx="88">
                  <c:v>406897</c:v>
                </c:pt>
                <c:pt idx="89">
                  <c:v>411517</c:v>
                </c:pt>
                <c:pt idx="90">
                  <c:v>414041</c:v>
                </c:pt>
                <c:pt idx="91">
                  <c:v>416754</c:v>
                </c:pt>
                <c:pt idx="92">
                  <c:v>422791</c:v>
                </c:pt>
                <c:pt idx="93">
                  <c:v>427057</c:v>
                </c:pt>
                <c:pt idx="94">
                  <c:v>432363</c:v>
                </c:pt>
                <c:pt idx="95">
                  <c:v>435902</c:v>
                </c:pt>
                <c:pt idx="96">
                  <c:v>442087</c:v>
                </c:pt>
                <c:pt idx="97">
                  <c:v>443264</c:v>
                </c:pt>
                <c:pt idx="98">
                  <c:v>449584</c:v>
                </c:pt>
                <c:pt idx="99">
                  <c:v>452376</c:v>
                </c:pt>
                <c:pt idx="100">
                  <c:v>455908</c:v>
                </c:pt>
                <c:pt idx="101">
                  <c:v>460506</c:v>
                </c:pt>
                <c:pt idx="102">
                  <c:v>464420</c:v>
                </c:pt>
                <c:pt idx="103">
                  <c:v>468489</c:v>
                </c:pt>
                <c:pt idx="104">
                  <c:v>472592</c:v>
                </c:pt>
                <c:pt idx="105">
                  <c:v>476860</c:v>
                </c:pt>
                <c:pt idx="106">
                  <c:v>481243</c:v>
                </c:pt>
                <c:pt idx="107">
                  <c:v>484730</c:v>
                </c:pt>
                <c:pt idx="108">
                  <c:v>489040</c:v>
                </c:pt>
                <c:pt idx="109">
                  <c:v>493892</c:v>
                </c:pt>
                <c:pt idx="110">
                  <c:v>497076</c:v>
                </c:pt>
                <c:pt idx="111">
                  <c:v>499666</c:v>
                </c:pt>
                <c:pt idx="112">
                  <c:v>500185</c:v>
                </c:pt>
                <c:pt idx="113">
                  <c:v>503171</c:v>
                </c:pt>
                <c:pt idx="114">
                  <c:v>507827</c:v>
                </c:pt>
                <c:pt idx="115">
                  <c:v>511828</c:v>
                </c:pt>
                <c:pt idx="116">
                  <c:v>515211</c:v>
                </c:pt>
                <c:pt idx="117">
                  <c:v>519481</c:v>
                </c:pt>
                <c:pt idx="118">
                  <c:v>524951</c:v>
                </c:pt>
                <c:pt idx="119">
                  <c:v>526389</c:v>
                </c:pt>
                <c:pt idx="120">
                  <c:v>529576</c:v>
                </c:pt>
                <c:pt idx="121">
                  <c:v>532633</c:v>
                </c:pt>
                <c:pt idx="122">
                  <c:v>534900</c:v>
                </c:pt>
                <c:pt idx="123">
                  <c:v>537442</c:v>
                </c:pt>
                <c:pt idx="124">
                  <c:v>541964</c:v>
                </c:pt>
                <c:pt idx="125">
                  <c:v>546070</c:v>
                </c:pt>
                <c:pt idx="126">
                  <c:v>551162</c:v>
                </c:pt>
                <c:pt idx="127">
                  <c:v>553802</c:v>
                </c:pt>
                <c:pt idx="128">
                  <c:v>558223</c:v>
                </c:pt>
                <c:pt idx="129">
                  <c:v>563061</c:v>
                </c:pt>
                <c:pt idx="130">
                  <c:v>566168</c:v>
                </c:pt>
                <c:pt idx="131">
                  <c:v>569636</c:v>
                </c:pt>
                <c:pt idx="132">
                  <c:v>571120</c:v>
                </c:pt>
                <c:pt idx="133">
                  <c:v>571239</c:v>
                </c:pt>
                <c:pt idx="134">
                  <c:v>571409</c:v>
                </c:pt>
                <c:pt idx="135">
                  <c:v>573909</c:v>
                </c:pt>
                <c:pt idx="136">
                  <c:v>574136</c:v>
                </c:pt>
                <c:pt idx="137">
                  <c:v>575849</c:v>
                </c:pt>
                <c:pt idx="138">
                  <c:v>576160</c:v>
                </c:pt>
                <c:pt idx="139">
                  <c:v>577310</c:v>
                </c:pt>
                <c:pt idx="140">
                  <c:v>580670</c:v>
                </c:pt>
                <c:pt idx="141">
                  <c:v>584915</c:v>
                </c:pt>
                <c:pt idx="142">
                  <c:v>587031</c:v>
                </c:pt>
                <c:pt idx="143">
                  <c:v>590037</c:v>
                </c:pt>
                <c:pt idx="144">
                  <c:v>595573</c:v>
                </c:pt>
                <c:pt idx="145">
                  <c:v>599079</c:v>
                </c:pt>
                <c:pt idx="146">
                  <c:v>602578</c:v>
                </c:pt>
                <c:pt idx="147">
                  <c:v>607699</c:v>
                </c:pt>
                <c:pt idx="148">
                  <c:v>609678</c:v>
                </c:pt>
                <c:pt idx="149">
                  <c:v>612169</c:v>
                </c:pt>
                <c:pt idx="150">
                  <c:v>617212</c:v>
                </c:pt>
                <c:pt idx="151">
                  <c:v>620188</c:v>
                </c:pt>
                <c:pt idx="152">
                  <c:v>622567</c:v>
                </c:pt>
                <c:pt idx="153">
                  <c:v>627755</c:v>
                </c:pt>
                <c:pt idx="154">
                  <c:v>629700</c:v>
                </c:pt>
                <c:pt idx="155">
                  <c:v>634334</c:v>
                </c:pt>
                <c:pt idx="156">
                  <c:v>636753</c:v>
                </c:pt>
                <c:pt idx="157">
                  <c:v>637548</c:v>
                </c:pt>
                <c:pt idx="158">
                  <c:v>637550</c:v>
                </c:pt>
                <c:pt idx="159">
                  <c:v>639118</c:v>
                </c:pt>
                <c:pt idx="160">
                  <c:v>643296</c:v>
                </c:pt>
                <c:pt idx="161">
                  <c:v>648864</c:v>
                </c:pt>
                <c:pt idx="162">
                  <c:v>655367</c:v>
                </c:pt>
                <c:pt idx="163">
                  <c:v>657167</c:v>
                </c:pt>
                <c:pt idx="164">
                  <c:v>662985</c:v>
                </c:pt>
                <c:pt idx="165">
                  <c:v>663066</c:v>
                </c:pt>
                <c:pt idx="166">
                  <c:v>664331</c:v>
                </c:pt>
                <c:pt idx="167">
                  <c:v>671832</c:v>
                </c:pt>
                <c:pt idx="168">
                  <c:v>677119</c:v>
                </c:pt>
                <c:pt idx="169">
                  <c:v>681106</c:v>
                </c:pt>
                <c:pt idx="170">
                  <c:v>684306</c:v>
                </c:pt>
                <c:pt idx="171">
                  <c:v>689576</c:v>
                </c:pt>
                <c:pt idx="172">
                  <c:v>694196</c:v>
                </c:pt>
                <c:pt idx="173">
                  <c:v>694662</c:v>
                </c:pt>
                <c:pt idx="174">
                  <c:v>696098</c:v>
                </c:pt>
                <c:pt idx="175">
                  <c:v>701925</c:v>
                </c:pt>
                <c:pt idx="176">
                  <c:v>707696</c:v>
                </c:pt>
                <c:pt idx="177">
                  <c:v>710255</c:v>
                </c:pt>
                <c:pt idx="178">
                  <c:v>713696</c:v>
                </c:pt>
                <c:pt idx="179">
                  <c:v>716260</c:v>
                </c:pt>
                <c:pt idx="180">
                  <c:v>720676</c:v>
                </c:pt>
                <c:pt idx="181">
                  <c:v>724029</c:v>
                </c:pt>
                <c:pt idx="182">
                  <c:v>727184</c:v>
                </c:pt>
                <c:pt idx="183">
                  <c:v>730996</c:v>
                </c:pt>
                <c:pt idx="184">
                  <c:v>732558</c:v>
                </c:pt>
                <c:pt idx="185">
                  <c:v>732967</c:v>
                </c:pt>
                <c:pt idx="186">
                  <c:v>736665</c:v>
                </c:pt>
                <c:pt idx="187">
                  <c:v>740715</c:v>
                </c:pt>
                <c:pt idx="188">
                  <c:v>744792</c:v>
                </c:pt>
                <c:pt idx="189">
                  <c:v>748646</c:v>
                </c:pt>
                <c:pt idx="190">
                  <c:v>752351</c:v>
                </c:pt>
                <c:pt idx="191">
                  <c:v>754121</c:v>
                </c:pt>
                <c:pt idx="192">
                  <c:v>757271</c:v>
                </c:pt>
                <c:pt idx="193">
                  <c:v>761601</c:v>
                </c:pt>
                <c:pt idx="194">
                  <c:v>765947</c:v>
                </c:pt>
                <c:pt idx="195">
                  <c:v>771774</c:v>
                </c:pt>
                <c:pt idx="196">
                  <c:v>775510</c:v>
                </c:pt>
                <c:pt idx="197">
                  <c:v>775561</c:v>
                </c:pt>
                <c:pt idx="198">
                  <c:v>775636</c:v>
                </c:pt>
                <c:pt idx="199">
                  <c:v>779896</c:v>
                </c:pt>
                <c:pt idx="200">
                  <c:v>784893</c:v>
                </c:pt>
                <c:pt idx="201">
                  <c:v>786430</c:v>
                </c:pt>
                <c:pt idx="202">
                  <c:v>790082</c:v>
                </c:pt>
                <c:pt idx="203">
                  <c:v>793616</c:v>
                </c:pt>
                <c:pt idx="204">
                  <c:v>798087</c:v>
                </c:pt>
                <c:pt idx="205">
                  <c:v>801338</c:v>
                </c:pt>
                <c:pt idx="206">
                  <c:v>803413</c:v>
                </c:pt>
                <c:pt idx="207">
                  <c:v>808942</c:v>
                </c:pt>
                <c:pt idx="208">
                  <c:v>810394</c:v>
                </c:pt>
                <c:pt idx="209">
                  <c:v>810463</c:v>
                </c:pt>
                <c:pt idx="210">
                  <c:v>813728</c:v>
                </c:pt>
                <c:pt idx="211">
                  <c:v>815433</c:v>
                </c:pt>
                <c:pt idx="212">
                  <c:v>815452</c:v>
                </c:pt>
                <c:pt idx="213">
                  <c:v>818703</c:v>
                </c:pt>
                <c:pt idx="214">
                  <c:v>823920</c:v>
                </c:pt>
                <c:pt idx="215">
                  <c:v>828277</c:v>
                </c:pt>
                <c:pt idx="216">
                  <c:v>830015</c:v>
                </c:pt>
                <c:pt idx="217">
                  <c:v>832807</c:v>
                </c:pt>
                <c:pt idx="218">
                  <c:v>837397</c:v>
                </c:pt>
                <c:pt idx="219">
                  <c:v>840554</c:v>
                </c:pt>
                <c:pt idx="220">
                  <c:v>846268</c:v>
                </c:pt>
                <c:pt idx="221">
                  <c:v>846307</c:v>
                </c:pt>
                <c:pt idx="222">
                  <c:v>848893</c:v>
                </c:pt>
                <c:pt idx="223">
                  <c:v>852539</c:v>
                </c:pt>
                <c:pt idx="224">
                  <c:v>857740</c:v>
                </c:pt>
                <c:pt idx="225">
                  <c:v>862621</c:v>
                </c:pt>
                <c:pt idx="226">
                  <c:v>863796</c:v>
                </c:pt>
                <c:pt idx="227">
                  <c:v>868012</c:v>
                </c:pt>
                <c:pt idx="228">
                  <c:v>872403</c:v>
                </c:pt>
                <c:pt idx="229">
                  <c:v>876557</c:v>
                </c:pt>
                <c:pt idx="230">
                  <c:v>878886</c:v>
                </c:pt>
                <c:pt idx="231">
                  <c:v>879061</c:v>
                </c:pt>
                <c:pt idx="232">
                  <c:v>883176</c:v>
                </c:pt>
                <c:pt idx="233">
                  <c:v>888488</c:v>
                </c:pt>
                <c:pt idx="234">
                  <c:v>891871</c:v>
                </c:pt>
                <c:pt idx="235">
                  <c:v>892349</c:v>
                </c:pt>
                <c:pt idx="236">
                  <c:v>897025</c:v>
                </c:pt>
                <c:pt idx="237">
                  <c:v>899906</c:v>
                </c:pt>
                <c:pt idx="238">
                  <c:v>902236</c:v>
                </c:pt>
                <c:pt idx="239">
                  <c:v>909406</c:v>
                </c:pt>
                <c:pt idx="240">
                  <c:v>912518</c:v>
                </c:pt>
                <c:pt idx="241">
                  <c:v>912675</c:v>
                </c:pt>
                <c:pt idx="242">
                  <c:v>917035</c:v>
                </c:pt>
                <c:pt idx="243">
                  <c:v>919460</c:v>
                </c:pt>
                <c:pt idx="244">
                  <c:v>920060</c:v>
                </c:pt>
                <c:pt idx="245">
                  <c:v>920236</c:v>
                </c:pt>
                <c:pt idx="246">
                  <c:v>920272</c:v>
                </c:pt>
                <c:pt idx="247">
                  <c:v>926514</c:v>
                </c:pt>
                <c:pt idx="248">
                  <c:v>932851</c:v>
                </c:pt>
                <c:pt idx="249">
                  <c:v>935451</c:v>
                </c:pt>
                <c:pt idx="250">
                  <c:v>941407</c:v>
                </c:pt>
                <c:pt idx="251">
                  <c:v>944040</c:v>
                </c:pt>
                <c:pt idx="252">
                  <c:v>947832</c:v>
                </c:pt>
                <c:pt idx="253">
                  <c:v>950090</c:v>
                </c:pt>
                <c:pt idx="254">
                  <c:v>952340</c:v>
                </c:pt>
                <c:pt idx="255">
                  <c:v>954065</c:v>
                </c:pt>
                <c:pt idx="256">
                  <c:v>954370</c:v>
                </c:pt>
                <c:pt idx="257">
                  <c:v>954419</c:v>
                </c:pt>
                <c:pt idx="258">
                  <c:v>959479</c:v>
                </c:pt>
                <c:pt idx="259">
                  <c:v>963938</c:v>
                </c:pt>
                <c:pt idx="260">
                  <c:v>967253</c:v>
                </c:pt>
                <c:pt idx="261">
                  <c:v>972657</c:v>
                </c:pt>
                <c:pt idx="262">
                  <c:v>975107</c:v>
                </c:pt>
                <c:pt idx="263">
                  <c:v>979606</c:v>
                </c:pt>
                <c:pt idx="264">
                  <c:v>979756</c:v>
                </c:pt>
                <c:pt idx="265">
                  <c:v>983108</c:v>
                </c:pt>
                <c:pt idx="266">
                  <c:v>984661</c:v>
                </c:pt>
                <c:pt idx="267">
                  <c:v>986968</c:v>
                </c:pt>
                <c:pt idx="268">
                  <c:v>989157</c:v>
                </c:pt>
                <c:pt idx="269">
                  <c:v>994475</c:v>
                </c:pt>
                <c:pt idx="270">
                  <c:v>1000010</c:v>
                </c:pt>
                <c:pt idx="271">
                  <c:v>1004989</c:v>
                </c:pt>
                <c:pt idx="272">
                  <c:v>1008724</c:v>
                </c:pt>
                <c:pt idx="273">
                  <c:v>1008833</c:v>
                </c:pt>
                <c:pt idx="274">
                  <c:v>1009703</c:v>
                </c:pt>
                <c:pt idx="275">
                  <c:v>1010876</c:v>
                </c:pt>
                <c:pt idx="276">
                  <c:v>1014327</c:v>
                </c:pt>
                <c:pt idx="277">
                  <c:v>1017649</c:v>
                </c:pt>
                <c:pt idx="278">
                  <c:v>1022211</c:v>
                </c:pt>
                <c:pt idx="279">
                  <c:v>1025383</c:v>
                </c:pt>
                <c:pt idx="280">
                  <c:v>1028638</c:v>
                </c:pt>
                <c:pt idx="281">
                  <c:v>1031157</c:v>
                </c:pt>
                <c:pt idx="282">
                  <c:v>1033045</c:v>
                </c:pt>
                <c:pt idx="283">
                  <c:v>1036511</c:v>
                </c:pt>
                <c:pt idx="284">
                  <c:v>1039988</c:v>
                </c:pt>
                <c:pt idx="285">
                  <c:v>1041224</c:v>
                </c:pt>
                <c:pt idx="286">
                  <c:v>1044012</c:v>
                </c:pt>
                <c:pt idx="287">
                  <c:v>1046273</c:v>
                </c:pt>
                <c:pt idx="288">
                  <c:v>1048982</c:v>
                </c:pt>
                <c:pt idx="289">
                  <c:v>1051777</c:v>
                </c:pt>
                <c:pt idx="290">
                  <c:v>1053152</c:v>
                </c:pt>
                <c:pt idx="291">
                  <c:v>1055885</c:v>
                </c:pt>
                <c:pt idx="292">
                  <c:v>1058758</c:v>
                </c:pt>
                <c:pt idx="293">
                  <c:v>1059522</c:v>
                </c:pt>
                <c:pt idx="294">
                  <c:v>1061233</c:v>
                </c:pt>
                <c:pt idx="295">
                  <c:v>1062958</c:v>
                </c:pt>
                <c:pt idx="296">
                  <c:v>1063021</c:v>
                </c:pt>
                <c:pt idx="297">
                  <c:v>1064239</c:v>
                </c:pt>
                <c:pt idx="298">
                  <c:v>1065829</c:v>
                </c:pt>
              </c:numCache>
            </c:numRef>
          </c:val>
          <c:smooth val="0"/>
        </c:ser>
        <c:ser>
          <c:idx val="45"/>
          <c:order val="14"/>
          <c:tx>
            <c:v>S14</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Elasticity!$C$260:$KO$260</c:f>
              <c:numCache>
                <c:formatCode>General</c:formatCode>
                <c:ptCount val="299"/>
                <c:pt idx="0">
                  <c:v>3</c:v>
                </c:pt>
                <c:pt idx="1">
                  <c:v>839</c:v>
                </c:pt>
                <c:pt idx="2">
                  <c:v>4910</c:v>
                </c:pt>
                <c:pt idx="3">
                  <c:v>11678</c:v>
                </c:pt>
                <c:pt idx="4">
                  <c:v>19163</c:v>
                </c:pt>
                <c:pt idx="5">
                  <c:v>27091</c:v>
                </c:pt>
                <c:pt idx="6">
                  <c:v>32391</c:v>
                </c:pt>
                <c:pt idx="7">
                  <c:v>40721</c:v>
                </c:pt>
                <c:pt idx="8">
                  <c:v>45359</c:v>
                </c:pt>
                <c:pt idx="9">
                  <c:v>51778</c:v>
                </c:pt>
                <c:pt idx="10">
                  <c:v>57429</c:v>
                </c:pt>
                <c:pt idx="11">
                  <c:v>64243</c:v>
                </c:pt>
                <c:pt idx="12">
                  <c:v>70332</c:v>
                </c:pt>
                <c:pt idx="13">
                  <c:v>75583</c:v>
                </c:pt>
                <c:pt idx="14">
                  <c:v>81247</c:v>
                </c:pt>
                <c:pt idx="15">
                  <c:v>87408</c:v>
                </c:pt>
                <c:pt idx="16">
                  <c:v>92979</c:v>
                </c:pt>
                <c:pt idx="17">
                  <c:v>100936</c:v>
                </c:pt>
                <c:pt idx="18">
                  <c:v>104631</c:v>
                </c:pt>
                <c:pt idx="19">
                  <c:v>111477</c:v>
                </c:pt>
                <c:pt idx="20">
                  <c:v>116349</c:v>
                </c:pt>
                <c:pt idx="21">
                  <c:v>122086</c:v>
                </c:pt>
                <c:pt idx="22">
                  <c:v>126803</c:v>
                </c:pt>
                <c:pt idx="23">
                  <c:v>132273</c:v>
                </c:pt>
                <c:pt idx="24">
                  <c:v>137977</c:v>
                </c:pt>
                <c:pt idx="25">
                  <c:v>143953</c:v>
                </c:pt>
                <c:pt idx="26">
                  <c:v>151017</c:v>
                </c:pt>
                <c:pt idx="27">
                  <c:v>155537</c:v>
                </c:pt>
                <c:pt idx="28">
                  <c:v>162176</c:v>
                </c:pt>
                <c:pt idx="29">
                  <c:v>167438</c:v>
                </c:pt>
                <c:pt idx="30">
                  <c:v>174667</c:v>
                </c:pt>
                <c:pt idx="31">
                  <c:v>180567</c:v>
                </c:pt>
                <c:pt idx="32">
                  <c:v>185885</c:v>
                </c:pt>
                <c:pt idx="33">
                  <c:v>190891</c:v>
                </c:pt>
                <c:pt idx="34">
                  <c:v>195539</c:v>
                </c:pt>
                <c:pt idx="35">
                  <c:v>201742</c:v>
                </c:pt>
                <c:pt idx="36">
                  <c:v>207048</c:v>
                </c:pt>
                <c:pt idx="37">
                  <c:v>212353</c:v>
                </c:pt>
                <c:pt idx="38">
                  <c:v>219061</c:v>
                </c:pt>
                <c:pt idx="39">
                  <c:v>224633</c:v>
                </c:pt>
                <c:pt idx="40">
                  <c:v>228198</c:v>
                </c:pt>
                <c:pt idx="41">
                  <c:v>233554</c:v>
                </c:pt>
                <c:pt idx="42">
                  <c:v>237893</c:v>
                </c:pt>
                <c:pt idx="43">
                  <c:v>242511</c:v>
                </c:pt>
                <c:pt idx="44">
                  <c:v>246125</c:v>
                </c:pt>
                <c:pt idx="45">
                  <c:v>250462</c:v>
                </c:pt>
                <c:pt idx="46">
                  <c:v>251065</c:v>
                </c:pt>
                <c:pt idx="47">
                  <c:v>251100</c:v>
                </c:pt>
                <c:pt idx="48">
                  <c:v>254912</c:v>
                </c:pt>
                <c:pt idx="49">
                  <c:v>258883</c:v>
                </c:pt>
                <c:pt idx="50">
                  <c:v>262239</c:v>
                </c:pt>
                <c:pt idx="51">
                  <c:v>266796</c:v>
                </c:pt>
                <c:pt idx="52">
                  <c:v>271996</c:v>
                </c:pt>
                <c:pt idx="53">
                  <c:v>278446</c:v>
                </c:pt>
                <c:pt idx="54">
                  <c:v>282535</c:v>
                </c:pt>
                <c:pt idx="55">
                  <c:v>287130</c:v>
                </c:pt>
                <c:pt idx="56">
                  <c:v>294173</c:v>
                </c:pt>
                <c:pt idx="57">
                  <c:v>295836</c:v>
                </c:pt>
                <c:pt idx="58">
                  <c:v>287296</c:v>
                </c:pt>
                <c:pt idx="59">
                  <c:v>287296</c:v>
                </c:pt>
                <c:pt idx="60">
                  <c:v>292819</c:v>
                </c:pt>
                <c:pt idx="61">
                  <c:v>297996</c:v>
                </c:pt>
                <c:pt idx="62">
                  <c:v>307160</c:v>
                </c:pt>
                <c:pt idx="63">
                  <c:v>310559</c:v>
                </c:pt>
                <c:pt idx="64">
                  <c:v>314022</c:v>
                </c:pt>
                <c:pt idx="65">
                  <c:v>320315</c:v>
                </c:pt>
                <c:pt idx="66">
                  <c:v>323828</c:v>
                </c:pt>
                <c:pt idx="67">
                  <c:v>328757</c:v>
                </c:pt>
                <c:pt idx="68">
                  <c:v>333284</c:v>
                </c:pt>
                <c:pt idx="69">
                  <c:v>336978</c:v>
                </c:pt>
                <c:pt idx="70">
                  <c:v>341229</c:v>
                </c:pt>
                <c:pt idx="71">
                  <c:v>345981</c:v>
                </c:pt>
                <c:pt idx="72">
                  <c:v>347519</c:v>
                </c:pt>
                <c:pt idx="73">
                  <c:v>350275</c:v>
                </c:pt>
                <c:pt idx="74">
                  <c:v>355473</c:v>
                </c:pt>
                <c:pt idx="75">
                  <c:v>355789</c:v>
                </c:pt>
                <c:pt idx="76">
                  <c:v>360088</c:v>
                </c:pt>
                <c:pt idx="77">
                  <c:v>363241</c:v>
                </c:pt>
                <c:pt idx="78">
                  <c:v>368431</c:v>
                </c:pt>
                <c:pt idx="79">
                  <c:v>373979</c:v>
                </c:pt>
                <c:pt idx="80">
                  <c:v>377897</c:v>
                </c:pt>
                <c:pt idx="81">
                  <c:v>383336</c:v>
                </c:pt>
                <c:pt idx="82">
                  <c:v>387433</c:v>
                </c:pt>
                <c:pt idx="83">
                  <c:v>387778</c:v>
                </c:pt>
                <c:pt idx="84">
                  <c:v>390995</c:v>
                </c:pt>
                <c:pt idx="85">
                  <c:v>396093</c:v>
                </c:pt>
                <c:pt idx="86">
                  <c:v>399916</c:v>
                </c:pt>
                <c:pt idx="87">
                  <c:v>404524</c:v>
                </c:pt>
                <c:pt idx="88">
                  <c:v>406896</c:v>
                </c:pt>
                <c:pt idx="89">
                  <c:v>411511</c:v>
                </c:pt>
                <c:pt idx="90">
                  <c:v>414034</c:v>
                </c:pt>
                <c:pt idx="91">
                  <c:v>416759</c:v>
                </c:pt>
                <c:pt idx="92">
                  <c:v>422880</c:v>
                </c:pt>
                <c:pt idx="93">
                  <c:v>427112</c:v>
                </c:pt>
                <c:pt idx="94">
                  <c:v>432350</c:v>
                </c:pt>
                <c:pt idx="95">
                  <c:v>435895</c:v>
                </c:pt>
                <c:pt idx="96">
                  <c:v>442098</c:v>
                </c:pt>
                <c:pt idx="97">
                  <c:v>443262</c:v>
                </c:pt>
                <c:pt idx="98">
                  <c:v>449580</c:v>
                </c:pt>
                <c:pt idx="99">
                  <c:v>452420</c:v>
                </c:pt>
                <c:pt idx="100">
                  <c:v>455980</c:v>
                </c:pt>
                <c:pt idx="101">
                  <c:v>460505</c:v>
                </c:pt>
                <c:pt idx="102">
                  <c:v>464414</c:v>
                </c:pt>
                <c:pt idx="103">
                  <c:v>468482</c:v>
                </c:pt>
                <c:pt idx="104">
                  <c:v>472598</c:v>
                </c:pt>
                <c:pt idx="105">
                  <c:v>476827</c:v>
                </c:pt>
                <c:pt idx="106">
                  <c:v>481232</c:v>
                </c:pt>
                <c:pt idx="107">
                  <c:v>484738</c:v>
                </c:pt>
                <c:pt idx="108">
                  <c:v>489085</c:v>
                </c:pt>
                <c:pt idx="109">
                  <c:v>493902</c:v>
                </c:pt>
                <c:pt idx="110">
                  <c:v>497085</c:v>
                </c:pt>
                <c:pt idx="111">
                  <c:v>499687</c:v>
                </c:pt>
                <c:pt idx="112">
                  <c:v>500184</c:v>
                </c:pt>
                <c:pt idx="113">
                  <c:v>503262</c:v>
                </c:pt>
                <c:pt idx="114">
                  <c:v>507984</c:v>
                </c:pt>
                <c:pt idx="115">
                  <c:v>511821</c:v>
                </c:pt>
                <c:pt idx="116">
                  <c:v>515500</c:v>
                </c:pt>
                <c:pt idx="117">
                  <c:v>519398</c:v>
                </c:pt>
                <c:pt idx="118">
                  <c:v>524935</c:v>
                </c:pt>
                <c:pt idx="119">
                  <c:v>526399</c:v>
                </c:pt>
                <c:pt idx="120">
                  <c:v>529550</c:v>
                </c:pt>
                <c:pt idx="121">
                  <c:v>532640</c:v>
                </c:pt>
                <c:pt idx="122">
                  <c:v>534894</c:v>
                </c:pt>
                <c:pt idx="123">
                  <c:v>537450</c:v>
                </c:pt>
                <c:pt idx="124">
                  <c:v>541958</c:v>
                </c:pt>
                <c:pt idx="125">
                  <c:v>546072</c:v>
                </c:pt>
                <c:pt idx="126">
                  <c:v>551184</c:v>
                </c:pt>
                <c:pt idx="127">
                  <c:v>553797</c:v>
                </c:pt>
                <c:pt idx="128">
                  <c:v>558193</c:v>
                </c:pt>
                <c:pt idx="129">
                  <c:v>563065</c:v>
                </c:pt>
                <c:pt idx="130">
                  <c:v>566176</c:v>
                </c:pt>
                <c:pt idx="131">
                  <c:v>569625</c:v>
                </c:pt>
                <c:pt idx="132">
                  <c:v>571078</c:v>
                </c:pt>
                <c:pt idx="133">
                  <c:v>571219</c:v>
                </c:pt>
                <c:pt idx="134">
                  <c:v>571395</c:v>
                </c:pt>
                <c:pt idx="135">
                  <c:v>573906</c:v>
                </c:pt>
                <c:pt idx="136">
                  <c:v>574140</c:v>
                </c:pt>
                <c:pt idx="137">
                  <c:v>575861</c:v>
                </c:pt>
                <c:pt idx="138">
                  <c:v>576152</c:v>
                </c:pt>
                <c:pt idx="139">
                  <c:v>577331</c:v>
                </c:pt>
                <c:pt idx="140">
                  <c:v>580641</c:v>
                </c:pt>
                <c:pt idx="141">
                  <c:v>584913</c:v>
                </c:pt>
                <c:pt idx="142">
                  <c:v>587026</c:v>
                </c:pt>
                <c:pt idx="143">
                  <c:v>590063</c:v>
                </c:pt>
                <c:pt idx="144">
                  <c:v>595568</c:v>
                </c:pt>
                <c:pt idx="145">
                  <c:v>599071</c:v>
                </c:pt>
                <c:pt idx="146">
                  <c:v>602571</c:v>
                </c:pt>
                <c:pt idx="147">
                  <c:v>607651</c:v>
                </c:pt>
                <c:pt idx="148">
                  <c:v>609671</c:v>
                </c:pt>
                <c:pt idx="149">
                  <c:v>613013</c:v>
                </c:pt>
                <c:pt idx="150">
                  <c:v>617267</c:v>
                </c:pt>
                <c:pt idx="151">
                  <c:v>620082</c:v>
                </c:pt>
                <c:pt idx="152">
                  <c:v>622526</c:v>
                </c:pt>
                <c:pt idx="153">
                  <c:v>627748</c:v>
                </c:pt>
                <c:pt idx="154">
                  <c:v>629717</c:v>
                </c:pt>
                <c:pt idx="155">
                  <c:v>634337</c:v>
                </c:pt>
                <c:pt idx="156">
                  <c:v>636606</c:v>
                </c:pt>
                <c:pt idx="157">
                  <c:v>637289</c:v>
                </c:pt>
                <c:pt idx="158">
                  <c:v>637359</c:v>
                </c:pt>
                <c:pt idx="159">
                  <c:v>639121</c:v>
                </c:pt>
                <c:pt idx="160">
                  <c:v>643160</c:v>
                </c:pt>
                <c:pt idx="161">
                  <c:v>648866</c:v>
                </c:pt>
                <c:pt idx="162">
                  <c:v>655522</c:v>
                </c:pt>
                <c:pt idx="163">
                  <c:v>657162</c:v>
                </c:pt>
                <c:pt idx="164">
                  <c:v>663048</c:v>
                </c:pt>
                <c:pt idx="165">
                  <c:v>663071</c:v>
                </c:pt>
                <c:pt idx="166">
                  <c:v>664460</c:v>
                </c:pt>
                <c:pt idx="167">
                  <c:v>671889</c:v>
                </c:pt>
                <c:pt idx="168">
                  <c:v>677134</c:v>
                </c:pt>
                <c:pt idx="169">
                  <c:v>681161</c:v>
                </c:pt>
                <c:pt idx="170">
                  <c:v>684296</c:v>
                </c:pt>
                <c:pt idx="171">
                  <c:v>689583</c:v>
                </c:pt>
                <c:pt idx="172">
                  <c:v>694173</c:v>
                </c:pt>
                <c:pt idx="173">
                  <c:v>694797</c:v>
                </c:pt>
                <c:pt idx="174">
                  <c:v>696101</c:v>
                </c:pt>
                <c:pt idx="175">
                  <c:v>701931</c:v>
                </c:pt>
                <c:pt idx="176">
                  <c:v>707678</c:v>
                </c:pt>
                <c:pt idx="177">
                  <c:v>710347</c:v>
                </c:pt>
                <c:pt idx="178">
                  <c:v>713696</c:v>
                </c:pt>
                <c:pt idx="179">
                  <c:v>716177</c:v>
                </c:pt>
                <c:pt idx="180">
                  <c:v>720670</c:v>
                </c:pt>
                <c:pt idx="181">
                  <c:v>724034</c:v>
                </c:pt>
                <c:pt idx="182">
                  <c:v>727052</c:v>
                </c:pt>
                <c:pt idx="183">
                  <c:v>731050</c:v>
                </c:pt>
                <c:pt idx="184">
                  <c:v>732563</c:v>
                </c:pt>
                <c:pt idx="185">
                  <c:v>732989</c:v>
                </c:pt>
                <c:pt idx="186">
                  <c:v>736657</c:v>
                </c:pt>
                <c:pt idx="187">
                  <c:v>740730</c:v>
                </c:pt>
                <c:pt idx="188">
                  <c:v>744805</c:v>
                </c:pt>
                <c:pt idx="189">
                  <c:v>748631</c:v>
                </c:pt>
                <c:pt idx="190">
                  <c:v>752331</c:v>
                </c:pt>
                <c:pt idx="191">
                  <c:v>754112</c:v>
                </c:pt>
                <c:pt idx="192">
                  <c:v>757283</c:v>
                </c:pt>
                <c:pt idx="193">
                  <c:v>761470</c:v>
                </c:pt>
                <c:pt idx="194">
                  <c:v>765977</c:v>
                </c:pt>
                <c:pt idx="195">
                  <c:v>771770</c:v>
                </c:pt>
                <c:pt idx="196">
                  <c:v>775510</c:v>
                </c:pt>
                <c:pt idx="197">
                  <c:v>775576</c:v>
                </c:pt>
                <c:pt idx="198">
                  <c:v>775632</c:v>
                </c:pt>
                <c:pt idx="199">
                  <c:v>779907</c:v>
                </c:pt>
                <c:pt idx="200">
                  <c:v>784904</c:v>
                </c:pt>
                <c:pt idx="201">
                  <c:v>786446</c:v>
                </c:pt>
                <c:pt idx="202">
                  <c:v>790085</c:v>
                </c:pt>
                <c:pt idx="203">
                  <c:v>793620</c:v>
                </c:pt>
                <c:pt idx="204">
                  <c:v>798076</c:v>
                </c:pt>
                <c:pt idx="205">
                  <c:v>801348</c:v>
                </c:pt>
                <c:pt idx="206">
                  <c:v>803434</c:v>
                </c:pt>
                <c:pt idx="207">
                  <c:v>809395</c:v>
                </c:pt>
                <c:pt idx="208">
                  <c:v>810390</c:v>
                </c:pt>
                <c:pt idx="209">
                  <c:v>810456</c:v>
                </c:pt>
                <c:pt idx="210">
                  <c:v>813673</c:v>
                </c:pt>
                <c:pt idx="211">
                  <c:v>815434</c:v>
                </c:pt>
                <c:pt idx="212">
                  <c:v>815454</c:v>
                </c:pt>
                <c:pt idx="213">
                  <c:v>818731</c:v>
                </c:pt>
                <c:pt idx="214">
                  <c:v>823922</c:v>
                </c:pt>
                <c:pt idx="215">
                  <c:v>828478</c:v>
                </c:pt>
                <c:pt idx="216">
                  <c:v>829997</c:v>
                </c:pt>
                <c:pt idx="217">
                  <c:v>832811</c:v>
                </c:pt>
                <c:pt idx="218">
                  <c:v>837433</c:v>
                </c:pt>
                <c:pt idx="219">
                  <c:v>840556</c:v>
                </c:pt>
                <c:pt idx="220">
                  <c:v>846269</c:v>
                </c:pt>
                <c:pt idx="221">
                  <c:v>846308</c:v>
                </c:pt>
                <c:pt idx="222">
                  <c:v>848915</c:v>
                </c:pt>
                <c:pt idx="223">
                  <c:v>852548</c:v>
                </c:pt>
                <c:pt idx="224">
                  <c:v>857741</c:v>
                </c:pt>
                <c:pt idx="225">
                  <c:v>862615</c:v>
                </c:pt>
                <c:pt idx="226">
                  <c:v>863794</c:v>
                </c:pt>
                <c:pt idx="227">
                  <c:v>868017</c:v>
                </c:pt>
                <c:pt idx="228">
                  <c:v>872391</c:v>
                </c:pt>
                <c:pt idx="229">
                  <c:v>876483</c:v>
                </c:pt>
                <c:pt idx="230">
                  <c:v>879049</c:v>
                </c:pt>
                <c:pt idx="231">
                  <c:v>879090</c:v>
                </c:pt>
                <c:pt idx="232">
                  <c:v>883184</c:v>
                </c:pt>
                <c:pt idx="233">
                  <c:v>888488</c:v>
                </c:pt>
                <c:pt idx="234">
                  <c:v>891885</c:v>
                </c:pt>
                <c:pt idx="235">
                  <c:v>892357</c:v>
                </c:pt>
                <c:pt idx="236">
                  <c:v>897082</c:v>
                </c:pt>
                <c:pt idx="237">
                  <c:v>899904</c:v>
                </c:pt>
                <c:pt idx="238">
                  <c:v>902285</c:v>
                </c:pt>
                <c:pt idx="239">
                  <c:v>909362</c:v>
                </c:pt>
                <c:pt idx="240">
                  <c:v>912528</c:v>
                </c:pt>
                <c:pt idx="241">
                  <c:v>912704</c:v>
                </c:pt>
                <c:pt idx="242">
                  <c:v>916675</c:v>
                </c:pt>
                <c:pt idx="243">
                  <c:v>919471</c:v>
                </c:pt>
                <c:pt idx="244">
                  <c:v>920062</c:v>
                </c:pt>
                <c:pt idx="245">
                  <c:v>920241</c:v>
                </c:pt>
                <c:pt idx="246">
                  <c:v>920278</c:v>
                </c:pt>
                <c:pt idx="247">
                  <c:v>926643</c:v>
                </c:pt>
                <c:pt idx="248">
                  <c:v>932864</c:v>
                </c:pt>
                <c:pt idx="249">
                  <c:v>935445</c:v>
                </c:pt>
                <c:pt idx="250">
                  <c:v>941309</c:v>
                </c:pt>
                <c:pt idx="251">
                  <c:v>944037</c:v>
                </c:pt>
                <c:pt idx="252">
                  <c:v>947807</c:v>
                </c:pt>
                <c:pt idx="253">
                  <c:v>950079</c:v>
                </c:pt>
                <c:pt idx="254">
                  <c:v>952308</c:v>
                </c:pt>
                <c:pt idx="255">
                  <c:v>954074</c:v>
                </c:pt>
                <c:pt idx="256">
                  <c:v>954388</c:v>
                </c:pt>
                <c:pt idx="257">
                  <c:v>954522</c:v>
                </c:pt>
                <c:pt idx="258">
                  <c:v>959482</c:v>
                </c:pt>
                <c:pt idx="259">
                  <c:v>963926</c:v>
                </c:pt>
                <c:pt idx="260">
                  <c:v>967224</c:v>
                </c:pt>
                <c:pt idx="261">
                  <c:v>972805</c:v>
                </c:pt>
                <c:pt idx="262">
                  <c:v>975119</c:v>
                </c:pt>
                <c:pt idx="263">
                  <c:v>979728</c:v>
                </c:pt>
                <c:pt idx="264">
                  <c:v>979751</c:v>
                </c:pt>
                <c:pt idx="265">
                  <c:v>983094</c:v>
                </c:pt>
                <c:pt idx="266">
                  <c:v>984799</c:v>
                </c:pt>
                <c:pt idx="267">
                  <c:v>986972</c:v>
                </c:pt>
                <c:pt idx="268">
                  <c:v>989183</c:v>
                </c:pt>
                <c:pt idx="269">
                  <c:v>994479</c:v>
                </c:pt>
                <c:pt idx="270">
                  <c:v>1000016</c:v>
                </c:pt>
                <c:pt idx="271">
                  <c:v>1004978</c:v>
                </c:pt>
                <c:pt idx="272">
                  <c:v>1008734</c:v>
                </c:pt>
                <c:pt idx="273">
                  <c:v>1008839</c:v>
                </c:pt>
                <c:pt idx="274">
                  <c:v>1009728</c:v>
                </c:pt>
                <c:pt idx="275">
                  <c:v>1010885</c:v>
                </c:pt>
                <c:pt idx="276">
                  <c:v>1014331</c:v>
                </c:pt>
                <c:pt idx="277">
                  <c:v>1017523</c:v>
                </c:pt>
                <c:pt idx="278">
                  <c:v>1022207</c:v>
                </c:pt>
                <c:pt idx="279">
                  <c:v>1025411</c:v>
                </c:pt>
                <c:pt idx="280">
                  <c:v>1028642</c:v>
                </c:pt>
                <c:pt idx="281">
                  <c:v>1031009</c:v>
                </c:pt>
                <c:pt idx="282">
                  <c:v>1033026</c:v>
                </c:pt>
                <c:pt idx="283">
                  <c:v>1036511</c:v>
                </c:pt>
                <c:pt idx="284">
                  <c:v>1039974</c:v>
                </c:pt>
                <c:pt idx="285">
                  <c:v>1042085</c:v>
                </c:pt>
                <c:pt idx="286">
                  <c:v>1044017</c:v>
                </c:pt>
                <c:pt idx="287">
                  <c:v>1046280</c:v>
                </c:pt>
                <c:pt idx="288">
                  <c:v>1048782</c:v>
                </c:pt>
                <c:pt idx="289">
                  <c:v>1051766</c:v>
                </c:pt>
                <c:pt idx="290">
                  <c:v>1053146</c:v>
                </c:pt>
                <c:pt idx="291">
                  <c:v>1055850</c:v>
                </c:pt>
                <c:pt idx="292">
                  <c:v>1058755</c:v>
                </c:pt>
                <c:pt idx="293">
                  <c:v>1059519</c:v>
                </c:pt>
                <c:pt idx="294">
                  <c:v>1061233</c:v>
                </c:pt>
                <c:pt idx="295">
                  <c:v>1063109</c:v>
                </c:pt>
                <c:pt idx="296">
                  <c:v>1063110</c:v>
                </c:pt>
                <c:pt idx="297">
                  <c:v>1064236</c:v>
                </c:pt>
                <c:pt idx="298">
                  <c:v>1065830</c:v>
                </c:pt>
              </c:numCache>
            </c:numRef>
          </c:val>
          <c:smooth val="0"/>
        </c:ser>
        <c:ser>
          <c:idx val="46"/>
          <c:order val="15"/>
          <c:tx>
            <c:v>S15</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Elasticity!$C$272:$KO$272</c:f>
              <c:numCache>
                <c:formatCode>General</c:formatCode>
                <c:ptCount val="299"/>
                <c:pt idx="0">
                  <c:v>3</c:v>
                </c:pt>
                <c:pt idx="1">
                  <c:v>841</c:v>
                </c:pt>
                <c:pt idx="2">
                  <c:v>4894</c:v>
                </c:pt>
                <c:pt idx="3">
                  <c:v>11686</c:v>
                </c:pt>
                <c:pt idx="4">
                  <c:v>19145</c:v>
                </c:pt>
                <c:pt idx="5">
                  <c:v>27094</c:v>
                </c:pt>
                <c:pt idx="6">
                  <c:v>32386</c:v>
                </c:pt>
                <c:pt idx="7">
                  <c:v>40714</c:v>
                </c:pt>
                <c:pt idx="8">
                  <c:v>45316</c:v>
                </c:pt>
                <c:pt idx="9">
                  <c:v>51795</c:v>
                </c:pt>
                <c:pt idx="10">
                  <c:v>57384</c:v>
                </c:pt>
                <c:pt idx="11">
                  <c:v>63818</c:v>
                </c:pt>
                <c:pt idx="12">
                  <c:v>70333</c:v>
                </c:pt>
                <c:pt idx="13">
                  <c:v>75591</c:v>
                </c:pt>
                <c:pt idx="14">
                  <c:v>81249</c:v>
                </c:pt>
                <c:pt idx="15">
                  <c:v>87424</c:v>
                </c:pt>
                <c:pt idx="16">
                  <c:v>92982</c:v>
                </c:pt>
                <c:pt idx="17">
                  <c:v>100947</c:v>
                </c:pt>
                <c:pt idx="18">
                  <c:v>104658</c:v>
                </c:pt>
                <c:pt idx="19">
                  <c:v>111456</c:v>
                </c:pt>
                <c:pt idx="20">
                  <c:v>116368</c:v>
                </c:pt>
                <c:pt idx="21">
                  <c:v>122055</c:v>
                </c:pt>
                <c:pt idx="22">
                  <c:v>126807</c:v>
                </c:pt>
                <c:pt idx="23">
                  <c:v>132258</c:v>
                </c:pt>
                <c:pt idx="24">
                  <c:v>138017</c:v>
                </c:pt>
                <c:pt idx="25">
                  <c:v>143981</c:v>
                </c:pt>
                <c:pt idx="26">
                  <c:v>150847</c:v>
                </c:pt>
                <c:pt idx="27">
                  <c:v>155528</c:v>
                </c:pt>
                <c:pt idx="28">
                  <c:v>161894</c:v>
                </c:pt>
                <c:pt idx="29">
                  <c:v>167510</c:v>
                </c:pt>
                <c:pt idx="30">
                  <c:v>174648</c:v>
                </c:pt>
                <c:pt idx="31">
                  <c:v>180457</c:v>
                </c:pt>
                <c:pt idx="32">
                  <c:v>185890</c:v>
                </c:pt>
                <c:pt idx="33">
                  <c:v>191056</c:v>
                </c:pt>
                <c:pt idx="34">
                  <c:v>195540</c:v>
                </c:pt>
                <c:pt idx="35">
                  <c:v>201730</c:v>
                </c:pt>
                <c:pt idx="36">
                  <c:v>207049</c:v>
                </c:pt>
                <c:pt idx="37">
                  <c:v>212355</c:v>
                </c:pt>
                <c:pt idx="38">
                  <c:v>218933</c:v>
                </c:pt>
                <c:pt idx="39">
                  <c:v>224487</c:v>
                </c:pt>
                <c:pt idx="40">
                  <c:v>228201</c:v>
                </c:pt>
                <c:pt idx="41">
                  <c:v>233394</c:v>
                </c:pt>
                <c:pt idx="42">
                  <c:v>237911</c:v>
                </c:pt>
                <c:pt idx="43">
                  <c:v>242443</c:v>
                </c:pt>
                <c:pt idx="44">
                  <c:v>246129</c:v>
                </c:pt>
                <c:pt idx="45">
                  <c:v>250459</c:v>
                </c:pt>
                <c:pt idx="46">
                  <c:v>250748</c:v>
                </c:pt>
                <c:pt idx="47">
                  <c:v>250925</c:v>
                </c:pt>
                <c:pt idx="48">
                  <c:v>254934</c:v>
                </c:pt>
                <c:pt idx="49">
                  <c:v>258883</c:v>
                </c:pt>
                <c:pt idx="50">
                  <c:v>262222</c:v>
                </c:pt>
                <c:pt idx="51">
                  <c:v>266458</c:v>
                </c:pt>
                <c:pt idx="52">
                  <c:v>271992</c:v>
                </c:pt>
                <c:pt idx="53">
                  <c:v>278395</c:v>
                </c:pt>
                <c:pt idx="54">
                  <c:v>282568</c:v>
                </c:pt>
                <c:pt idx="55">
                  <c:v>287126</c:v>
                </c:pt>
                <c:pt idx="56">
                  <c:v>294318</c:v>
                </c:pt>
                <c:pt idx="57">
                  <c:v>295826</c:v>
                </c:pt>
                <c:pt idx="58">
                  <c:v>290499</c:v>
                </c:pt>
                <c:pt idx="59">
                  <c:v>295571</c:v>
                </c:pt>
                <c:pt idx="60">
                  <c:v>300210</c:v>
                </c:pt>
                <c:pt idx="61">
                  <c:v>302764</c:v>
                </c:pt>
                <c:pt idx="62">
                  <c:v>307145</c:v>
                </c:pt>
                <c:pt idx="63">
                  <c:v>310534</c:v>
                </c:pt>
                <c:pt idx="64">
                  <c:v>314029</c:v>
                </c:pt>
                <c:pt idx="65">
                  <c:v>320314</c:v>
                </c:pt>
                <c:pt idx="66">
                  <c:v>323830</c:v>
                </c:pt>
                <c:pt idx="67">
                  <c:v>328643</c:v>
                </c:pt>
                <c:pt idx="68">
                  <c:v>333366</c:v>
                </c:pt>
                <c:pt idx="69">
                  <c:v>336968</c:v>
                </c:pt>
                <c:pt idx="70">
                  <c:v>341236</c:v>
                </c:pt>
                <c:pt idx="71">
                  <c:v>346001</c:v>
                </c:pt>
                <c:pt idx="72">
                  <c:v>347529</c:v>
                </c:pt>
                <c:pt idx="73">
                  <c:v>350283</c:v>
                </c:pt>
                <c:pt idx="74">
                  <c:v>355362</c:v>
                </c:pt>
                <c:pt idx="75">
                  <c:v>355788</c:v>
                </c:pt>
                <c:pt idx="76">
                  <c:v>360146</c:v>
                </c:pt>
                <c:pt idx="77">
                  <c:v>363280</c:v>
                </c:pt>
                <c:pt idx="78">
                  <c:v>368431</c:v>
                </c:pt>
                <c:pt idx="79">
                  <c:v>373898</c:v>
                </c:pt>
                <c:pt idx="80">
                  <c:v>377895</c:v>
                </c:pt>
                <c:pt idx="81">
                  <c:v>383328</c:v>
                </c:pt>
                <c:pt idx="82">
                  <c:v>387434</c:v>
                </c:pt>
                <c:pt idx="83">
                  <c:v>387783</c:v>
                </c:pt>
                <c:pt idx="84">
                  <c:v>390985</c:v>
                </c:pt>
                <c:pt idx="85">
                  <c:v>396102</c:v>
                </c:pt>
                <c:pt idx="86">
                  <c:v>399958</c:v>
                </c:pt>
                <c:pt idx="87">
                  <c:v>404519</c:v>
                </c:pt>
                <c:pt idx="88">
                  <c:v>406897</c:v>
                </c:pt>
                <c:pt idx="89">
                  <c:v>411526</c:v>
                </c:pt>
                <c:pt idx="90">
                  <c:v>414029</c:v>
                </c:pt>
                <c:pt idx="91">
                  <c:v>416761</c:v>
                </c:pt>
                <c:pt idx="92">
                  <c:v>422790</c:v>
                </c:pt>
                <c:pt idx="93">
                  <c:v>427063</c:v>
                </c:pt>
                <c:pt idx="94">
                  <c:v>432362</c:v>
                </c:pt>
                <c:pt idx="95">
                  <c:v>435889</c:v>
                </c:pt>
                <c:pt idx="96">
                  <c:v>442031</c:v>
                </c:pt>
                <c:pt idx="97">
                  <c:v>443262</c:v>
                </c:pt>
                <c:pt idx="98">
                  <c:v>449575</c:v>
                </c:pt>
                <c:pt idx="99">
                  <c:v>452417</c:v>
                </c:pt>
                <c:pt idx="100">
                  <c:v>455967</c:v>
                </c:pt>
                <c:pt idx="101">
                  <c:v>460500</c:v>
                </c:pt>
                <c:pt idx="102">
                  <c:v>464411</c:v>
                </c:pt>
                <c:pt idx="103">
                  <c:v>468490</c:v>
                </c:pt>
                <c:pt idx="104">
                  <c:v>472595</c:v>
                </c:pt>
                <c:pt idx="105">
                  <c:v>476916</c:v>
                </c:pt>
                <c:pt idx="106">
                  <c:v>481234</c:v>
                </c:pt>
                <c:pt idx="107">
                  <c:v>484734</c:v>
                </c:pt>
                <c:pt idx="108">
                  <c:v>489099</c:v>
                </c:pt>
                <c:pt idx="109">
                  <c:v>493900</c:v>
                </c:pt>
                <c:pt idx="110">
                  <c:v>496990</c:v>
                </c:pt>
                <c:pt idx="111">
                  <c:v>499674</c:v>
                </c:pt>
                <c:pt idx="112">
                  <c:v>500180</c:v>
                </c:pt>
                <c:pt idx="113">
                  <c:v>503169</c:v>
                </c:pt>
                <c:pt idx="114">
                  <c:v>507875</c:v>
                </c:pt>
                <c:pt idx="115">
                  <c:v>511832</c:v>
                </c:pt>
                <c:pt idx="116">
                  <c:v>515453</c:v>
                </c:pt>
                <c:pt idx="117">
                  <c:v>519401</c:v>
                </c:pt>
                <c:pt idx="118">
                  <c:v>524918</c:v>
                </c:pt>
                <c:pt idx="119">
                  <c:v>526408</c:v>
                </c:pt>
                <c:pt idx="120">
                  <c:v>529585</c:v>
                </c:pt>
                <c:pt idx="121">
                  <c:v>532630</c:v>
                </c:pt>
                <c:pt idx="122">
                  <c:v>534878</c:v>
                </c:pt>
                <c:pt idx="123">
                  <c:v>537474</c:v>
                </c:pt>
                <c:pt idx="124">
                  <c:v>541952</c:v>
                </c:pt>
                <c:pt idx="125">
                  <c:v>546070</c:v>
                </c:pt>
                <c:pt idx="126">
                  <c:v>551146</c:v>
                </c:pt>
                <c:pt idx="127">
                  <c:v>553800</c:v>
                </c:pt>
                <c:pt idx="128">
                  <c:v>558233</c:v>
                </c:pt>
                <c:pt idx="129">
                  <c:v>563064</c:v>
                </c:pt>
                <c:pt idx="130">
                  <c:v>566175</c:v>
                </c:pt>
                <c:pt idx="131">
                  <c:v>569631</c:v>
                </c:pt>
                <c:pt idx="132">
                  <c:v>571150</c:v>
                </c:pt>
                <c:pt idx="133">
                  <c:v>571305</c:v>
                </c:pt>
                <c:pt idx="134">
                  <c:v>571447</c:v>
                </c:pt>
                <c:pt idx="135">
                  <c:v>573918</c:v>
                </c:pt>
                <c:pt idx="136">
                  <c:v>574148</c:v>
                </c:pt>
                <c:pt idx="137">
                  <c:v>575837</c:v>
                </c:pt>
                <c:pt idx="138">
                  <c:v>576153</c:v>
                </c:pt>
                <c:pt idx="139">
                  <c:v>577321</c:v>
                </c:pt>
                <c:pt idx="140">
                  <c:v>580605</c:v>
                </c:pt>
                <c:pt idx="141">
                  <c:v>584911</c:v>
                </c:pt>
                <c:pt idx="142">
                  <c:v>587029</c:v>
                </c:pt>
                <c:pt idx="143">
                  <c:v>590031</c:v>
                </c:pt>
                <c:pt idx="144">
                  <c:v>595562</c:v>
                </c:pt>
                <c:pt idx="145">
                  <c:v>599066</c:v>
                </c:pt>
                <c:pt idx="146">
                  <c:v>602579</c:v>
                </c:pt>
                <c:pt idx="147">
                  <c:v>607673</c:v>
                </c:pt>
                <c:pt idx="148">
                  <c:v>609689</c:v>
                </c:pt>
                <c:pt idx="149">
                  <c:v>613009</c:v>
                </c:pt>
                <c:pt idx="150">
                  <c:v>617233</c:v>
                </c:pt>
                <c:pt idx="151">
                  <c:v>620090</c:v>
                </c:pt>
                <c:pt idx="152">
                  <c:v>622560</c:v>
                </c:pt>
                <c:pt idx="153">
                  <c:v>627736</c:v>
                </c:pt>
                <c:pt idx="154">
                  <c:v>629788</c:v>
                </c:pt>
                <c:pt idx="155">
                  <c:v>634307</c:v>
                </c:pt>
                <c:pt idx="156">
                  <c:v>636624</c:v>
                </c:pt>
                <c:pt idx="157">
                  <c:v>637277</c:v>
                </c:pt>
                <c:pt idx="158">
                  <c:v>637356</c:v>
                </c:pt>
                <c:pt idx="159">
                  <c:v>639119</c:v>
                </c:pt>
                <c:pt idx="160">
                  <c:v>643148</c:v>
                </c:pt>
                <c:pt idx="161">
                  <c:v>648864</c:v>
                </c:pt>
                <c:pt idx="162">
                  <c:v>655367</c:v>
                </c:pt>
                <c:pt idx="163">
                  <c:v>657160</c:v>
                </c:pt>
                <c:pt idx="164">
                  <c:v>662995</c:v>
                </c:pt>
                <c:pt idx="165">
                  <c:v>663031</c:v>
                </c:pt>
                <c:pt idx="166">
                  <c:v>664353</c:v>
                </c:pt>
                <c:pt idx="167">
                  <c:v>671899</c:v>
                </c:pt>
                <c:pt idx="168">
                  <c:v>676823</c:v>
                </c:pt>
                <c:pt idx="169">
                  <c:v>681155</c:v>
                </c:pt>
                <c:pt idx="170">
                  <c:v>684288</c:v>
                </c:pt>
                <c:pt idx="171">
                  <c:v>689593</c:v>
                </c:pt>
                <c:pt idx="172">
                  <c:v>694200</c:v>
                </c:pt>
                <c:pt idx="173">
                  <c:v>694657</c:v>
                </c:pt>
                <c:pt idx="174">
                  <c:v>696085</c:v>
                </c:pt>
                <c:pt idx="175">
                  <c:v>701923</c:v>
                </c:pt>
                <c:pt idx="176">
                  <c:v>707854</c:v>
                </c:pt>
                <c:pt idx="177">
                  <c:v>710266</c:v>
                </c:pt>
                <c:pt idx="178">
                  <c:v>713689</c:v>
                </c:pt>
                <c:pt idx="179">
                  <c:v>716172</c:v>
                </c:pt>
                <c:pt idx="180">
                  <c:v>720698</c:v>
                </c:pt>
                <c:pt idx="181">
                  <c:v>724023</c:v>
                </c:pt>
                <c:pt idx="182">
                  <c:v>727173</c:v>
                </c:pt>
                <c:pt idx="183">
                  <c:v>730984</c:v>
                </c:pt>
                <c:pt idx="184">
                  <c:v>732558</c:v>
                </c:pt>
                <c:pt idx="185">
                  <c:v>732973</c:v>
                </c:pt>
                <c:pt idx="186">
                  <c:v>736661</c:v>
                </c:pt>
                <c:pt idx="187">
                  <c:v>740722</c:v>
                </c:pt>
                <c:pt idx="188">
                  <c:v>744790</c:v>
                </c:pt>
                <c:pt idx="189">
                  <c:v>748645</c:v>
                </c:pt>
                <c:pt idx="190">
                  <c:v>752324</c:v>
                </c:pt>
                <c:pt idx="191">
                  <c:v>754123</c:v>
                </c:pt>
                <c:pt idx="192">
                  <c:v>757252</c:v>
                </c:pt>
                <c:pt idx="193">
                  <c:v>761471</c:v>
                </c:pt>
                <c:pt idx="194">
                  <c:v>765965</c:v>
                </c:pt>
                <c:pt idx="195">
                  <c:v>771840</c:v>
                </c:pt>
                <c:pt idx="196">
                  <c:v>775511</c:v>
                </c:pt>
                <c:pt idx="197">
                  <c:v>775566</c:v>
                </c:pt>
                <c:pt idx="198">
                  <c:v>775638</c:v>
                </c:pt>
                <c:pt idx="199">
                  <c:v>779979</c:v>
                </c:pt>
                <c:pt idx="200">
                  <c:v>784899</c:v>
                </c:pt>
                <c:pt idx="201">
                  <c:v>786426</c:v>
                </c:pt>
                <c:pt idx="202">
                  <c:v>790086</c:v>
                </c:pt>
                <c:pt idx="203">
                  <c:v>793609</c:v>
                </c:pt>
                <c:pt idx="204">
                  <c:v>798079</c:v>
                </c:pt>
                <c:pt idx="205">
                  <c:v>801314</c:v>
                </c:pt>
                <c:pt idx="206">
                  <c:v>803402</c:v>
                </c:pt>
                <c:pt idx="207">
                  <c:v>808972</c:v>
                </c:pt>
                <c:pt idx="208">
                  <c:v>810517</c:v>
                </c:pt>
                <c:pt idx="209">
                  <c:v>810540</c:v>
                </c:pt>
                <c:pt idx="210">
                  <c:v>813729</c:v>
                </c:pt>
                <c:pt idx="211">
                  <c:v>815477</c:v>
                </c:pt>
                <c:pt idx="212">
                  <c:v>815488</c:v>
                </c:pt>
                <c:pt idx="213">
                  <c:v>818717</c:v>
                </c:pt>
                <c:pt idx="214">
                  <c:v>823860</c:v>
                </c:pt>
                <c:pt idx="215">
                  <c:v>828272</c:v>
                </c:pt>
                <c:pt idx="216">
                  <c:v>829997</c:v>
                </c:pt>
                <c:pt idx="217">
                  <c:v>832808</c:v>
                </c:pt>
                <c:pt idx="218">
                  <c:v>837404</c:v>
                </c:pt>
                <c:pt idx="219">
                  <c:v>840560</c:v>
                </c:pt>
                <c:pt idx="220">
                  <c:v>846271</c:v>
                </c:pt>
                <c:pt idx="221">
                  <c:v>846305</c:v>
                </c:pt>
                <c:pt idx="222">
                  <c:v>848921</c:v>
                </c:pt>
                <c:pt idx="223">
                  <c:v>852550</c:v>
                </c:pt>
                <c:pt idx="224">
                  <c:v>857743</c:v>
                </c:pt>
                <c:pt idx="225">
                  <c:v>862620</c:v>
                </c:pt>
                <c:pt idx="226">
                  <c:v>863785</c:v>
                </c:pt>
                <c:pt idx="227">
                  <c:v>868019</c:v>
                </c:pt>
                <c:pt idx="228">
                  <c:v>872393</c:v>
                </c:pt>
                <c:pt idx="229">
                  <c:v>876478</c:v>
                </c:pt>
                <c:pt idx="230">
                  <c:v>878895</c:v>
                </c:pt>
                <c:pt idx="231">
                  <c:v>879066</c:v>
                </c:pt>
                <c:pt idx="232">
                  <c:v>883185</c:v>
                </c:pt>
                <c:pt idx="233">
                  <c:v>888488</c:v>
                </c:pt>
                <c:pt idx="234">
                  <c:v>891879</c:v>
                </c:pt>
                <c:pt idx="235">
                  <c:v>892347</c:v>
                </c:pt>
                <c:pt idx="236">
                  <c:v>897035</c:v>
                </c:pt>
                <c:pt idx="237">
                  <c:v>899890</c:v>
                </c:pt>
                <c:pt idx="238">
                  <c:v>902234</c:v>
                </c:pt>
                <c:pt idx="239">
                  <c:v>909749</c:v>
                </c:pt>
                <c:pt idx="240">
                  <c:v>912512</c:v>
                </c:pt>
                <c:pt idx="241">
                  <c:v>912707</c:v>
                </c:pt>
                <c:pt idx="242">
                  <c:v>916670</c:v>
                </c:pt>
                <c:pt idx="243">
                  <c:v>919454</c:v>
                </c:pt>
                <c:pt idx="244">
                  <c:v>920054</c:v>
                </c:pt>
                <c:pt idx="245">
                  <c:v>920238</c:v>
                </c:pt>
                <c:pt idx="246">
                  <c:v>920275</c:v>
                </c:pt>
                <c:pt idx="247">
                  <c:v>927020</c:v>
                </c:pt>
                <c:pt idx="248">
                  <c:v>932736</c:v>
                </c:pt>
                <c:pt idx="249">
                  <c:v>935680</c:v>
                </c:pt>
                <c:pt idx="250">
                  <c:v>941305</c:v>
                </c:pt>
                <c:pt idx="251">
                  <c:v>944089</c:v>
                </c:pt>
                <c:pt idx="252">
                  <c:v>947804</c:v>
                </c:pt>
                <c:pt idx="253">
                  <c:v>950090</c:v>
                </c:pt>
                <c:pt idx="254">
                  <c:v>952331</c:v>
                </c:pt>
                <c:pt idx="255">
                  <c:v>954085</c:v>
                </c:pt>
                <c:pt idx="256">
                  <c:v>954375</c:v>
                </c:pt>
                <c:pt idx="257">
                  <c:v>954511</c:v>
                </c:pt>
                <c:pt idx="258">
                  <c:v>959483</c:v>
                </c:pt>
                <c:pt idx="259">
                  <c:v>963931</c:v>
                </c:pt>
                <c:pt idx="260">
                  <c:v>967308</c:v>
                </c:pt>
                <c:pt idx="261">
                  <c:v>972659</c:v>
                </c:pt>
                <c:pt idx="262">
                  <c:v>975114</c:v>
                </c:pt>
                <c:pt idx="263">
                  <c:v>979604</c:v>
                </c:pt>
                <c:pt idx="264">
                  <c:v>979761</c:v>
                </c:pt>
                <c:pt idx="265">
                  <c:v>983100</c:v>
                </c:pt>
                <c:pt idx="266">
                  <c:v>984660</c:v>
                </c:pt>
                <c:pt idx="267">
                  <c:v>986955</c:v>
                </c:pt>
                <c:pt idx="268">
                  <c:v>989177</c:v>
                </c:pt>
                <c:pt idx="269">
                  <c:v>994469</c:v>
                </c:pt>
                <c:pt idx="270">
                  <c:v>999987</c:v>
                </c:pt>
                <c:pt idx="271">
                  <c:v>1004976</c:v>
                </c:pt>
                <c:pt idx="272">
                  <c:v>1008721</c:v>
                </c:pt>
                <c:pt idx="273">
                  <c:v>1008845</c:v>
                </c:pt>
                <c:pt idx="274">
                  <c:v>1009888</c:v>
                </c:pt>
                <c:pt idx="275">
                  <c:v>1010874</c:v>
                </c:pt>
                <c:pt idx="276">
                  <c:v>1014322</c:v>
                </c:pt>
                <c:pt idx="277">
                  <c:v>1017529</c:v>
                </c:pt>
                <c:pt idx="278">
                  <c:v>1022217</c:v>
                </c:pt>
                <c:pt idx="279">
                  <c:v>1025345</c:v>
                </c:pt>
                <c:pt idx="280">
                  <c:v>1028633</c:v>
                </c:pt>
                <c:pt idx="281">
                  <c:v>1031016</c:v>
                </c:pt>
                <c:pt idx="282">
                  <c:v>1033032</c:v>
                </c:pt>
                <c:pt idx="283">
                  <c:v>1036463</c:v>
                </c:pt>
                <c:pt idx="284">
                  <c:v>1039978</c:v>
                </c:pt>
                <c:pt idx="285">
                  <c:v>1041696</c:v>
                </c:pt>
                <c:pt idx="286">
                  <c:v>1043996</c:v>
                </c:pt>
                <c:pt idx="287">
                  <c:v>1046352</c:v>
                </c:pt>
                <c:pt idx="288">
                  <c:v>1048976</c:v>
                </c:pt>
                <c:pt idx="289">
                  <c:v>1051777</c:v>
                </c:pt>
                <c:pt idx="290">
                  <c:v>1053141</c:v>
                </c:pt>
                <c:pt idx="291">
                  <c:v>1055899</c:v>
                </c:pt>
                <c:pt idx="292">
                  <c:v>1058746</c:v>
                </c:pt>
                <c:pt idx="293">
                  <c:v>1059506</c:v>
                </c:pt>
                <c:pt idx="294">
                  <c:v>1061232</c:v>
                </c:pt>
                <c:pt idx="295">
                  <c:v>1062956</c:v>
                </c:pt>
                <c:pt idx="296">
                  <c:v>1063020</c:v>
                </c:pt>
                <c:pt idx="297">
                  <c:v>1064248</c:v>
                </c:pt>
                <c:pt idx="298">
                  <c:v>1065822</c:v>
                </c:pt>
              </c:numCache>
            </c:numRef>
          </c:val>
          <c:smooth val="0"/>
        </c:ser>
        <c:ser>
          <c:idx val="47"/>
          <c:order val="16"/>
          <c:tx>
            <c:v>S16</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Elasticity!$C$284:$KO$284</c:f>
              <c:numCache>
                <c:formatCode>General</c:formatCode>
                <c:ptCount val="299"/>
                <c:pt idx="0">
                  <c:v>3</c:v>
                </c:pt>
                <c:pt idx="1">
                  <c:v>839</c:v>
                </c:pt>
                <c:pt idx="2">
                  <c:v>4904</c:v>
                </c:pt>
                <c:pt idx="3">
                  <c:v>11672</c:v>
                </c:pt>
                <c:pt idx="4">
                  <c:v>19150</c:v>
                </c:pt>
                <c:pt idx="5">
                  <c:v>27093</c:v>
                </c:pt>
                <c:pt idx="6">
                  <c:v>32393</c:v>
                </c:pt>
                <c:pt idx="7">
                  <c:v>40715</c:v>
                </c:pt>
                <c:pt idx="8">
                  <c:v>45317</c:v>
                </c:pt>
                <c:pt idx="9">
                  <c:v>51797</c:v>
                </c:pt>
                <c:pt idx="10">
                  <c:v>57501</c:v>
                </c:pt>
                <c:pt idx="11">
                  <c:v>63864</c:v>
                </c:pt>
                <c:pt idx="12">
                  <c:v>70336</c:v>
                </c:pt>
                <c:pt idx="13">
                  <c:v>75600</c:v>
                </c:pt>
                <c:pt idx="14">
                  <c:v>81252</c:v>
                </c:pt>
                <c:pt idx="15">
                  <c:v>87417</c:v>
                </c:pt>
                <c:pt idx="16">
                  <c:v>92974</c:v>
                </c:pt>
                <c:pt idx="17">
                  <c:v>100934</c:v>
                </c:pt>
                <c:pt idx="18">
                  <c:v>104625</c:v>
                </c:pt>
                <c:pt idx="19">
                  <c:v>111424</c:v>
                </c:pt>
                <c:pt idx="20">
                  <c:v>116379</c:v>
                </c:pt>
                <c:pt idx="21">
                  <c:v>122041</c:v>
                </c:pt>
                <c:pt idx="22">
                  <c:v>126813</c:v>
                </c:pt>
                <c:pt idx="23">
                  <c:v>132243</c:v>
                </c:pt>
                <c:pt idx="24">
                  <c:v>137976</c:v>
                </c:pt>
                <c:pt idx="25">
                  <c:v>143976</c:v>
                </c:pt>
                <c:pt idx="26">
                  <c:v>150844</c:v>
                </c:pt>
                <c:pt idx="27">
                  <c:v>155521</c:v>
                </c:pt>
                <c:pt idx="28">
                  <c:v>161902</c:v>
                </c:pt>
                <c:pt idx="29">
                  <c:v>167435</c:v>
                </c:pt>
                <c:pt idx="30">
                  <c:v>174647</c:v>
                </c:pt>
                <c:pt idx="31">
                  <c:v>180440</c:v>
                </c:pt>
                <c:pt idx="32">
                  <c:v>185889</c:v>
                </c:pt>
                <c:pt idx="33">
                  <c:v>191069</c:v>
                </c:pt>
                <c:pt idx="34">
                  <c:v>195538</c:v>
                </c:pt>
                <c:pt idx="35">
                  <c:v>201731</c:v>
                </c:pt>
                <c:pt idx="36">
                  <c:v>207020</c:v>
                </c:pt>
                <c:pt idx="37">
                  <c:v>212349</c:v>
                </c:pt>
                <c:pt idx="38">
                  <c:v>218939</c:v>
                </c:pt>
                <c:pt idx="39">
                  <c:v>224483</c:v>
                </c:pt>
                <c:pt idx="40">
                  <c:v>228196</c:v>
                </c:pt>
                <c:pt idx="41">
                  <c:v>233391</c:v>
                </c:pt>
                <c:pt idx="42">
                  <c:v>237904</c:v>
                </c:pt>
                <c:pt idx="43">
                  <c:v>242440</c:v>
                </c:pt>
                <c:pt idx="44">
                  <c:v>246137</c:v>
                </c:pt>
                <c:pt idx="45">
                  <c:v>250457</c:v>
                </c:pt>
                <c:pt idx="46">
                  <c:v>251069</c:v>
                </c:pt>
                <c:pt idx="47">
                  <c:v>251095</c:v>
                </c:pt>
                <c:pt idx="48">
                  <c:v>254880</c:v>
                </c:pt>
                <c:pt idx="49">
                  <c:v>258881</c:v>
                </c:pt>
                <c:pt idx="50">
                  <c:v>262236</c:v>
                </c:pt>
                <c:pt idx="51">
                  <c:v>266450</c:v>
                </c:pt>
                <c:pt idx="52">
                  <c:v>272112</c:v>
                </c:pt>
                <c:pt idx="53">
                  <c:v>278429</c:v>
                </c:pt>
                <c:pt idx="54">
                  <c:v>282504</c:v>
                </c:pt>
                <c:pt idx="55">
                  <c:v>287286</c:v>
                </c:pt>
                <c:pt idx="56">
                  <c:v>294222</c:v>
                </c:pt>
                <c:pt idx="57">
                  <c:v>295893</c:v>
                </c:pt>
                <c:pt idx="58">
                  <c:v>290547</c:v>
                </c:pt>
                <c:pt idx="59">
                  <c:v>295553</c:v>
                </c:pt>
                <c:pt idx="60">
                  <c:v>300253</c:v>
                </c:pt>
                <c:pt idx="61">
                  <c:v>302756</c:v>
                </c:pt>
                <c:pt idx="62">
                  <c:v>307245</c:v>
                </c:pt>
                <c:pt idx="63">
                  <c:v>310510</c:v>
                </c:pt>
                <c:pt idx="64">
                  <c:v>314037</c:v>
                </c:pt>
                <c:pt idx="65">
                  <c:v>320312</c:v>
                </c:pt>
                <c:pt idx="66">
                  <c:v>323840</c:v>
                </c:pt>
                <c:pt idx="67">
                  <c:v>328644</c:v>
                </c:pt>
                <c:pt idx="68">
                  <c:v>333285</c:v>
                </c:pt>
                <c:pt idx="69">
                  <c:v>336976</c:v>
                </c:pt>
                <c:pt idx="70">
                  <c:v>341232</c:v>
                </c:pt>
                <c:pt idx="71">
                  <c:v>346002</c:v>
                </c:pt>
                <c:pt idx="72">
                  <c:v>347534</c:v>
                </c:pt>
                <c:pt idx="73">
                  <c:v>350285</c:v>
                </c:pt>
                <c:pt idx="74">
                  <c:v>355347</c:v>
                </c:pt>
                <c:pt idx="75">
                  <c:v>355782</c:v>
                </c:pt>
                <c:pt idx="76">
                  <c:v>360095</c:v>
                </c:pt>
                <c:pt idx="77">
                  <c:v>363268</c:v>
                </c:pt>
                <c:pt idx="78">
                  <c:v>368422</c:v>
                </c:pt>
                <c:pt idx="79">
                  <c:v>373889</c:v>
                </c:pt>
                <c:pt idx="80">
                  <c:v>377889</c:v>
                </c:pt>
                <c:pt idx="81">
                  <c:v>383343</c:v>
                </c:pt>
                <c:pt idx="82">
                  <c:v>387445</c:v>
                </c:pt>
                <c:pt idx="83">
                  <c:v>387779</c:v>
                </c:pt>
                <c:pt idx="84">
                  <c:v>390984</c:v>
                </c:pt>
                <c:pt idx="85">
                  <c:v>396088</c:v>
                </c:pt>
                <c:pt idx="86">
                  <c:v>399922</c:v>
                </c:pt>
                <c:pt idx="87">
                  <c:v>404520</c:v>
                </c:pt>
                <c:pt idx="88">
                  <c:v>406903</c:v>
                </c:pt>
                <c:pt idx="89">
                  <c:v>411504</c:v>
                </c:pt>
                <c:pt idx="90">
                  <c:v>414036</c:v>
                </c:pt>
                <c:pt idx="91">
                  <c:v>416752</c:v>
                </c:pt>
                <c:pt idx="92">
                  <c:v>422888</c:v>
                </c:pt>
                <c:pt idx="93">
                  <c:v>427053</c:v>
                </c:pt>
                <c:pt idx="94">
                  <c:v>432354</c:v>
                </c:pt>
                <c:pt idx="95">
                  <c:v>435899</c:v>
                </c:pt>
                <c:pt idx="96">
                  <c:v>442085</c:v>
                </c:pt>
                <c:pt idx="97">
                  <c:v>443261</c:v>
                </c:pt>
                <c:pt idx="98">
                  <c:v>449584</c:v>
                </c:pt>
                <c:pt idx="99">
                  <c:v>452336</c:v>
                </c:pt>
                <c:pt idx="100">
                  <c:v>455961</c:v>
                </c:pt>
                <c:pt idx="101">
                  <c:v>460505</c:v>
                </c:pt>
                <c:pt idx="102">
                  <c:v>464421</c:v>
                </c:pt>
                <c:pt idx="103">
                  <c:v>468483</c:v>
                </c:pt>
                <c:pt idx="104">
                  <c:v>472587</c:v>
                </c:pt>
                <c:pt idx="105">
                  <c:v>476833</c:v>
                </c:pt>
                <c:pt idx="106">
                  <c:v>481228</c:v>
                </c:pt>
                <c:pt idx="107">
                  <c:v>484733</c:v>
                </c:pt>
                <c:pt idx="108">
                  <c:v>489083</c:v>
                </c:pt>
                <c:pt idx="109">
                  <c:v>493897</c:v>
                </c:pt>
                <c:pt idx="110">
                  <c:v>497057</c:v>
                </c:pt>
                <c:pt idx="111">
                  <c:v>499683</c:v>
                </c:pt>
                <c:pt idx="112">
                  <c:v>500172</c:v>
                </c:pt>
                <c:pt idx="113">
                  <c:v>503170</c:v>
                </c:pt>
                <c:pt idx="114">
                  <c:v>507834</c:v>
                </c:pt>
                <c:pt idx="115">
                  <c:v>511831</c:v>
                </c:pt>
                <c:pt idx="116">
                  <c:v>515481</c:v>
                </c:pt>
                <c:pt idx="117">
                  <c:v>519397</c:v>
                </c:pt>
                <c:pt idx="118">
                  <c:v>524947</c:v>
                </c:pt>
                <c:pt idx="119">
                  <c:v>526402</c:v>
                </c:pt>
                <c:pt idx="120">
                  <c:v>529595</c:v>
                </c:pt>
                <c:pt idx="121">
                  <c:v>532629</c:v>
                </c:pt>
                <c:pt idx="122">
                  <c:v>534891</c:v>
                </c:pt>
                <c:pt idx="123">
                  <c:v>537429</c:v>
                </c:pt>
                <c:pt idx="124">
                  <c:v>541955</c:v>
                </c:pt>
                <c:pt idx="125">
                  <c:v>546067</c:v>
                </c:pt>
                <c:pt idx="126">
                  <c:v>551148</c:v>
                </c:pt>
                <c:pt idx="127">
                  <c:v>553787</c:v>
                </c:pt>
                <c:pt idx="128">
                  <c:v>558217</c:v>
                </c:pt>
                <c:pt idx="129">
                  <c:v>563076</c:v>
                </c:pt>
                <c:pt idx="130">
                  <c:v>566212</c:v>
                </c:pt>
                <c:pt idx="131">
                  <c:v>569624</c:v>
                </c:pt>
                <c:pt idx="132">
                  <c:v>571114</c:v>
                </c:pt>
                <c:pt idx="133">
                  <c:v>571218</c:v>
                </c:pt>
                <c:pt idx="134">
                  <c:v>571406</c:v>
                </c:pt>
                <c:pt idx="135">
                  <c:v>573903</c:v>
                </c:pt>
                <c:pt idx="136">
                  <c:v>574124</c:v>
                </c:pt>
                <c:pt idx="137">
                  <c:v>575857</c:v>
                </c:pt>
                <c:pt idx="138">
                  <c:v>576158</c:v>
                </c:pt>
                <c:pt idx="139">
                  <c:v>577229</c:v>
                </c:pt>
                <c:pt idx="140">
                  <c:v>580656</c:v>
                </c:pt>
                <c:pt idx="141">
                  <c:v>585455</c:v>
                </c:pt>
                <c:pt idx="142">
                  <c:v>587028</c:v>
                </c:pt>
                <c:pt idx="143">
                  <c:v>590062</c:v>
                </c:pt>
                <c:pt idx="144">
                  <c:v>595574</c:v>
                </c:pt>
                <c:pt idx="145">
                  <c:v>599069</c:v>
                </c:pt>
                <c:pt idx="146">
                  <c:v>602571</c:v>
                </c:pt>
                <c:pt idx="147">
                  <c:v>607687</c:v>
                </c:pt>
                <c:pt idx="148">
                  <c:v>609682</c:v>
                </c:pt>
                <c:pt idx="149">
                  <c:v>612949</c:v>
                </c:pt>
                <c:pt idx="150">
                  <c:v>617302</c:v>
                </c:pt>
                <c:pt idx="151">
                  <c:v>620071</c:v>
                </c:pt>
                <c:pt idx="152">
                  <c:v>622565</c:v>
                </c:pt>
                <c:pt idx="153">
                  <c:v>627740</c:v>
                </c:pt>
                <c:pt idx="154">
                  <c:v>629779</c:v>
                </c:pt>
                <c:pt idx="155">
                  <c:v>634337</c:v>
                </c:pt>
                <c:pt idx="156">
                  <c:v>636610</c:v>
                </c:pt>
                <c:pt idx="157">
                  <c:v>637295</c:v>
                </c:pt>
                <c:pt idx="158">
                  <c:v>637321</c:v>
                </c:pt>
                <c:pt idx="159">
                  <c:v>639124</c:v>
                </c:pt>
                <c:pt idx="160">
                  <c:v>643158</c:v>
                </c:pt>
                <c:pt idx="161">
                  <c:v>648856</c:v>
                </c:pt>
                <c:pt idx="162">
                  <c:v>655422</c:v>
                </c:pt>
                <c:pt idx="163">
                  <c:v>657659</c:v>
                </c:pt>
                <c:pt idx="164">
                  <c:v>662983</c:v>
                </c:pt>
                <c:pt idx="165">
                  <c:v>663075</c:v>
                </c:pt>
                <c:pt idx="166">
                  <c:v>664326</c:v>
                </c:pt>
                <c:pt idx="167">
                  <c:v>671849</c:v>
                </c:pt>
                <c:pt idx="168">
                  <c:v>677133</c:v>
                </c:pt>
                <c:pt idx="169">
                  <c:v>681160</c:v>
                </c:pt>
                <c:pt idx="170">
                  <c:v>684297</c:v>
                </c:pt>
                <c:pt idx="171">
                  <c:v>689588</c:v>
                </c:pt>
                <c:pt idx="172">
                  <c:v>694197</c:v>
                </c:pt>
                <c:pt idx="173">
                  <c:v>694665</c:v>
                </c:pt>
                <c:pt idx="174">
                  <c:v>696090</c:v>
                </c:pt>
                <c:pt idx="175">
                  <c:v>701916</c:v>
                </c:pt>
                <c:pt idx="176">
                  <c:v>707705</c:v>
                </c:pt>
                <c:pt idx="177">
                  <c:v>710266</c:v>
                </c:pt>
                <c:pt idx="178">
                  <c:v>713679</c:v>
                </c:pt>
                <c:pt idx="179">
                  <c:v>716171</c:v>
                </c:pt>
                <c:pt idx="180">
                  <c:v>720672</c:v>
                </c:pt>
                <c:pt idx="181">
                  <c:v>724025</c:v>
                </c:pt>
                <c:pt idx="182">
                  <c:v>727167</c:v>
                </c:pt>
                <c:pt idx="183">
                  <c:v>730997</c:v>
                </c:pt>
                <c:pt idx="184">
                  <c:v>732540</c:v>
                </c:pt>
                <c:pt idx="185">
                  <c:v>732957</c:v>
                </c:pt>
                <c:pt idx="186">
                  <c:v>736654</c:v>
                </c:pt>
                <c:pt idx="187">
                  <c:v>740683</c:v>
                </c:pt>
                <c:pt idx="188">
                  <c:v>744789</c:v>
                </c:pt>
                <c:pt idx="189">
                  <c:v>748653</c:v>
                </c:pt>
                <c:pt idx="190">
                  <c:v>752346</c:v>
                </c:pt>
                <c:pt idx="191">
                  <c:v>754129</c:v>
                </c:pt>
                <c:pt idx="192">
                  <c:v>757259</c:v>
                </c:pt>
                <c:pt idx="193">
                  <c:v>761476</c:v>
                </c:pt>
                <c:pt idx="194">
                  <c:v>765967</c:v>
                </c:pt>
                <c:pt idx="195">
                  <c:v>771782</c:v>
                </c:pt>
                <c:pt idx="196">
                  <c:v>775496</c:v>
                </c:pt>
                <c:pt idx="197">
                  <c:v>775559</c:v>
                </c:pt>
                <c:pt idx="198">
                  <c:v>775636</c:v>
                </c:pt>
                <c:pt idx="199">
                  <c:v>779901</c:v>
                </c:pt>
                <c:pt idx="200">
                  <c:v>784900</c:v>
                </c:pt>
                <c:pt idx="201">
                  <c:v>786426</c:v>
                </c:pt>
                <c:pt idx="202">
                  <c:v>790097</c:v>
                </c:pt>
                <c:pt idx="203">
                  <c:v>793613</c:v>
                </c:pt>
                <c:pt idx="204">
                  <c:v>798076</c:v>
                </c:pt>
                <c:pt idx="205">
                  <c:v>801316</c:v>
                </c:pt>
                <c:pt idx="206">
                  <c:v>803412</c:v>
                </c:pt>
                <c:pt idx="207">
                  <c:v>808946</c:v>
                </c:pt>
                <c:pt idx="208">
                  <c:v>810394</c:v>
                </c:pt>
                <c:pt idx="209">
                  <c:v>810454</c:v>
                </c:pt>
                <c:pt idx="210">
                  <c:v>813729</c:v>
                </c:pt>
                <c:pt idx="211">
                  <c:v>815431</c:v>
                </c:pt>
                <c:pt idx="212">
                  <c:v>815453</c:v>
                </c:pt>
                <c:pt idx="213">
                  <c:v>818699</c:v>
                </c:pt>
                <c:pt idx="214">
                  <c:v>823919</c:v>
                </c:pt>
                <c:pt idx="215">
                  <c:v>828269</c:v>
                </c:pt>
                <c:pt idx="216">
                  <c:v>829993</c:v>
                </c:pt>
                <c:pt idx="217">
                  <c:v>832817</c:v>
                </c:pt>
                <c:pt idx="218">
                  <c:v>837396</c:v>
                </c:pt>
                <c:pt idx="219">
                  <c:v>840534</c:v>
                </c:pt>
                <c:pt idx="220">
                  <c:v>846284</c:v>
                </c:pt>
                <c:pt idx="221">
                  <c:v>846317</c:v>
                </c:pt>
                <c:pt idx="222">
                  <c:v>848914</c:v>
                </c:pt>
                <c:pt idx="223">
                  <c:v>852552</c:v>
                </c:pt>
                <c:pt idx="224">
                  <c:v>857737</c:v>
                </c:pt>
                <c:pt idx="225">
                  <c:v>862561</c:v>
                </c:pt>
                <c:pt idx="226">
                  <c:v>863821</c:v>
                </c:pt>
                <c:pt idx="227">
                  <c:v>868019</c:v>
                </c:pt>
                <c:pt idx="228">
                  <c:v>872390</c:v>
                </c:pt>
                <c:pt idx="229">
                  <c:v>876467</c:v>
                </c:pt>
                <c:pt idx="230">
                  <c:v>878897</c:v>
                </c:pt>
                <c:pt idx="231">
                  <c:v>879066</c:v>
                </c:pt>
                <c:pt idx="232">
                  <c:v>883203</c:v>
                </c:pt>
                <c:pt idx="233">
                  <c:v>888492</c:v>
                </c:pt>
                <c:pt idx="234">
                  <c:v>891852</c:v>
                </c:pt>
                <c:pt idx="235">
                  <c:v>892350</c:v>
                </c:pt>
                <c:pt idx="236">
                  <c:v>897014</c:v>
                </c:pt>
                <c:pt idx="237">
                  <c:v>899891</c:v>
                </c:pt>
                <c:pt idx="238">
                  <c:v>902241</c:v>
                </c:pt>
                <c:pt idx="239">
                  <c:v>909405</c:v>
                </c:pt>
                <c:pt idx="240">
                  <c:v>912547</c:v>
                </c:pt>
                <c:pt idx="241">
                  <c:v>912706</c:v>
                </c:pt>
                <c:pt idx="242">
                  <c:v>916673</c:v>
                </c:pt>
                <c:pt idx="243">
                  <c:v>919452</c:v>
                </c:pt>
                <c:pt idx="244">
                  <c:v>920060</c:v>
                </c:pt>
                <c:pt idx="245">
                  <c:v>920239</c:v>
                </c:pt>
                <c:pt idx="246">
                  <c:v>920276</c:v>
                </c:pt>
                <c:pt idx="247">
                  <c:v>926512</c:v>
                </c:pt>
                <c:pt idx="248">
                  <c:v>932868</c:v>
                </c:pt>
                <c:pt idx="249">
                  <c:v>935455</c:v>
                </c:pt>
                <c:pt idx="250">
                  <c:v>941317</c:v>
                </c:pt>
                <c:pt idx="251">
                  <c:v>944039</c:v>
                </c:pt>
                <c:pt idx="252">
                  <c:v>947805</c:v>
                </c:pt>
                <c:pt idx="253">
                  <c:v>950090</c:v>
                </c:pt>
                <c:pt idx="254">
                  <c:v>952338</c:v>
                </c:pt>
                <c:pt idx="255">
                  <c:v>954079</c:v>
                </c:pt>
                <c:pt idx="256">
                  <c:v>954428</c:v>
                </c:pt>
                <c:pt idx="257">
                  <c:v>954512</c:v>
                </c:pt>
                <c:pt idx="258">
                  <c:v>959480</c:v>
                </c:pt>
                <c:pt idx="259">
                  <c:v>964407</c:v>
                </c:pt>
                <c:pt idx="260">
                  <c:v>967231</c:v>
                </c:pt>
                <c:pt idx="261">
                  <c:v>972654</c:v>
                </c:pt>
                <c:pt idx="262">
                  <c:v>975115</c:v>
                </c:pt>
                <c:pt idx="263">
                  <c:v>979615</c:v>
                </c:pt>
                <c:pt idx="264">
                  <c:v>979798</c:v>
                </c:pt>
                <c:pt idx="265">
                  <c:v>983106</c:v>
                </c:pt>
                <c:pt idx="266">
                  <c:v>984758</c:v>
                </c:pt>
                <c:pt idx="267">
                  <c:v>986974</c:v>
                </c:pt>
                <c:pt idx="268">
                  <c:v>989147</c:v>
                </c:pt>
                <c:pt idx="269">
                  <c:v>994473</c:v>
                </c:pt>
                <c:pt idx="270">
                  <c:v>1000018</c:v>
                </c:pt>
                <c:pt idx="271">
                  <c:v>1004976</c:v>
                </c:pt>
                <c:pt idx="272">
                  <c:v>1008713</c:v>
                </c:pt>
                <c:pt idx="273">
                  <c:v>1008825</c:v>
                </c:pt>
                <c:pt idx="274">
                  <c:v>1009715</c:v>
                </c:pt>
                <c:pt idx="275">
                  <c:v>1010876</c:v>
                </c:pt>
                <c:pt idx="276">
                  <c:v>1014327</c:v>
                </c:pt>
                <c:pt idx="277">
                  <c:v>1017551</c:v>
                </c:pt>
                <c:pt idx="278">
                  <c:v>1022208</c:v>
                </c:pt>
                <c:pt idx="279">
                  <c:v>1025399</c:v>
                </c:pt>
                <c:pt idx="280">
                  <c:v>1028640</c:v>
                </c:pt>
                <c:pt idx="281">
                  <c:v>1030995</c:v>
                </c:pt>
                <c:pt idx="282">
                  <c:v>1033037</c:v>
                </c:pt>
                <c:pt idx="283">
                  <c:v>1036520</c:v>
                </c:pt>
                <c:pt idx="284">
                  <c:v>1039981</c:v>
                </c:pt>
                <c:pt idx="285">
                  <c:v>1041691</c:v>
                </c:pt>
                <c:pt idx="286">
                  <c:v>1044009</c:v>
                </c:pt>
                <c:pt idx="287">
                  <c:v>1046184</c:v>
                </c:pt>
                <c:pt idx="288">
                  <c:v>1048978</c:v>
                </c:pt>
                <c:pt idx="289">
                  <c:v>1051755</c:v>
                </c:pt>
                <c:pt idx="290">
                  <c:v>1053147</c:v>
                </c:pt>
                <c:pt idx="291">
                  <c:v>1055873</c:v>
                </c:pt>
                <c:pt idx="292">
                  <c:v>1058743</c:v>
                </c:pt>
                <c:pt idx="293">
                  <c:v>1059515</c:v>
                </c:pt>
                <c:pt idx="294">
                  <c:v>1061231</c:v>
                </c:pt>
                <c:pt idx="295">
                  <c:v>1062953</c:v>
                </c:pt>
                <c:pt idx="296">
                  <c:v>1063021</c:v>
                </c:pt>
                <c:pt idx="297">
                  <c:v>1064388</c:v>
                </c:pt>
                <c:pt idx="298">
                  <c:v>1065832</c:v>
                </c:pt>
              </c:numCache>
            </c:numRef>
          </c:val>
          <c:smooth val="0"/>
        </c:ser>
        <c:ser>
          <c:idx val="48"/>
          <c:order val="17"/>
          <c:tx>
            <c:v>S17</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Elasticity!$C$296:$KO$296</c:f>
              <c:numCache>
                <c:formatCode>General</c:formatCode>
                <c:ptCount val="299"/>
                <c:pt idx="0">
                  <c:v>3</c:v>
                </c:pt>
                <c:pt idx="1">
                  <c:v>846</c:v>
                </c:pt>
                <c:pt idx="2">
                  <c:v>4917</c:v>
                </c:pt>
                <c:pt idx="3">
                  <c:v>11686</c:v>
                </c:pt>
                <c:pt idx="4">
                  <c:v>19148</c:v>
                </c:pt>
                <c:pt idx="5">
                  <c:v>27100</c:v>
                </c:pt>
                <c:pt idx="6">
                  <c:v>32404</c:v>
                </c:pt>
                <c:pt idx="7">
                  <c:v>40722</c:v>
                </c:pt>
                <c:pt idx="8">
                  <c:v>45320</c:v>
                </c:pt>
                <c:pt idx="9">
                  <c:v>51802</c:v>
                </c:pt>
                <c:pt idx="10">
                  <c:v>57453</c:v>
                </c:pt>
                <c:pt idx="11">
                  <c:v>63831</c:v>
                </c:pt>
                <c:pt idx="12">
                  <c:v>70341</c:v>
                </c:pt>
                <c:pt idx="13">
                  <c:v>75597</c:v>
                </c:pt>
                <c:pt idx="14">
                  <c:v>81246</c:v>
                </c:pt>
                <c:pt idx="15">
                  <c:v>87420</c:v>
                </c:pt>
                <c:pt idx="16">
                  <c:v>92961</c:v>
                </c:pt>
                <c:pt idx="17">
                  <c:v>100934</c:v>
                </c:pt>
                <c:pt idx="18">
                  <c:v>104637</c:v>
                </c:pt>
                <c:pt idx="19">
                  <c:v>111458</c:v>
                </c:pt>
                <c:pt idx="20">
                  <c:v>116347</c:v>
                </c:pt>
                <c:pt idx="21">
                  <c:v>122056</c:v>
                </c:pt>
                <c:pt idx="22">
                  <c:v>126809</c:v>
                </c:pt>
                <c:pt idx="23">
                  <c:v>132159</c:v>
                </c:pt>
                <c:pt idx="24">
                  <c:v>137919</c:v>
                </c:pt>
                <c:pt idx="25">
                  <c:v>143939</c:v>
                </c:pt>
                <c:pt idx="26">
                  <c:v>150841</c:v>
                </c:pt>
                <c:pt idx="27">
                  <c:v>155529</c:v>
                </c:pt>
                <c:pt idx="28">
                  <c:v>161897</c:v>
                </c:pt>
                <c:pt idx="29">
                  <c:v>167439</c:v>
                </c:pt>
                <c:pt idx="30">
                  <c:v>174644</c:v>
                </c:pt>
                <c:pt idx="31">
                  <c:v>180446</c:v>
                </c:pt>
                <c:pt idx="32">
                  <c:v>185900</c:v>
                </c:pt>
                <c:pt idx="33">
                  <c:v>191061</c:v>
                </c:pt>
                <c:pt idx="34">
                  <c:v>195541</c:v>
                </c:pt>
                <c:pt idx="35">
                  <c:v>201748</c:v>
                </c:pt>
                <c:pt idx="36">
                  <c:v>207060</c:v>
                </c:pt>
                <c:pt idx="37">
                  <c:v>212340</c:v>
                </c:pt>
                <c:pt idx="38">
                  <c:v>218941</c:v>
                </c:pt>
                <c:pt idx="39">
                  <c:v>224472</c:v>
                </c:pt>
                <c:pt idx="40">
                  <c:v>228232</c:v>
                </c:pt>
                <c:pt idx="41">
                  <c:v>233376</c:v>
                </c:pt>
                <c:pt idx="42">
                  <c:v>237898</c:v>
                </c:pt>
                <c:pt idx="43">
                  <c:v>242447</c:v>
                </c:pt>
                <c:pt idx="44">
                  <c:v>246138</c:v>
                </c:pt>
                <c:pt idx="45">
                  <c:v>250512</c:v>
                </c:pt>
                <c:pt idx="46">
                  <c:v>251132</c:v>
                </c:pt>
                <c:pt idx="47">
                  <c:v>251163</c:v>
                </c:pt>
                <c:pt idx="48">
                  <c:v>254887</c:v>
                </c:pt>
                <c:pt idx="49">
                  <c:v>258879</c:v>
                </c:pt>
                <c:pt idx="50">
                  <c:v>262233</c:v>
                </c:pt>
                <c:pt idx="51">
                  <c:v>266446</c:v>
                </c:pt>
                <c:pt idx="52">
                  <c:v>272128</c:v>
                </c:pt>
                <c:pt idx="53">
                  <c:v>278426</c:v>
                </c:pt>
                <c:pt idx="54">
                  <c:v>282510</c:v>
                </c:pt>
                <c:pt idx="55">
                  <c:v>287119</c:v>
                </c:pt>
                <c:pt idx="56">
                  <c:v>294311</c:v>
                </c:pt>
                <c:pt idx="57">
                  <c:v>295896</c:v>
                </c:pt>
                <c:pt idx="58">
                  <c:v>290499</c:v>
                </c:pt>
                <c:pt idx="59">
                  <c:v>295569</c:v>
                </c:pt>
                <c:pt idx="60">
                  <c:v>300222</c:v>
                </c:pt>
                <c:pt idx="61">
                  <c:v>302765</c:v>
                </c:pt>
                <c:pt idx="62">
                  <c:v>307202</c:v>
                </c:pt>
                <c:pt idx="63">
                  <c:v>310517</c:v>
                </c:pt>
                <c:pt idx="64">
                  <c:v>314033</c:v>
                </c:pt>
                <c:pt idx="65">
                  <c:v>320300</c:v>
                </c:pt>
                <c:pt idx="66">
                  <c:v>323831</c:v>
                </c:pt>
                <c:pt idx="67">
                  <c:v>328637</c:v>
                </c:pt>
                <c:pt idx="68">
                  <c:v>334074</c:v>
                </c:pt>
                <c:pt idx="69">
                  <c:v>336979</c:v>
                </c:pt>
                <c:pt idx="70">
                  <c:v>341234</c:v>
                </c:pt>
                <c:pt idx="71">
                  <c:v>345999</c:v>
                </c:pt>
                <c:pt idx="72">
                  <c:v>347526</c:v>
                </c:pt>
                <c:pt idx="73">
                  <c:v>350281</c:v>
                </c:pt>
                <c:pt idx="74">
                  <c:v>355356</c:v>
                </c:pt>
                <c:pt idx="75">
                  <c:v>355794</c:v>
                </c:pt>
                <c:pt idx="76">
                  <c:v>360092</c:v>
                </c:pt>
                <c:pt idx="77">
                  <c:v>363290</c:v>
                </c:pt>
                <c:pt idx="78">
                  <c:v>368422</c:v>
                </c:pt>
                <c:pt idx="79">
                  <c:v>373870</c:v>
                </c:pt>
                <c:pt idx="80">
                  <c:v>377890</c:v>
                </c:pt>
                <c:pt idx="81">
                  <c:v>383322</c:v>
                </c:pt>
                <c:pt idx="82">
                  <c:v>387438</c:v>
                </c:pt>
                <c:pt idx="83">
                  <c:v>387775</c:v>
                </c:pt>
                <c:pt idx="84">
                  <c:v>390994</c:v>
                </c:pt>
                <c:pt idx="85">
                  <c:v>396090</c:v>
                </c:pt>
                <c:pt idx="86">
                  <c:v>399930</c:v>
                </c:pt>
                <c:pt idx="87">
                  <c:v>404517</c:v>
                </c:pt>
                <c:pt idx="88">
                  <c:v>406966</c:v>
                </c:pt>
                <c:pt idx="89">
                  <c:v>411524</c:v>
                </c:pt>
                <c:pt idx="90">
                  <c:v>414041</c:v>
                </c:pt>
                <c:pt idx="91">
                  <c:v>416755</c:v>
                </c:pt>
                <c:pt idx="92">
                  <c:v>422792</c:v>
                </c:pt>
                <c:pt idx="93">
                  <c:v>427043</c:v>
                </c:pt>
                <c:pt idx="94">
                  <c:v>432355</c:v>
                </c:pt>
                <c:pt idx="95">
                  <c:v>435895</c:v>
                </c:pt>
                <c:pt idx="96">
                  <c:v>442087</c:v>
                </c:pt>
                <c:pt idx="97">
                  <c:v>443308</c:v>
                </c:pt>
                <c:pt idx="98">
                  <c:v>449583</c:v>
                </c:pt>
                <c:pt idx="99">
                  <c:v>452397</c:v>
                </c:pt>
                <c:pt idx="100">
                  <c:v>455965</c:v>
                </c:pt>
                <c:pt idx="101">
                  <c:v>460496</c:v>
                </c:pt>
                <c:pt idx="102">
                  <c:v>464421</c:v>
                </c:pt>
                <c:pt idx="103">
                  <c:v>468481</c:v>
                </c:pt>
                <c:pt idx="104">
                  <c:v>472595</c:v>
                </c:pt>
                <c:pt idx="105">
                  <c:v>476816</c:v>
                </c:pt>
                <c:pt idx="106">
                  <c:v>481227</c:v>
                </c:pt>
                <c:pt idx="107">
                  <c:v>484743</c:v>
                </c:pt>
                <c:pt idx="108">
                  <c:v>489590</c:v>
                </c:pt>
                <c:pt idx="109">
                  <c:v>493893</c:v>
                </c:pt>
                <c:pt idx="110">
                  <c:v>497095</c:v>
                </c:pt>
                <c:pt idx="111">
                  <c:v>499685</c:v>
                </c:pt>
                <c:pt idx="112">
                  <c:v>500182</c:v>
                </c:pt>
                <c:pt idx="113">
                  <c:v>503187</c:v>
                </c:pt>
                <c:pt idx="114">
                  <c:v>507834</c:v>
                </c:pt>
                <c:pt idx="115">
                  <c:v>511779</c:v>
                </c:pt>
                <c:pt idx="116">
                  <c:v>515482</c:v>
                </c:pt>
                <c:pt idx="117">
                  <c:v>519605</c:v>
                </c:pt>
                <c:pt idx="118">
                  <c:v>524900</c:v>
                </c:pt>
                <c:pt idx="119">
                  <c:v>526415</c:v>
                </c:pt>
                <c:pt idx="120">
                  <c:v>529572</c:v>
                </c:pt>
                <c:pt idx="121">
                  <c:v>532635</c:v>
                </c:pt>
                <c:pt idx="122">
                  <c:v>534893</c:v>
                </c:pt>
                <c:pt idx="123">
                  <c:v>537446</c:v>
                </c:pt>
                <c:pt idx="124">
                  <c:v>541963</c:v>
                </c:pt>
                <c:pt idx="125">
                  <c:v>546072</c:v>
                </c:pt>
                <c:pt idx="126">
                  <c:v>551154</c:v>
                </c:pt>
                <c:pt idx="127">
                  <c:v>553806</c:v>
                </c:pt>
                <c:pt idx="128">
                  <c:v>558231</c:v>
                </c:pt>
                <c:pt idx="129">
                  <c:v>563056</c:v>
                </c:pt>
                <c:pt idx="130">
                  <c:v>566181</c:v>
                </c:pt>
                <c:pt idx="131">
                  <c:v>569623</c:v>
                </c:pt>
                <c:pt idx="132">
                  <c:v>571117</c:v>
                </c:pt>
                <c:pt idx="133">
                  <c:v>571216</c:v>
                </c:pt>
                <c:pt idx="134">
                  <c:v>571407</c:v>
                </c:pt>
                <c:pt idx="135">
                  <c:v>573904</c:v>
                </c:pt>
                <c:pt idx="136">
                  <c:v>574123</c:v>
                </c:pt>
                <c:pt idx="137">
                  <c:v>575861</c:v>
                </c:pt>
                <c:pt idx="138">
                  <c:v>576162</c:v>
                </c:pt>
                <c:pt idx="139">
                  <c:v>577377</c:v>
                </c:pt>
                <c:pt idx="140">
                  <c:v>580434</c:v>
                </c:pt>
                <c:pt idx="141">
                  <c:v>584907</c:v>
                </c:pt>
                <c:pt idx="142">
                  <c:v>586997</c:v>
                </c:pt>
                <c:pt idx="143">
                  <c:v>590037</c:v>
                </c:pt>
                <c:pt idx="144">
                  <c:v>595569</c:v>
                </c:pt>
                <c:pt idx="145">
                  <c:v>599071</c:v>
                </c:pt>
                <c:pt idx="146">
                  <c:v>602568</c:v>
                </c:pt>
                <c:pt idx="147">
                  <c:v>607680</c:v>
                </c:pt>
                <c:pt idx="148">
                  <c:v>609682</c:v>
                </c:pt>
                <c:pt idx="149">
                  <c:v>612958</c:v>
                </c:pt>
                <c:pt idx="150">
                  <c:v>617222</c:v>
                </c:pt>
                <c:pt idx="151">
                  <c:v>620093</c:v>
                </c:pt>
                <c:pt idx="152">
                  <c:v>622575</c:v>
                </c:pt>
                <c:pt idx="153">
                  <c:v>627745</c:v>
                </c:pt>
                <c:pt idx="154">
                  <c:v>629703</c:v>
                </c:pt>
                <c:pt idx="155">
                  <c:v>634339</c:v>
                </c:pt>
                <c:pt idx="156">
                  <c:v>636617</c:v>
                </c:pt>
                <c:pt idx="157">
                  <c:v>637343</c:v>
                </c:pt>
                <c:pt idx="158">
                  <c:v>637357</c:v>
                </c:pt>
                <c:pt idx="159">
                  <c:v>639125</c:v>
                </c:pt>
                <c:pt idx="160">
                  <c:v>643163</c:v>
                </c:pt>
                <c:pt idx="161">
                  <c:v>648854</c:v>
                </c:pt>
                <c:pt idx="162">
                  <c:v>655374</c:v>
                </c:pt>
                <c:pt idx="163">
                  <c:v>657193</c:v>
                </c:pt>
                <c:pt idx="164">
                  <c:v>662980</c:v>
                </c:pt>
                <c:pt idx="165">
                  <c:v>663066</c:v>
                </c:pt>
                <c:pt idx="166">
                  <c:v>664327</c:v>
                </c:pt>
                <c:pt idx="167">
                  <c:v>671835</c:v>
                </c:pt>
                <c:pt idx="168">
                  <c:v>677231</c:v>
                </c:pt>
                <c:pt idx="169">
                  <c:v>681157</c:v>
                </c:pt>
                <c:pt idx="170">
                  <c:v>684285</c:v>
                </c:pt>
                <c:pt idx="171">
                  <c:v>689582</c:v>
                </c:pt>
                <c:pt idx="172">
                  <c:v>694175</c:v>
                </c:pt>
                <c:pt idx="173">
                  <c:v>694676</c:v>
                </c:pt>
                <c:pt idx="174">
                  <c:v>696088</c:v>
                </c:pt>
                <c:pt idx="175">
                  <c:v>701925</c:v>
                </c:pt>
                <c:pt idx="176">
                  <c:v>707712</c:v>
                </c:pt>
                <c:pt idx="177">
                  <c:v>710273</c:v>
                </c:pt>
                <c:pt idx="178">
                  <c:v>713691</c:v>
                </c:pt>
                <c:pt idx="179">
                  <c:v>716171</c:v>
                </c:pt>
                <c:pt idx="180">
                  <c:v>720670</c:v>
                </c:pt>
                <c:pt idx="181">
                  <c:v>724025</c:v>
                </c:pt>
                <c:pt idx="182">
                  <c:v>727164</c:v>
                </c:pt>
                <c:pt idx="183">
                  <c:v>730982</c:v>
                </c:pt>
                <c:pt idx="184">
                  <c:v>732544</c:v>
                </c:pt>
                <c:pt idx="185">
                  <c:v>732970</c:v>
                </c:pt>
                <c:pt idx="186">
                  <c:v>736660</c:v>
                </c:pt>
                <c:pt idx="187">
                  <c:v>740676</c:v>
                </c:pt>
                <c:pt idx="188">
                  <c:v>744810</c:v>
                </c:pt>
                <c:pt idx="189">
                  <c:v>748657</c:v>
                </c:pt>
                <c:pt idx="190">
                  <c:v>752333</c:v>
                </c:pt>
                <c:pt idx="191">
                  <c:v>754131</c:v>
                </c:pt>
                <c:pt idx="192">
                  <c:v>757256</c:v>
                </c:pt>
                <c:pt idx="193">
                  <c:v>761469</c:v>
                </c:pt>
                <c:pt idx="194">
                  <c:v>765967</c:v>
                </c:pt>
                <c:pt idx="195">
                  <c:v>771776</c:v>
                </c:pt>
                <c:pt idx="196">
                  <c:v>775519</c:v>
                </c:pt>
                <c:pt idx="197">
                  <c:v>775568</c:v>
                </c:pt>
                <c:pt idx="198">
                  <c:v>775642</c:v>
                </c:pt>
                <c:pt idx="199">
                  <c:v>779901</c:v>
                </c:pt>
                <c:pt idx="200">
                  <c:v>784873</c:v>
                </c:pt>
                <c:pt idx="201">
                  <c:v>786421</c:v>
                </c:pt>
                <c:pt idx="202">
                  <c:v>790051</c:v>
                </c:pt>
                <c:pt idx="203">
                  <c:v>793620</c:v>
                </c:pt>
                <c:pt idx="204">
                  <c:v>798088</c:v>
                </c:pt>
                <c:pt idx="205">
                  <c:v>801328</c:v>
                </c:pt>
                <c:pt idx="206">
                  <c:v>803394</c:v>
                </c:pt>
                <c:pt idx="207">
                  <c:v>808939</c:v>
                </c:pt>
                <c:pt idx="208">
                  <c:v>810399</c:v>
                </c:pt>
                <c:pt idx="209">
                  <c:v>810468</c:v>
                </c:pt>
                <c:pt idx="210">
                  <c:v>813730</c:v>
                </c:pt>
                <c:pt idx="211">
                  <c:v>815425</c:v>
                </c:pt>
                <c:pt idx="212">
                  <c:v>815445</c:v>
                </c:pt>
                <c:pt idx="213">
                  <c:v>818708</c:v>
                </c:pt>
                <c:pt idx="214">
                  <c:v>823910</c:v>
                </c:pt>
                <c:pt idx="215">
                  <c:v>828303</c:v>
                </c:pt>
                <c:pt idx="216">
                  <c:v>829974</c:v>
                </c:pt>
                <c:pt idx="217">
                  <c:v>832810</c:v>
                </c:pt>
                <c:pt idx="218">
                  <c:v>837409</c:v>
                </c:pt>
                <c:pt idx="219">
                  <c:v>840545</c:v>
                </c:pt>
                <c:pt idx="220">
                  <c:v>846264</c:v>
                </c:pt>
                <c:pt idx="221">
                  <c:v>846309</c:v>
                </c:pt>
                <c:pt idx="222">
                  <c:v>848943</c:v>
                </c:pt>
                <c:pt idx="223">
                  <c:v>852544</c:v>
                </c:pt>
                <c:pt idx="224">
                  <c:v>857736</c:v>
                </c:pt>
                <c:pt idx="225">
                  <c:v>862616</c:v>
                </c:pt>
                <c:pt idx="226">
                  <c:v>863784</c:v>
                </c:pt>
                <c:pt idx="227">
                  <c:v>868033</c:v>
                </c:pt>
                <c:pt idx="228">
                  <c:v>872398</c:v>
                </c:pt>
                <c:pt idx="229">
                  <c:v>876447</c:v>
                </c:pt>
                <c:pt idx="230">
                  <c:v>878894</c:v>
                </c:pt>
                <c:pt idx="231">
                  <c:v>879066</c:v>
                </c:pt>
                <c:pt idx="232">
                  <c:v>883188</c:v>
                </c:pt>
                <c:pt idx="233">
                  <c:v>888493</c:v>
                </c:pt>
                <c:pt idx="234">
                  <c:v>891904</c:v>
                </c:pt>
                <c:pt idx="235">
                  <c:v>892358</c:v>
                </c:pt>
                <c:pt idx="236">
                  <c:v>897007</c:v>
                </c:pt>
                <c:pt idx="237">
                  <c:v>899909</c:v>
                </c:pt>
                <c:pt idx="238">
                  <c:v>902254</c:v>
                </c:pt>
                <c:pt idx="239">
                  <c:v>909406</c:v>
                </c:pt>
                <c:pt idx="240">
                  <c:v>912526</c:v>
                </c:pt>
                <c:pt idx="241">
                  <c:v>912672</c:v>
                </c:pt>
                <c:pt idx="242">
                  <c:v>916674</c:v>
                </c:pt>
                <c:pt idx="243">
                  <c:v>919475</c:v>
                </c:pt>
                <c:pt idx="244">
                  <c:v>920046</c:v>
                </c:pt>
                <c:pt idx="245">
                  <c:v>920241</c:v>
                </c:pt>
                <c:pt idx="246">
                  <c:v>920274</c:v>
                </c:pt>
                <c:pt idx="247">
                  <c:v>926504</c:v>
                </c:pt>
                <c:pt idx="248">
                  <c:v>932862</c:v>
                </c:pt>
                <c:pt idx="249">
                  <c:v>935455</c:v>
                </c:pt>
                <c:pt idx="250">
                  <c:v>941309</c:v>
                </c:pt>
                <c:pt idx="251">
                  <c:v>944034</c:v>
                </c:pt>
                <c:pt idx="252">
                  <c:v>947812</c:v>
                </c:pt>
                <c:pt idx="253">
                  <c:v>950095</c:v>
                </c:pt>
                <c:pt idx="254">
                  <c:v>952357</c:v>
                </c:pt>
                <c:pt idx="255">
                  <c:v>954085</c:v>
                </c:pt>
                <c:pt idx="256">
                  <c:v>954374</c:v>
                </c:pt>
                <c:pt idx="257">
                  <c:v>954508</c:v>
                </c:pt>
                <c:pt idx="258">
                  <c:v>959496</c:v>
                </c:pt>
                <c:pt idx="259">
                  <c:v>963928</c:v>
                </c:pt>
                <c:pt idx="260">
                  <c:v>967170</c:v>
                </c:pt>
                <c:pt idx="261">
                  <c:v>972762</c:v>
                </c:pt>
                <c:pt idx="262">
                  <c:v>975113</c:v>
                </c:pt>
                <c:pt idx="263">
                  <c:v>979610</c:v>
                </c:pt>
                <c:pt idx="264">
                  <c:v>979804</c:v>
                </c:pt>
                <c:pt idx="265">
                  <c:v>983090</c:v>
                </c:pt>
                <c:pt idx="266">
                  <c:v>984662</c:v>
                </c:pt>
                <c:pt idx="267">
                  <c:v>986959</c:v>
                </c:pt>
                <c:pt idx="268">
                  <c:v>989176</c:v>
                </c:pt>
                <c:pt idx="269">
                  <c:v>994469</c:v>
                </c:pt>
                <c:pt idx="270">
                  <c:v>1000125</c:v>
                </c:pt>
                <c:pt idx="271">
                  <c:v>1004992</c:v>
                </c:pt>
                <c:pt idx="272">
                  <c:v>1008718</c:v>
                </c:pt>
                <c:pt idx="273">
                  <c:v>1008823</c:v>
                </c:pt>
                <c:pt idx="274">
                  <c:v>1009713</c:v>
                </c:pt>
                <c:pt idx="275">
                  <c:v>1010900</c:v>
                </c:pt>
                <c:pt idx="276">
                  <c:v>1014327</c:v>
                </c:pt>
                <c:pt idx="277">
                  <c:v>1017517</c:v>
                </c:pt>
                <c:pt idx="278">
                  <c:v>1022220</c:v>
                </c:pt>
                <c:pt idx="279">
                  <c:v>1025410</c:v>
                </c:pt>
                <c:pt idx="280">
                  <c:v>1028680</c:v>
                </c:pt>
                <c:pt idx="281">
                  <c:v>1031005</c:v>
                </c:pt>
                <c:pt idx="282">
                  <c:v>1033041</c:v>
                </c:pt>
                <c:pt idx="283">
                  <c:v>1036538</c:v>
                </c:pt>
                <c:pt idx="284">
                  <c:v>1039983</c:v>
                </c:pt>
                <c:pt idx="285">
                  <c:v>1041653</c:v>
                </c:pt>
                <c:pt idx="286">
                  <c:v>1044002</c:v>
                </c:pt>
                <c:pt idx="287">
                  <c:v>1046282</c:v>
                </c:pt>
                <c:pt idx="288">
                  <c:v>1048969</c:v>
                </c:pt>
                <c:pt idx="289">
                  <c:v>1051779</c:v>
                </c:pt>
                <c:pt idx="290">
                  <c:v>1053147</c:v>
                </c:pt>
                <c:pt idx="291">
                  <c:v>1055886</c:v>
                </c:pt>
                <c:pt idx="292">
                  <c:v>1058749</c:v>
                </c:pt>
                <c:pt idx="293">
                  <c:v>1059447</c:v>
                </c:pt>
                <c:pt idx="294">
                  <c:v>1061238</c:v>
                </c:pt>
                <c:pt idx="295">
                  <c:v>1062950</c:v>
                </c:pt>
                <c:pt idx="296">
                  <c:v>1063026</c:v>
                </c:pt>
                <c:pt idx="297">
                  <c:v>1064251</c:v>
                </c:pt>
                <c:pt idx="298">
                  <c:v>1065837</c:v>
                </c:pt>
              </c:numCache>
            </c:numRef>
          </c:val>
          <c:smooth val="0"/>
        </c:ser>
        <c:ser>
          <c:idx val="49"/>
          <c:order val="18"/>
          <c:tx>
            <c:v>S18</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Elasticity!$C$308:$KO$308</c:f>
              <c:numCache>
                <c:formatCode>General</c:formatCode>
                <c:ptCount val="299"/>
                <c:pt idx="0">
                  <c:v>3</c:v>
                </c:pt>
                <c:pt idx="1">
                  <c:v>845</c:v>
                </c:pt>
                <c:pt idx="2">
                  <c:v>4921</c:v>
                </c:pt>
                <c:pt idx="3">
                  <c:v>11679</c:v>
                </c:pt>
                <c:pt idx="4">
                  <c:v>19153</c:v>
                </c:pt>
                <c:pt idx="5">
                  <c:v>27118</c:v>
                </c:pt>
                <c:pt idx="6">
                  <c:v>32390</c:v>
                </c:pt>
                <c:pt idx="7">
                  <c:v>40714</c:v>
                </c:pt>
                <c:pt idx="8">
                  <c:v>45341</c:v>
                </c:pt>
                <c:pt idx="9">
                  <c:v>51820</c:v>
                </c:pt>
                <c:pt idx="10">
                  <c:v>57418</c:v>
                </c:pt>
                <c:pt idx="11">
                  <c:v>63840</c:v>
                </c:pt>
                <c:pt idx="12">
                  <c:v>70329</c:v>
                </c:pt>
                <c:pt idx="13">
                  <c:v>75590</c:v>
                </c:pt>
                <c:pt idx="14">
                  <c:v>81242</c:v>
                </c:pt>
                <c:pt idx="15">
                  <c:v>87419</c:v>
                </c:pt>
                <c:pt idx="16">
                  <c:v>93002</c:v>
                </c:pt>
                <c:pt idx="17">
                  <c:v>100929</c:v>
                </c:pt>
                <c:pt idx="18">
                  <c:v>104645</c:v>
                </c:pt>
                <c:pt idx="19">
                  <c:v>111458</c:v>
                </c:pt>
                <c:pt idx="20">
                  <c:v>116348</c:v>
                </c:pt>
                <c:pt idx="21">
                  <c:v>122053</c:v>
                </c:pt>
                <c:pt idx="22">
                  <c:v>126796</c:v>
                </c:pt>
                <c:pt idx="23">
                  <c:v>132235</c:v>
                </c:pt>
                <c:pt idx="24">
                  <c:v>138045</c:v>
                </c:pt>
                <c:pt idx="25">
                  <c:v>143975</c:v>
                </c:pt>
                <c:pt idx="26">
                  <c:v>150836</c:v>
                </c:pt>
                <c:pt idx="27">
                  <c:v>155536</c:v>
                </c:pt>
                <c:pt idx="28">
                  <c:v>161924</c:v>
                </c:pt>
                <c:pt idx="29">
                  <c:v>167441</c:v>
                </c:pt>
                <c:pt idx="30">
                  <c:v>174682</c:v>
                </c:pt>
                <c:pt idx="31">
                  <c:v>180456</c:v>
                </c:pt>
                <c:pt idx="32">
                  <c:v>185896</c:v>
                </c:pt>
                <c:pt idx="33">
                  <c:v>191061</c:v>
                </c:pt>
                <c:pt idx="34">
                  <c:v>195538</c:v>
                </c:pt>
                <c:pt idx="35">
                  <c:v>201875</c:v>
                </c:pt>
                <c:pt idx="36">
                  <c:v>207062</c:v>
                </c:pt>
                <c:pt idx="37">
                  <c:v>212361</c:v>
                </c:pt>
                <c:pt idx="38">
                  <c:v>218947</c:v>
                </c:pt>
                <c:pt idx="39">
                  <c:v>224492</c:v>
                </c:pt>
                <c:pt idx="40">
                  <c:v>228199</c:v>
                </c:pt>
                <c:pt idx="41">
                  <c:v>233388</c:v>
                </c:pt>
                <c:pt idx="42">
                  <c:v>237901</c:v>
                </c:pt>
                <c:pt idx="43">
                  <c:v>242461</c:v>
                </c:pt>
                <c:pt idx="44">
                  <c:v>246134</c:v>
                </c:pt>
                <c:pt idx="45">
                  <c:v>250457</c:v>
                </c:pt>
                <c:pt idx="46">
                  <c:v>251072</c:v>
                </c:pt>
                <c:pt idx="47">
                  <c:v>251104</c:v>
                </c:pt>
                <c:pt idx="48">
                  <c:v>254875</c:v>
                </c:pt>
                <c:pt idx="49">
                  <c:v>258884</c:v>
                </c:pt>
                <c:pt idx="50">
                  <c:v>262235</c:v>
                </c:pt>
                <c:pt idx="51">
                  <c:v>266452</c:v>
                </c:pt>
                <c:pt idx="52">
                  <c:v>271969</c:v>
                </c:pt>
                <c:pt idx="53">
                  <c:v>278424</c:v>
                </c:pt>
                <c:pt idx="54">
                  <c:v>282523</c:v>
                </c:pt>
                <c:pt idx="55">
                  <c:v>287147</c:v>
                </c:pt>
                <c:pt idx="56">
                  <c:v>294294</c:v>
                </c:pt>
                <c:pt idx="57">
                  <c:v>295885</c:v>
                </c:pt>
                <c:pt idx="58">
                  <c:v>290494</c:v>
                </c:pt>
                <c:pt idx="59">
                  <c:v>295536</c:v>
                </c:pt>
                <c:pt idx="60">
                  <c:v>300233</c:v>
                </c:pt>
                <c:pt idx="61">
                  <c:v>302758</c:v>
                </c:pt>
                <c:pt idx="62">
                  <c:v>307205</c:v>
                </c:pt>
                <c:pt idx="63">
                  <c:v>310516</c:v>
                </c:pt>
                <c:pt idx="64">
                  <c:v>314029</c:v>
                </c:pt>
                <c:pt idx="65">
                  <c:v>320336</c:v>
                </c:pt>
                <c:pt idx="66">
                  <c:v>323838</c:v>
                </c:pt>
                <c:pt idx="67">
                  <c:v>328638</c:v>
                </c:pt>
                <c:pt idx="68">
                  <c:v>333272</c:v>
                </c:pt>
                <c:pt idx="69">
                  <c:v>336992</c:v>
                </c:pt>
                <c:pt idx="70">
                  <c:v>341232</c:v>
                </c:pt>
                <c:pt idx="71">
                  <c:v>346012</c:v>
                </c:pt>
                <c:pt idx="72">
                  <c:v>347538</c:v>
                </c:pt>
                <c:pt idx="73">
                  <c:v>350287</c:v>
                </c:pt>
                <c:pt idx="74">
                  <c:v>355259</c:v>
                </c:pt>
                <c:pt idx="75">
                  <c:v>356054</c:v>
                </c:pt>
                <c:pt idx="76">
                  <c:v>360197</c:v>
                </c:pt>
                <c:pt idx="77">
                  <c:v>363328</c:v>
                </c:pt>
                <c:pt idx="78">
                  <c:v>368420</c:v>
                </c:pt>
                <c:pt idx="79">
                  <c:v>373896</c:v>
                </c:pt>
                <c:pt idx="80">
                  <c:v>377940</c:v>
                </c:pt>
                <c:pt idx="81">
                  <c:v>383473</c:v>
                </c:pt>
                <c:pt idx="82">
                  <c:v>387427</c:v>
                </c:pt>
                <c:pt idx="83">
                  <c:v>387815</c:v>
                </c:pt>
                <c:pt idx="84">
                  <c:v>390970</c:v>
                </c:pt>
                <c:pt idx="85">
                  <c:v>396084</c:v>
                </c:pt>
                <c:pt idx="86">
                  <c:v>399928</c:v>
                </c:pt>
                <c:pt idx="87">
                  <c:v>404516</c:v>
                </c:pt>
                <c:pt idx="88">
                  <c:v>406903</c:v>
                </c:pt>
                <c:pt idx="89">
                  <c:v>411501</c:v>
                </c:pt>
                <c:pt idx="90">
                  <c:v>414041</c:v>
                </c:pt>
                <c:pt idx="91">
                  <c:v>416816</c:v>
                </c:pt>
                <c:pt idx="92">
                  <c:v>422790</c:v>
                </c:pt>
                <c:pt idx="93">
                  <c:v>427061</c:v>
                </c:pt>
                <c:pt idx="94">
                  <c:v>432371</c:v>
                </c:pt>
                <c:pt idx="95">
                  <c:v>435896</c:v>
                </c:pt>
                <c:pt idx="96">
                  <c:v>442080</c:v>
                </c:pt>
                <c:pt idx="97">
                  <c:v>443265</c:v>
                </c:pt>
                <c:pt idx="98">
                  <c:v>449588</c:v>
                </c:pt>
                <c:pt idx="99">
                  <c:v>452368</c:v>
                </c:pt>
                <c:pt idx="100">
                  <c:v>455973</c:v>
                </c:pt>
                <c:pt idx="101">
                  <c:v>460509</c:v>
                </c:pt>
                <c:pt idx="102">
                  <c:v>464423</c:v>
                </c:pt>
                <c:pt idx="103">
                  <c:v>468478</c:v>
                </c:pt>
                <c:pt idx="104">
                  <c:v>472595</c:v>
                </c:pt>
                <c:pt idx="105">
                  <c:v>476858</c:v>
                </c:pt>
                <c:pt idx="106">
                  <c:v>481236</c:v>
                </c:pt>
                <c:pt idx="107">
                  <c:v>484746</c:v>
                </c:pt>
                <c:pt idx="108">
                  <c:v>489083</c:v>
                </c:pt>
                <c:pt idx="109">
                  <c:v>493889</c:v>
                </c:pt>
                <c:pt idx="110">
                  <c:v>497084</c:v>
                </c:pt>
                <c:pt idx="111">
                  <c:v>499683</c:v>
                </c:pt>
                <c:pt idx="112">
                  <c:v>500180</c:v>
                </c:pt>
                <c:pt idx="113">
                  <c:v>503074</c:v>
                </c:pt>
                <c:pt idx="114">
                  <c:v>507874</c:v>
                </c:pt>
                <c:pt idx="115">
                  <c:v>511836</c:v>
                </c:pt>
                <c:pt idx="116">
                  <c:v>515471</c:v>
                </c:pt>
                <c:pt idx="117">
                  <c:v>519402</c:v>
                </c:pt>
                <c:pt idx="118">
                  <c:v>524969</c:v>
                </c:pt>
                <c:pt idx="119">
                  <c:v>526400</c:v>
                </c:pt>
                <c:pt idx="120">
                  <c:v>529566</c:v>
                </c:pt>
                <c:pt idx="121">
                  <c:v>532635</c:v>
                </c:pt>
                <c:pt idx="122">
                  <c:v>534856</c:v>
                </c:pt>
                <c:pt idx="123">
                  <c:v>537445</c:v>
                </c:pt>
                <c:pt idx="124">
                  <c:v>541930</c:v>
                </c:pt>
                <c:pt idx="125">
                  <c:v>546069</c:v>
                </c:pt>
                <c:pt idx="126">
                  <c:v>551151</c:v>
                </c:pt>
                <c:pt idx="127">
                  <c:v>553799</c:v>
                </c:pt>
                <c:pt idx="128">
                  <c:v>558216</c:v>
                </c:pt>
                <c:pt idx="129">
                  <c:v>563078</c:v>
                </c:pt>
                <c:pt idx="130">
                  <c:v>566181</c:v>
                </c:pt>
                <c:pt idx="131">
                  <c:v>569640</c:v>
                </c:pt>
                <c:pt idx="132">
                  <c:v>571191</c:v>
                </c:pt>
                <c:pt idx="133">
                  <c:v>571309</c:v>
                </c:pt>
                <c:pt idx="134">
                  <c:v>571426</c:v>
                </c:pt>
                <c:pt idx="135">
                  <c:v>573906</c:v>
                </c:pt>
                <c:pt idx="136">
                  <c:v>574111</c:v>
                </c:pt>
                <c:pt idx="137">
                  <c:v>575854</c:v>
                </c:pt>
                <c:pt idx="138">
                  <c:v>576158</c:v>
                </c:pt>
                <c:pt idx="139">
                  <c:v>577314</c:v>
                </c:pt>
                <c:pt idx="140">
                  <c:v>580662</c:v>
                </c:pt>
                <c:pt idx="141">
                  <c:v>584912</c:v>
                </c:pt>
                <c:pt idx="142">
                  <c:v>587032</c:v>
                </c:pt>
                <c:pt idx="143">
                  <c:v>590034</c:v>
                </c:pt>
                <c:pt idx="144">
                  <c:v>595563</c:v>
                </c:pt>
                <c:pt idx="145">
                  <c:v>599062</c:v>
                </c:pt>
                <c:pt idx="146">
                  <c:v>602570</c:v>
                </c:pt>
                <c:pt idx="147">
                  <c:v>607680</c:v>
                </c:pt>
                <c:pt idx="148">
                  <c:v>609672</c:v>
                </c:pt>
                <c:pt idx="149">
                  <c:v>613009</c:v>
                </c:pt>
                <c:pt idx="150">
                  <c:v>617275</c:v>
                </c:pt>
                <c:pt idx="151">
                  <c:v>620083</c:v>
                </c:pt>
                <c:pt idx="152">
                  <c:v>622577</c:v>
                </c:pt>
                <c:pt idx="153">
                  <c:v>627735</c:v>
                </c:pt>
                <c:pt idx="154">
                  <c:v>629718</c:v>
                </c:pt>
                <c:pt idx="155">
                  <c:v>634335</c:v>
                </c:pt>
                <c:pt idx="156">
                  <c:v>636601</c:v>
                </c:pt>
                <c:pt idx="157">
                  <c:v>637303</c:v>
                </c:pt>
                <c:pt idx="158">
                  <c:v>637370</c:v>
                </c:pt>
                <c:pt idx="159">
                  <c:v>639123</c:v>
                </c:pt>
                <c:pt idx="160">
                  <c:v>643156</c:v>
                </c:pt>
                <c:pt idx="161">
                  <c:v>648863</c:v>
                </c:pt>
                <c:pt idx="162">
                  <c:v>655355</c:v>
                </c:pt>
                <c:pt idx="163">
                  <c:v>657175</c:v>
                </c:pt>
                <c:pt idx="164">
                  <c:v>662995</c:v>
                </c:pt>
                <c:pt idx="165">
                  <c:v>663068</c:v>
                </c:pt>
                <c:pt idx="166">
                  <c:v>664328</c:v>
                </c:pt>
                <c:pt idx="167">
                  <c:v>671836</c:v>
                </c:pt>
                <c:pt idx="168">
                  <c:v>677233</c:v>
                </c:pt>
                <c:pt idx="169">
                  <c:v>681149</c:v>
                </c:pt>
                <c:pt idx="170">
                  <c:v>684265</c:v>
                </c:pt>
                <c:pt idx="171">
                  <c:v>689594</c:v>
                </c:pt>
                <c:pt idx="172">
                  <c:v>694193</c:v>
                </c:pt>
                <c:pt idx="173">
                  <c:v>694668</c:v>
                </c:pt>
                <c:pt idx="174">
                  <c:v>696198</c:v>
                </c:pt>
                <c:pt idx="175">
                  <c:v>701924</c:v>
                </c:pt>
                <c:pt idx="176">
                  <c:v>707693</c:v>
                </c:pt>
                <c:pt idx="177">
                  <c:v>710305</c:v>
                </c:pt>
                <c:pt idx="178">
                  <c:v>713681</c:v>
                </c:pt>
                <c:pt idx="179">
                  <c:v>716178</c:v>
                </c:pt>
                <c:pt idx="180">
                  <c:v>720678</c:v>
                </c:pt>
                <c:pt idx="181">
                  <c:v>724033</c:v>
                </c:pt>
                <c:pt idx="182">
                  <c:v>727166</c:v>
                </c:pt>
                <c:pt idx="183">
                  <c:v>730975</c:v>
                </c:pt>
                <c:pt idx="184">
                  <c:v>732548</c:v>
                </c:pt>
                <c:pt idx="185">
                  <c:v>733051</c:v>
                </c:pt>
                <c:pt idx="186">
                  <c:v>736656</c:v>
                </c:pt>
                <c:pt idx="187">
                  <c:v>740685</c:v>
                </c:pt>
                <c:pt idx="188">
                  <c:v>744776</c:v>
                </c:pt>
                <c:pt idx="189">
                  <c:v>748662</c:v>
                </c:pt>
                <c:pt idx="190">
                  <c:v>752359</c:v>
                </c:pt>
                <c:pt idx="191">
                  <c:v>754129</c:v>
                </c:pt>
                <c:pt idx="192">
                  <c:v>757253</c:v>
                </c:pt>
                <c:pt idx="193">
                  <c:v>761485</c:v>
                </c:pt>
                <c:pt idx="194">
                  <c:v>766019</c:v>
                </c:pt>
                <c:pt idx="195">
                  <c:v>771844</c:v>
                </c:pt>
                <c:pt idx="196">
                  <c:v>775427</c:v>
                </c:pt>
                <c:pt idx="197">
                  <c:v>775570</c:v>
                </c:pt>
                <c:pt idx="198">
                  <c:v>775650</c:v>
                </c:pt>
                <c:pt idx="199">
                  <c:v>779899</c:v>
                </c:pt>
                <c:pt idx="200">
                  <c:v>784904</c:v>
                </c:pt>
                <c:pt idx="201">
                  <c:v>786484</c:v>
                </c:pt>
                <c:pt idx="202">
                  <c:v>790042</c:v>
                </c:pt>
                <c:pt idx="203">
                  <c:v>793615</c:v>
                </c:pt>
                <c:pt idx="204">
                  <c:v>798078</c:v>
                </c:pt>
                <c:pt idx="205">
                  <c:v>801312</c:v>
                </c:pt>
                <c:pt idx="206">
                  <c:v>803408</c:v>
                </c:pt>
                <c:pt idx="207">
                  <c:v>808959</c:v>
                </c:pt>
                <c:pt idx="208">
                  <c:v>810430</c:v>
                </c:pt>
                <c:pt idx="209">
                  <c:v>810496</c:v>
                </c:pt>
                <c:pt idx="210">
                  <c:v>813732</c:v>
                </c:pt>
                <c:pt idx="211">
                  <c:v>815420</c:v>
                </c:pt>
                <c:pt idx="212">
                  <c:v>815448</c:v>
                </c:pt>
                <c:pt idx="213">
                  <c:v>818711</c:v>
                </c:pt>
                <c:pt idx="214">
                  <c:v>823907</c:v>
                </c:pt>
                <c:pt idx="215">
                  <c:v>828265</c:v>
                </c:pt>
                <c:pt idx="216">
                  <c:v>829971</c:v>
                </c:pt>
                <c:pt idx="217">
                  <c:v>832803</c:v>
                </c:pt>
                <c:pt idx="218">
                  <c:v>837415</c:v>
                </c:pt>
                <c:pt idx="219">
                  <c:v>840545</c:v>
                </c:pt>
                <c:pt idx="220">
                  <c:v>846269</c:v>
                </c:pt>
                <c:pt idx="221">
                  <c:v>846310</c:v>
                </c:pt>
                <c:pt idx="222">
                  <c:v>848980</c:v>
                </c:pt>
                <c:pt idx="223">
                  <c:v>852538</c:v>
                </c:pt>
                <c:pt idx="224">
                  <c:v>857778</c:v>
                </c:pt>
                <c:pt idx="225">
                  <c:v>862661</c:v>
                </c:pt>
                <c:pt idx="226">
                  <c:v>864042</c:v>
                </c:pt>
                <c:pt idx="227">
                  <c:v>868019</c:v>
                </c:pt>
                <c:pt idx="228">
                  <c:v>872401</c:v>
                </c:pt>
                <c:pt idx="229">
                  <c:v>876480</c:v>
                </c:pt>
                <c:pt idx="230">
                  <c:v>878898</c:v>
                </c:pt>
                <c:pt idx="231">
                  <c:v>879065</c:v>
                </c:pt>
                <c:pt idx="232">
                  <c:v>883167</c:v>
                </c:pt>
                <c:pt idx="233">
                  <c:v>888856</c:v>
                </c:pt>
                <c:pt idx="234">
                  <c:v>892185</c:v>
                </c:pt>
                <c:pt idx="235">
                  <c:v>892349</c:v>
                </c:pt>
                <c:pt idx="236">
                  <c:v>897006</c:v>
                </c:pt>
                <c:pt idx="237">
                  <c:v>899902</c:v>
                </c:pt>
                <c:pt idx="238">
                  <c:v>902240</c:v>
                </c:pt>
                <c:pt idx="239">
                  <c:v>909398</c:v>
                </c:pt>
                <c:pt idx="240">
                  <c:v>912519</c:v>
                </c:pt>
                <c:pt idx="241">
                  <c:v>912680</c:v>
                </c:pt>
                <c:pt idx="242">
                  <c:v>916678</c:v>
                </c:pt>
                <c:pt idx="243">
                  <c:v>919459</c:v>
                </c:pt>
                <c:pt idx="244">
                  <c:v>920058</c:v>
                </c:pt>
                <c:pt idx="245">
                  <c:v>920235</c:v>
                </c:pt>
                <c:pt idx="246">
                  <c:v>920273</c:v>
                </c:pt>
                <c:pt idx="247">
                  <c:v>926598</c:v>
                </c:pt>
                <c:pt idx="248">
                  <c:v>932866</c:v>
                </c:pt>
                <c:pt idx="249">
                  <c:v>935449</c:v>
                </c:pt>
                <c:pt idx="250">
                  <c:v>941312</c:v>
                </c:pt>
                <c:pt idx="251">
                  <c:v>944029</c:v>
                </c:pt>
                <c:pt idx="252">
                  <c:v>947870</c:v>
                </c:pt>
                <c:pt idx="253">
                  <c:v>950091</c:v>
                </c:pt>
                <c:pt idx="254">
                  <c:v>952403</c:v>
                </c:pt>
                <c:pt idx="255">
                  <c:v>954072</c:v>
                </c:pt>
                <c:pt idx="256">
                  <c:v>954381</c:v>
                </c:pt>
                <c:pt idx="257">
                  <c:v>954517</c:v>
                </c:pt>
                <c:pt idx="258">
                  <c:v>959488</c:v>
                </c:pt>
                <c:pt idx="259">
                  <c:v>963928</c:v>
                </c:pt>
                <c:pt idx="260">
                  <c:v>967256</c:v>
                </c:pt>
                <c:pt idx="261">
                  <c:v>972661</c:v>
                </c:pt>
                <c:pt idx="262">
                  <c:v>975238</c:v>
                </c:pt>
                <c:pt idx="263">
                  <c:v>979700</c:v>
                </c:pt>
                <c:pt idx="264">
                  <c:v>979792</c:v>
                </c:pt>
                <c:pt idx="265">
                  <c:v>983089</c:v>
                </c:pt>
                <c:pt idx="266">
                  <c:v>984400</c:v>
                </c:pt>
                <c:pt idx="267">
                  <c:v>986977</c:v>
                </c:pt>
                <c:pt idx="268">
                  <c:v>989184</c:v>
                </c:pt>
                <c:pt idx="269">
                  <c:v>994476</c:v>
                </c:pt>
                <c:pt idx="270">
                  <c:v>1000006</c:v>
                </c:pt>
                <c:pt idx="271">
                  <c:v>1004992</c:v>
                </c:pt>
                <c:pt idx="272">
                  <c:v>1008713</c:v>
                </c:pt>
                <c:pt idx="273">
                  <c:v>1008838</c:v>
                </c:pt>
                <c:pt idx="274">
                  <c:v>1009711</c:v>
                </c:pt>
                <c:pt idx="275">
                  <c:v>1010871</c:v>
                </c:pt>
                <c:pt idx="276">
                  <c:v>1014324</c:v>
                </c:pt>
                <c:pt idx="277">
                  <c:v>1017523</c:v>
                </c:pt>
                <c:pt idx="278">
                  <c:v>1022214</c:v>
                </c:pt>
                <c:pt idx="279">
                  <c:v>1025399</c:v>
                </c:pt>
                <c:pt idx="280">
                  <c:v>1028654</c:v>
                </c:pt>
                <c:pt idx="281">
                  <c:v>1030992</c:v>
                </c:pt>
                <c:pt idx="282">
                  <c:v>1033146</c:v>
                </c:pt>
                <c:pt idx="283">
                  <c:v>1036512</c:v>
                </c:pt>
                <c:pt idx="284">
                  <c:v>1039970</c:v>
                </c:pt>
                <c:pt idx="285">
                  <c:v>1041692</c:v>
                </c:pt>
                <c:pt idx="286">
                  <c:v>1043995</c:v>
                </c:pt>
                <c:pt idx="287">
                  <c:v>1046291</c:v>
                </c:pt>
                <c:pt idx="288">
                  <c:v>1048978</c:v>
                </c:pt>
                <c:pt idx="289">
                  <c:v>1051886</c:v>
                </c:pt>
                <c:pt idx="290">
                  <c:v>1052891</c:v>
                </c:pt>
                <c:pt idx="291">
                  <c:v>1055868</c:v>
                </c:pt>
                <c:pt idx="292">
                  <c:v>1058745</c:v>
                </c:pt>
                <c:pt idx="293">
                  <c:v>1059542</c:v>
                </c:pt>
                <c:pt idx="294">
                  <c:v>1061244</c:v>
                </c:pt>
                <c:pt idx="295">
                  <c:v>1062958</c:v>
                </c:pt>
                <c:pt idx="296">
                  <c:v>1063020</c:v>
                </c:pt>
                <c:pt idx="297">
                  <c:v>1064232</c:v>
                </c:pt>
                <c:pt idx="298">
                  <c:v>1065818</c:v>
                </c:pt>
              </c:numCache>
            </c:numRef>
          </c:val>
          <c:smooth val="0"/>
        </c:ser>
        <c:ser>
          <c:idx val="50"/>
          <c:order val="19"/>
          <c:tx>
            <c:v>S19</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Elasticity!$C$320:$KO$320</c:f>
              <c:numCache>
                <c:formatCode>General</c:formatCode>
                <c:ptCount val="299"/>
                <c:pt idx="0">
                  <c:v>2</c:v>
                </c:pt>
                <c:pt idx="1">
                  <c:v>846</c:v>
                </c:pt>
                <c:pt idx="2">
                  <c:v>4910</c:v>
                </c:pt>
                <c:pt idx="3">
                  <c:v>11678</c:v>
                </c:pt>
                <c:pt idx="4">
                  <c:v>19137</c:v>
                </c:pt>
                <c:pt idx="5">
                  <c:v>27097</c:v>
                </c:pt>
                <c:pt idx="6">
                  <c:v>32389</c:v>
                </c:pt>
                <c:pt idx="7">
                  <c:v>40719</c:v>
                </c:pt>
                <c:pt idx="8">
                  <c:v>45327</c:v>
                </c:pt>
                <c:pt idx="9">
                  <c:v>51803</c:v>
                </c:pt>
                <c:pt idx="10">
                  <c:v>57431</c:v>
                </c:pt>
                <c:pt idx="11">
                  <c:v>63813</c:v>
                </c:pt>
                <c:pt idx="12">
                  <c:v>70348</c:v>
                </c:pt>
                <c:pt idx="13">
                  <c:v>75575</c:v>
                </c:pt>
                <c:pt idx="14">
                  <c:v>81248</c:v>
                </c:pt>
                <c:pt idx="15">
                  <c:v>87406</c:v>
                </c:pt>
                <c:pt idx="16">
                  <c:v>92981</c:v>
                </c:pt>
                <c:pt idx="17">
                  <c:v>100944</c:v>
                </c:pt>
                <c:pt idx="18">
                  <c:v>104636</c:v>
                </c:pt>
                <c:pt idx="19">
                  <c:v>111492</c:v>
                </c:pt>
                <c:pt idx="20">
                  <c:v>116339</c:v>
                </c:pt>
                <c:pt idx="21">
                  <c:v>122049</c:v>
                </c:pt>
                <c:pt idx="22">
                  <c:v>126794</c:v>
                </c:pt>
                <c:pt idx="23">
                  <c:v>132258</c:v>
                </c:pt>
                <c:pt idx="24">
                  <c:v>137949</c:v>
                </c:pt>
                <c:pt idx="25">
                  <c:v>144075</c:v>
                </c:pt>
                <c:pt idx="26">
                  <c:v>150953</c:v>
                </c:pt>
                <c:pt idx="27">
                  <c:v>155534</c:v>
                </c:pt>
                <c:pt idx="28">
                  <c:v>161892</c:v>
                </c:pt>
                <c:pt idx="29">
                  <c:v>167431</c:v>
                </c:pt>
                <c:pt idx="30">
                  <c:v>174652</c:v>
                </c:pt>
                <c:pt idx="31">
                  <c:v>180464</c:v>
                </c:pt>
                <c:pt idx="32">
                  <c:v>185884</c:v>
                </c:pt>
                <c:pt idx="33">
                  <c:v>191029</c:v>
                </c:pt>
                <c:pt idx="34">
                  <c:v>195542</c:v>
                </c:pt>
                <c:pt idx="35">
                  <c:v>201734</c:v>
                </c:pt>
                <c:pt idx="36">
                  <c:v>207052</c:v>
                </c:pt>
                <c:pt idx="37">
                  <c:v>212343</c:v>
                </c:pt>
                <c:pt idx="38">
                  <c:v>218937</c:v>
                </c:pt>
                <c:pt idx="39">
                  <c:v>224495</c:v>
                </c:pt>
                <c:pt idx="40">
                  <c:v>228201</c:v>
                </c:pt>
                <c:pt idx="41">
                  <c:v>233390</c:v>
                </c:pt>
                <c:pt idx="42">
                  <c:v>237896</c:v>
                </c:pt>
                <c:pt idx="43">
                  <c:v>242448</c:v>
                </c:pt>
                <c:pt idx="44">
                  <c:v>246147</c:v>
                </c:pt>
                <c:pt idx="45">
                  <c:v>250443</c:v>
                </c:pt>
                <c:pt idx="46">
                  <c:v>251080</c:v>
                </c:pt>
                <c:pt idx="47">
                  <c:v>251105</c:v>
                </c:pt>
                <c:pt idx="48">
                  <c:v>254880</c:v>
                </c:pt>
                <c:pt idx="49">
                  <c:v>258883</c:v>
                </c:pt>
                <c:pt idx="50">
                  <c:v>262241</c:v>
                </c:pt>
                <c:pt idx="51">
                  <c:v>266445</c:v>
                </c:pt>
                <c:pt idx="52">
                  <c:v>271968</c:v>
                </c:pt>
                <c:pt idx="53">
                  <c:v>278442</c:v>
                </c:pt>
                <c:pt idx="54">
                  <c:v>282487</c:v>
                </c:pt>
                <c:pt idx="55">
                  <c:v>287123</c:v>
                </c:pt>
                <c:pt idx="56">
                  <c:v>294312</c:v>
                </c:pt>
                <c:pt idx="57">
                  <c:v>295897</c:v>
                </c:pt>
                <c:pt idx="58">
                  <c:v>290486</c:v>
                </c:pt>
                <c:pt idx="59">
                  <c:v>295574</c:v>
                </c:pt>
                <c:pt idx="60">
                  <c:v>300231</c:v>
                </c:pt>
                <c:pt idx="61">
                  <c:v>302757</c:v>
                </c:pt>
                <c:pt idx="62">
                  <c:v>307198</c:v>
                </c:pt>
                <c:pt idx="63">
                  <c:v>310515</c:v>
                </c:pt>
                <c:pt idx="64">
                  <c:v>314030</c:v>
                </c:pt>
                <c:pt idx="65">
                  <c:v>320311</c:v>
                </c:pt>
                <c:pt idx="66">
                  <c:v>323844</c:v>
                </c:pt>
                <c:pt idx="67">
                  <c:v>328633</c:v>
                </c:pt>
                <c:pt idx="68">
                  <c:v>333280</c:v>
                </c:pt>
                <c:pt idx="69">
                  <c:v>336984</c:v>
                </c:pt>
                <c:pt idx="70">
                  <c:v>341239</c:v>
                </c:pt>
                <c:pt idx="71">
                  <c:v>346014</c:v>
                </c:pt>
                <c:pt idx="72">
                  <c:v>347589</c:v>
                </c:pt>
                <c:pt idx="73">
                  <c:v>350283</c:v>
                </c:pt>
                <c:pt idx="74">
                  <c:v>355353</c:v>
                </c:pt>
                <c:pt idx="75">
                  <c:v>355790</c:v>
                </c:pt>
                <c:pt idx="76">
                  <c:v>360093</c:v>
                </c:pt>
                <c:pt idx="77">
                  <c:v>363289</c:v>
                </c:pt>
                <c:pt idx="78">
                  <c:v>368436</c:v>
                </c:pt>
                <c:pt idx="79">
                  <c:v>373875</c:v>
                </c:pt>
                <c:pt idx="80">
                  <c:v>377895</c:v>
                </c:pt>
                <c:pt idx="81">
                  <c:v>383328</c:v>
                </c:pt>
                <c:pt idx="82">
                  <c:v>387424</c:v>
                </c:pt>
                <c:pt idx="83">
                  <c:v>387763</c:v>
                </c:pt>
                <c:pt idx="84">
                  <c:v>391063</c:v>
                </c:pt>
                <c:pt idx="85">
                  <c:v>396086</c:v>
                </c:pt>
                <c:pt idx="86">
                  <c:v>399901</c:v>
                </c:pt>
                <c:pt idx="87">
                  <c:v>404520</c:v>
                </c:pt>
                <c:pt idx="88">
                  <c:v>406976</c:v>
                </c:pt>
                <c:pt idx="89">
                  <c:v>411514</c:v>
                </c:pt>
                <c:pt idx="90">
                  <c:v>414032</c:v>
                </c:pt>
                <c:pt idx="91">
                  <c:v>416746</c:v>
                </c:pt>
                <c:pt idx="92">
                  <c:v>422787</c:v>
                </c:pt>
                <c:pt idx="93">
                  <c:v>427068</c:v>
                </c:pt>
                <c:pt idx="94">
                  <c:v>432443</c:v>
                </c:pt>
                <c:pt idx="95">
                  <c:v>435900</c:v>
                </c:pt>
                <c:pt idx="96">
                  <c:v>442091</c:v>
                </c:pt>
                <c:pt idx="97">
                  <c:v>443269</c:v>
                </c:pt>
                <c:pt idx="98">
                  <c:v>449582</c:v>
                </c:pt>
                <c:pt idx="99">
                  <c:v>452379</c:v>
                </c:pt>
                <c:pt idx="100">
                  <c:v>456003</c:v>
                </c:pt>
                <c:pt idx="101">
                  <c:v>460503</c:v>
                </c:pt>
                <c:pt idx="102">
                  <c:v>464427</c:v>
                </c:pt>
                <c:pt idx="103">
                  <c:v>468479</c:v>
                </c:pt>
                <c:pt idx="104">
                  <c:v>472590</c:v>
                </c:pt>
                <c:pt idx="105">
                  <c:v>476832</c:v>
                </c:pt>
                <c:pt idx="106">
                  <c:v>481242</c:v>
                </c:pt>
                <c:pt idx="107">
                  <c:v>484777</c:v>
                </c:pt>
                <c:pt idx="108">
                  <c:v>489078</c:v>
                </c:pt>
                <c:pt idx="109">
                  <c:v>493893</c:v>
                </c:pt>
                <c:pt idx="110">
                  <c:v>497082</c:v>
                </c:pt>
                <c:pt idx="111">
                  <c:v>499677</c:v>
                </c:pt>
                <c:pt idx="112">
                  <c:v>500178</c:v>
                </c:pt>
                <c:pt idx="113">
                  <c:v>503159</c:v>
                </c:pt>
                <c:pt idx="114">
                  <c:v>507835</c:v>
                </c:pt>
                <c:pt idx="115">
                  <c:v>511839</c:v>
                </c:pt>
                <c:pt idx="116">
                  <c:v>515472</c:v>
                </c:pt>
                <c:pt idx="117">
                  <c:v>519394</c:v>
                </c:pt>
                <c:pt idx="118">
                  <c:v>524944</c:v>
                </c:pt>
                <c:pt idx="119">
                  <c:v>526400</c:v>
                </c:pt>
                <c:pt idx="120">
                  <c:v>529585</c:v>
                </c:pt>
                <c:pt idx="121">
                  <c:v>532627</c:v>
                </c:pt>
                <c:pt idx="122">
                  <c:v>534892</c:v>
                </c:pt>
                <c:pt idx="123">
                  <c:v>537436</c:v>
                </c:pt>
                <c:pt idx="124">
                  <c:v>541956</c:v>
                </c:pt>
                <c:pt idx="125">
                  <c:v>546085</c:v>
                </c:pt>
                <c:pt idx="126">
                  <c:v>551160</c:v>
                </c:pt>
                <c:pt idx="127">
                  <c:v>553800</c:v>
                </c:pt>
                <c:pt idx="128">
                  <c:v>558278</c:v>
                </c:pt>
                <c:pt idx="129">
                  <c:v>563060</c:v>
                </c:pt>
                <c:pt idx="130">
                  <c:v>566179</c:v>
                </c:pt>
                <c:pt idx="131">
                  <c:v>569631</c:v>
                </c:pt>
                <c:pt idx="132">
                  <c:v>571159</c:v>
                </c:pt>
                <c:pt idx="133">
                  <c:v>571279</c:v>
                </c:pt>
                <c:pt idx="134">
                  <c:v>571402</c:v>
                </c:pt>
                <c:pt idx="135">
                  <c:v>573905</c:v>
                </c:pt>
                <c:pt idx="136">
                  <c:v>574113</c:v>
                </c:pt>
                <c:pt idx="137">
                  <c:v>575837</c:v>
                </c:pt>
                <c:pt idx="138">
                  <c:v>576152</c:v>
                </c:pt>
                <c:pt idx="139">
                  <c:v>577318</c:v>
                </c:pt>
                <c:pt idx="140">
                  <c:v>580654</c:v>
                </c:pt>
                <c:pt idx="141">
                  <c:v>584901</c:v>
                </c:pt>
                <c:pt idx="142">
                  <c:v>587030</c:v>
                </c:pt>
                <c:pt idx="143">
                  <c:v>590043</c:v>
                </c:pt>
                <c:pt idx="144">
                  <c:v>595579</c:v>
                </c:pt>
                <c:pt idx="145">
                  <c:v>599062</c:v>
                </c:pt>
                <c:pt idx="146">
                  <c:v>602579</c:v>
                </c:pt>
                <c:pt idx="147">
                  <c:v>607674</c:v>
                </c:pt>
                <c:pt idx="148">
                  <c:v>609682</c:v>
                </c:pt>
                <c:pt idx="149">
                  <c:v>612974</c:v>
                </c:pt>
                <c:pt idx="150">
                  <c:v>617247</c:v>
                </c:pt>
                <c:pt idx="151">
                  <c:v>620065</c:v>
                </c:pt>
                <c:pt idx="152">
                  <c:v>622562</c:v>
                </c:pt>
                <c:pt idx="153">
                  <c:v>627742</c:v>
                </c:pt>
                <c:pt idx="154">
                  <c:v>629719</c:v>
                </c:pt>
                <c:pt idx="155">
                  <c:v>634335</c:v>
                </c:pt>
                <c:pt idx="156">
                  <c:v>636613</c:v>
                </c:pt>
                <c:pt idx="157">
                  <c:v>637285</c:v>
                </c:pt>
                <c:pt idx="158">
                  <c:v>637361</c:v>
                </c:pt>
                <c:pt idx="159">
                  <c:v>639121</c:v>
                </c:pt>
                <c:pt idx="160">
                  <c:v>643148</c:v>
                </c:pt>
                <c:pt idx="161">
                  <c:v>648866</c:v>
                </c:pt>
                <c:pt idx="162">
                  <c:v>655368</c:v>
                </c:pt>
                <c:pt idx="163">
                  <c:v>657168</c:v>
                </c:pt>
                <c:pt idx="164">
                  <c:v>662981</c:v>
                </c:pt>
                <c:pt idx="165">
                  <c:v>663064</c:v>
                </c:pt>
                <c:pt idx="166">
                  <c:v>664330</c:v>
                </c:pt>
                <c:pt idx="167">
                  <c:v>671830</c:v>
                </c:pt>
                <c:pt idx="168">
                  <c:v>676507</c:v>
                </c:pt>
                <c:pt idx="169">
                  <c:v>681157</c:v>
                </c:pt>
                <c:pt idx="170">
                  <c:v>684286</c:v>
                </c:pt>
                <c:pt idx="171">
                  <c:v>689598</c:v>
                </c:pt>
                <c:pt idx="172">
                  <c:v>694191</c:v>
                </c:pt>
                <c:pt idx="173">
                  <c:v>694681</c:v>
                </c:pt>
                <c:pt idx="174">
                  <c:v>696096</c:v>
                </c:pt>
                <c:pt idx="175">
                  <c:v>701929</c:v>
                </c:pt>
                <c:pt idx="176">
                  <c:v>707828</c:v>
                </c:pt>
                <c:pt idx="177">
                  <c:v>710258</c:v>
                </c:pt>
                <c:pt idx="178">
                  <c:v>713693</c:v>
                </c:pt>
                <c:pt idx="179">
                  <c:v>716181</c:v>
                </c:pt>
                <c:pt idx="180">
                  <c:v>720667</c:v>
                </c:pt>
                <c:pt idx="181">
                  <c:v>724028</c:v>
                </c:pt>
                <c:pt idx="182">
                  <c:v>727162</c:v>
                </c:pt>
                <c:pt idx="183">
                  <c:v>730991</c:v>
                </c:pt>
                <c:pt idx="184">
                  <c:v>732637</c:v>
                </c:pt>
                <c:pt idx="185">
                  <c:v>733070</c:v>
                </c:pt>
                <c:pt idx="186">
                  <c:v>736664</c:v>
                </c:pt>
                <c:pt idx="187">
                  <c:v>740676</c:v>
                </c:pt>
                <c:pt idx="188">
                  <c:v>744861</c:v>
                </c:pt>
                <c:pt idx="189">
                  <c:v>748649</c:v>
                </c:pt>
                <c:pt idx="190">
                  <c:v>752198</c:v>
                </c:pt>
                <c:pt idx="191">
                  <c:v>754089</c:v>
                </c:pt>
                <c:pt idx="192">
                  <c:v>757245</c:v>
                </c:pt>
                <c:pt idx="193">
                  <c:v>761482</c:v>
                </c:pt>
                <c:pt idx="194">
                  <c:v>765981</c:v>
                </c:pt>
                <c:pt idx="195">
                  <c:v>771782</c:v>
                </c:pt>
                <c:pt idx="196">
                  <c:v>775505</c:v>
                </c:pt>
                <c:pt idx="197">
                  <c:v>775560</c:v>
                </c:pt>
                <c:pt idx="198">
                  <c:v>775634</c:v>
                </c:pt>
                <c:pt idx="199">
                  <c:v>779905</c:v>
                </c:pt>
                <c:pt idx="200">
                  <c:v>784899</c:v>
                </c:pt>
                <c:pt idx="201">
                  <c:v>786422</c:v>
                </c:pt>
                <c:pt idx="202">
                  <c:v>790062</c:v>
                </c:pt>
                <c:pt idx="203">
                  <c:v>793625</c:v>
                </c:pt>
                <c:pt idx="204">
                  <c:v>798091</c:v>
                </c:pt>
                <c:pt idx="205">
                  <c:v>801321</c:v>
                </c:pt>
                <c:pt idx="206">
                  <c:v>803398</c:v>
                </c:pt>
                <c:pt idx="207">
                  <c:v>808952</c:v>
                </c:pt>
                <c:pt idx="208">
                  <c:v>810386</c:v>
                </c:pt>
                <c:pt idx="209">
                  <c:v>810457</c:v>
                </c:pt>
                <c:pt idx="210">
                  <c:v>813718</c:v>
                </c:pt>
                <c:pt idx="211">
                  <c:v>815422</c:v>
                </c:pt>
                <c:pt idx="212">
                  <c:v>815448</c:v>
                </c:pt>
                <c:pt idx="213">
                  <c:v>818716</c:v>
                </c:pt>
                <c:pt idx="214">
                  <c:v>823925</c:v>
                </c:pt>
                <c:pt idx="215">
                  <c:v>828270</c:v>
                </c:pt>
                <c:pt idx="216">
                  <c:v>831027</c:v>
                </c:pt>
                <c:pt idx="217">
                  <c:v>832861</c:v>
                </c:pt>
                <c:pt idx="218">
                  <c:v>837411</c:v>
                </c:pt>
                <c:pt idx="219">
                  <c:v>840537</c:v>
                </c:pt>
                <c:pt idx="220">
                  <c:v>846270</c:v>
                </c:pt>
                <c:pt idx="221">
                  <c:v>846309</c:v>
                </c:pt>
                <c:pt idx="222">
                  <c:v>848906</c:v>
                </c:pt>
                <c:pt idx="223">
                  <c:v>852575</c:v>
                </c:pt>
                <c:pt idx="224">
                  <c:v>857743</c:v>
                </c:pt>
                <c:pt idx="225">
                  <c:v>862602</c:v>
                </c:pt>
                <c:pt idx="226">
                  <c:v>863769</c:v>
                </c:pt>
                <c:pt idx="227">
                  <c:v>867937</c:v>
                </c:pt>
                <c:pt idx="228">
                  <c:v>872397</c:v>
                </c:pt>
                <c:pt idx="229">
                  <c:v>876466</c:v>
                </c:pt>
                <c:pt idx="230">
                  <c:v>878901</c:v>
                </c:pt>
                <c:pt idx="231">
                  <c:v>879131</c:v>
                </c:pt>
                <c:pt idx="232">
                  <c:v>883173</c:v>
                </c:pt>
                <c:pt idx="233">
                  <c:v>888478</c:v>
                </c:pt>
                <c:pt idx="234">
                  <c:v>891879</c:v>
                </c:pt>
                <c:pt idx="235">
                  <c:v>892281</c:v>
                </c:pt>
                <c:pt idx="236">
                  <c:v>897005</c:v>
                </c:pt>
                <c:pt idx="237">
                  <c:v>899912</c:v>
                </c:pt>
                <c:pt idx="238">
                  <c:v>902250</c:v>
                </c:pt>
                <c:pt idx="239">
                  <c:v>909412</c:v>
                </c:pt>
                <c:pt idx="240">
                  <c:v>912515</c:v>
                </c:pt>
                <c:pt idx="241">
                  <c:v>912709</c:v>
                </c:pt>
                <c:pt idx="242">
                  <c:v>916675</c:v>
                </c:pt>
                <c:pt idx="243">
                  <c:v>919459</c:v>
                </c:pt>
                <c:pt idx="244">
                  <c:v>920064</c:v>
                </c:pt>
                <c:pt idx="245">
                  <c:v>920237</c:v>
                </c:pt>
                <c:pt idx="246">
                  <c:v>920275</c:v>
                </c:pt>
                <c:pt idx="247">
                  <c:v>926471</c:v>
                </c:pt>
                <c:pt idx="248">
                  <c:v>932867</c:v>
                </c:pt>
                <c:pt idx="249">
                  <c:v>935461</c:v>
                </c:pt>
                <c:pt idx="250">
                  <c:v>941374</c:v>
                </c:pt>
                <c:pt idx="251">
                  <c:v>944031</c:v>
                </c:pt>
                <c:pt idx="252">
                  <c:v>947815</c:v>
                </c:pt>
                <c:pt idx="253">
                  <c:v>950091</c:v>
                </c:pt>
                <c:pt idx="254">
                  <c:v>952224</c:v>
                </c:pt>
                <c:pt idx="255">
                  <c:v>954080</c:v>
                </c:pt>
                <c:pt idx="256">
                  <c:v>954315</c:v>
                </c:pt>
                <c:pt idx="257">
                  <c:v>954578</c:v>
                </c:pt>
                <c:pt idx="258">
                  <c:v>959493</c:v>
                </c:pt>
                <c:pt idx="259">
                  <c:v>963936</c:v>
                </c:pt>
                <c:pt idx="260">
                  <c:v>967237</c:v>
                </c:pt>
                <c:pt idx="261">
                  <c:v>972663</c:v>
                </c:pt>
                <c:pt idx="262">
                  <c:v>975114</c:v>
                </c:pt>
                <c:pt idx="263">
                  <c:v>979615</c:v>
                </c:pt>
                <c:pt idx="264">
                  <c:v>979767</c:v>
                </c:pt>
                <c:pt idx="265">
                  <c:v>983086</c:v>
                </c:pt>
                <c:pt idx="266">
                  <c:v>984664</c:v>
                </c:pt>
                <c:pt idx="267">
                  <c:v>986971</c:v>
                </c:pt>
                <c:pt idx="268">
                  <c:v>989178</c:v>
                </c:pt>
                <c:pt idx="269">
                  <c:v>994474</c:v>
                </c:pt>
                <c:pt idx="270">
                  <c:v>1000010</c:v>
                </c:pt>
                <c:pt idx="271">
                  <c:v>1004973</c:v>
                </c:pt>
                <c:pt idx="272">
                  <c:v>1008759</c:v>
                </c:pt>
                <c:pt idx="273">
                  <c:v>1008943</c:v>
                </c:pt>
                <c:pt idx="274">
                  <c:v>1009734</c:v>
                </c:pt>
                <c:pt idx="275">
                  <c:v>1010878</c:v>
                </c:pt>
                <c:pt idx="276">
                  <c:v>1014334</c:v>
                </c:pt>
                <c:pt idx="277">
                  <c:v>1017525</c:v>
                </c:pt>
                <c:pt idx="278">
                  <c:v>1022214</c:v>
                </c:pt>
                <c:pt idx="279">
                  <c:v>1025403</c:v>
                </c:pt>
                <c:pt idx="280">
                  <c:v>1028639</c:v>
                </c:pt>
                <c:pt idx="281">
                  <c:v>1031003</c:v>
                </c:pt>
                <c:pt idx="282">
                  <c:v>1033036</c:v>
                </c:pt>
                <c:pt idx="283">
                  <c:v>1036515</c:v>
                </c:pt>
                <c:pt idx="284">
                  <c:v>1039992</c:v>
                </c:pt>
                <c:pt idx="285">
                  <c:v>1040945</c:v>
                </c:pt>
                <c:pt idx="286">
                  <c:v>1043989</c:v>
                </c:pt>
                <c:pt idx="287">
                  <c:v>1046275</c:v>
                </c:pt>
                <c:pt idx="288">
                  <c:v>1048974</c:v>
                </c:pt>
                <c:pt idx="289">
                  <c:v>1051766</c:v>
                </c:pt>
                <c:pt idx="290">
                  <c:v>1053151</c:v>
                </c:pt>
                <c:pt idx="291">
                  <c:v>1055883</c:v>
                </c:pt>
                <c:pt idx="292">
                  <c:v>1058751</c:v>
                </c:pt>
                <c:pt idx="293">
                  <c:v>1059532</c:v>
                </c:pt>
                <c:pt idx="294">
                  <c:v>1061237</c:v>
                </c:pt>
                <c:pt idx="295">
                  <c:v>1062947</c:v>
                </c:pt>
                <c:pt idx="296">
                  <c:v>1063010</c:v>
                </c:pt>
                <c:pt idx="297">
                  <c:v>1064238</c:v>
                </c:pt>
                <c:pt idx="298">
                  <c:v>1065829</c:v>
                </c:pt>
              </c:numCache>
            </c:numRef>
          </c:val>
          <c:smooth val="0"/>
        </c:ser>
        <c:ser>
          <c:idx val="51"/>
          <c:order val="20"/>
          <c:tx>
            <c:v>S20</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Elasticity!$C$332:$KO$332</c:f>
              <c:numCache>
                <c:formatCode>General</c:formatCode>
                <c:ptCount val="299"/>
                <c:pt idx="0">
                  <c:v>2</c:v>
                </c:pt>
                <c:pt idx="1">
                  <c:v>848</c:v>
                </c:pt>
                <c:pt idx="2">
                  <c:v>4920</c:v>
                </c:pt>
                <c:pt idx="3">
                  <c:v>11689</c:v>
                </c:pt>
                <c:pt idx="4">
                  <c:v>19167</c:v>
                </c:pt>
                <c:pt idx="5">
                  <c:v>27106</c:v>
                </c:pt>
                <c:pt idx="6">
                  <c:v>32398</c:v>
                </c:pt>
                <c:pt idx="7">
                  <c:v>40723</c:v>
                </c:pt>
                <c:pt idx="8">
                  <c:v>45314</c:v>
                </c:pt>
                <c:pt idx="9">
                  <c:v>51791</c:v>
                </c:pt>
                <c:pt idx="10">
                  <c:v>57471</c:v>
                </c:pt>
                <c:pt idx="11">
                  <c:v>63852</c:v>
                </c:pt>
                <c:pt idx="12">
                  <c:v>70350</c:v>
                </c:pt>
                <c:pt idx="13">
                  <c:v>75594</c:v>
                </c:pt>
                <c:pt idx="14">
                  <c:v>81262</c:v>
                </c:pt>
                <c:pt idx="15">
                  <c:v>87415</c:v>
                </c:pt>
                <c:pt idx="16">
                  <c:v>93045</c:v>
                </c:pt>
                <c:pt idx="17">
                  <c:v>100956</c:v>
                </c:pt>
                <c:pt idx="18">
                  <c:v>104595</c:v>
                </c:pt>
                <c:pt idx="19">
                  <c:v>111453</c:v>
                </c:pt>
                <c:pt idx="20">
                  <c:v>116351</c:v>
                </c:pt>
                <c:pt idx="21">
                  <c:v>122059</c:v>
                </c:pt>
                <c:pt idx="22">
                  <c:v>126811</c:v>
                </c:pt>
                <c:pt idx="23">
                  <c:v>132256</c:v>
                </c:pt>
                <c:pt idx="24">
                  <c:v>137987</c:v>
                </c:pt>
                <c:pt idx="25">
                  <c:v>144125</c:v>
                </c:pt>
                <c:pt idx="26">
                  <c:v>150841</c:v>
                </c:pt>
                <c:pt idx="27">
                  <c:v>155529</c:v>
                </c:pt>
                <c:pt idx="28">
                  <c:v>161916</c:v>
                </c:pt>
                <c:pt idx="29">
                  <c:v>167431</c:v>
                </c:pt>
                <c:pt idx="30">
                  <c:v>174660</c:v>
                </c:pt>
                <c:pt idx="31">
                  <c:v>180450</c:v>
                </c:pt>
                <c:pt idx="32">
                  <c:v>185890</c:v>
                </c:pt>
                <c:pt idx="33">
                  <c:v>191060</c:v>
                </c:pt>
                <c:pt idx="34">
                  <c:v>195725</c:v>
                </c:pt>
                <c:pt idx="35">
                  <c:v>201760</c:v>
                </c:pt>
                <c:pt idx="36">
                  <c:v>207054</c:v>
                </c:pt>
                <c:pt idx="37">
                  <c:v>212351</c:v>
                </c:pt>
                <c:pt idx="38">
                  <c:v>218974</c:v>
                </c:pt>
                <c:pt idx="39">
                  <c:v>224505</c:v>
                </c:pt>
                <c:pt idx="40">
                  <c:v>228201</c:v>
                </c:pt>
                <c:pt idx="41">
                  <c:v>233401</c:v>
                </c:pt>
                <c:pt idx="42">
                  <c:v>237867</c:v>
                </c:pt>
                <c:pt idx="43">
                  <c:v>242463</c:v>
                </c:pt>
                <c:pt idx="44">
                  <c:v>246121</c:v>
                </c:pt>
                <c:pt idx="45">
                  <c:v>250452</c:v>
                </c:pt>
                <c:pt idx="46">
                  <c:v>251091</c:v>
                </c:pt>
                <c:pt idx="47">
                  <c:v>251125</c:v>
                </c:pt>
                <c:pt idx="48">
                  <c:v>254889</c:v>
                </c:pt>
                <c:pt idx="49">
                  <c:v>259049</c:v>
                </c:pt>
                <c:pt idx="50">
                  <c:v>262495</c:v>
                </c:pt>
                <c:pt idx="51">
                  <c:v>266474</c:v>
                </c:pt>
                <c:pt idx="52">
                  <c:v>271970</c:v>
                </c:pt>
                <c:pt idx="53">
                  <c:v>278429</c:v>
                </c:pt>
                <c:pt idx="54">
                  <c:v>282510</c:v>
                </c:pt>
                <c:pt idx="55">
                  <c:v>287124</c:v>
                </c:pt>
                <c:pt idx="56">
                  <c:v>294274</c:v>
                </c:pt>
                <c:pt idx="57">
                  <c:v>295890</c:v>
                </c:pt>
                <c:pt idx="58">
                  <c:v>290516</c:v>
                </c:pt>
                <c:pt idx="59">
                  <c:v>295546</c:v>
                </c:pt>
                <c:pt idx="60">
                  <c:v>300192</c:v>
                </c:pt>
                <c:pt idx="61">
                  <c:v>302783</c:v>
                </c:pt>
                <c:pt idx="62">
                  <c:v>307197</c:v>
                </c:pt>
                <c:pt idx="63">
                  <c:v>310518</c:v>
                </c:pt>
                <c:pt idx="64">
                  <c:v>314026</c:v>
                </c:pt>
                <c:pt idx="65">
                  <c:v>320308</c:v>
                </c:pt>
                <c:pt idx="66">
                  <c:v>323835</c:v>
                </c:pt>
                <c:pt idx="67">
                  <c:v>328634</c:v>
                </c:pt>
                <c:pt idx="68">
                  <c:v>333280</c:v>
                </c:pt>
                <c:pt idx="69">
                  <c:v>336976</c:v>
                </c:pt>
                <c:pt idx="70">
                  <c:v>341241</c:v>
                </c:pt>
                <c:pt idx="71">
                  <c:v>346004</c:v>
                </c:pt>
                <c:pt idx="72">
                  <c:v>347529</c:v>
                </c:pt>
                <c:pt idx="73">
                  <c:v>350294</c:v>
                </c:pt>
                <c:pt idx="74">
                  <c:v>355369</c:v>
                </c:pt>
                <c:pt idx="75">
                  <c:v>355805</c:v>
                </c:pt>
                <c:pt idx="76">
                  <c:v>360083</c:v>
                </c:pt>
                <c:pt idx="77">
                  <c:v>363274</c:v>
                </c:pt>
                <c:pt idx="78">
                  <c:v>368425</c:v>
                </c:pt>
                <c:pt idx="79">
                  <c:v>373888</c:v>
                </c:pt>
                <c:pt idx="80">
                  <c:v>377895</c:v>
                </c:pt>
                <c:pt idx="81">
                  <c:v>383332</c:v>
                </c:pt>
                <c:pt idx="82">
                  <c:v>387441</c:v>
                </c:pt>
                <c:pt idx="83">
                  <c:v>387774</c:v>
                </c:pt>
                <c:pt idx="84">
                  <c:v>391002</c:v>
                </c:pt>
                <c:pt idx="85">
                  <c:v>396089</c:v>
                </c:pt>
                <c:pt idx="86">
                  <c:v>400420</c:v>
                </c:pt>
                <c:pt idx="87">
                  <c:v>404524</c:v>
                </c:pt>
                <c:pt idx="88">
                  <c:v>406910</c:v>
                </c:pt>
                <c:pt idx="89">
                  <c:v>411510</c:v>
                </c:pt>
                <c:pt idx="90">
                  <c:v>414035</c:v>
                </c:pt>
                <c:pt idx="91">
                  <c:v>416757</c:v>
                </c:pt>
                <c:pt idx="92">
                  <c:v>422814</c:v>
                </c:pt>
                <c:pt idx="93">
                  <c:v>427050</c:v>
                </c:pt>
                <c:pt idx="94">
                  <c:v>432377</c:v>
                </c:pt>
                <c:pt idx="95">
                  <c:v>435889</c:v>
                </c:pt>
                <c:pt idx="96">
                  <c:v>442180</c:v>
                </c:pt>
                <c:pt idx="97">
                  <c:v>443265</c:v>
                </c:pt>
                <c:pt idx="98">
                  <c:v>449576</c:v>
                </c:pt>
                <c:pt idx="99">
                  <c:v>452387</c:v>
                </c:pt>
                <c:pt idx="100">
                  <c:v>455977</c:v>
                </c:pt>
                <c:pt idx="101">
                  <c:v>460508</c:v>
                </c:pt>
                <c:pt idx="102">
                  <c:v>464443</c:v>
                </c:pt>
                <c:pt idx="103">
                  <c:v>468586</c:v>
                </c:pt>
                <c:pt idx="104">
                  <c:v>472589</c:v>
                </c:pt>
                <c:pt idx="105">
                  <c:v>477124</c:v>
                </c:pt>
                <c:pt idx="106">
                  <c:v>481237</c:v>
                </c:pt>
                <c:pt idx="107">
                  <c:v>484710</c:v>
                </c:pt>
                <c:pt idx="108">
                  <c:v>489099</c:v>
                </c:pt>
                <c:pt idx="109">
                  <c:v>493896</c:v>
                </c:pt>
                <c:pt idx="110">
                  <c:v>497096</c:v>
                </c:pt>
                <c:pt idx="111">
                  <c:v>499563</c:v>
                </c:pt>
                <c:pt idx="112">
                  <c:v>499786</c:v>
                </c:pt>
                <c:pt idx="113">
                  <c:v>503273</c:v>
                </c:pt>
                <c:pt idx="114">
                  <c:v>507857</c:v>
                </c:pt>
                <c:pt idx="115">
                  <c:v>511849</c:v>
                </c:pt>
                <c:pt idx="116">
                  <c:v>515472</c:v>
                </c:pt>
                <c:pt idx="117">
                  <c:v>519509</c:v>
                </c:pt>
                <c:pt idx="118">
                  <c:v>524952</c:v>
                </c:pt>
                <c:pt idx="119">
                  <c:v>526397</c:v>
                </c:pt>
                <c:pt idx="120">
                  <c:v>529652</c:v>
                </c:pt>
                <c:pt idx="121">
                  <c:v>532812</c:v>
                </c:pt>
                <c:pt idx="122">
                  <c:v>534912</c:v>
                </c:pt>
                <c:pt idx="123">
                  <c:v>537550</c:v>
                </c:pt>
                <c:pt idx="124">
                  <c:v>541955</c:v>
                </c:pt>
                <c:pt idx="125">
                  <c:v>546075</c:v>
                </c:pt>
                <c:pt idx="126">
                  <c:v>551245</c:v>
                </c:pt>
                <c:pt idx="127">
                  <c:v>553975</c:v>
                </c:pt>
                <c:pt idx="128">
                  <c:v>558230</c:v>
                </c:pt>
                <c:pt idx="129">
                  <c:v>563069</c:v>
                </c:pt>
                <c:pt idx="130">
                  <c:v>566210</c:v>
                </c:pt>
                <c:pt idx="131">
                  <c:v>569635</c:v>
                </c:pt>
                <c:pt idx="132">
                  <c:v>571120</c:v>
                </c:pt>
                <c:pt idx="133">
                  <c:v>571220</c:v>
                </c:pt>
                <c:pt idx="134">
                  <c:v>571415</c:v>
                </c:pt>
                <c:pt idx="135">
                  <c:v>573905</c:v>
                </c:pt>
                <c:pt idx="136">
                  <c:v>574172</c:v>
                </c:pt>
                <c:pt idx="137">
                  <c:v>575840</c:v>
                </c:pt>
                <c:pt idx="138">
                  <c:v>576162</c:v>
                </c:pt>
                <c:pt idx="139">
                  <c:v>577316</c:v>
                </c:pt>
                <c:pt idx="140">
                  <c:v>580646</c:v>
                </c:pt>
                <c:pt idx="141">
                  <c:v>584909</c:v>
                </c:pt>
                <c:pt idx="142">
                  <c:v>587029</c:v>
                </c:pt>
                <c:pt idx="143">
                  <c:v>590052</c:v>
                </c:pt>
                <c:pt idx="144">
                  <c:v>595404</c:v>
                </c:pt>
                <c:pt idx="145">
                  <c:v>599068</c:v>
                </c:pt>
                <c:pt idx="146">
                  <c:v>602577</c:v>
                </c:pt>
                <c:pt idx="147">
                  <c:v>607681</c:v>
                </c:pt>
                <c:pt idx="148">
                  <c:v>609682</c:v>
                </c:pt>
                <c:pt idx="149">
                  <c:v>613008</c:v>
                </c:pt>
                <c:pt idx="150">
                  <c:v>617235</c:v>
                </c:pt>
                <c:pt idx="151">
                  <c:v>620166</c:v>
                </c:pt>
                <c:pt idx="152">
                  <c:v>622567</c:v>
                </c:pt>
                <c:pt idx="153">
                  <c:v>627768</c:v>
                </c:pt>
                <c:pt idx="154">
                  <c:v>629715</c:v>
                </c:pt>
                <c:pt idx="155">
                  <c:v>634320</c:v>
                </c:pt>
                <c:pt idx="156">
                  <c:v>636680</c:v>
                </c:pt>
                <c:pt idx="157">
                  <c:v>637347</c:v>
                </c:pt>
                <c:pt idx="158">
                  <c:v>637424</c:v>
                </c:pt>
                <c:pt idx="159">
                  <c:v>639128</c:v>
                </c:pt>
                <c:pt idx="160">
                  <c:v>643297</c:v>
                </c:pt>
                <c:pt idx="161">
                  <c:v>648857</c:v>
                </c:pt>
                <c:pt idx="162">
                  <c:v>655342</c:v>
                </c:pt>
                <c:pt idx="163">
                  <c:v>657173</c:v>
                </c:pt>
                <c:pt idx="164">
                  <c:v>662985</c:v>
                </c:pt>
                <c:pt idx="165">
                  <c:v>663143</c:v>
                </c:pt>
                <c:pt idx="166">
                  <c:v>664326</c:v>
                </c:pt>
                <c:pt idx="167">
                  <c:v>671840</c:v>
                </c:pt>
                <c:pt idx="168">
                  <c:v>677068</c:v>
                </c:pt>
                <c:pt idx="169">
                  <c:v>681162</c:v>
                </c:pt>
                <c:pt idx="170">
                  <c:v>684282</c:v>
                </c:pt>
                <c:pt idx="171">
                  <c:v>689612</c:v>
                </c:pt>
                <c:pt idx="172">
                  <c:v>694191</c:v>
                </c:pt>
                <c:pt idx="173">
                  <c:v>694606</c:v>
                </c:pt>
                <c:pt idx="174">
                  <c:v>696113</c:v>
                </c:pt>
                <c:pt idx="175">
                  <c:v>701969</c:v>
                </c:pt>
                <c:pt idx="176">
                  <c:v>707707</c:v>
                </c:pt>
                <c:pt idx="177">
                  <c:v>710264</c:v>
                </c:pt>
                <c:pt idx="178">
                  <c:v>713693</c:v>
                </c:pt>
                <c:pt idx="179">
                  <c:v>716181</c:v>
                </c:pt>
                <c:pt idx="180">
                  <c:v>720676</c:v>
                </c:pt>
                <c:pt idx="181">
                  <c:v>724027</c:v>
                </c:pt>
                <c:pt idx="182">
                  <c:v>727174</c:v>
                </c:pt>
                <c:pt idx="183">
                  <c:v>730987</c:v>
                </c:pt>
                <c:pt idx="184">
                  <c:v>732612</c:v>
                </c:pt>
                <c:pt idx="185">
                  <c:v>732995</c:v>
                </c:pt>
                <c:pt idx="186">
                  <c:v>736667</c:v>
                </c:pt>
                <c:pt idx="187">
                  <c:v>740700</c:v>
                </c:pt>
                <c:pt idx="188">
                  <c:v>744800</c:v>
                </c:pt>
                <c:pt idx="189">
                  <c:v>748668</c:v>
                </c:pt>
                <c:pt idx="190">
                  <c:v>752356</c:v>
                </c:pt>
                <c:pt idx="191">
                  <c:v>754132</c:v>
                </c:pt>
                <c:pt idx="192">
                  <c:v>757257</c:v>
                </c:pt>
                <c:pt idx="193">
                  <c:v>761467</c:v>
                </c:pt>
                <c:pt idx="194">
                  <c:v>765947</c:v>
                </c:pt>
                <c:pt idx="195">
                  <c:v>771851</c:v>
                </c:pt>
                <c:pt idx="196">
                  <c:v>775507</c:v>
                </c:pt>
                <c:pt idx="197">
                  <c:v>775544</c:v>
                </c:pt>
                <c:pt idx="198">
                  <c:v>775637</c:v>
                </c:pt>
                <c:pt idx="199">
                  <c:v>779903</c:v>
                </c:pt>
                <c:pt idx="200">
                  <c:v>784939</c:v>
                </c:pt>
                <c:pt idx="201">
                  <c:v>786460</c:v>
                </c:pt>
                <c:pt idx="202">
                  <c:v>790061</c:v>
                </c:pt>
                <c:pt idx="203">
                  <c:v>793609</c:v>
                </c:pt>
                <c:pt idx="204">
                  <c:v>798071</c:v>
                </c:pt>
                <c:pt idx="205">
                  <c:v>801317</c:v>
                </c:pt>
                <c:pt idx="206">
                  <c:v>803394</c:v>
                </c:pt>
                <c:pt idx="207">
                  <c:v>808986</c:v>
                </c:pt>
                <c:pt idx="208">
                  <c:v>810392</c:v>
                </c:pt>
                <c:pt idx="209">
                  <c:v>810468</c:v>
                </c:pt>
                <c:pt idx="210">
                  <c:v>813802</c:v>
                </c:pt>
                <c:pt idx="211">
                  <c:v>815437</c:v>
                </c:pt>
                <c:pt idx="212">
                  <c:v>815451</c:v>
                </c:pt>
                <c:pt idx="213">
                  <c:v>818727</c:v>
                </c:pt>
                <c:pt idx="214">
                  <c:v>823943</c:v>
                </c:pt>
                <c:pt idx="215">
                  <c:v>828272</c:v>
                </c:pt>
                <c:pt idx="216">
                  <c:v>829982</c:v>
                </c:pt>
                <c:pt idx="217">
                  <c:v>832794</c:v>
                </c:pt>
                <c:pt idx="218">
                  <c:v>837399</c:v>
                </c:pt>
                <c:pt idx="219">
                  <c:v>840549</c:v>
                </c:pt>
                <c:pt idx="220">
                  <c:v>846269</c:v>
                </c:pt>
                <c:pt idx="221">
                  <c:v>846303</c:v>
                </c:pt>
                <c:pt idx="222">
                  <c:v>848909</c:v>
                </c:pt>
                <c:pt idx="223">
                  <c:v>852544</c:v>
                </c:pt>
                <c:pt idx="224">
                  <c:v>857744</c:v>
                </c:pt>
                <c:pt idx="225">
                  <c:v>862603</c:v>
                </c:pt>
                <c:pt idx="226">
                  <c:v>863768</c:v>
                </c:pt>
                <c:pt idx="227">
                  <c:v>868169</c:v>
                </c:pt>
                <c:pt idx="228">
                  <c:v>872398</c:v>
                </c:pt>
                <c:pt idx="229">
                  <c:v>876515</c:v>
                </c:pt>
                <c:pt idx="230">
                  <c:v>878898</c:v>
                </c:pt>
                <c:pt idx="231">
                  <c:v>879068</c:v>
                </c:pt>
                <c:pt idx="232">
                  <c:v>883213</c:v>
                </c:pt>
                <c:pt idx="233">
                  <c:v>888484</c:v>
                </c:pt>
                <c:pt idx="234">
                  <c:v>891873</c:v>
                </c:pt>
                <c:pt idx="235">
                  <c:v>892464</c:v>
                </c:pt>
                <c:pt idx="236">
                  <c:v>897176</c:v>
                </c:pt>
                <c:pt idx="237">
                  <c:v>899911</c:v>
                </c:pt>
                <c:pt idx="238">
                  <c:v>902257</c:v>
                </c:pt>
                <c:pt idx="239">
                  <c:v>909407</c:v>
                </c:pt>
                <c:pt idx="240">
                  <c:v>912526</c:v>
                </c:pt>
                <c:pt idx="241">
                  <c:v>912682</c:v>
                </c:pt>
                <c:pt idx="242">
                  <c:v>916673</c:v>
                </c:pt>
                <c:pt idx="243">
                  <c:v>919487</c:v>
                </c:pt>
                <c:pt idx="244">
                  <c:v>920060</c:v>
                </c:pt>
                <c:pt idx="245">
                  <c:v>920239</c:v>
                </c:pt>
                <c:pt idx="246">
                  <c:v>920277</c:v>
                </c:pt>
                <c:pt idx="247">
                  <c:v>926563</c:v>
                </c:pt>
                <c:pt idx="248">
                  <c:v>932832</c:v>
                </c:pt>
                <c:pt idx="249">
                  <c:v>935446</c:v>
                </c:pt>
                <c:pt idx="250">
                  <c:v>941505</c:v>
                </c:pt>
                <c:pt idx="251">
                  <c:v>944034</c:v>
                </c:pt>
                <c:pt idx="252">
                  <c:v>947828</c:v>
                </c:pt>
                <c:pt idx="253">
                  <c:v>950114</c:v>
                </c:pt>
                <c:pt idx="254">
                  <c:v>952344</c:v>
                </c:pt>
                <c:pt idx="255">
                  <c:v>954083</c:v>
                </c:pt>
                <c:pt idx="256">
                  <c:v>954386</c:v>
                </c:pt>
                <c:pt idx="257">
                  <c:v>954530</c:v>
                </c:pt>
                <c:pt idx="258">
                  <c:v>959500</c:v>
                </c:pt>
                <c:pt idx="259">
                  <c:v>963933</c:v>
                </c:pt>
                <c:pt idx="260">
                  <c:v>967263</c:v>
                </c:pt>
                <c:pt idx="261">
                  <c:v>972658</c:v>
                </c:pt>
                <c:pt idx="262">
                  <c:v>975670</c:v>
                </c:pt>
                <c:pt idx="263">
                  <c:v>979602</c:v>
                </c:pt>
                <c:pt idx="264">
                  <c:v>979755</c:v>
                </c:pt>
                <c:pt idx="265">
                  <c:v>983120</c:v>
                </c:pt>
                <c:pt idx="266">
                  <c:v>984665</c:v>
                </c:pt>
                <c:pt idx="267">
                  <c:v>987157</c:v>
                </c:pt>
                <c:pt idx="268">
                  <c:v>989178</c:v>
                </c:pt>
                <c:pt idx="269">
                  <c:v>994473</c:v>
                </c:pt>
                <c:pt idx="270">
                  <c:v>1000027</c:v>
                </c:pt>
                <c:pt idx="271">
                  <c:v>1004975</c:v>
                </c:pt>
                <c:pt idx="272">
                  <c:v>1008720</c:v>
                </c:pt>
                <c:pt idx="273">
                  <c:v>1008837</c:v>
                </c:pt>
                <c:pt idx="274">
                  <c:v>1009729</c:v>
                </c:pt>
                <c:pt idx="275">
                  <c:v>1010869</c:v>
                </c:pt>
                <c:pt idx="276">
                  <c:v>1014326</c:v>
                </c:pt>
                <c:pt idx="277">
                  <c:v>1017516</c:v>
                </c:pt>
                <c:pt idx="278">
                  <c:v>1022214</c:v>
                </c:pt>
                <c:pt idx="279">
                  <c:v>1025423</c:v>
                </c:pt>
                <c:pt idx="280">
                  <c:v>1028645</c:v>
                </c:pt>
                <c:pt idx="281">
                  <c:v>1031000</c:v>
                </c:pt>
                <c:pt idx="282">
                  <c:v>1033048</c:v>
                </c:pt>
                <c:pt idx="283">
                  <c:v>1036508</c:v>
                </c:pt>
                <c:pt idx="284">
                  <c:v>1039895</c:v>
                </c:pt>
                <c:pt idx="285">
                  <c:v>1041690</c:v>
                </c:pt>
                <c:pt idx="286">
                  <c:v>1044012</c:v>
                </c:pt>
                <c:pt idx="287">
                  <c:v>1046278</c:v>
                </c:pt>
                <c:pt idx="288">
                  <c:v>1048973</c:v>
                </c:pt>
                <c:pt idx="289">
                  <c:v>1051784</c:v>
                </c:pt>
                <c:pt idx="290">
                  <c:v>1053181</c:v>
                </c:pt>
                <c:pt idx="291">
                  <c:v>1055869</c:v>
                </c:pt>
                <c:pt idx="292">
                  <c:v>1058772</c:v>
                </c:pt>
                <c:pt idx="293">
                  <c:v>1059511</c:v>
                </c:pt>
                <c:pt idx="294">
                  <c:v>1061239</c:v>
                </c:pt>
                <c:pt idx="295">
                  <c:v>1062961</c:v>
                </c:pt>
                <c:pt idx="296">
                  <c:v>1063026</c:v>
                </c:pt>
                <c:pt idx="297">
                  <c:v>1064257</c:v>
                </c:pt>
                <c:pt idx="298">
                  <c:v>1065837</c:v>
                </c:pt>
              </c:numCache>
            </c:numRef>
          </c:val>
          <c:smooth val="0"/>
        </c:ser>
        <c:ser>
          <c:idx val="52"/>
          <c:order val="21"/>
          <c:tx>
            <c:v>S21</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Elasticity!$C$344:$KO$344</c:f>
              <c:numCache>
                <c:formatCode>General</c:formatCode>
                <c:ptCount val="299"/>
                <c:pt idx="0">
                  <c:v>4</c:v>
                </c:pt>
                <c:pt idx="1">
                  <c:v>843</c:v>
                </c:pt>
                <c:pt idx="2">
                  <c:v>4936</c:v>
                </c:pt>
                <c:pt idx="3">
                  <c:v>11680</c:v>
                </c:pt>
                <c:pt idx="4">
                  <c:v>19150</c:v>
                </c:pt>
                <c:pt idx="5">
                  <c:v>27093</c:v>
                </c:pt>
                <c:pt idx="6">
                  <c:v>32385</c:v>
                </c:pt>
                <c:pt idx="7">
                  <c:v>40717</c:v>
                </c:pt>
                <c:pt idx="8">
                  <c:v>45334</c:v>
                </c:pt>
                <c:pt idx="9">
                  <c:v>51719</c:v>
                </c:pt>
                <c:pt idx="10">
                  <c:v>57430</c:v>
                </c:pt>
                <c:pt idx="11">
                  <c:v>63903</c:v>
                </c:pt>
                <c:pt idx="12">
                  <c:v>70336</c:v>
                </c:pt>
                <c:pt idx="13">
                  <c:v>75588</c:v>
                </c:pt>
                <c:pt idx="14">
                  <c:v>81245</c:v>
                </c:pt>
                <c:pt idx="15">
                  <c:v>87415</c:v>
                </c:pt>
                <c:pt idx="16">
                  <c:v>92989</c:v>
                </c:pt>
                <c:pt idx="17">
                  <c:v>100933</c:v>
                </c:pt>
                <c:pt idx="18">
                  <c:v>104645</c:v>
                </c:pt>
                <c:pt idx="19">
                  <c:v>111451</c:v>
                </c:pt>
                <c:pt idx="20">
                  <c:v>116349</c:v>
                </c:pt>
                <c:pt idx="21">
                  <c:v>122048</c:v>
                </c:pt>
                <c:pt idx="22">
                  <c:v>126803</c:v>
                </c:pt>
                <c:pt idx="23">
                  <c:v>132247</c:v>
                </c:pt>
                <c:pt idx="24">
                  <c:v>137981</c:v>
                </c:pt>
                <c:pt idx="25">
                  <c:v>143976</c:v>
                </c:pt>
                <c:pt idx="26">
                  <c:v>150868</c:v>
                </c:pt>
                <c:pt idx="27">
                  <c:v>155533</c:v>
                </c:pt>
                <c:pt idx="28">
                  <c:v>161958</c:v>
                </c:pt>
                <c:pt idx="29">
                  <c:v>167431</c:v>
                </c:pt>
                <c:pt idx="30">
                  <c:v>174640</c:v>
                </c:pt>
                <c:pt idx="31">
                  <c:v>180447</c:v>
                </c:pt>
                <c:pt idx="32">
                  <c:v>185889</c:v>
                </c:pt>
                <c:pt idx="33">
                  <c:v>191071</c:v>
                </c:pt>
                <c:pt idx="34">
                  <c:v>195533</c:v>
                </c:pt>
                <c:pt idx="35">
                  <c:v>201741</c:v>
                </c:pt>
                <c:pt idx="36">
                  <c:v>207049</c:v>
                </c:pt>
                <c:pt idx="37">
                  <c:v>212337</c:v>
                </c:pt>
                <c:pt idx="38">
                  <c:v>218941</c:v>
                </c:pt>
                <c:pt idx="39">
                  <c:v>224515</c:v>
                </c:pt>
                <c:pt idx="40">
                  <c:v>228267</c:v>
                </c:pt>
                <c:pt idx="41">
                  <c:v>233560</c:v>
                </c:pt>
                <c:pt idx="42">
                  <c:v>237903</c:v>
                </c:pt>
                <c:pt idx="43">
                  <c:v>242452</c:v>
                </c:pt>
                <c:pt idx="44">
                  <c:v>246120</c:v>
                </c:pt>
                <c:pt idx="45">
                  <c:v>250459</c:v>
                </c:pt>
                <c:pt idx="46">
                  <c:v>251070</c:v>
                </c:pt>
                <c:pt idx="47">
                  <c:v>251094</c:v>
                </c:pt>
                <c:pt idx="48">
                  <c:v>254882</c:v>
                </c:pt>
                <c:pt idx="49">
                  <c:v>258882</c:v>
                </c:pt>
                <c:pt idx="50">
                  <c:v>262246</c:v>
                </c:pt>
                <c:pt idx="51">
                  <c:v>266445</c:v>
                </c:pt>
                <c:pt idx="52">
                  <c:v>271978</c:v>
                </c:pt>
                <c:pt idx="53">
                  <c:v>278427</c:v>
                </c:pt>
                <c:pt idx="54">
                  <c:v>282508</c:v>
                </c:pt>
                <c:pt idx="55">
                  <c:v>287320</c:v>
                </c:pt>
                <c:pt idx="56">
                  <c:v>294307</c:v>
                </c:pt>
                <c:pt idx="57">
                  <c:v>295894</c:v>
                </c:pt>
                <c:pt idx="58">
                  <c:v>290534</c:v>
                </c:pt>
                <c:pt idx="59">
                  <c:v>295545</c:v>
                </c:pt>
                <c:pt idx="60">
                  <c:v>300235</c:v>
                </c:pt>
                <c:pt idx="61">
                  <c:v>302767</c:v>
                </c:pt>
                <c:pt idx="62">
                  <c:v>307202</c:v>
                </c:pt>
                <c:pt idx="63">
                  <c:v>310520</c:v>
                </c:pt>
                <c:pt idx="64">
                  <c:v>314025</c:v>
                </c:pt>
                <c:pt idx="65">
                  <c:v>320301</c:v>
                </c:pt>
                <c:pt idx="66">
                  <c:v>323836</c:v>
                </c:pt>
                <c:pt idx="67">
                  <c:v>328634</c:v>
                </c:pt>
                <c:pt idx="68">
                  <c:v>333241</c:v>
                </c:pt>
                <c:pt idx="69">
                  <c:v>336973</c:v>
                </c:pt>
                <c:pt idx="70">
                  <c:v>341311</c:v>
                </c:pt>
                <c:pt idx="71">
                  <c:v>345998</c:v>
                </c:pt>
                <c:pt idx="72">
                  <c:v>347520</c:v>
                </c:pt>
                <c:pt idx="73">
                  <c:v>350277</c:v>
                </c:pt>
                <c:pt idx="74">
                  <c:v>355353</c:v>
                </c:pt>
                <c:pt idx="75">
                  <c:v>355760</c:v>
                </c:pt>
                <c:pt idx="76">
                  <c:v>360091</c:v>
                </c:pt>
                <c:pt idx="77">
                  <c:v>363268</c:v>
                </c:pt>
                <c:pt idx="78">
                  <c:v>368432</c:v>
                </c:pt>
                <c:pt idx="79">
                  <c:v>373875</c:v>
                </c:pt>
                <c:pt idx="80">
                  <c:v>377905</c:v>
                </c:pt>
                <c:pt idx="81">
                  <c:v>383346</c:v>
                </c:pt>
                <c:pt idx="82">
                  <c:v>387432</c:v>
                </c:pt>
                <c:pt idx="83">
                  <c:v>387780</c:v>
                </c:pt>
                <c:pt idx="84">
                  <c:v>390992</c:v>
                </c:pt>
                <c:pt idx="85">
                  <c:v>396086</c:v>
                </c:pt>
                <c:pt idx="86">
                  <c:v>399940</c:v>
                </c:pt>
                <c:pt idx="87">
                  <c:v>404509</c:v>
                </c:pt>
                <c:pt idx="88">
                  <c:v>406931</c:v>
                </c:pt>
                <c:pt idx="89">
                  <c:v>411478</c:v>
                </c:pt>
                <c:pt idx="90">
                  <c:v>414035</c:v>
                </c:pt>
                <c:pt idx="91">
                  <c:v>416814</c:v>
                </c:pt>
                <c:pt idx="92">
                  <c:v>422847</c:v>
                </c:pt>
                <c:pt idx="93">
                  <c:v>427062</c:v>
                </c:pt>
                <c:pt idx="94">
                  <c:v>432370</c:v>
                </c:pt>
                <c:pt idx="95">
                  <c:v>435897</c:v>
                </c:pt>
                <c:pt idx="96">
                  <c:v>442086</c:v>
                </c:pt>
                <c:pt idx="97">
                  <c:v>443273</c:v>
                </c:pt>
                <c:pt idx="98">
                  <c:v>449527</c:v>
                </c:pt>
                <c:pt idx="99">
                  <c:v>452426</c:v>
                </c:pt>
                <c:pt idx="100">
                  <c:v>455969</c:v>
                </c:pt>
                <c:pt idx="101">
                  <c:v>460506</c:v>
                </c:pt>
                <c:pt idx="102">
                  <c:v>464437</c:v>
                </c:pt>
                <c:pt idx="103">
                  <c:v>468488</c:v>
                </c:pt>
                <c:pt idx="104">
                  <c:v>472587</c:v>
                </c:pt>
                <c:pt idx="105">
                  <c:v>476825</c:v>
                </c:pt>
                <c:pt idx="106">
                  <c:v>481229</c:v>
                </c:pt>
                <c:pt idx="107">
                  <c:v>484691</c:v>
                </c:pt>
                <c:pt idx="108">
                  <c:v>489090</c:v>
                </c:pt>
                <c:pt idx="109">
                  <c:v>493949</c:v>
                </c:pt>
                <c:pt idx="110">
                  <c:v>497083</c:v>
                </c:pt>
                <c:pt idx="111">
                  <c:v>499680</c:v>
                </c:pt>
                <c:pt idx="112">
                  <c:v>500175</c:v>
                </c:pt>
                <c:pt idx="113">
                  <c:v>503321</c:v>
                </c:pt>
                <c:pt idx="114">
                  <c:v>507824</c:v>
                </c:pt>
                <c:pt idx="115">
                  <c:v>511835</c:v>
                </c:pt>
                <c:pt idx="116">
                  <c:v>516093</c:v>
                </c:pt>
                <c:pt idx="117">
                  <c:v>519401</c:v>
                </c:pt>
                <c:pt idx="118">
                  <c:v>524938</c:v>
                </c:pt>
                <c:pt idx="119">
                  <c:v>526399</c:v>
                </c:pt>
                <c:pt idx="120">
                  <c:v>529576</c:v>
                </c:pt>
                <c:pt idx="121">
                  <c:v>532639</c:v>
                </c:pt>
                <c:pt idx="122">
                  <c:v>534796</c:v>
                </c:pt>
                <c:pt idx="123">
                  <c:v>537457</c:v>
                </c:pt>
                <c:pt idx="124">
                  <c:v>541954</c:v>
                </c:pt>
                <c:pt idx="125">
                  <c:v>546063</c:v>
                </c:pt>
                <c:pt idx="126">
                  <c:v>551169</c:v>
                </c:pt>
                <c:pt idx="127">
                  <c:v>553799</c:v>
                </c:pt>
                <c:pt idx="128">
                  <c:v>558241</c:v>
                </c:pt>
                <c:pt idx="129">
                  <c:v>563065</c:v>
                </c:pt>
                <c:pt idx="130">
                  <c:v>566175</c:v>
                </c:pt>
                <c:pt idx="131">
                  <c:v>569691</c:v>
                </c:pt>
                <c:pt idx="132">
                  <c:v>571134</c:v>
                </c:pt>
                <c:pt idx="133">
                  <c:v>571249</c:v>
                </c:pt>
                <c:pt idx="134">
                  <c:v>571389</c:v>
                </c:pt>
                <c:pt idx="135">
                  <c:v>573901</c:v>
                </c:pt>
                <c:pt idx="136">
                  <c:v>574133</c:v>
                </c:pt>
                <c:pt idx="137">
                  <c:v>575861</c:v>
                </c:pt>
                <c:pt idx="138">
                  <c:v>576165</c:v>
                </c:pt>
                <c:pt idx="139">
                  <c:v>577278</c:v>
                </c:pt>
                <c:pt idx="140">
                  <c:v>580684</c:v>
                </c:pt>
                <c:pt idx="141">
                  <c:v>584913</c:v>
                </c:pt>
                <c:pt idx="142">
                  <c:v>587076</c:v>
                </c:pt>
                <c:pt idx="143">
                  <c:v>590108</c:v>
                </c:pt>
                <c:pt idx="144">
                  <c:v>595577</c:v>
                </c:pt>
                <c:pt idx="145">
                  <c:v>599109</c:v>
                </c:pt>
                <c:pt idx="146">
                  <c:v>602572</c:v>
                </c:pt>
                <c:pt idx="147">
                  <c:v>607689</c:v>
                </c:pt>
                <c:pt idx="148">
                  <c:v>609721</c:v>
                </c:pt>
                <c:pt idx="149">
                  <c:v>613011</c:v>
                </c:pt>
                <c:pt idx="150">
                  <c:v>617229</c:v>
                </c:pt>
                <c:pt idx="151">
                  <c:v>620078</c:v>
                </c:pt>
                <c:pt idx="152">
                  <c:v>622564</c:v>
                </c:pt>
                <c:pt idx="153">
                  <c:v>627741</c:v>
                </c:pt>
                <c:pt idx="154">
                  <c:v>629738</c:v>
                </c:pt>
                <c:pt idx="155">
                  <c:v>634336</c:v>
                </c:pt>
                <c:pt idx="156">
                  <c:v>636616</c:v>
                </c:pt>
                <c:pt idx="157">
                  <c:v>637281</c:v>
                </c:pt>
                <c:pt idx="158">
                  <c:v>637359</c:v>
                </c:pt>
                <c:pt idx="159">
                  <c:v>639121</c:v>
                </c:pt>
                <c:pt idx="160">
                  <c:v>643159</c:v>
                </c:pt>
                <c:pt idx="161">
                  <c:v>648853</c:v>
                </c:pt>
                <c:pt idx="162">
                  <c:v>655490</c:v>
                </c:pt>
                <c:pt idx="163">
                  <c:v>657334</c:v>
                </c:pt>
                <c:pt idx="164">
                  <c:v>662975</c:v>
                </c:pt>
                <c:pt idx="165">
                  <c:v>663051</c:v>
                </c:pt>
                <c:pt idx="166">
                  <c:v>664334</c:v>
                </c:pt>
                <c:pt idx="167">
                  <c:v>671832</c:v>
                </c:pt>
                <c:pt idx="168">
                  <c:v>677137</c:v>
                </c:pt>
                <c:pt idx="169">
                  <c:v>681167</c:v>
                </c:pt>
                <c:pt idx="170">
                  <c:v>684310</c:v>
                </c:pt>
                <c:pt idx="171">
                  <c:v>689588</c:v>
                </c:pt>
                <c:pt idx="172">
                  <c:v>694201</c:v>
                </c:pt>
                <c:pt idx="173">
                  <c:v>694670</c:v>
                </c:pt>
                <c:pt idx="174">
                  <c:v>696088</c:v>
                </c:pt>
                <c:pt idx="175">
                  <c:v>701915</c:v>
                </c:pt>
                <c:pt idx="176">
                  <c:v>707724</c:v>
                </c:pt>
                <c:pt idx="177">
                  <c:v>710279</c:v>
                </c:pt>
                <c:pt idx="178">
                  <c:v>713691</c:v>
                </c:pt>
                <c:pt idx="179">
                  <c:v>716172</c:v>
                </c:pt>
                <c:pt idx="180">
                  <c:v>720674</c:v>
                </c:pt>
                <c:pt idx="181">
                  <c:v>724016</c:v>
                </c:pt>
                <c:pt idx="182">
                  <c:v>727178</c:v>
                </c:pt>
                <c:pt idx="183">
                  <c:v>730992</c:v>
                </c:pt>
                <c:pt idx="184">
                  <c:v>732548</c:v>
                </c:pt>
                <c:pt idx="185">
                  <c:v>732953</c:v>
                </c:pt>
                <c:pt idx="186">
                  <c:v>736657</c:v>
                </c:pt>
                <c:pt idx="187">
                  <c:v>740690</c:v>
                </c:pt>
                <c:pt idx="188">
                  <c:v>744797</c:v>
                </c:pt>
                <c:pt idx="189">
                  <c:v>748667</c:v>
                </c:pt>
                <c:pt idx="190">
                  <c:v>752344</c:v>
                </c:pt>
                <c:pt idx="191">
                  <c:v>754124</c:v>
                </c:pt>
                <c:pt idx="192">
                  <c:v>757257</c:v>
                </c:pt>
                <c:pt idx="193">
                  <c:v>761464</c:v>
                </c:pt>
                <c:pt idx="194">
                  <c:v>765970</c:v>
                </c:pt>
                <c:pt idx="195">
                  <c:v>771768</c:v>
                </c:pt>
                <c:pt idx="196">
                  <c:v>775512</c:v>
                </c:pt>
                <c:pt idx="197">
                  <c:v>775578</c:v>
                </c:pt>
                <c:pt idx="198">
                  <c:v>775640</c:v>
                </c:pt>
                <c:pt idx="199">
                  <c:v>779909</c:v>
                </c:pt>
                <c:pt idx="200">
                  <c:v>784910</c:v>
                </c:pt>
                <c:pt idx="201">
                  <c:v>786416</c:v>
                </c:pt>
                <c:pt idx="202">
                  <c:v>790079</c:v>
                </c:pt>
                <c:pt idx="203">
                  <c:v>793605</c:v>
                </c:pt>
                <c:pt idx="204">
                  <c:v>798083</c:v>
                </c:pt>
                <c:pt idx="205">
                  <c:v>801327</c:v>
                </c:pt>
                <c:pt idx="206">
                  <c:v>803401</c:v>
                </c:pt>
                <c:pt idx="207">
                  <c:v>808946</c:v>
                </c:pt>
                <c:pt idx="208">
                  <c:v>810405</c:v>
                </c:pt>
                <c:pt idx="209">
                  <c:v>810457</c:v>
                </c:pt>
                <c:pt idx="210">
                  <c:v>813723</c:v>
                </c:pt>
                <c:pt idx="211">
                  <c:v>815410</c:v>
                </c:pt>
                <c:pt idx="212">
                  <c:v>815440</c:v>
                </c:pt>
                <c:pt idx="213">
                  <c:v>818786</c:v>
                </c:pt>
                <c:pt idx="214">
                  <c:v>823964</c:v>
                </c:pt>
                <c:pt idx="215">
                  <c:v>828277</c:v>
                </c:pt>
                <c:pt idx="216">
                  <c:v>829969</c:v>
                </c:pt>
                <c:pt idx="217">
                  <c:v>832811</c:v>
                </c:pt>
                <c:pt idx="218">
                  <c:v>837406</c:v>
                </c:pt>
                <c:pt idx="219">
                  <c:v>840554</c:v>
                </c:pt>
                <c:pt idx="220">
                  <c:v>846273</c:v>
                </c:pt>
                <c:pt idx="221">
                  <c:v>846312</c:v>
                </c:pt>
                <c:pt idx="222">
                  <c:v>848911</c:v>
                </c:pt>
                <c:pt idx="223">
                  <c:v>852546</c:v>
                </c:pt>
                <c:pt idx="224">
                  <c:v>857745</c:v>
                </c:pt>
                <c:pt idx="225">
                  <c:v>862627</c:v>
                </c:pt>
                <c:pt idx="226">
                  <c:v>863765</c:v>
                </c:pt>
                <c:pt idx="227">
                  <c:v>868024</c:v>
                </c:pt>
                <c:pt idx="228">
                  <c:v>872400</c:v>
                </c:pt>
                <c:pt idx="229">
                  <c:v>876470</c:v>
                </c:pt>
                <c:pt idx="230">
                  <c:v>878903</c:v>
                </c:pt>
                <c:pt idx="231">
                  <c:v>879073</c:v>
                </c:pt>
                <c:pt idx="232">
                  <c:v>883176</c:v>
                </c:pt>
                <c:pt idx="233">
                  <c:v>888481</c:v>
                </c:pt>
                <c:pt idx="234">
                  <c:v>891857</c:v>
                </c:pt>
                <c:pt idx="235">
                  <c:v>892424</c:v>
                </c:pt>
                <c:pt idx="236">
                  <c:v>897026</c:v>
                </c:pt>
                <c:pt idx="237">
                  <c:v>899896</c:v>
                </c:pt>
                <c:pt idx="238">
                  <c:v>902209</c:v>
                </c:pt>
                <c:pt idx="239">
                  <c:v>909411</c:v>
                </c:pt>
                <c:pt idx="240">
                  <c:v>912521</c:v>
                </c:pt>
                <c:pt idx="241">
                  <c:v>912675</c:v>
                </c:pt>
                <c:pt idx="242">
                  <c:v>916680</c:v>
                </c:pt>
                <c:pt idx="243">
                  <c:v>919466</c:v>
                </c:pt>
                <c:pt idx="244">
                  <c:v>920053</c:v>
                </c:pt>
                <c:pt idx="245">
                  <c:v>920234</c:v>
                </c:pt>
                <c:pt idx="246">
                  <c:v>920269</c:v>
                </c:pt>
                <c:pt idx="247">
                  <c:v>926523</c:v>
                </c:pt>
                <c:pt idx="248">
                  <c:v>932881</c:v>
                </c:pt>
                <c:pt idx="249">
                  <c:v>935469</c:v>
                </c:pt>
                <c:pt idx="250">
                  <c:v>941311</c:v>
                </c:pt>
                <c:pt idx="251">
                  <c:v>944041</c:v>
                </c:pt>
                <c:pt idx="252">
                  <c:v>947808</c:v>
                </c:pt>
                <c:pt idx="253">
                  <c:v>950082</c:v>
                </c:pt>
                <c:pt idx="254">
                  <c:v>952350</c:v>
                </c:pt>
                <c:pt idx="255">
                  <c:v>954147</c:v>
                </c:pt>
                <c:pt idx="256">
                  <c:v>954387</c:v>
                </c:pt>
                <c:pt idx="257">
                  <c:v>954514</c:v>
                </c:pt>
                <c:pt idx="258">
                  <c:v>959481</c:v>
                </c:pt>
                <c:pt idx="259">
                  <c:v>963944</c:v>
                </c:pt>
                <c:pt idx="260">
                  <c:v>967229</c:v>
                </c:pt>
                <c:pt idx="261">
                  <c:v>972739</c:v>
                </c:pt>
                <c:pt idx="262">
                  <c:v>975097</c:v>
                </c:pt>
                <c:pt idx="263">
                  <c:v>979613</c:v>
                </c:pt>
                <c:pt idx="264">
                  <c:v>979815</c:v>
                </c:pt>
                <c:pt idx="265">
                  <c:v>983122</c:v>
                </c:pt>
                <c:pt idx="266">
                  <c:v>984663</c:v>
                </c:pt>
                <c:pt idx="267">
                  <c:v>986967</c:v>
                </c:pt>
                <c:pt idx="268">
                  <c:v>989186</c:v>
                </c:pt>
                <c:pt idx="269">
                  <c:v>994481</c:v>
                </c:pt>
                <c:pt idx="270">
                  <c:v>1000011</c:v>
                </c:pt>
                <c:pt idx="271">
                  <c:v>1004990</c:v>
                </c:pt>
                <c:pt idx="272">
                  <c:v>1008722</c:v>
                </c:pt>
                <c:pt idx="273">
                  <c:v>1008799</c:v>
                </c:pt>
                <c:pt idx="274">
                  <c:v>1009724</c:v>
                </c:pt>
                <c:pt idx="275">
                  <c:v>1010890</c:v>
                </c:pt>
                <c:pt idx="276">
                  <c:v>1014324</c:v>
                </c:pt>
                <c:pt idx="277">
                  <c:v>1017515</c:v>
                </c:pt>
                <c:pt idx="278">
                  <c:v>1022215</c:v>
                </c:pt>
                <c:pt idx="279">
                  <c:v>1025395</c:v>
                </c:pt>
                <c:pt idx="280">
                  <c:v>1028644</c:v>
                </c:pt>
                <c:pt idx="281">
                  <c:v>1030999</c:v>
                </c:pt>
                <c:pt idx="282">
                  <c:v>1033048</c:v>
                </c:pt>
                <c:pt idx="283">
                  <c:v>1036516</c:v>
                </c:pt>
                <c:pt idx="284">
                  <c:v>1039977</c:v>
                </c:pt>
                <c:pt idx="285">
                  <c:v>1041690</c:v>
                </c:pt>
                <c:pt idx="286">
                  <c:v>1044001</c:v>
                </c:pt>
                <c:pt idx="287">
                  <c:v>1046262</c:v>
                </c:pt>
                <c:pt idx="288">
                  <c:v>1048985</c:v>
                </c:pt>
                <c:pt idx="289">
                  <c:v>1051771</c:v>
                </c:pt>
                <c:pt idx="290">
                  <c:v>1053494</c:v>
                </c:pt>
                <c:pt idx="291">
                  <c:v>1055838</c:v>
                </c:pt>
                <c:pt idx="292">
                  <c:v>1058745</c:v>
                </c:pt>
                <c:pt idx="293">
                  <c:v>1059516</c:v>
                </c:pt>
                <c:pt idx="294">
                  <c:v>1061238</c:v>
                </c:pt>
                <c:pt idx="295">
                  <c:v>1062959</c:v>
                </c:pt>
                <c:pt idx="296">
                  <c:v>1063014</c:v>
                </c:pt>
                <c:pt idx="297">
                  <c:v>1064246</c:v>
                </c:pt>
                <c:pt idx="298">
                  <c:v>1065833</c:v>
                </c:pt>
              </c:numCache>
            </c:numRef>
          </c:val>
          <c:smooth val="0"/>
        </c:ser>
        <c:ser>
          <c:idx val="53"/>
          <c:order val="22"/>
          <c:tx>
            <c:v>S22</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Elasticity!$C$356:$KO$356</c:f>
              <c:numCache>
                <c:formatCode>General</c:formatCode>
                <c:ptCount val="299"/>
                <c:pt idx="0">
                  <c:v>3</c:v>
                </c:pt>
                <c:pt idx="1">
                  <c:v>846</c:v>
                </c:pt>
                <c:pt idx="2">
                  <c:v>4930</c:v>
                </c:pt>
                <c:pt idx="3">
                  <c:v>11681</c:v>
                </c:pt>
                <c:pt idx="4">
                  <c:v>19158</c:v>
                </c:pt>
                <c:pt idx="5">
                  <c:v>27101</c:v>
                </c:pt>
                <c:pt idx="6">
                  <c:v>32388</c:v>
                </c:pt>
                <c:pt idx="7">
                  <c:v>40707</c:v>
                </c:pt>
                <c:pt idx="8">
                  <c:v>45322</c:v>
                </c:pt>
                <c:pt idx="9">
                  <c:v>51799</c:v>
                </c:pt>
                <c:pt idx="10">
                  <c:v>57440</c:v>
                </c:pt>
                <c:pt idx="11">
                  <c:v>63852</c:v>
                </c:pt>
                <c:pt idx="12">
                  <c:v>70474</c:v>
                </c:pt>
                <c:pt idx="13">
                  <c:v>75614</c:v>
                </c:pt>
                <c:pt idx="14">
                  <c:v>81257</c:v>
                </c:pt>
                <c:pt idx="15">
                  <c:v>87402</c:v>
                </c:pt>
                <c:pt idx="16">
                  <c:v>92983</c:v>
                </c:pt>
                <c:pt idx="17">
                  <c:v>100960</c:v>
                </c:pt>
                <c:pt idx="18">
                  <c:v>104647</c:v>
                </c:pt>
                <c:pt idx="19">
                  <c:v>111445</c:v>
                </c:pt>
                <c:pt idx="20">
                  <c:v>116349</c:v>
                </c:pt>
                <c:pt idx="21">
                  <c:v>122053</c:v>
                </c:pt>
                <c:pt idx="22">
                  <c:v>126806</c:v>
                </c:pt>
                <c:pt idx="23">
                  <c:v>132265</c:v>
                </c:pt>
                <c:pt idx="24">
                  <c:v>137985</c:v>
                </c:pt>
                <c:pt idx="25">
                  <c:v>143965</c:v>
                </c:pt>
                <c:pt idx="26">
                  <c:v>150845</c:v>
                </c:pt>
                <c:pt idx="27">
                  <c:v>155522</c:v>
                </c:pt>
                <c:pt idx="28">
                  <c:v>161939</c:v>
                </c:pt>
                <c:pt idx="29">
                  <c:v>167442</c:v>
                </c:pt>
                <c:pt idx="30">
                  <c:v>174657</c:v>
                </c:pt>
                <c:pt idx="31">
                  <c:v>180445</c:v>
                </c:pt>
                <c:pt idx="32">
                  <c:v>185896</c:v>
                </c:pt>
                <c:pt idx="33">
                  <c:v>191020</c:v>
                </c:pt>
                <c:pt idx="34">
                  <c:v>195538</c:v>
                </c:pt>
                <c:pt idx="35">
                  <c:v>201846</c:v>
                </c:pt>
                <c:pt idx="36">
                  <c:v>207050</c:v>
                </c:pt>
                <c:pt idx="37">
                  <c:v>212337</c:v>
                </c:pt>
                <c:pt idx="38">
                  <c:v>218939</c:v>
                </c:pt>
                <c:pt idx="39">
                  <c:v>224552</c:v>
                </c:pt>
                <c:pt idx="40">
                  <c:v>228206</c:v>
                </c:pt>
                <c:pt idx="41">
                  <c:v>233412</c:v>
                </c:pt>
                <c:pt idx="42">
                  <c:v>237906</c:v>
                </c:pt>
                <c:pt idx="43">
                  <c:v>242456</c:v>
                </c:pt>
                <c:pt idx="44">
                  <c:v>246127</c:v>
                </c:pt>
                <c:pt idx="45">
                  <c:v>250462</c:v>
                </c:pt>
                <c:pt idx="46">
                  <c:v>251072</c:v>
                </c:pt>
                <c:pt idx="47">
                  <c:v>251099</c:v>
                </c:pt>
                <c:pt idx="48">
                  <c:v>254864</c:v>
                </c:pt>
                <c:pt idx="49">
                  <c:v>258885</c:v>
                </c:pt>
                <c:pt idx="50">
                  <c:v>262246</c:v>
                </c:pt>
                <c:pt idx="51">
                  <c:v>266484</c:v>
                </c:pt>
                <c:pt idx="52">
                  <c:v>271969</c:v>
                </c:pt>
                <c:pt idx="53">
                  <c:v>278423</c:v>
                </c:pt>
                <c:pt idx="54">
                  <c:v>282502</c:v>
                </c:pt>
                <c:pt idx="55">
                  <c:v>287174</c:v>
                </c:pt>
                <c:pt idx="56">
                  <c:v>294274</c:v>
                </c:pt>
                <c:pt idx="57">
                  <c:v>288856</c:v>
                </c:pt>
                <c:pt idx="58">
                  <c:v>290489</c:v>
                </c:pt>
                <c:pt idx="59">
                  <c:v>295561</c:v>
                </c:pt>
                <c:pt idx="60">
                  <c:v>300217</c:v>
                </c:pt>
                <c:pt idx="61">
                  <c:v>302774</c:v>
                </c:pt>
                <c:pt idx="62">
                  <c:v>307354</c:v>
                </c:pt>
                <c:pt idx="63">
                  <c:v>310527</c:v>
                </c:pt>
                <c:pt idx="64">
                  <c:v>314051</c:v>
                </c:pt>
                <c:pt idx="65">
                  <c:v>320342</c:v>
                </c:pt>
                <c:pt idx="66">
                  <c:v>323835</c:v>
                </c:pt>
                <c:pt idx="67">
                  <c:v>328636</c:v>
                </c:pt>
                <c:pt idx="68">
                  <c:v>333300</c:v>
                </c:pt>
                <c:pt idx="69">
                  <c:v>336978</c:v>
                </c:pt>
                <c:pt idx="70">
                  <c:v>341242</c:v>
                </c:pt>
                <c:pt idx="71">
                  <c:v>345996</c:v>
                </c:pt>
                <c:pt idx="72">
                  <c:v>347527</c:v>
                </c:pt>
                <c:pt idx="73">
                  <c:v>350268</c:v>
                </c:pt>
                <c:pt idx="74">
                  <c:v>355354</c:v>
                </c:pt>
                <c:pt idx="75">
                  <c:v>355789</c:v>
                </c:pt>
                <c:pt idx="76">
                  <c:v>360102</c:v>
                </c:pt>
                <c:pt idx="77">
                  <c:v>363289</c:v>
                </c:pt>
                <c:pt idx="78">
                  <c:v>368435</c:v>
                </c:pt>
                <c:pt idx="79">
                  <c:v>373425</c:v>
                </c:pt>
                <c:pt idx="80">
                  <c:v>377901</c:v>
                </c:pt>
                <c:pt idx="81">
                  <c:v>383334</c:v>
                </c:pt>
                <c:pt idx="82">
                  <c:v>387520</c:v>
                </c:pt>
                <c:pt idx="83">
                  <c:v>387727</c:v>
                </c:pt>
                <c:pt idx="84">
                  <c:v>391140</c:v>
                </c:pt>
                <c:pt idx="85">
                  <c:v>396413</c:v>
                </c:pt>
                <c:pt idx="86">
                  <c:v>399944</c:v>
                </c:pt>
                <c:pt idx="87">
                  <c:v>404518</c:v>
                </c:pt>
                <c:pt idx="88">
                  <c:v>406914</c:v>
                </c:pt>
                <c:pt idx="89">
                  <c:v>411524</c:v>
                </c:pt>
                <c:pt idx="90">
                  <c:v>414035</c:v>
                </c:pt>
                <c:pt idx="91">
                  <c:v>416807</c:v>
                </c:pt>
                <c:pt idx="92">
                  <c:v>422836</c:v>
                </c:pt>
                <c:pt idx="93">
                  <c:v>427066</c:v>
                </c:pt>
                <c:pt idx="94">
                  <c:v>432382</c:v>
                </c:pt>
                <c:pt idx="95">
                  <c:v>436230</c:v>
                </c:pt>
                <c:pt idx="96">
                  <c:v>442083</c:v>
                </c:pt>
                <c:pt idx="97">
                  <c:v>443268</c:v>
                </c:pt>
                <c:pt idx="98">
                  <c:v>449577</c:v>
                </c:pt>
                <c:pt idx="99">
                  <c:v>452376</c:v>
                </c:pt>
                <c:pt idx="100">
                  <c:v>455986</c:v>
                </c:pt>
                <c:pt idx="101">
                  <c:v>460511</c:v>
                </c:pt>
                <c:pt idx="102">
                  <c:v>464427</c:v>
                </c:pt>
                <c:pt idx="103">
                  <c:v>468482</c:v>
                </c:pt>
                <c:pt idx="104">
                  <c:v>472591</c:v>
                </c:pt>
                <c:pt idx="105">
                  <c:v>476838</c:v>
                </c:pt>
                <c:pt idx="106">
                  <c:v>481280</c:v>
                </c:pt>
                <c:pt idx="107">
                  <c:v>484735</c:v>
                </c:pt>
                <c:pt idx="108">
                  <c:v>489099</c:v>
                </c:pt>
                <c:pt idx="109">
                  <c:v>493945</c:v>
                </c:pt>
                <c:pt idx="110">
                  <c:v>497093</c:v>
                </c:pt>
                <c:pt idx="111">
                  <c:v>499582</c:v>
                </c:pt>
                <c:pt idx="112">
                  <c:v>500195</c:v>
                </c:pt>
                <c:pt idx="113">
                  <c:v>503199</c:v>
                </c:pt>
                <c:pt idx="114">
                  <c:v>507830</c:v>
                </c:pt>
                <c:pt idx="115">
                  <c:v>511890</c:v>
                </c:pt>
                <c:pt idx="116">
                  <c:v>515629</c:v>
                </c:pt>
                <c:pt idx="117">
                  <c:v>519418</c:v>
                </c:pt>
                <c:pt idx="118">
                  <c:v>524959</c:v>
                </c:pt>
                <c:pt idx="119">
                  <c:v>526399</c:v>
                </c:pt>
                <c:pt idx="120">
                  <c:v>529574</c:v>
                </c:pt>
                <c:pt idx="121">
                  <c:v>532671</c:v>
                </c:pt>
                <c:pt idx="122">
                  <c:v>534902</c:v>
                </c:pt>
                <c:pt idx="123">
                  <c:v>537440</c:v>
                </c:pt>
                <c:pt idx="124">
                  <c:v>541952</c:v>
                </c:pt>
                <c:pt idx="125">
                  <c:v>546074</c:v>
                </c:pt>
                <c:pt idx="126">
                  <c:v>551160</c:v>
                </c:pt>
                <c:pt idx="127">
                  <c:v>553797</c:v>
                </c:pt>
                <c:pt idx="128">
                  <c:v>558271</c:v>
                </c:pt>
                <c:pt idx="129">
                  <c:v>563058</c:v>
                </c:pt>
                <c:pt idx="130">
                  <c:v>566179</c:v>
                </c:pt>
                <c:pt idx="131">
                  <c:v>569631</c:v>
                </c:pt>
                <c:pt idx="132">
                  <c:v>571180</c:v>
                </c:pt>
                <c:pt idx="133">
                  <c:v>571238</c:v>
                </c:pt>
                <c:pt idx="134">
                  <c:v>571412</c:v>
                </c:pt>
                <c:pt idx="135">
                  <c:v>573903</c:v>
                </c:pt>
                <c:pt idx="136">
                  <c:v>574116</c:v>
                </c:pt>
                <c:pt idx="137">
                  <c:v>575941</c:v>
                </c:pt>
                <c:pt idx="138">
                  <c:v>576159</c:v>
                </c:pt>
                <c:pt idx="139">
                  <c:v>577318</c:v>
                </c:pt>
                <c:pt idx="140">
                  <c:v>580665</c:v>
                </c:pt>
                <c:pt idx="141">
                  <c:v>585051</c:v>
                </c:pt>
                <c:pt idx="142">
                  <c:v>587038</c:v>
                </c:pt>
                <c:pt idx="143">
                  <c:v>590040</c:v>
                </c:pt>
                <c:pt idx="144">
                  <c:v>595566</c:v>
                </c:pt>
                <c:pt idx="145">
                  <c:v>599076</c:v>
                </c:pt>
                <c:pt idx="146">
                  <c:v>602581</c:v>
                </c:pt>
                <c:pt idx="147">
                  <c:v>607745</c:v>
                </c:pt>
                <c:pt idx="148">
                  <c:v>609749</c:v>
                </c:pt>
                <c:pt idx="149">
                  <c:v>613009</c:v>
                </c:pt>
                <c:pt idx="150">
                  <c:v>617292</c:v>
                </c:pt>
                <c:pt idx="151">
                  <c:v>620121</c:v>
                </c:pt>
                <c:pt idx="152">
                  <c:v>622494</c:v>
                </c:pt>
                <c:pt idx="153">
                  <c:v>627760</c:v>
                </c:pt>
                <c:pt idx="154">
                  <c:v>629729</c:v>
                </c:pt>
                <c:pt idx="155">
                  <c:v>634336</c:v>
                </c:pt>
                <c:pt idx="156">
                  <c:v>636616</c:v>
                </c:pt>
                <c:pt idx="157">
                  <c:v>637292</c:v>
                </c:pt>
                <c:pt idx="158">
                  <c:v>637364</c:v>
                </c:pt>
                <c:pt idx="159">
                  <c:v>639223</c:v>
                </c:pt>
                <c:pt idx="160">
                  <c:v>643062</c:v>
                </c:pt>
                <c:pt idx="161">
                  <c:v>648867</c:v>
                </c:pt>
                <c:pt idx="162">
                  <c:v>655412</c:v>
                </c:pt>
                <c:pt idx="163">
                  <c:v>657199</c:v>
                </c:pt>
                <c:pt idx="164">
                  <c:v>663053</c:v>
                </c:pt>
                <c:pt idx="165">
                  <c:v>663110</c:v>
                </c:pt>
                <c:pt idx="166">
                  <c:v>664338</c:v>
                </c:pt>
                <c:pt idx="167">
                  <c:v>671850</c:v>
                </c:pt>
                <c:pt idx="168">
                  <c:v>677132</c:v>
                </c:pt>
                <c:pt idx="169">
                  <c:v>681168</c:v>
                </c:pt>
                <c:pt idx="170">
                  <c:v>684285</c:v>
                </c:pt>
                <c:pt idx="171">
                  <c:v>689556</c:v>
                </c:pt>
                <c:pt idx="172">
                  <c:v>694180</c:v>
                </c:pt>
                <c:pt idx="173">
                  <c:v>694675</c:v>
                </c:pt>
                <c:pt idx="174">
                  <c:v>696099</c:v>
                </c:pt>
                <c:pt idx="175">
                  <c:v>701919</c:v>
                </c:pt>
                <c:pt idx="176">
                  <c:v>707794</c:v>
                </c:pt>
                <c:pt idx="177">
                  <c:v>710270</c:v>
                </c:pt>
                <c:pt idx="178">
                  <c:v>713699</c:v>
                </c:pt>
                <c:pt idx="179">
                  <c:v>716171</c:v>
                </c:pt>
                <c:pt idx="180">
                  <c:v>720680</c:v>
                </c:pt>
                <c:pt idx="181">
                  <c:v>724036</c:v>
                </c:pt>
                <c:pt idx="182">
                  <c:v>727169</c:v>
                </c:pt>
                <c:pt idx="183">
                  <c:v>730984</c:v>
                </c:pt>
                <c:pt idx="184">
                  <c:v>732553</c:v>
                </c:pt>
                <c:pt idx="185">
                  <c:v>732928</c:v>
                </c:pt>
                <c:pt idx="186">
                  <c:v>736755</c:v>
                </c:pt>
                <c:pt idx="187">
                  <c:v>740680</c:v>
                </c:pt>
                <c:pt idx="188">
                  <c:v>744487</c:v>
                </c:pt>
                <c:pt idx="189">
                  <c:v>748859</c:v>
                </c:pt>
                <c:pt idx="190">
                  <c:v>752347</c:v>
                </c:pt>
                <c:pt idx="191">
                  <c:v>754131</c:v>
                </c:pt>
                <c:pt idx="192">
                  <c:v>757252</c:v>
                </c:pt>
                <c:pt idx="193">
                  <c:v>761484</c:v>
                </c:pt>
                <c:pt idx="194">
                  <c:v>765969</c:v>
                </c:pt>
                <c:pt idx="195">
                  <c:v>771783</c:v>
                </c:pt>
                <c:pt idx="196">
                  <c:v>775509</c:v>
                </c:pt>
                <c:pt idx="197">
                  <c:v>775552</c:v>
                </c:pt>
                <c:pt idx="198">
                  <c:v>775625</c:v>
                </c:pt>
                <c:pt idx="199">
                  <c:v>779895</c:v>
                </c:pt>
                <c:pt idx="200">
                  <c:v>784898</c:v>
                </c:pt>
                <c:pt idx="201">
                  <c:v>786431</c:v>
                </c:pt>
                <c:pt idx="202">
                  <c:v>790127</c:v>
                </c:pt>
                <c:pt idx="203">
                  <c:v>793613</c:v>
                </c:pt>
                <c:pt idx="204">
                  <c:v>798121</c:v>
                </c:pt>
                <c:pt idx="205">
                  <c:v>801332</c:v>
                </c:pt>
                <c:pt idx="206">
                  <c:v>803403</c:v>
                </c:pt>
                <c:pt idx="207">
                  <c:v>808931</c:v>
                </c:pt>
                <c:pt idx="208">
                  <c:v>810415</c:v>
                </c:pt>
                <c:pt idx="209">
                  <c:v>810491</c:v>
                </c:pt>
                <c:pt idx="210">
                  <c:v>813734</c:v>
                </c:pt>
                <c:pt idx="211">
                  <c:v>815427</c:v>
                </c:pt>
                <c:pt idx="212">
                  <c:v>815451</c:v>
                </c:pt>
                <c:pt idx="213">
                  <c:v>818707</c:v>
                </c:pt>
                <c:pt idx="214">
                  <c:v>823919</c:v>
                </c:pt>
                <c:pt idx="215">
                  <c:v>828277</c:v>
                </c:pt>
                <c:pt idx="216">
                  <c:v>829986</c:v>
                </c:pt>
                <c:pt idx="217">
                  <c:v>832854</c:v>
                </c:pt>
                <c:pt idx="218">
                  <c:v>837613</c:v>
                </c:pt>
                <c:pt idx="219">
                  <c:v>840561</c:v>
                </c:pt>
                <c:pt idx="220">
                  <c:v>846269</c:v>
                </c:pt>
                <c:pt idx="221">
                  <c:v>846303</c:v>
                </c:pt>
                <c:pt idx="222">
                  <c:v>849052</c:v>
                </c:pt>
                <c:pt idx="223">
                  <c:v>851923</c:v>
                </c:pt>
                <c:pt idx="224">
                  <c:v>857758</c:v>
                </c:pt>
                <c:pt idx="225">
                  <c:v>862617</c:v>
                </c:pt>
                <c:pt idx="226">
                  <c:v>863777</c:v>
                </c:pt>
                <c:pt idx="227">
                  <c:v>868012</c:v>
                </c:pt>
                <c:pt idx="228">
                  <c:v>872421</c:v>
                </c:pt>
                <c:pt idx="229">
                  <c:v>876473</c:v>
                </c:pt>
                <c:pt idx="230">
                  <c:v>878911</c:v>
                </c:pt>
                <c:pt idx="231">
                  <c:v>879075</c:v>
                </c:pt>
                <c:pt idx="232">
                  <c:v>883184</c:v>
                </c:pt>
                <c:pt idx="233">
                  <c:v>888493</c:v>
                </c:pt>
                <c:pt idx="234">
                  <c:v>891873</c:v>
                </c:pt>
                <c:pt idx="235">
                  <c:v>892348</c:v>
                </c:pt>
                <c:pt idx="236">
                  <c:v>897048</c:v>
                </c:pt>
                <c:pt idx="237">
                  <c:v>899906</c:v>
                </c:pt>
                <c:pt idx="238">
                  <c:v>902255</c:v>
                </c:pt>
                <c:pt idx="239">
                  <c:v>909401</c:v>
                </c:pt>
                <c:pt idx="240">
                  <c:v>912518</c:v>
                </c:pt>
                <c:pt idx="241">
                  <c:v>912670</c:v>
                </c:pt>
                <c:pt idx="242">
                  <c:v>916675</c:v>
                </c:pt>
                <c:pt idx="243">
                  <c:v>919472</c:v>
                </c:pt>
                <c:pt idx="244">
                  <c:v>920118</c:v>
                </c:pt>
                <c:pt idx="245">
                  <c:v>920267</c:v>
                </c:pt>
                <c:pt idx="246">
                  <c:v>920284</c:v>
                </c:pt>
                <c:pt idx="247">
                  <c:v>926522</c:v>
                </c:pt>
                <c:pt idx="248">
                  <c:v>932858</c:v>
                </c:pt>
                <c:pt idx="249">
                  <c:v>935456</c:v>
                </c:pt>
                <c:pt idx="250">
                  <c:v>941299</c:v>
                </c:pt>
                <c:pt idx="251">
                  <c:v>944007</c:v>
                </c:pt>
                <c:pt idx="252">
                  <c:v>947812</c:v>
                </c:pt>
                <c:pt idx="253">
                  <c:v>950094</c:v>
                </c:pt>
                <c:pt idx="254">
                  <c:v>952315</c:v>
                </c:pt>
                <c:pt idx="255">
                  <c:v>954083</c:v>
                </c:pt>
                <c:pt idx="256">
                  <c:v>954389</c:v>
                </c:pt>
                <c:pt idx="257">
                  <c:v>954635</c:v>
                </c:pt>
                <c:pt idx="258">
                  <c:v>959500</c:v>
                </c:pt>
                <c:pt idx="259">
                  <c:v>963935</c:v>
                </c:pt>
                <c:pt idx="260">
                  <c:v>967237</c:v>
                </c:pt>
                <c:pt idx="261">
                  <c:v>972704</c:v>
                </c:pt>
                <c:pt idx="262">
                  <c:v>975122</c:v>
                </c:pt>
                <c:pt idx="263">
                  <c:v>979623</c:v>
                </c:pt>
                <c:pt idx="264">
                  <c:v>979764</c:v>
                </c:pt>
                <c:pt idx="265">
                  <c:v>983086</c:v>
                </c:pt>
                <c:pt idx="266">
                  <c:v>984672</c:v>
                </c:pt>
                <c:pt idx="267">
                  <c:v>986966</c:v>
                </c:pt>
                <c:pt idx="268">
                  <c:v>989178</c:v>
                </c:pt>
                <c:pt idx="269">
                  <c:v>994525</c:v>
                </c:pt>
                <c:pt idx="270">
                  <c:v>1000014</c:v>
                </c:pt>
                <c:pt idx="271">
                  <c:v>1005069</c:v>
                </c:pt>
                <c:pt idx="272">
                  <c:v>1008724</c:v>
                </c:pt>
                <c:pt idx="273">
                  <c:v>1008831</c:v>
                </c:pt>
                <c:pt idx="274">
                  <c:v>1009622</c:v>
                </c:pt>
                <c:pt idx="275">
                  <c:v>1010811</c:v>
                </c:pt>
                <c:pt idx="276">
                  <c:v>1014550</c:v>
                </c:pt>
                <c:pt idx="277">
                  <c:v>1017520</c:v>
                </c:pt>
                <c:pt idx="278">
                  <c:v>1022218</c:v>
                </c:pt>
                <c:pt idx="279">
                  <c:v>1025398</c:v>
                </c:pt>
                <c:pt idx="280">
                  <c:v>1028693</c:v>
                </c:pt>
                <c:pt idx="281">
                  <c:v>1030563</c:v>
                </c:pt>
                <c:pt idx="282">
                  <c:v>1033209</c:v>
                </c:pt>
                <c:pt idx="283">
                  <c:v>1036509</c:v>
                </c:pt>
                <c:pt idx="284">
                  <c:v>1039988</c:v>
                </c:pt>
                <c:pt idx="285">
                  <c:v>1041723</c:v>
                </c:pt>
                <c:pt idx="286">
                  <c:v>1043263</c:v>
                </c:pt>
                <c:pt idx="287">
                  <c:v>1046276</c:v>
                </c:pt>
                <c:pt idx="288">
                  <c:v>1048968</c:v>
                </c:pt>
                <c:pt idx="289">
                  <c:v>1051769</c:v>
                </c:pt>
                <c:pt idx="290">
                  <c:v>1053148</c:v>
                </c:pt>
                <c:pt idx="291">
                  <c:v>1055866</c:v>
                </c:pt>
                <c:pt idx="292">
                  <c:v>1058522</c:v>
                </c:pt>
                <c:pt idx="293">
                  <c:v>1059674</c:v>
                </c:pt>
                <c:pt idx="294">
                  <c:v>1061209</c:v>
                </c:pt>
                <c:pt idx="295">
                  <c:v>1062954</c:v>
                </c:pt>
                <c:pt idx="296">
                  <c:v>1063028</c:v>
                </c:pt>
                <c:pt idx="297">
                  <c:v>1064246</c:v>
                </c:pt>
                <c:pt idx="298">
                  <c:v>1065824</c:v>
                </c:pt>
              </c:numCache>
            </c:numRef>
          </c:val>
          <c:smooth val="0"/>
        </c:ser>
        <c:ser>
          <c:idx val="54"/>
          <c:order val="23"/>
          <c:tx>
            <c:v>S23</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Elasticity!$C$368:$KO$368</c:f>
              <c:numCache>
                <c:formatCode>General</c:formatCode>
                <c:ptCount val="299"/>
                <c:pt idx="0">
                  <c:v>3</c:v>
                </c:pt>
                <c:pt idx="1">
                  <c:v>844</c:v>
                </c:pt>
                <c:pt idx="2">
                  <c:v>4903</c:v>
                </c:pt>
                <c:pt idx="3">
                  <c:v>11682</c:v>
                </c:pt>
                <c:pt idx="4">
                  <c:v>19150</c:v>
                </c:pt>
                <c:pt idx="5">
                  <c:v>27110</c:v>
                </c:pt>
                <c:pt idx="6">
                  <c:v>32389</c:v>
                </c:pt>
                <c:pt idx="7">
                  <c:v>40715</c:v>
                </c:pt>
                <c:pt idx="8">
                  <c:v>45320</c:v>
                </c:pt>
                <c:pt idx="9">
                  <c:v>51796</c:v>
                </c:pt>
                <c:pt idx="10">
                  <c:v>57429</c:v>
                </c:pt>
                <c:pt idx="11">
                  <c:v>63829</c:v>
                </c:pt>
                <c:pt idx="12">
                  <c:v>70339</c:v>
                </c:pt>
                <c:pt idx="13">
                  <c:v>75590</c:v>
                </c:pt>
                <c:pt idx="14">
                  <c:v>81236</c:v>
                </c:pt>
                <c:pt idx="15">
                  <c:v>87414</c:v>
                </c:pt>
                <c:pt idx="16">
                  <c:v>92977</c:v>
                </c:pt>
                <c:pt idx="17">
                  <c:v>100940</c:v>
                </c:pt>
                <c:pt idx="18">
                  <c:v>104683</c:v>
                </c:pt>
                <c:pt idx="19">
                  <c:v>111507</c:v>
                </c:pt>
                <c:pt idx="20">
                  <c:v>116344</c:v>
                </c:pt>
                <c:pt idx="21">
                  <c:v>122065</c:v>
                </c:pt>
                <c:pt idx="22">
                  <c:v>126806</c:v>
                </c:pt>
                <c:pt idx="23">
                  <c:v>132264</c:v>
                </c:pt>
                <c:pt idx="24">
                  <c:v>137976</c:v>
                </c:pt>
                <c:pt idx="25">
                  <c:v>143966</c:v>
                </c:pt>
                <c:pt idx="26">
                  <c:v>150845</c:v>
                </c:pt>
                <c:pt idx="27">
                  <c:v>155525</c:v>
                </c:pt>
                <c:pt idx="28">
                  <c:v>161899</c:v>
                </c:pt>
                <c:pt idx="29">
                  <c:v>167444</c:v>
                </c:pt>
                <c:pt idx="30">
                  <c:v>174650</c:v>
                </c:pt>
                <c:pt idx="31">
                  <c:v>180451</c:v>
                </c:pt>
                <c:pt idx="32">
                  <c:v>185886</c:v>
                </c:pt>
                <c:pt idx="33">
                  <c:v>191093</c:v>
                </c:pt>
                <c:pt idx="34">
                  <c:v>195544</c:v>
                </c:pt>
                <c:pt idx="35">
                  <c:v>201729</c:v>
                </c:pt>
                <c:pt idx="36">
                  <c:v>207226</c:v>
                </c:pt>
                <c:pt idx="37">
                  <c:v>212327</c:v>
                </c:pt>
                <c:pt idx="38">
                  <c:v>218944</c:v>
                </c:pt>
                <c:pt idx="39">
                  <c:v>224419</c:v>
                </c:pt>
                <c:pt idx="40">
                  <c:v>228203</c:v>
                </c:pt>
                <c:pt idx="41">
                  <c:v>233448</c:v>
                </c:pt>
                <c:pt idx="42">
                  <c:v>237895</c:v>
                </c:pt>
                <c:pt idx="43">
                  <c:v>242425</c:v>
                </c:pt>
                <c:pt idx="44">
                  <c:v>246130</c:v>
                </c:pt>
                <c:pt idx="45">
                  <c:v>250467</c:v>
                </c:pt>
                <c:pt idx="46">
                  <c:v>251059</c:v>
                </c:pt>
                <c:pt idx="47">
                  <c:v>251095</c:v>
                </c:pt>
                <c:pt idx="48">
                  <c:v>254888</c:v>
                </c:pt>
                <c:pt idx="49">
                  <c:v>258870</c:v>
                </c:pt>
                <c:pt idx="50">
                  <c:v>262245</c:v>
                </c:pt>
                <c:pt idx="51">
                  <c:v>266446</c:v>
                </c:pt>
                <c:pt idx="52">
                  <c:v>271460</c:v>
                </c:pt>
                <c:pt idx="53">
                  <c:v>278508</c:v>
                </c:pt>
                <c:pt idx="54">
                  <c:v>282498</c:v>
                </c:pt>
                <c:pt idx="55">
                  <c:v>287123</c:v>
                </c:pt>
                <c:pt idx="56">
                  <c:v>294319</c:v>
                </c:pt>
                <c:pt idx="57">
                  <c:v>295896</c:v>
                </c:pt>
                <c:pt idx="58">
                  <c:v>290476</c:v>
                </c:pt>
                <c:pt idx="59">
                  <c:v>295547</c:v>
                </c:pt>
                <c:pt idx="60">
                  <c:v>300232</c:v>
                </c:pt>
                <c:pt idx="61">
                  <c:v>302765</c:v>
                </c:pt>
                <c:pt idx="62">
                  <c:v>307195</c:v>
                </c:pt>
                <c:pt idx="63">
                  <c:v>310517</c:v>
                </c:pt>
                <c:pt idx="64">
                  <c:v>314039</c:v>
                </c:pt>
                <c:pt idx="65">
                  <c:v>320308</c:v>
                </c:pt>
                <c:pt idx="66">
                  <c:v>323836</c:v>
                </c:pt>
                <c:pt idx="67">
                  <c:v>328625</c:v>
                </c:pt>
                <c:pt idx="68">
                  <c:v>333280</c:v>
                </c:pt>
                <c:pt idx="69">
                  <c:v>336974</c:v>
                </c:pt>
                <c:pt idx="70">
                  <c:v>341244</c:v>
                </c:pt>
                <c:pt idx="71">
                  <c:v>346006</c:v>
                </c:pt>
                <c:pt idx="72">
                  <c:v>347520</c:v>
                </c:pt>
                <c:pt idx="73">
                  <c:v>350282</c:v>
                </c:pt>
                <c:pt idx="74">
                  <c:v>355344</c:v>
                </c:pt>
                <c:pt idx="75">
                  <c:v>355797</c:v>
                </c:pt>
                <c:pt idx="76">
                  <c:v>360084</c:v>
                </c:pt>
                <c:pt idx="77">
                  <c:v>363298</c:v>
                </c:pt>
                <c:pt idx="78">
                  <c:v>368422</c:v>
                </c:pt>
                <c:pt idx="79">
                  <c:v>373889</c:v>
                </c:pt>
                <c:pt idx="80">
                  <c:v>377922</c:v>
                </c:pt>
                <c:pt idx="81">
                  <c:v>383411</c:v>
                </c:pt>
                <c:pt idx="82">
                  <c:v>387427</c:v>
                </c:pt>
                <c:pt idx="83">
                  <c:v>387776</c:v>
                </c:pt>
                <c:pt idx="84">
                  <c:v>391219</c:v>
                </c:pt>
                <c:pt idx="85">
                  <c:v>396124</c:v>
                </c:pt>
                <c:pt idx="86">
                  <c:v>399916</c:v>
                </c:pt>
                <c:pt idx="87">
                  <c:v>404524</c:v>
                </c:pt>
                <c:pt idx="88">
                  <c:v>406907</c:v>
                </c:pt>
                <c:pt idx="89">
                  <c:v>411500</c:v>
                </c:pt>
                <c:pt idx="90">
                  <c:v>414037</c:v>
                </c:pt>
                <c:pt idx="91">
                  <c:v>416779</c:v>
                </c:pt>
                <c:pt idx="92">
                  <c:v>422779</c:v>
                </c:pt>
                <c:pt idx="93">
                  <c:v>427148</c:v>
                </c:pt>
                <c:pt idx="94">
                  <c:v>432353</c:v>
                </c:pt>
                <c:pt idx="95">
                  <c:v>435902</c:v>
                </c:pt>
                <c:pt idx="96">
                  <c:v>442082</c:v>
                </c:pt>
                <c:pt idx="97">
                  <c:v>443268</c:v>
                </c:pt>
                <c:pt idx="98">
                  <c:v>449589</c:v>
                </c:pt>
                <c:pt idx="99">
                  <c:v>452375</c:v>
                </c:pt>
                <c:pt idx="100">
                  <c:v>455981</c:v>
                </c:pt>
                <c:pt idx="101">
                  <c:v>460527</c:v>
                </c:pt>
                <c:pt idx="102">
                  <c:v>464491</c:v>
                </c:pt>
                <c:pt idx="103">
                  <c:v>468479</c:v>
                </c:pt>
                <c:pt idx="104">
                  <c:v>472593</c:v>
                </c:pt>
                <c:pt idx="105">
                  <c:v>476843</c:v>
                </c:pt>
                <c:pt idx="106">
                  <c:v>481221</c:v>
                </c:pt>
                <c:pt idx="107">
                  <c:v>484713</c:v>
                </c:pt>
                <c:pt idx="108">
                  <c:v>489089</c:v>
                </c:pt>
                <c:pt idx="109">
                  <c:v>493892</c:v>
                </c:pt>
                <c:pt idx="110">
                  <c:v>497140</c:v>
                </c:pt>
                <c:pt idx="111">
                  <c:v>499676</c:v>
                </c:pt>
                <c:pt idx="112">
                  <c:v>500181</c:v>
                </c:pt>
                <c:pt idx="113">
                  <c:v>503172</c:v>
                </c:pt>
                <c:pt idx="114">
                  <c:v>507834</c:v>
                </c:pt>
                <c:pt idx="115">
                  <c:v>511824</c:v>
                </c:pt>
                <c:pt idx="116">
                  <c:v>515474</c:v>
                </c:pt>
                <c:pt idx="117">
                  <c:v>519389</c:v>
                </c:pt>
                <c:pt idx="118">
                  <c:v>524949</c:v>
                </c:pt>
                <c:pt idx="119">
                  <c:v>526399</c:v>
                </c:pt>
                <c:pt idx="120">
                  <c:v>529550</c:v>
                </c:pt>
                <c:pt idx="121">
                  <c:v>532649</c:v>
                </c:pt>
                <c:pt idx="122">
                  <c:v>534884</c:v>
                </c:pt>
                <c:pt idx="123">
                  <c:v>537451</c:v>
                </c:pt>
                <c:pt idx="124">
                  <c:v>541949</c:v>
                </c:pt>
                <c:pt idx="125">
                  <c:v>546089</c:v>
                </c:pt>
                <c:pt idx="126">
                  <c:v>551165</c:v>
                </c:pt>
                <c:pt idx="127">
                  <c:v>553797</c:v>
                </c:pt>
                <c:pt idx="128">
                  <c:v>558232</c:v>
                </c:pt>
                <c:pt idx="129">
                  <c:v>563070</c:v>
                </c:pt>
                <c:pt idx="130">
                  <c:v>566187</c:v>
                </c:pt>
                <c:pt idx="131">
                  <c:v>569639</c:v>
                </c:pt>
                <c:pt idx="132">
                  <c:v>571124</c:v>
                </c:pt>
                <c:pt idx="133">
                  <c:v>571201</c:v>
                </c:pt>
                <c:pt idx="134">
                  <c:v>571420</c:v>
                </c:pt>
                <c:pt idx="135">
                  <c:v>573901</c:v>
                </c:pt>
                <c:pt idx="136">
                  <c:v>574140</c:v>
                </c:pt>
                <c:pt idx="137">
                  <c:v>575862</c:v>
                </c:pt>
                <c:pt idx="138">
                  <c:v>576172</c:v>
                </c:pt>
                <c:pt idx="139">
                  <c:v>577303</c:v>
                </c:pt>
                <c:pt idx="140">
                  <c:v>580656</c:v>
                </c:pt>
                <c:pt idx="141">
                  <c:v>584904</c:v>
                </c:pt>
                <c:pt idx="142">
                  <c:v>587040</c:v>
                </c:pt>
                <c:pt idx="143">
                  <c:v>590081</c:v>
                </c:pt>
                <c:pt idx="144">
                  <c:v>595566</c:v>
                </c:pt>
                <c:pt idx="145">
                  <c:v>599075</c:v>
                </c:pt>
                <c:pt idx="146">
                  <c:v>602557</c:v>
                </c:pt>
                <c:pt idx="147">
                  <c:v>607677</c:v>
                </c:pt>
                <c:pt idx="148">
                  <c:v>609720</c:v>
                </c:pt>
                <c:pt idx="149">
                  <c:v>612928</c:v>
                </c:pt>
                <c:pt idx="150">
                  <c:v>617231</c:v>
                </c:pt>
                <c:pt idx="151">
                  <c:v>620091</c:v>
                </c:pt>
                <c:pt idx="152">
                  <c:v>622701</c:v>
                </c:pt>
                <c:pt idx="153">
                  <c:v>627751</c:v>
                </c:pt>
                <c:pt idx="154">
                  <c:v>629696</c:v>
                </c:pt>
                <c:pt idx="155">
                  <c:v>634311</c:v>
                </c:pt>
                <c:pt idx="156">
                  <c:v>636608</c:v>
                </c:pt>
                <c:pt idx="157">
                  <c:v>637312</c:v>
                </c:pt>
                <c:pt idx="158">
                  <c:v>637370</c:v>
                </c:pt>
                <c:pt idx="159">
                  <c:v>639125</c:v>
                </c:pt>
                <c:pt idx="160">
                  <c:v>643155</c:v>
                </c:pt>
                <c:pt idx="161">
                  <c:v>648858</c:v>
                </c:pt>
                <c:pt idx="162">
                  <c:v>655356</c:v>
                </c:pt>
                <c:pt idx="163">
                  <c:v>657202</c:v>
                </c:pt>
                <c:pt idx="164">
                  <c:v>663002</c:v>
                </c:pt>
                <c:pt idx="165">
                  <c:v>663075</c:v>
                </c:pt>
                <c:pt idx="166">
                  <c:v>664324</c:v>
                </c:pt>
                <c:pt idx="167">
                  <c:v>671835</c:v>
                </c:pt>
                <c:pt idx="168">
                  <c:v>677136</c:v>
                </c:pt>
                <c:pt idx="169">
                  <c:v>681241</c:v>
                </c:pt>
                <c:pt idx="170">
                  <c:v>684363</c:v>
                </c:pt>
                <c:pt idx="171">
                  <c:v>689642</c:v>
                </c:pt>
                <c:pt idx="172">
                  <c:v>694188</c:v>
                </c:pt>
                <c:pt idx="173">
                  <c:v>694699</c:v>
                </c:pt>
                <c:pt idx="174">
                  <c:v>696072</c:v>
                </c:pt>
                <c:pt idx="175">
                  <c:v>701913</c:v>
                </c:pt>
                <c:pt idx="176">
                  <c:v>707733</c:v>
                </c:pt>
                <c:pt idx="177">
                  <c:v>710268</c:v>
                </c:pt>
                <c:pt idx="178">
                  <c:v>713695</c:v>
                </c:pt>
                <c:pt idx="179">
                  <c:v>716174</c:v>
                </c:pt>
                <c:pt idx="180">
                  <c:v>720665</c:v>
                </c:pt>
                <c:pt idx="181">
                  <c:v>724026</c:v>
                </c:pt>
                <c:pt idx="182">
                  <c:v>727167</c:v>
                </c:pt>
                <c:pt idx="183">
                  <c:v>731013</c:v>
                </c:pt>
                <c:pt idx="184">
                  <c:v>732554</c:v>
                </c:pt>
                <c:pt idx="185">
                  <c:v>732979</c:v>
                </c:pt>
                <c:pt idx="186">
                  <c:v>736683</c:v>
                </c:pt>
                <c:pt idx="187">
                  <c:v>740671</c:v>
                </c:pt>
                <c:pt idx="188">
                  <c:v>744867</c:v>
                </c:pt>
                <c:pt idx="189">
                  <c:v>748654</c:v>
                </c:pt>
                <c:pt idx="190">
                  <c:v>752344</c:v>
                </c:pt>
                <c:pt idx="191">
                  <c:v>754183</c:v>
                </c:pt>
                <c:pt idx="192">
                  <c:v>757253</c:v>
                </c:pt>
                <c:pt idx="193">
                  <c:v>761478</c:v>
                </c:pt>
                <c:pt idx="194">
                  <c:v>765978</c:v>
                </c:pt>
                <c:pt idx="195">
                  <c:v>771785</c:v>
                </c:pt>
                <c:pt idx="196">
                  <c:v>775512</c:v>
                </c:pt>
                <c:pt idx="197">
                  <c:v>775563</c:v>
                </c:pt>
                <c:pt idx="198">
                  <c:v>775628</c:v>
                </c:pt>
                <c:pt idx="199">
                  <c:v>779920</c:v>
                </c:pt>
                <c:pt idx="200">
                  <c:v>784907</c:v>
                </c:pt>
                <c:pt idx="201">
                  <c:v>786424</c:v>
                </c:pt>
                <c:pt idx="202">
                  <c:v>790065</c:v>
                </c:pt>
                <c:pt idx="203">
                  <c:v>793606</c:v>
                </c:pt>
                <c:pt idx="204">
                  <c:v>798073</c:v>
                </c:pt>
                <c:pt idx="205">
                  <c:v>801370</c:v>
                </c:pt>
                <c:pt idx="206">
                  <c:v>803403</c:v>
                </c:pt>
                <c:pt idx="207">
                  <c:v>808934</c:v>
                </c:pt>
                <c:pt idx="208">
                  <c:v>810429</c:v>
                </c:pt>
                <c:pt idx="209">
                  <c:v>810491</c:v>
                </c:pt>
                <c:pt idx="210">
                  <c:v>813788</c:v>
                </c:pt>
                <c:pt idx="211">
                  <c:v>815429</c:v>
                </c:pt>
                <c:pt idx="212">
                  <c:v>815446</c:v>
                </c:pt>
                <c:pt idx="213">
                  <c:v>818711</c:v>
                </c:pt>
                <c:pt idx="214">
                  <c:v>823908</c:v>
                </c:pt>
                <c:pt idx="215">
                  <c:v>828295</c:v>
                </c:pt>
                <c:pt idx="216">
                  <c:v>829976</c:v>
                </c:pt>
                <c:pt idx="217">
                  <c:v>832807</c:v>
                </c:pt>
                <c:pt idx="218">
                  <c:v>837412</c:v>
                </c:pt>
                <c:pt idx="219">
                  <c:v>840550</c:v>
                </c:pt>
                <c:pt idx="220">
                  <c:v>846250</c:v>
                </c:pt>
                <c:pt idx="221">
                  <c:v>846307</c:v>
                </c:pt>
                <c:pt idx="222">
                  <c:v>848909</c:v>
                </c:pt>
                <c:pt idx="223">
                  <c:v>852556</c:v>
                </c:pt>
                <c:pt idx="224">
                  <c:v>857736</c:v>
                </c:pt>
                <c:pt idx="225">
                  <c:v>862617</c:v>
                </c:pt>
                <c:pt idx="226">
                  <c:v>863774</c:v>
                </c:pt>
                <c:pt idx="227">
                  <c:v>868020</c:v>
                </c:pt>
                <c:pt idx="228">
                  <c:v>872399</c:v>
                </c:pt>
                <c:pt idx="229">
                  <c:v>876486</c:v>
                </c:pt>
                <c:pt idx="230">
                  <c:v>878912</c:v>
                </c:pt>
                <c:pt idx="231">
                  <c:v>879082</c:v>
                </c:pt>
                <c:pt idx="232">
                  <c:v>883180</c:v>
                </c:pt>
                <c:pt idx="233">
                  <c:v>888480</c:v>
                </c:pt>
                <c:pt idx="234">
                  <c:v>891884</c:v>
                </c:pt>
                <c:pt idx="235">
                  <c:v>892353</c:v>
                </c:pt>
                <c:pt idx="236">
                  <c:v>897015</c:v>
                </c:pt>
                <c:pt idx="237">
                  <c:v>899919</c:v>
                </c:pt>
                <c:pt idx="238">
                  <c:v>902241</c:v>
                </c:pt>
                <c:pt idx="239">
                  <c:v>909411</c:v>
                </c:pt>
                <c:pt idx="240">
                  <c:v>912546</c:v>
                </c:pt>
                <c:pt idx="241">
                  <c:v>912738</c:v>
                </c:pt>
                <c:pt idx="242">
                  <c:v>916677</c:v>
                </c:pt>
                <c:pt idx="243">
                  <c:v>919443</c:v>
                </c:pt>
                <c:pt idx="244">
                  <c:v>920001</c:v>
                </c:pt>
                <c:pt idx="245">
                  <c:v>920252</c:v>
                </c:pt>
                <c:pt idx="246">
                  <c:v>920280</c:v>
                </c:pt>
                <c:pt idx="247">
                  <c:v>926510</c:v>
                </c:pt>
                <c:pt idx="248">
                  <c:v>932871</c:v>
                </c:pt>
                <c:pt idx="249">
                  <c:v>935464</c:v>
                </c:pt>
                <c:pt idx="250">
                  <c:v>941322</c:v>
                </c:pt>
                <c:pt idx="251">
                  <c:v>944039</c:v>
                </c:pt>
                <c:pt idx="252">
                  <c:v>947808</c:v>
                </c:pt>
                <c:pt idx="253">
                  <c:v>950100</c:v>
                </c:pt>
                <c:pt idx="254">
                  <c:v>952342</c:v>
                </c:pt>
                <c:pt idx="255">
                  <c:v>954110</c:v>
                </c:pt>
                <c:pt idx="256">
                  <c:v>954392</c:v>
                </c:pt>
                <c:pt idx="257">
                  <c:v>954523</c:v>
                </c:pt>
                <c:pt idx="258">
                  <c:v>959393</c:v>
                </c:pt>
                <c:pt idx="259">
                  <c:v>963924</c:v>
                </c:pt>
                <c:pt idx="260">
                  <c:v>967227</c:v>
                </c:pt>
                <c:pt idx="261">
                  <c:v>972653</c:v>
                </c:pt>
                <c:pt idx="262">
                  <c:v>975118</c:v>
                </c:pt>
                <c:pt idx="263">
                  <c:v>979611</c:v>
                </c:pt>
                <c:pt idx="264">
                  <c:v>979760</c:v>
                </c:pt>
                <c:pt idx="265">
                  <c:v>983083</c:v>
                </c:pt>
                <c:pt idx="266">
                  <c:v>984672</c:v>
                </c:pt>
                <c:pt idx="267">
                  <c:v>986956</c:v>
                </c:pt>
                <c:pt idx="268">
                  <c:v>989184</c:v>
                </c:pt>
                <c:pt idx="269">
                  <c:v>994476</c:v>
                </c:pt>
                <c:pt idx="270">
                  <c:v>1000110</c:v>
                </c:pt>
                <c:pt idx="271">
                  <c:v>1004980</c:v>
                </c:pt>
                <c:pt idx="272">
                  <c:v>1008728</c:v>
                </c:pt>
                <c:pt idx="273">
                  <c:v>1008874</c:v>
                </c:pt>
                <c:pt idx="274">
                  <c:v>1009731</c:v>
                </c:pt>
                <c:pt idx="275">
                  <c:v>1010881</c:v>
                </c:pt>
                <c:pt idx="276">
                  <c:v>1014366</c:v>
                </c:pt>
                <c:pt idx="277">
                  <c:v>1017529</c:v>
                </c:pt>
                <c:pt idx="278">
                  <c:v>1022188</c:v>
                </c:pt>
                <c:pt idx="279">
                  <c:v>1025424</c:v>
                </c:pt>
                <c:pt idx="280">
                  <c:v>1028642</c:v>
                </c:pt>
                <c:pt idx="281">
                  <c:v>1031011</c:v>
                </c:pt>
                <c:pt idx="282">
                  <c:v>1033035</c:v>
                </c:pt>
                <c:pt idx="283">
                  <c:v>1036520</c:v>
                </c:pt>
                <c:pt idx="284">
                  <c:v>1039977</c:v>
                </c:pt>
                <c:pt idx="285">
                  <c:v>1041696</c:v>
                </c:pt>
                <c:pt idx="286">
                  <c:v>1043540</c:v>
                </c:pt>
                <c:pt idx="287">
                  <c:v>1046276</c:v>
                </c:pt>
                <c:pt idx="288">
                  <c:v>1048977</c:v>
                </c:pt>
                <c:pt idx="289">
                  <c:v>1051763</c:v>
                </c:pt>
                <c:pt idx="290">
                  <c:v>1053153</c:v>
                </c:pt>
                <c:pt idx="291">
                  <c:v>1055896</c:v>
                </c:pt>
                <c:pt idx="292">
                  <c:v>1058757</c:v>
                </c:pt>
                <c:pt idx="293">
                  <c:v>1059522</c:v>
                </c:pt>
                <c:pt idx="294">
                  <c:v>1061241</c:v>
                </c:pt>
                <c:pt idx="295">
                  <c:v>1062964</c:v>
                </c:pt>
                <c:pt idx="296">
                  <c:v>1063021</c:v>
                </c:pt>
                <c:pt idx="297">
                  <c:v>1064877</c:v>
                </c:pt>
                <c:pt idx="298">
                  <c:v>1066357</c:v>
                </c:pt>
              </c:numCache>
            </c:numRef>
          </c:val>
          <c:smooth val="0"/>
        </c:ser>
        <c:ser>
          <c:idx val="55"/>
          <c:order val="24"/>
          <c:tx>
            <c:v>S24</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Elasticity!$C$380:$KO$380</c:f>
              <c:numCache>
                <c:formatCode>General</c:formatCode>
                <c:ptCount val="299"/>
                <c:pt idx="0">
                  <c:v>3</c:v>
                </c:pt>
                <c:pt idx="1">
                  <c:v>844</c:v>
                </c:pt>
                <c:pt idx="2">
                  <c:v>4906</c:v>
                </c:pt>
                <c:pt idx="3">
                  <c:v>11687</c:v>
                </c:pt>
                <c:pt idx="4">
                  <c:v>19148</c:v>
                </c:pt>
                <c:pt idx="5">
                  <c:v>27094</c:v>
                </c:pt>
                <c:pt idx="6">
                  <c:v>32383</c:v>
                </c:pt>
                <c:pt idx="7">
                  <c:v>40727</c:v>
                </c:pt>
                <c:pt idx="8">
                  <c:v>45319</c:v>
                </c:pt>
                <c:pt idx="9">
                  <c:v>51799</c:v>
                </c:pt>
                <c:pt idx="10">
                  <c:v>57438</c:v>
                </c:pt>
                <c:pt idx="11">
                  <c:v>63835</c:v>
                </c:pt>
                <c:pt idx="12">
                  <c:v>70335</c:v>
                </c:pt>
                <c:pt idx="13">
                  <c:v>75592</c:v>
                </c:pt>
                <c:pt idx="14">
                  <c:v>81278</c:v>
                </c:pt>
                <c:pt idx="15">
                  <c:v>87419</c:v>
                </c:pt>
                <c:pt idx="16">
                  <c:v>92980</c:v>
                </c:pt>
                <c:pt idx="17">
                  <c:v>100938</c:v>
                </c:pt>
                <c:pt idx="18">
                  <c:v>104730</c:v>
                </c:pt>
                <c:pt idx="19">
                  <c:v>111460</c:v>
                </c:pt>
                <c:pt idx="20">
                  <c:v>116350</c:v>
                </c:pt>
                <c:pt idx="21">
                  <c:v>122185</c:v>
                </c:pt>
                <c:pt idx="22">
                  <c:v>126797</c:v>
                </c:pt>
                <c:pt idx="23">
                  <c:v>132243</c:v>
                </c:pt>
                <c:pt idx="24">
                  <c:v>137974</c:v>
                </c:pt>
                <c:pt idx="25">
                  <c:v>143981</c:v>
                </c:pt>
                <c:pt idx="26">
                  <c:v>150847</c:v>
                </c:pt>
                <c:pt idx="27">
                  <c:v>155518</c:v>
                </c:pt>
                <c:pt idx="28">
                  <c:v>161906</c:v>
                </c:pt>
                <c:pt idx="29">
                  <c:v>167438</c:v>
                </c:pt>
                <c:pt idx="30">
                  <c:v>174650</c:v>
                </c:pt>
                <c:pt idx="31">
                  <c:v>180445</c:v>
                </c:pt>
                <c:pt idx="32">
                  <c:v>185891</c:v>
                </c:pt>
                <c:pt idx="33">
                  <c:v>191048</c:v>
                </c:pt>
                <c:pt idx="34">
                  <c:v>195601</c:v>
                </c:pt>
                <c:pt idx="35">
                  <c:v>201715</c:v>
                </c:pt>
                <c:pt idx="36">
                  <c:v>207051</c:v>
                </c:pt>
                <c:pt idx="37">
                  <c:v>212357</c:v>
                </c:pt>
                <c:pt idx="38">
                  <c:v>218961</c:v>
                </c:pt>
                <c:pt idx="39">
                  <c:v>224497</c:v>
                </c:pt>
                <c:pt idx="40">
                  <c:v>228200</c:v>
                </c:pt>
                <c:pt idx="41">
                  <c:v>233412</c:v>
                </c:pt>
                <c:pt idx="42">
                  <c:v>237905</c:v>
                </c:pt>
                <c:pt idx="43">
                  <c:v>242461</c:v>
                </c:pt>
                <c:pt idx="44">
                  <c:v>246118</c:v>
                </c:pt>
                <c:pt idx="45">
                  <c:v>250528</c:v>
                </c:pt>
                <c:pt idx="46">
                  <c:v>251103</c:v>
                </c:pt>
                <c:pt idx="47">
                  <c:v>251138</c:v>
                </c:pt>
                <c:pt idx="48">
                  <c:v>254870</c:v>
                </c:pt>
                <c:pt idx="49">
                  <c:v>258916</c:v>
                </c:pt>
                <c:pt idx="50">
                  <c:v>262218</c:v>
                </c:pt>
                <c:pt idx="51">
                  <c:v>266553</c:v>
                </c:pt>
                <c:pt idx="52">
                  <c:v>272019</c:v>
                </c:pt>
                <c:pt idx="53">
                  <c:v>278441</c:v>
                </c:pt>
                <c:pt idx="54">
                  <c:v>282633</c:v>
                </c:pt>
                <c:pt idx="55">
                  <c:v>286796</c:v>
                </c:pt>
                <c:pt idx="56">
                  <c:v>294294</c:v>
                </c:pt>
                <c:pt idx="57">
                  <c:v>295894</c:v>
                </c:pt>
                <c:pt idx="58">
                  <c:v>290496</c:v>
                </c:pt>
                <c:pt idx="59">
                  <c:v>295552</c:v>
                </c:pt>
                <c:pt idx="60">
                  <c:v>300185</c:v>
                </c:pt>
                <c:pt idx="61">
                  <c:v>302762</c:v>
                </c:pt>
                <c:pt idx="62">
                  <c:v>307201</c:v>
                </c:pt>
                <c:pt idx="63">
                  <c:v>310519</c:v>
                </c:pt>
                <c:pt idx="64">
                  <c:v>314027</c:v>
                </c:pt>
                <c:pt idx="65">
                  <c:v>320311</c:v>
                </c:pt>
                <c:pt idx="66">
                  <c:v>323854</c:v>
                </c:pt>
                <c:pt idx="67">
                  <c:v>328537</c:v>
                </c:pt>
                <c:pt idx="68">
                  <c:v>333347</c:v>
                </c:pt>
                <c:pt idx="69">
                  <c:v>336982</c:v>
                </c:pt>
                <c:pt idx="70">
                  <c:v>341203</c:v>
                </c:pt>
                <c:pt idx="71">
                  <c:v>345998</c:v>
                </c:pt>
                <c:pt idx="72">
                  <c:v>347532</c:v>
                </c:pt>
                <c:pt idx="73">
                  <c:v>350287</c:v>
                </c:pt>
                <c:pt idx="74">
                  <c:v>355451</c:v>
                </c:pt>
                <c:pt idx="75">
                  <c:v>355789</c:v>
                </c:pt>
                <c:pt idx="76">
                  <c:v>360093</c:v>
                </c:pt>
                <c:pt idx="77">
                  <c:v>363284</c:v>
                </c:pt>
                <c:pt idx="78">
                  <c:v>368468</c:v>
                </c:pt>
                <c:pt idx="79">
                  <c:v>373886</c:v>
                </c:pt>
                <c:pt idx="80">
                  <c:v>377894</c:v>
                </c:pt>
                <c:pt idx="81">
                  <c:v>383224</c:v>
                </c:pt>
                <c:pt idx="82">
                  <c:v>387436</c:v>
                </c:pt>
                <c:pt idx="83">
                  <c:v>387778</c:v>
                </c:pt>
                <c:pt idx="84">
                  <c:v>390943</c:v>
                </c:pt>
                <c:pt idx="85">
                  <c:v>396091</c:v>
                </c:pt>
                <c:pt idx="86">
                  <c:v>399933</c:v>
                </c:pt>
                <c:pt idx="87">
                  <c:v>404529</c:v>
                </c:pt>
                <c:pt idx="88">
                  <c:v>406910</c:v>
                </c:pt>
                <c:pt idx="89">
                  <c:v>411502</c:v>
                </c:pt>
                <c:pt idx="90">
                  <c:v>414037</c:v>
                </c:pt>
                <c:pt idx="91">
                  <c:v>416760</c:v>
                </c:pt>
                <c:pt idx="92">
                  <c:v>422794</c:v>
                </c:pt>
                <c:pt idx="93">
                  <c:v>427064</c:v>
                </c:pt>
                <c:pt idx="94">
                  <c:v>432369</c:v>
                </c:pt>
                <c:pt idx="95">
                  <c:v>435895</c:v>
                </c:pt>
                <c:pt idx="96">
                  <c:v>442097</c:v>
                </c:pt>
                <c:pt idx="97">
                  <c:v>443265</c:v>
                </c:pt>
                <c:pt idx="98">
                  <c:v>449590</c:v>
                </c:pt>
                <c:pt idx="99">
                  <c:v>452385</c:v>
                </c:pt>
                <c:pt idx="100">
                  <c:v>455974</c:v>
                </c:pt>
                <c:pt idx="101">
                  <c:v>460503</c:v>
                </c:pt>
                <c:pt idx="102">
                  <c:v>464423</c:v>
                </c:pt>
                <c:pt idx="103">
                  <c:v>468482</c:v>
                </c:pt>
                <c:pt idx="104">
                  <c:v>472591</c:v>
                </c:pt>
                <c:pt idx="105">
                  <c:v>476844</c:v>
                </c:pt>
                <c:pt idx="106">
                  <c:v>481235</c:v>
                </c:pt>
                <c:pt idx="107">
                  <c:v>484744</c:v>
                </c:pt>
                <c:pt idx="108">
                  <c:v>489132</c:v>
                </c:pt>
                <c:pt idx="109">
                  <c:v>493888</c:v>
                </c:pt>
                <c:pt idx="110">
                  <c:v>497085</c:v>
                </c:pt>
                <c:pt idx="111">
                  <c:v>499430</c:v>
                </c:pt>
                <c:pt idx="112">
                  <c:v>500180</c:v>
                </c:pt>
                <c:pt idx="113">
                  <c:v>503171</c:v>
                </c:pt>
                <c:pt idx="114">
                  <c:v>507833</c:v>
                </c:pt>
                <c:pt idx="115">
                  <c:v>511829</c:v>
                </c:pt>
                <c:pt idx="116">
                  <c:v>515474</c:v>
                </c:pt>
                <c:pt idx="117">
                  <c:v>519400</c:v>
                </c:pt>
                <c:pt idx="118">
                  <c:v>524876</c:v>
                </c:pt>
                <c:pt idx="119">
                  <c:v>526402</c:v>
                </c:pt>
                <c:pt idx="120">
                  <c:v>529731</c:v>
                </c:pt>
                <c:pt idx="121">
                  <c:v>532625</c:v>
                </c:pt>
                <c:pt idx="122">
                  <c:v>534890</c:v>
                </c:pt>
                <c:pt idx="123">
                  <c:v>537458</c:v>
                </c:pt>
                <c:pt idx="124">
                  <c:v>541958</c:v>
                </c:pt>
                <c:pt idx="125">
                  <c:v>546072</c:v>
                </c:pt>
                <c:pt idx="126">
                  <c:v>551161</c:v>
                </c:pt>
                <c:pt idx="127">
                  <c:v>553801</c:v>
                </c:pt>
                <c:pt idx="128">
                  <c:v>558217</c:v>
                </c:pt>
                <c:pt idx="129">
                  <c:v>563067</c:v>
                </c:pt>
                <c:pt idx="130">
                  <c:v>566183</c:v>
                </c:pt>
                <c:pt idx="131">
                  <c:v>569618</c:v>
                </c:pt>
                <c:pt idx="132">
                  <c:v>571120</c:v>
                </c:pt>
                <c:pt idx="133">
                  <c:v>571214</c:v>
                </c:pt>
                <c:pt idx="134">
                  <c:v>571418</c:v>
                </c:pt>
                <c:pt idx="135">
                  <c:v>573905</c:v>
                </c:pt>
                <c:pt idx="136">
                  <c:v>574144</c:v>
                </c:pt>
                <c:pt idx="137">
                  <c:v>575837</c:v>
                </c:pt>
                <c:pt idx="138">
                  <c:v>576153</c:v>
                </c:pt>
                <c:pt idx="139">
                  <c:v>577328</c:v>
                </c:pt>
                <c:pt idx="140">
                  <c:v>580646</c:v>
                </c:pt>
                <c:pt idx="141">
                  <c:v>584910</c:v>
                </c:pt>
                <c:pt idx="142">
                  <c:v>587077</c:v>
                </c:pt>
                <c:pt idx="143">
                  <c:v>590075</c:v>
                </c:pt>
                <c:pt idx="144">
                  <c:v>595584</c:v>
                </c:pt>
                <c:pt idx="145">
                  <c:v>599072</c:v>
                </c:pt>
                <c:pt idx="146">
                  <c:v>602569</c:v>
                </c:pt>
                <c:pt idx="147">
                  <c:v>607671</c:v>
                </c:pt>
                <c:pt idx="148">
                  <c:v>609680</c:v>
                </c:pt>
                <c:pt idx="149">
                  <c:v>612927</c:v>
                </c:pt>
                <c:pt idx="150">
                  <c:v>617229</c:v>
                </c:pt>
                <c:pt idx="151">
                  <c:v>620104</c:v>
                </c:pt>
                <c:pt idx="152">
                  <c:v>622562</c:v>
                </c:pt>
                <c:pt idx="153">
                  <c:v>627753</c:v>
                </c:pt>
                <c:pt idx="154">
                  <c:v>629706</c:v>
                </c:pt>
                <c:pt idx="155">
                  <c:v>634344</c:v>
                </c:pt>
                <c:pt idx="156">
                  <c:v>636616</c:v>
                </c:pt>
                <c:pt idx="157">
                  <c:v>637291</c:v>
                </c:pt>
                <c:pt idx="158">
                  <c:v>637356</c:v>
                </c:pt>
                <c:pt idx="159">
                  <c:v>639149</c:v>
                </c:pt>
                <c:pt idx="160">
                  <c:v>643238</c:v>
                </c:pt>
                <c:pt idx="161">
                  <c:v>648873</c:v>
                </c:pt>
                <c:pt idx="162">
                  <c:v>655367</c:v>
                </c:pt>
                <c:pt idx="163">
                  <c:v>657187</c:v>
                </c:pt>
                <c:pt idx="164">
                  <c:v>663071</c:v>
                </c:pt>
                <c:pt idx="165">
                  <c:v>663100</c:v>
                </c:pt>
                <c:pt idx="166">
                  <c:v>664349</c:v>
                </c:pt>
                <c:pt idx="167">
                  <c:v>671802</c:v>
                </c:pt>
                <c:pt idx="168">
                  <c:v>677137</c:v>
                </c:pt>
                <c:pt idx="169">
                  <c:v>681168</c:v>
                </c:pt>
                <c:pt idx="170">
                  <c:v>684328</c:v>
                </c:pt>
                <c:pt idx="171">
                  <c:v>689615</c:v>
                </c:pt>
                <c:pt idx="172">
                  <c:v>694186</c:v>
                </c:pt>
                <c:pt idx="173">
                  <c:v>694679</c:v>
                </c:pt>
                <c:pt idx="174">
                  <c:v>696105</c:v>
                </c:pt>
                <c:pt idx="175">
                  <c:v>701966</c:v>
                </c:pt>
                <c:pt idx="176">
                  <c:v>707712</c:v>
                </c:pt>
                <c:pt idx="177">
                  <c:v>710266</c:v>
                </c:pt>
                <c:pt idx="178">
                  <c:v>713685</c:v>
                </c:pt>
                <c:pt idx="179">
                  <c:v>716178</c:v>
                </c:pt>
                <c:pt idx="180">
                  <c:v>720595</c:v>
                </c:pt>
                <c:pt idx="181">
                  <c:v>724040</c:v>
                </c:pt>
                <c:pt idx="182">
                  <c:v>727162</c:v>
                </c:pt>
                <c:pt idx="183">
                  <c:v>730978</c:v>
                </c:pt>
                <c:pt idx="184">
                  <c:v>732537</c:v>
                </c:pt>
                <c:pt idx="185">
                  <c:v>732989</c:v>
                </c:pt>
                <c:pt idx="186">
                  <c:v>736677</c:v>
                </c:pt>
                <c:pt idx="187">
                  <c:v>740645</c:v>
                </c:pt>
                <c:pt idx="188">
                  <c:v>744856</c:v>
                </c:pt>
                <c:pt idx="189">
                  <c:v>748653</c:v>
                </c:pt>
                <c:pt idx="190">
                  <c:v>752343</c:v>
                </c:pt>
                <c:pt idx="191">
                  <c:v>754104</c:v>
                </c:pt>
                <c:pt idx="192">
                  <c:v>757252</c:v>
                </c:pt>
                <c:pt idx="193">
                  <c:v>761467</c:v>
                </c:pt>
                <c:pt idx="194">
                  <c:v>765982</c:v>
                </c:pt>
                <c:pt idx="195">
                  <c:v>771783</c:v>
                </c:pt>
                <c:pt idx="196">
                  <c:v>775515</c:v>
                </c:pt>
                <c:pt idx="197">
                  <c:v>775564</c:v>
                </c:pt>
                <c:pt idx="198">
                  <c:v>775641</c:v>
                </c:pt>
                <c:pt idx="199">
                  <c:v>779896</c:v>
                </c:pt>
                <c:pt idx="200">
                  <c:v>784903</c:v>
                </c:pt>
                <c:pt idx="201">
                  <c:v>786496</c:v>
                </c:pt>
                <c:pt idx="202">
                  <c:v>790081</c:v>
                </c:pt>
                <c:pt idx="203">
                  <c:v>793607</c:v>
                </c:pt>
                <c:pt idx="204">
                  <c:v>798081</c:v>
                </c:pt>
                <c:pt idx="205">
                  <c:v>801335</c:v>
                </c:pt>
                <c:pt idx="206">
                  <c:v>803404</c:v>
                </c:pt>
                <c:pt idx="207">
                  <c:v>808937</c:v>
                </c:pt>
                <c:pt idx="208">
                  <c:v>810392</c:v>
                </c:pt>
                <c:pt idx="209">
                  <c:v>810462</c:v>
                </c:pt>
                <c:pt idx="210">
                  <c:v>813727</c:v>
                </c:pt>
                <c:pt idx="211">
                  <c:v>815422</c:v>
                </c:pt>
                <c:pt idx="212">
                  <c:v>815433</c:v>
                </c:pt>
                <c:pt idx="213">
                  <c:v>818710</c:v>
                </c:pt>
                <c:pt idx="214">
                  <c:v>823913</c:v>
                </c:pt>
                <c:pt idx="215">
                  <c:v>828445</c:v>
                </c:pt>
                <c:pt idx="216">
                  <c:v>830089</c:v>
                </c:pt>
                <c:pt idx="217">
                  <c:v>832812</c:v>
                </c:pt>
                <c:pt idx="218">
                  <c:v>837403</c:v>
                </c:pt>
                <c:pt idx="219">
                  <c:v>840548</c:v>
                </c:pt>
                <c:pt idx="220">
                  <c:v>846275</c:v>
                </c:pt>
                <c:pt idx="221">
                  <c:v>846317</c:v>
                </c:pt>
                <c:pt idx="222">
                  <c:v>848909</c:v>
                </c:pt>
                <c:pt idx="223">
                  <c:v>851816</c:v>
                </c:pt>
                <c:pt idx="224">
                  <c:v>857742</c:v>
                </c:pt>
                <c:pt idx="225">
                  <c:v>862625</c:v>
                </c:pt>
                <c:pt idx="226">
                  <c:v>863788</c:v>
                </c:pt>
                <c:pt idx="227">
                  <c:v>868019</c:v>
                </c:pt>
                <c:pt idx="228">
                  <c:v>872389</c:v>
                </c:pt>
                <c:pt idx="229">
                  <c:v>876480</c:v>
                </c:pt>
                <c:pt idx="230">
                  <c:v>878898</c:v>
                </c:pt>
                <c:pt idx="231">
                  <c:v>879063</c:v>
                </c:pt>
                <c:pt idx="232">
                  <c:v>883170</c:v>
                </c:pt>
                <c:pt idx="233">
                  <c:v>888491</c:v>
                </c:pt>
                <c:pt idx="234">
                  <c:v>891856</c:v>
                </c:pt>
                <c:pt idx="235">
                  <c:v>892349</c:v>
                </c:pt>
                <c:pt idx="236">
                  <c:v>897017</c:v>
                </c:pt>
                <c:pt idx="237">
                  <c:v>899899</c:v>
                </c:pt>
                <c:pt idx="238">
                  <c:v>902245</c:v>
                </c:pt>
                <c:pt idx="239">
                  <c:v>909406</c:v>
                </c:pt>
                <c:pt idx="240">
                  <c:v>912540</c:v>
                </c:pt>
                <c:pt idx="241">
                  <c:v>912671</c:v>
                </c:pt>
                <c:pt idx="242">
                  <c:v>916704</c:v>
                </c:pt>
                <c:pt idx="243">
                  <c:v>919435</c:v>
                </c:pt>
                <c:pt idx="244">
                  <c:v>920055</c:v>
                </c:pt>
                <c:pt idx="245">
                  <c:v>920231</c:v>
                </c:pt>
                <c:pt idx="246">
                  <c:v>920274</c:v>
                </c:pt>
                <c:pt idx="247">
                  <c:v>926518</c:v>
                </c:pt>
                <c:pt idx="248">
                  <c:v>932870</c:v>
                </c:pt>
                <c:pt idx="249">
                  <c:v>935457</c:v>
                </c:pt>
                <c:pt idx="250">
                  <c:v>941383</c:v>
                </c:pt>
                <c:pt idx="251">
                  <c:v>944034</c:v>
                </c:pt>
                <c:pt idx="252">
                  <c:v>947892</c:v>
                </c:pt>
                <c:pt idx="253">
                  <c:v>950089</c:v>
                </c:pt>
                <c:pt idx="254">
                  <c:v>952372</c:v>
                </c:pt>
                <c:pt idx="255">
                  <c:v>954084</c:v>
                </c:pt>
                <c:pt idx="256">
                  <c:v>954383</c:v>
                </c:pt>
                <c:pt idx="257">
                  <c:v>954520</c:v>
                </c:pt>
                <c:pt idx="258">
                  <c:v>959493</c:v>
                </c:pt>
                <c:pt idx="259">
                  <c:v>963936</c:v>
                </c:pt>
                <c:pt idx="260">
                  <c:v>967221</c:v>
                </c:pt>
                <c:pt idx="261">
                  <c:v>972662</c:v>
                </c:pt>
                <c:pt idx="262">
                  <c:v>975128</c:v>
                </c:pt>
                <c:pt idx="263">
                  <c:v>979614</c:v>
                </c:pt>
                <c:pt idx="264">
                  <c:v>979764</c:v>
                </c:pt>
                <c:pt idx="265">
                  <c:v>983069</c:v>
                </c:pt>
                <c:pt idx="266">
                  <c:v>984680</c:v>
                </c:pt>
                <c:pt idx="267">
                  <c:v>986972</c:v>
                </c:pt>
                <c:pt idx="268">
                  <c:v>989165</c:v>
                </c:pt>
                <c:pt idx="269">
                  <c:v>994471</c:v>
                </c:pt>
                <c:pt idx="270">
                  <c:v>1000014</c:v>
                </c:pt>
                <c:pt idx="271">
                  <c:v>1005045</c:v>
                </c:pt>
                <c:pt idx="272">
                  <c:v>1008712</c:v>
                </c:pt>
                <c:pt idx="273">
                  <c:v>1008812</c:v>
                </c:pt>
                <c:pt idx="274">
                  <c:v>1009720</c:v>
                </c:pt>
                <c:pt idx="275">
                  <c:v>1010876</c:v>
                </c:pt>
                <c:pt idx="276">
                  <c:v>1014335</c:v>
                </c:pt>
                <c:pt idx="277">
                  <c:v>1017534</c:v>
                </c:pt>
                <c:pt idx="278">
                  <c:v>1022213</c:v>
                </c:pt>
                <c:pt idx="279">
                  <c:v>1025394</c:v>
                </c:pt>
                <c:pt idx="280">
                  <c:v>1028649</c:v>
                </c:pt>
                <c:pt idx="281">
                  <c:v>1031178</c:v>
                </c:pt>
                <c:pt idx="282">
                  <c:v>1033042</c:v>
                </c:pt>
                <c:pt idx="283">
                  <c:v>1036281</c:v>
                </c:pt>
                <c:pt idx="284">
                  <c:v>1039976</c:v>
                </c:pt>
                <c:pt idx="285">
                  <c:v>1041707</c:v>
                </c:pt>
                <c:pt idx="286">
                  <c:v>1044005</c:v>
                </c:pt>
                <c:pt idx="287">
                  <c:v>1046274</c:v>
                </c:pt>
                <c:pt idx="288">
                  <c:v>1048979</c:v>
                </c:pt>
                <c:pt idx="289">
                  <c:v>1051769</c:v>
                </c:pt>
                <c:pt idx="290">
                  <c:v>1053423</c:v>
                </c:pt>
                <c:pt idx="291">
                  <c:v>1055893</c:v>
                </c:pt>
                <c:pt idx="292">
                  <c:v>1058943</c:v>
                </c:pt>
                <c:pt idx="293">
                  <c:v>1059520</c:v>
                </c:pt>
                <c:pt idx="294">
                  <c:v>1061238</c:v>
                </c:pt>
                <c:pt idx="295">
                  <c:v>1062950</c:v>
                </c:pt>
                <c:pt idx="296">
                  <c:v>1063012</c:v>
                </c:pt>
                <c:pt idx="297">
                  <c:v>1064251</c:v>
                </c:pt>
                <c:pt idx="298">
                  <c:v>1065831</c:v>
                </c:pt>
              </c:numCache>
            </c:numRef>
          </c:val>
          <c:smooth val="0"/>
        </c:ser>
        <c:ser>
          <c:idx val="56"/>
          <c:order val="25"/>
          <c:tx>
            <c:v>S25</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Elasticity!$C$392:$KO$392</c:f>
              <c:numCache>
                <c:formatCode>General</c:formatCode>
                <c:ptCount val="299"/>
                <c:pt idx="0">
                  <c:v>4</c:v>
                </c:pt>
                <c:pt idx="1">
                  <c:v>847</c:v>
                </c:pt>
                <c:pt idx="2">
                  <c:v>4987</c:v>
                </c:pt>
                <c:pt idx="3">
                  <c:v>11684</c:v>
                </c:pt>
                <c:pt idx="4">
                  <c:v>19158</c:v>
                </c:pt>
                <c:pt idx="5">
                  <c:v>27100</c:v>
                </c:pt>
                <c:pt idx="6">
                  <c:v>32390</c:v>
                </c:pt>
                <c:pt idx="7">
                  <c:v>40714</c:v>
                </c:pt>
                <c:pt idx="8">
                  <c:v>45319</c:v>
                </c:pt>
                <c:pt idx="9">
                  <c:v>51800</c:v>
                </c:pt>
                <c:pt idx="10">
                  <c:v>57432</c:v>
                </c:pt>
                <c:pt idx="11">
                  <c:v>63850</c:v>
                </c:pt>
                <c:pt idx="12">
                  <c:v>70339</c:v>
                </c:pt>
                <c:pt idx="13">
                  <c:v>75633</c:v>
                </c:pt>
                <c:pt idx="14">
                  <c:v>81257</c:v>
                </c:pt>
                <c:pt idx="15">
                  <c:v>87410</c:v>
                </c:pt>
                <c:pt idx="16">
                  <c:v>93349</c:v>
                </c:pt>
                <c:pt idx="17">
                  <c:v>101017</c:v>
                </c:pt>
                <c:pt idx="18">
                  <c:v>104640</c:v>
                </c:pt>
                <c:pt idx="19">
                  <c:v>111438</c:v>
                </c:pt>
                <c:pt idx="20">
                  <c:v>116353</c:v>
                </c:pt>
                <c:pt idx="21">
                  <c:v>122095</c:v>
                </c:pt>
                <c:pt idx="22">
                  <c:v>126779</c:v>
                </c:pt>
                <c:pt idx="23">
                  <c:v>132257</c:v>
                </c:pt>
                <c:pt idx="24">
                  <c:v>137996</c:v>
                </c:pt>
                <c:pt idx="25">
                  <c:v>143969</c:v>
                </c:pt>
                <c:pt idx="26">
                  <c:v>150848</c:v>
                </c:pt>
                <c:pt idx="27">
                  <c:v>155536</c:v>
                </c:pt>
                <c:pt idx="28">
                  <c:v>161905</c:v>
                </c:pt>
                <c:pt idx="29">
                  <c:v>167342</c:v>
                </c:pt>
                <c:pt idx="30">
                  <c:v>174653</c:v>
                </c:pt>
                <c:pt idx="31">
                  <c:v>180373</c:v>
                </c:pt>
                <c:pt idx="32">
                  <c:v>185886</c:v>
                </c:pt>
                <c:pt idx="33">
                  <c:v>191066</c:v>
                </c:pt>
                <c:pt idx="34">
                  <c:v>195578</c:v>
                </c:pt>
                <c:pt idx="35">
                  <c:v>201731</c:v>
                </c:pt>
                <c:pt idx="36">
                  <c:v>207053</c:v>
                </c:pt>
                <c:pt idx="37">
                  <c:v>212296</c:v>
                </c:pt>
                <c:pt idx="38">
                  <c:v>218954</c:v>
                </c:pt>
                <c:pt idx="39">
                  <c:v>224564</c:v>
                </c:pt>
                <c:pt idx="40">
                  <c:v>228198</c:v>
                </c:pt>
                <c:pt idx="41">
                  <c:v>233378</c:v>
                </c:pt>
                <c:pt idx="42">
                  <c:v>237881</c:v>
                </c:pt>
                <c:pt idx="43">
                  <c:v>242446</c:v>
                </c:pt>
                <c:pt idx="44">
                  <c:v>246360</c:v>
                </c:pt>
                <c:pt idx="45">
                  <c:v>250344</c:v>
                </c:pt>
                <c:pt idx="46">
                  <c:v>251366</c:v>
                </c:pt>
                <c:pt idx="47">
                  <c:v>251393</c:v>
                </c:pt>
                <c:pt idx="48">
                  <c:v>255018</c:v>
                </c:pt>
                <c:pt idx="49">
                  <c:v>258906</c:v>
                </c:pt>
                <c:pt idx="50">
                  <c:v>262236</c:v>
                </c:pt>
                <c:pt idx="51">
                  <c:v>266643</c:v>
                </c:pt>
                <c:pt idx="52">
                  <c:v>272071</c:v>
                </c:pt>
                <c:pt idx="53">
                  <c:v>278447</c:v>
                </c:pt>
                <c:pt idx="54">
                  <c:v>282518</c:v>
                </c:pt>
                <c:pt idx="55">
                  <c:v>287161</c:v>
                </c:pt>
                <c:pt idx="56">
                  <c:v>294282</c:v>
                </c:pt>
                <c:pt idx="57">
                  <c:v>295883</c:v>
                </c:pt>
                <c:pt idx="58">
                  <c:v>290562</c:v>
                </c:pt>
                <c:pt idx="59">
                  <c:v>295546</c:v>
                </c:pt>
                <c:pt idx="60">
                  <c:v>300226</c:v>
                </c:pt>
                <c:pt idx="61">
                  <c:v>302771</c:v>
                </c:pt>
                <c:pt idx="62">
                  <c:v>307192</c:v>
                </c:pt>
                <c:pt idx="63">
                  <c:v>310522</c:v>
                </c:pt>
                <c:pt idx="64">
                  <c:v>314095</c:v>
                </c:pt>
                <c:pt idx="65">
                  <c:v>320309</c:v>
                </c:pt>
                <c:pt idx="66">
                  <c:v>323846</c:v>
                </c:pt>
                <c:pt idx="67">
                  <c:v>328774</c:v>
                </c:pt>
                <c:pt idx="68">
                  <c:v>333287</c:v>
                </c:pt>
                <c:pt idx="69">
                  <c:v>336990</c:v>
                </c:pt>
                <c:pt idx="70">
                  <c:v>341366</c:v>
                </c:pt>
                <c:pt idx="71">
                  <c:v>345944</c:v>
                </c:pt>
                <c:pt idx="72">
                  <c:v>347623</c:v>
                </c:pt>
                <c:pt idx="73">
                  <c:v>350321</c:v>
                </c:pt>
                <c:pt idx="74">
                  <c:v>355355</c:v>
                </c:pt>
                <c:pt idx="75">
                  <c:v>355793</c:v>
                </c:pt>
                <c:pt idx="76">
                  <c:v>360067</c:v>
                </c:pt>
                <c:pt idx="77">
                  <c:v>363275</c:v>
                </c:pt>
                <c:pt idx="78">
                  <c:v>368424</c:v>
                </c:pt>
                <c:pt idx="79">
                  <c:v>373890</c:v>
                </c:pt>
                <c:pt idx="80">
                  <c:v>378017</c:v>
                </c:pt>
                <c:pt idx="81">
                  <c:v>383414</c:v>
                </c:pt>
                <c:pt idx="82">
                  <c:v>387639</c:v>
                </c:pt>
                <c:pt idx="83">
                  <c:v>387757</c:v>
                </c:pt>
                <c:pt idx="84">
                  <c:v>391256</c:v>
                </c:pt>
                <c:pt idx="85">
                  <c:v>396093</c:v>
                </c:pt>
                <c:pt idx="86">
                  <c:v>399923</c:v>
                </c:pt>
                <c:pt idx="87">
                  <c:v>404522</c:v>
                </c:pt>
                <c:pt idx="88">
                  <c:v>406854</c:v>
                </c:pt>
                <c:pt idx="89">
                  <c:v>411508</c:v>
                </c:pt>
                <c:pt idx="90">
                  <c:v>414324</c:v>
                </c:pt>
                <c:pt idx="91">
                  <c:v>416762</c:v>
                </c:pt>
                <c:pt idx="92">
                  <c:v>422809</c:v>
                </c:pt>
                <c:pt idx="93">
                  <c:v>427072</c:v>
                </c:pt>
                <c:pt idx="94">
                  <c:v>432359</c:v>
                </c:pt>
                <c:pt idx="95">
                  <c:v>435894</c:v>
                </c:pt>
                <c:pt idx="96">
                  <c:v>442051</c:v>
                </c:pt>
                <c:pt idx="97">
                  <c:v>443263</c:v>
                </c:pt>
                <c:pt idx="98">
                  <c:v>449580</c:v>
                </c:pt>
                <c:pt idx="99">
                  <c:v>452378</c:v>
                </c:pt>
                <c:pt idx="100">
                  <c:v>455982</c:v>
                </c:pt>
                <c:pt idx="101">
                  <c:v>460509</c:v>
                </c:pt>
                <c:pt idx="102">
                  <c:v>464423</c:v>
                </c:pt>
                <c:pt idx="103">
                  <c:v>468483</c:v>
                </c:pt>
                <c:pt idx="104">
                  <c:v>472576</c:v>
                </c:pt>
                <c:pt idx="105">
                  <c:v>476899</c:v>
                </c:pt>
                <c:pt idx="106">
                  <c:v>481238</c:v>
                </c:pt>
                <c:pt idx="107">
                  <c:v>484746</c:v>
                </c:pt>
                <c:pt idx="108">
                  <c:v>489099</c:v>
                </c:pt>
                <c:pt idx="109">
                  <c:v>493911</c:v>
                </c:pt>
                <c:pt idx="110">
                  <c:v>497079</c:v>
                </c:pt>
                <c:pt idx="111">
                  <c:v>499614</c:v>
                </c:pt>
                <c:pt idx="112">
                  <c:v>500182</c:v>
                </c:pt>
                <c:pt idx="113">
                  <c:v>503240</c:v>
                </c:pt>
                <c:pt idx="114">
                  <c:v>507821</c:v>
                </c:pt>
                <c:pt idx="115">
                  <c:v>511818</c:v>
                </c:pt>
                <c:pt idx="116">
                  <c:v>515468</c:v>
                </c:pt>
                <c:pt idx="117">
                  <c:v>519402</c:v>
                </c:pt>
                <c:pt idx="118">
                  <c:v>525142</c:v>
                </c:pt>
                <c:pt idx="119">
                  <c:v>526404</c:v>
                </c:pt>
                <c:pt idx="120">
                  <c:v>529579</c:v>
                </c:pt>
                <c:pt idx="121">
                  <c:v>532634</c:v>
                </c:pt>
                <c:pt idx="122">
                  <c:v>534894</c:v>
                </c:pt>
                <c:pt idx="123">
                  <c:v>537443</c:v>
                </c:pt>
                <c:pt idx="124">
                  <c:v>541955</c:v>
                </c:pt>
                <c:pt idx="125">
                  <c:v>546083</c:v>
                </c:pt>
                <c:pt idx="126">
                  <c:v>551296</c:v>
                </c:pt>
                <c:pt idx="127">
                  <c:v>553804</c:v>
                </c:pt>
                <c:pt idx="128">
                  <c:v>558324</c:v>
                </c:pt>
                <c:pt idx="129">
                  <c:v>563064</c:v>
                </c:pt>
                <c:pt idx="130">
                  <c:v>566173</c:v>
                </c:pt>
                <c:pt idx="131">
                  <c:v>569653</c:v>
                </c:pt>
                <c:pt idx="132">
                  <c:v>571127</c:v>
                </c:pt>
                <c:pt idx="133">
                  <c:v>571228</c:v>
                </c:pt>
                <c:pt idx="134">
                  <c:v>571417</c:v>
                </c:pt>
                <c:pt idx="135">
                  <c:v>574193</c:v>
                </c:pt>
                <c:pt idx="136">
                  <c:v>574228</c:v>
                </c:pt>
                <c:pt idx="137">
                  <c:v>575865</c:v>
                </c:pt>
                <c:pt idx="138">
                  <c:v>576131</c:v>
                </c:pt>
                <c:pt idx="139">
                  <c:v>577722</c:v>
                </c:pt>
                <c:pt idx="140">
                  <c:v>580862</c:v>
                </c:pt>
                <c:pt idx="141">
                  <c:v>584942</c:v>
                </c:pt>
                <c:pt idx="142">
                  <c:v>587336</c:v>
                </c:pt>
                <c:pt idx="143">
                  <c:v>590060</c:v>
                </c:pt>
                <c:pt idx="144">
                  <c:v>595558</c:v>
                </c:pt>
                <c:pt idx="145">
                  <c:v>599052</c:v>
                </c:pt>
                <c:pt idx="146">
                  <c:v>602574</c:v>
                </c:pt>
                <c:pt idx="147">
                  <c:v>607857</c:v>
                </c:pt>
                <c:pt idx="148">
                  <c:v>610074</c:v>
                </c:pt>
                <c:pt idx="149">
                  <c:v>612880</c:v>
                </c:pt>
                <c:pt idx="150">
                  <c:v>617217</c:v>
                </c:pt>
                <c:pt idx="151">
                  <c:v>620096</c:v>
                </c:pt>
                <c:pt idx="152">
                  <c:v>622556</c:v>
                </c:pt>
                <c:pt idx="153">
                  <c:v>628162</c:v>
                </c:pt>
                <c:pt idx="154">
                  <c:v>629851</c:v>
                </c:pt>
                <c:pt idx="155">
                  <c:v>634312</c:v>
                </c:pt>
                <c:pt idx="156">
                  <c:v>636609</c:v>
                </c:pt>
                <c:pt idx="157">
                  <c:v>637286</c:v>
                </c:pt>
                <c:pt idx="158">
                  <c:v>637353</c:v>
                </c:pt>
                <c:pt idx="159">
                  <c:v>639153</c:v>
                </c:pt>
                <c:pt idx="160">
                  <c:v>643152</c:v>
                </c:pt>
                <c:pt idx="161">
                  <c:v>648877</c:v>
                </c:pt>
                <c:pt idx="162">
                  <c:v>655381</c:v>
                </c:pt>
                <c:pt idx="163">
                  <c:v>657196</c:v>
                </c:pt>
                <c:pt idx="164">
                  <c:v>662989</c:v>
                </c:pt>
                <c:pt idx="165">
                  <c:v>663070</c:v>
                </c:pt>
                <c:pt idx="166">
                  <c:v>664329</c:v>
                </c:pt>
                <c:pt idx="167">
                  <c:v>671839</c:v>
                </c:pt>
                <c:pt idx="168">
                  <c:v>677137</c:v>
                </c:pt>
                <c:pt idx="169">
                  <c:v>681159</c:v>
                </c:pt>
                <c:pt idx="170">
                  <c:v>684292</c:v>
                </c:pt>
                <c:pt idx="171">
                  <c:v>689584</c:v>
                </c:pt>
                <c:pt idx="172">
                  <c:v>694180</c:v>
                </c:pt>
                <c:pt idx="173">
                  <c:v>694664</c:v>
                </c:pt>
                <c:pt idx="174">
                  <c:v>696099</c:v>
                </c:pt>
                <c:pt idx="175">
                  <c:v>701932</c:v>
                </c:pt>
                <c:pt idx="176">
                  <c:v>707701</c:v>
                </c:pt>
                <c:pt idx="177">
                  <c:v>710295</c:v>
                </c:pt>
                <c:pt idx="178">
                  <c:v>713691</c:v>
                </c:pt>
                <c:pt idx="179">
                  <c:v>716196</c:v>
                </c:pt>
                <c:pt idx="180">
                  <c:v>720680</c:v>
                </c:pt>
                <c:pt idx="181">
                  <c:v>724030</c:v>
                </c:pt>
                <c:pt idx="182">
                  <c:v>727156</c:v>
                </c:pt>
                <c:pt idx="183">
                  <c:v>730967</c:v>
                </c:pt>
                <c:pt idx="184">
                  <c:v>732550</c:v>
                </c:pt>
                <c:pt idx="185">
                  <c:v>732965</c:v>
                </c:pt>
                <c:pt idx="186">
                  <c:v>736673</c:v>
                </c:pt>
                <c:pt idx="187">
                  <c:v>740853</c:v>
                </c:pt>
                <c:pt idx="188">
                  <c:v>744805</c:v>
                </c:pt>
                <c:pt idx="189">
                  <c:v>748671</c:v>
                </c:pt>
                <c:pt idx="190">
                  <c:v>752352</c:v>
                </c:pt>
                <c:pt idx="191">
                  <c:v>754225</c:v>
                </c:pt>
                <c:pt idx="192">
                  <c:v>757244</c:v>
                </c:pt>
                <c:pt idx="193">
                  <c:v>761473</c:v>
                </c:pt>
                <c:pt idx="194">
                  <c:v>766104</c:v>
                </c:pt>
                <c:pt idx="195">
                  <c:v>771788</c:v>
                </c:pt>
                <c:pt idx="196">
                  <c:v>775507</c:v>
                </c:pt>
                <c:pt idx="197">
                  <c:v>775562</c:v>
                </c:pt>
                <c:pt idx="198">
                  <c:v>775639</c:v>
                </c:pt>
                <c:pt idx="199">
                  <c:v>779908</c:v>
                </c:pt>
                <c:pt idx="200">
                  <c:v>785046</c:v>
                </c:pt>
                <c:pt idx="201">
                  <c:v>786421</c:v>
                </c:pt>
                <c:pt idx="202">
                  <c:v>790103</c:v>
                </c:pt>
                <c:pt idx="203">
                  <c:v>793613</c:v>
                </c:pt>
                <c:pt idx="204">
                  <c:v>798079</c:v>
                </c:pt>
                <c:pt idx="205">
                  <c:v>801350</c:v>
                </c:pt>
                <c:pt idx="206">
                  <c:v>803497</c:v>
                </c:pt>
                <c:pt idx="207">
                  <c:v>808955</c:v>
                </c:pt>
                <c:pt idx="208">
                  <c:v>810504</c:v>
                </c:pt>
                <c:pt idx="209">
                  <c:v>810594</c:v>
                </c:pt>
                <c:pt idx="210">
                  <c:v>813819</c:v>
                </c:pt>
                <c:pt idx="211">
                  <c:v>815456</c:v>
                </c:pt>
                <c:pt idx="212">
                  <c:v>815477</c:v>
                </c:pt>
                <c:pt idx="213">
                  <c:v>818711</c:v>
                </c:pt>
                <c:pt idx="214">
                  <c:v>823922</c:v>
                </c:pt>
                <c:pt idx="215">
                  <c:v>828876</c:v>
                </c:pt>
                <c:pt idx="216">
                  <c:v>829980</c:v>
                </c:pt>
                <c:pt idx="217">
                  <c:v>832811</c:v>
                </c:pt>
                <c:pt idx="218">
                  <c:v>837416</c:v>
                </c:pt>
                <c:pt idx="219">
                  <c:v>840563</c:v>
                </c:pt>
                <c:pt idx="220">
                  <c:v>846268</c:v>
                </c:pt>
                <c:pt idx="221">
                  <c:v>846304</c:v>
                </c:pt>
                <c:pt idx="222">
                  <c:v>848917</c:v>
                </c:pt>
                <c:pt idx="223">
                  <c:v>852617</c:v>
                </c:pt>
                <c:pt idx="224">
                  <c:v>857752</c:v>
                </c:pt>
                <c:pt idx="225">
                  <c:v>862667</c:v>
                </c:pt>
                <c:pt idx="226">
                  <c:v>863759</c:v>
                </c:pt>
                <c:pt idx="227">
                  <c:v>868017</c:v>
                </c:pt>
                <c:pt idx="228">
                  <c:v>872398</c:v>
                </c:pt>
                <c:pt idx="229">
                  <c:v>876514</c:v>
                </c:pt>
                <c:pt idx="230">
                  <c:v>878896</c:v>
                </c:pt>
                <c:pt idx="231">
                  <c:v>879067</c:v>
                </c:pt>
                <c:pt idx="232">
                  <c:v>883126</c:v>
                </c:pt>
                <c:pt idx="233">
                  <c:v>888573</c:v>
                </c:pt>
                <c:pt idx="234">
                  <c:v>891966</c:v>
                </c:pt>
                <c:pt idx="235">
                  <c:v>892321</c:v>
                </c:pt>
                <c:pt idx="236">
                  <c:v>896969</c:v>
                </c:pt>
                <c:pt idx="237">
                  <c:v>899880</c:v>
                </c:pt>
                <c:pt idx="238">
                  <c:v>902233</c:v>
                </c:pt>
                <c:pt idx="239">
                  <c:v>909393</c:v>
                </c:pt>
                <c:pt idx="240">
                  <c:v>912415</c:v>
                </c:pt>
                <c:pt idx="241">
                  <c:v>912711</c:v>
                </c:pt>
                <c:pt idx="242">
                  <c:v>916737</c:v>
                </c:pt>
                <c:pt idx="243">
                  <c:v>919407</c:v>
                </c:pt>
                <c:pt idx="244">
                  <c:v>920057</c:v>
                </c:pt>
                <c:pt idx="245">
                  <c:v>920236</c:v>
                </c:pt>
                <c:pt idx="246">
                  <c:v>920276</c:v>
                </c:pt>
                <c:pt idx="247">
                  <c:v>926503</c:v>
                </c:pt>
                <c:pt idx="248">
                  <c:v>932865</c:v>
                </c:pt>
                <c:pt idx="249">
                  <c:v>935454</c:v>
                </c:pt>
                <c:pt idx="250">
                  <c:v>941310</c:v>
                </c:pt>
                <c:pt idx="251">
                  <c:v>944024</c:v>
                </c:pt>
                <c:pt idx="252">
                  <c:v>947748</c:v>
                </c:pt>
                <c:pt idx="253">
                  <c:v>949962</c:v>
                </c:pt>
                <c:pt idx="254">
                  <c:v>952355</c:v>
                </c:pt>
                <c:pt idx="255">
                  <c:v>954160</c:v>
                </c:pt>
                <c:pt idx="256">
                  <c:v>954447</c:v>
                </c:pt>
                <c:pt idx="257">
                  <c:v>954538</c:v>
                </c:pt>
                <c:pt idx="258">
                  <c:v>959483</c:v>
                </c:pt>
                <c:pt idx="259">
                  <c:v>963948</c:v>
                </c:pt>
                <c:pt idx="260">
                  <c:v>967306</c:v>
                </c:pt>
                <c:pt idx="261">
                  <c:v>972636</c:v>
                </c:pt>
                <c:pt idx="262">
                  <c:v>975112</c:v>
                </c:pt>
                <c:pt idx="263">
                  <c:v>979614</c:v>
                </c:pt>
                <c:pt idx="264">
                  <c:v>979756</c:v>
                </c:pt>
                <c:pt idx="265">
                  <c:v>983480</c:v>
                </c:pt>
                <c:pt idx="266">
                  <c:v>984971</c:v>
                </c:pt>
                <c:pt idx="267">
                  <c:v>986969</c:v>
                </c:pt>
                <c:pt idx="268">
                  <c:v>989189</c:v>
                </c:pt>
                <c:pt idx="269">
                  <c:v>994482</c:v>
                </c:pt>
                <c:pt idx="270">
                  <c:v>1000047</c:v>
                </c:pt>
                <c:pt idx="271">
                  <c:v>1004987</c:v>
                </c:pt>
                <c:pt idx="272">
                  <c:v>1008721</c:v>
                </c:pt>
                <c:pt idx="273">
                  <c:v>1008831</c:v>
                </c:pt>
                <c:pt idx="274">
                  <c:v>1009729</c:v>
                </c:pt>
                <c:pt idx="275">
                  <c:v>1010878</c:v>
                </c:pt>
                <c:pt idx="276">
                  <c:v>1014345</c:v>
                </c:pt>
                <c:pt idx="277">
                  <c:v>1017526</c:v>
                </c:pt>
                <c:pt idx="278">
                  <c:v>1022170</c:v>
                </c:pt>
                <c:pt idx="279">
                  <c:v>1025396</c:v>
                </c:pt>
                <c:pt idx="280">
                  <c:v>1028641</c:v>
                </c:pt>
                <c:pt idx="281">
                  <c:v>1031023</c:v>
                </c:pt>
                <c:pt idx="282">
                  <c:v>1033029</c:v>
                </c:pt>
                <c:pt idx="283">
                  <c:v>1036533</c:v>
                </c:pt>
                <c:pt idx="284">
                  <c:v>1039985</c:v>
                </c:pt>
                <c:pt idx="285">
                  <c:v>1041666</c:v>
                </c:pt>
                <c:pt idx="286">
                  <c:v>1043987</c:v>
                </c:pt>
                <c:pt idx="287">
                  <c:v>1046213</c:v>
                </c:pt>
                <c:pt idx="288">
                  <c:v>1048977</c:v>
                </c:pt>
                <c:pt idx="289">
                  <c:v>1051771</c:v>
                </c:pt>
                <c:pt idx="290">
                  <c:v>1053225</c:v>
                </c:pt>
                <c:pt idx="291">
                  <c:v>1055880</c:v>
                </c:pt>
                <c:pt idx="292">
                  <c:v>1058748</c:v>
                </c:pt>
                <c:pt idx="293">
                  <c:v>1059506</c:v>
                </c:pt>
                <c:pt idx="294">
                  <c:v>1061235</c:v>
                </c:pt>
                <c:pt idx="295">
                  <c:v>1062963</c:v>
                </c:pt>
                <c:pt idx="296">
                  <c:v>1063020</c:v>
                </c:pt>
                <c:pt idx="297">
                  <c:v>1064316</c:v>
                </c:pt>
                <c:pt idx="298">
                  <c:v>1065829</c:v>
                </c:pt>
              </c:numCache>
            </c:numRef>
          </c:val>
          <c:smooth val="0"/>
        </c:ser>
        <c:ser>
          <c:idx val="57"/>
          <c:order val="26"/>
          <c:tx>
            <c:v>S26</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Elasticity!$C$404:$KO$404</c:f>
              <c:numCache>
                <c:formatCode>General</c:formatCode>
                <c:ptCount val="299"/>
                <c:pt idx="0">
                  <c:v>3</c:v>
                </c:pt>
                <c:pt idx="1">
                  <c:v>843</c:v>
                </c:pt>
                <c:pt idx="2">
                  <c:v>4964</c:v>
                </c:pt>
                <c:pt idx="3">
                  <c:v>11689</c:v>
                </c:pt>
                <c:pt idx="4">
                  <c:v>19145</c:v>
                </c:pt>
                <c:pt idx="5">
                  <c:v>27102</c:v>
                </c:pt>
                <c:pt idx="6">
                  <c:v>32394</c:v>
                </c:pt>
                <c:pt idx="7">
                  <c:v>40711</c:v>
                </c:pt>
                <c:pt idx="8">
                  <c:v>45344</c:v>
                </c:pt>
                <c:pt idx="9">
                  <c:v>51795</c:v>
                </c:pt>
                <c:pt idx="10">
                  <c:v>57433</c:v>
                </c:pt>
                <c:pt idx="11">
                  <c:v>63834</c:v>
                </c:pt>
                <c:pt idx="12">
                  <c:v>70330</c:v>
                </c:pt>
                <c:pt idx="13">
                  <c:v>75629</c:v>
                </c:pt>
                <c:pt idx="14">
                  <c:v>81257</c:v>
                </c:pt>
                <c:pt idx="15">
                  <c:v>87401</c:v>
                </c:pt>
                <c:pt idx="16">
                  <c:v>92980</c:v>
                </c:pt>
                <c:pt idx="17">
                  <c:v>101045</c:v>
                </c:pt>
                <c:pt idx="18">
                  <c:v>104720</c:v>
                </c:pt>
                <c:pt idx="19">
                  <c:v>111453</c:v>
                </c:pt>
                <c:pt idx="20">
                  <c:v>116356</c:v>
                </c:pt>
                <c:pt idx="21">
                  <c:v>122043</c:v>
                </c:pt>
                <c:pt idx="22">
                  <c:v>126806</c:v>
                </c:pt>
                <c:pt idx="23">
                  <c:v>132270</c:v>
                </c:pt>
                <c:pt idx="24">
                  <c:v>137995</c:v>
                </c:pt>
                <c:pt idx="25">
                  <c:v>143985</c:v>
                </c:pt>
                <c:pt idx="26">
                  <c:v>150854</c:v>
                </c:pt>
                <c:pt idx="27">
                  <c:v>155532</c:v>
                </c:pt>
                <c:pt idx="28">
                  <c:v>162199</c:v>
                </c:pt>
                <c:pt idx="29">
                  <c:v>167444</c:v>
                </c:pt>
                <c:pt idx="30">
                  <c:v>174656</c:v>
                </c:pt>
                <c:pt idx="31">
                  <c:v>180452</c:v>
                </c:pt>
                <c:pt idx="32">
                  <c:v>185954</c:v>
                </c:pt>
                <c:pt idx="33">
                  <c:v>191063</c:v>
                </c:pt>
                <c:pt idx="34">
                  <c:v>195552</c:v>
                </c:pt>
                <c:pt idx="35">
                  <c:v>201747</c:v>
                </c:pt>
                <c:pt idx="36">
                  <c:v>207047</c:v>
                </c:pt>
                <c:pt idx="37">
                  <c:v>212381</c:v>
                </c:pt>
                <c:pt idx="38">
                  <c:v>218940</c:v>
                </c:pt>
                <c:pt idx="39">
                  <c:v>224488</c:v>
                </c:pt>
                <c:pt idx="40">
                  <c:v>228203</c:v>
                </c:pt>
                <c:pt idx="41">
                  <c:v>233402</c:v>
                </c:pt>
                <c:pt idx="42">
                  <c:v>237900</c:v>
                </c:pt>
                <c:pt idx="43">
                  <c:v>242463</c:v>
                </c:pt>
                <c:pt idx="44">
                  <c:v>246134</c:v>
                </c:pt>
                <c:pt idx="45">
                  <c:v>250455</c:v>
                </c:pt>
                <c:pt idx="46">
                  <c:v>251071</c:v>
                </c:pt>
                <c:pt idx="47">
                  <c:v>251102</c:v>
                </c:pt>
                <c:pt idx="48">
                  <c:v>255882</c:v>
                </c:pt>
                <c:pt idx="49">
                  <c:v>258882</c:v>
                </c:pt>
                <c:pt idx="50">
                  <c:v>262236</c:v>
                </c:pt>
                <c:pt idx="51">
                  <c:v>266456</c:v>
                </c:pt>
                <c:pt idx="52">
                  <c:v>271974</c:v>
                </c:pt>
                <c:pt idx="53">
                  <c:v>278416</c:v>
                </c:pt>
                <c:pt idx="54">
                  <c:v>282658</c:v>
                </c:pt>
                <c:pt idx="55">
                  <c:v>287129</c:v>
                </c:pt>
                <c:pt idx="56">
                  <c:v>294290</c:v>
                </c:pt>
                <c:pt idx="57">
                  <c:v>295888</c:v>
                </c:pt>
                <c:pt idx="58">
                  <c:v>290484</c:v>
                </c:pt>
                <c:pt idx="59">
                  <c:v>295564</c:v>
                </c:pt>
                <c:pt idx="60">
                  <c:v>300241</c:v>
                </c:pt>
                <c:pt idx="61">
                  <c:v>302764</c:v>
                </c:pt>
                <c:pt idx="62">
                  <c:v>307234</c:v>
                </c:pt>
                <c:pt idx="63">
                  <c:v>310512</c:v>
                </c:pt>
                <c:pt idx="64">
                  <c:v>314028</c:v>
                </c:pt>
                <c:pt idx="65">
                  <c:v>320304</c:v>
                </c:pt>
                <c:pt idx="66">
                  <c:v>323842</c:v>
                </c:pt>
                <c:pt idx="67">
                  <c:v>328634</c:v>
                </c:pt>
                <c:pt idx="68">
                  <c:v>333289</c:v>
                </c:pt>
                <c:pt idx="69">
                  <c:v>336877</c:v>
                </c:pt>
                <c:pt idx="70">
                  <c:v>341327</c:v>
                </c:pt>
                <c:pt idx="71">
                  <c:v>345994</c:v>
                </c:pt>
                <c:pt idx="72">
                  <c:v>347530</c:v>
                </c:pt>
                <c:pt idx="73">
                  <c:v>350282</c:v>
                </c:pt>
                <c:pt idx="74">
                  <c:v>355357</c:v>
                </c:pt>
                <c:pt idx="75">
                  <c:v>355791</c:v>
                </c:pt>
                <c:pt idx="76">
                  <c:v>360080</c:v>
                </c:pt>
                <c:pt idx="77">
                  <c:v>363244</c:v>
                </c:pt>
                <c:pt idx="78">
                  <c:v>368423</c:v>
                </c:pt>
                <c:pt idx="79">
                  <c:v>373881</c:v>
                </c:pt>
                <c:pt idx="80">
                  <c:v>377919</c:v>
                </c:pt>
                <c:pt idx="81">
                  <c:v>383331</c:v>
                </c:pt>
                <c:pt idx="82">
                  <c:v>387430</c:v>
                </c:pt>
                <c:pt idx="83">
                  <c:v>387764</c:v>
                </c:pt>
                <c:pt idx="84">
                  <c:v>390999</c:v>
                </c:pt>
                <c:pt idx="85">
                  <c:v>396087</c:v>
                </c:pt>
                <c:pt idx="86">
                  <c:v>399929</c:v>
                </c:pt>
                <c:pt idx="87">
                  <c:v>404511</c:v>
                </c:pt>
                <c:pt idx="88">
                  <c:v>406905</c:v>
                </c:pt>
                <c:pt idx="89">
                  <c:v>411516</c:v>
                </c:pt>
                <c:pt idx="90">
                  <c:v>414039</c:v>
                </c:pt>
                <c:pt idx="91">
                  <c:v>416760</c:v>
                </c:pt>
                <c:pt idx="92">
                  <c:v>422825</c:v>
                </c:pt>
                <c:pt idx="93">
                  <c:v>427059</c:v>
                </c:pt>
                <c:pt idx="94">
                  <c:v>432366</c:v>
                </c:pt>
                <c:pt idx="95">
                  <c:v>435895</c:v>
                </c:pt>
                <c:pt idx="96">
                  <c:v>442084</c:v>
                </c:pt>
                <c:pt idx="97">
                  <c:v>443300</c:v>
                </c:pt>
                <c:pt idx="98">
                  <c:v>449579</c:v>
                </c:pt>
                <c:pt idx="99">
                  <c:v>452462</c:v>
                </c:pt>
                <c:pt idx="100">
                  <c:v>455973</c:v>
                </c:pt>
                <c:pt idx="101">
                  <c:v>460521</c:v>
                </c:pt>
                <c:pt idx="102">
                  <c:v>464431</c:v>
                </c:pt>
                <c:pt idx="103">
                  <c:v>468485</c:v>
                </c:pt>
                <c:pt idx="104">
                  <c:v>472780</c:v>
                </c:pt>
                <c:pt idx="105">
                  <c:v>476845</c:v>
                </c:pt>
                <c:pt idx="106">
                  <c:v>481232</c:v>
                </c:pt>
                <c:pt idx="107">
                  <c:v>484734</c:v>
                </c:pt>
                <c:pt idx="108">
                  <c:v>489093</c:v>
                </c:pt>
                <c:pt idx="109">
                  <c:v>493892</c:v>
                </c:pt>
                <c:pt idx="110">
                  <c:v>497078</c:v>
                </c:pt>
                <c:pt idx="111">
                  <c:v>499891</c:v>
                </c:pt>
                <c:pt idx="112">
                  <c:v>500232</c:v>
                </c:pt>
                <c:pt idx="113">
                  <c:v>503158</c:v>
                </c:pt>
                <c:pt idx="114">
                  <c:v>507732</c:v>
                </c:pt>
                <c:pt idx="115">
                  <c:v>511888</c:v>
                </c:pt>
                <c:pt idx="116">
                  <c:v>515317</c:v>
                </c:pt>
                <c:pt idx="117">
                  <c:v>519434</c:v>
                </c:pt>
                <c:pt idx="118">
                  <c:v>524949</c:v>
                </c:pt>
                <c:pt idx="119">
                  <c:v>526404</c:v>
                </c:pt>
                <c:pt idx="120">
                  <c:v>529556</c:v>
                </c:pt>
                <c:pt idx="121">
                  <c:v>532654</c:v>
                </c:pt>
                <c:pt idx="122">
                  <c:v>534894</c:v>
                </c:pt>
                <c:pt idx="123">
                  <c:v>537453</c:v>
                </c:pt>
                <c:pt idx="124">
                  <c:v>541950</c:v>
                </c:pt>
                <c:pt idx="125">
                  <c:v>546087</c:v>
                </c:pt>
                <c:pt idx="126">
                  <c:v>551156</c:v>
                </c:pt>
                <c:pt idx="127">
                  <c:v>553801</c:v>
                </c:pt>
                <c:pt idx="128">
                  <c:v>558233</c:v>
                </c:pt>
                <c:pt idx="129">
                  <c:v>563069</c:v>
                </c:pt>
                <c:pt idx="130">
                  <c:v>566240</c:v>
                </c:pt>
                <c:pt idx="131">
                  <c:v>569627</c:v>
                </c:pt>
                <c:pt idx="132">
                  <c:v>571137</c:v>
                </c:pt>
                <c:pt idx="133">
                  <c:v>571241</c:v>
                </c:pt>
                <c:pt idx="134">
                  <c:v>571416</c:v>
                </c:pt>
                <c:pt idx="135">
                  <c:v>573913</c:v>
                </c:pt>
                <c:pt idx="136">
                  <c:v>574107</c:v>
                </c:pt>
                <c:pt idx="137">
                  <c:v>575884</c:v>
                </c:pt>
                <c:pt idx="138">
                  <c:v>576185</c:v>
                </c:pt>
                <c:pt idx="139">
                  <c:v>577303</c:v>
                </c:pt>
                <c:pt idx="140">
                  <c:v>580631</c:v>
                </c:pt>
                <c:pt idx="141">
                  <c:v>584913</c:v>
                </c:pt>
                <c:pt idx="142">
                  <c:v>587025</c:v>
                </c:pt>
                <c:pt idx="143">
                  <c:v>590034</c:v>
                </c:pt>
                <c:pt idx="144">
                  <c:v>595646</c:v>
                </c:pt>
                <c:pt idx="145">
                  <c:v>599067</c:v>
                </c:pt>
                <c:pt idx="146">
                  <c:v>602596</c:v>
                </c:pt>
                <c:pt idx="147">
                  <c:v>607566</c:v>
                </c:pt>
                <c:pt idx="148">
                  <c:v>609619</c:v>
                </c:pt>
                <c:pt idx="149">
                  <c:v>613010</c:v>
                </c:pt>
                <c:pt idx="150">
                  <c:v>617241</c:v>
                </c:pt>
                <c:pt idx="151">
                  <c:v>620092</c:v>
                </c:pt>
                <c:pt idx="152">
                  <c:v>622574</c:v>
                </c:pt>
                <c:pt idx="153">
                  <c:v>627748</c:v>
                </c:pt>
                <c:pt idx="154">
                  <c:v>629705</c:v>
                </c:pt>
                <c:pt idx="155">
                  <c:v>634341</c:v>
                </c:pt>
                <c:pt idx="156">
                  <c:v>636615</c:v>
                </c:pt>
                <c:pt idx="157">
                  <c:v>637304</c:v>
                </c:pt>
                <c:pt idx="158">
                  <c:v>637374</c:v>
                </c:pt>
                <c:pt idx="159">
                  <c:v>639125</c:v>
                </c:pt>
                <c:pt idx="160">
                  <c:v>643165</c:v>
                </c:pt>
                <c:pt idx="161">
                  <c:v>648811</c:v>
                </c:pt>
                <c:pt idx="162">
                  <c:v>655368</c:v>
                </c:pt>
                <c:pt idx="163">
                  <c:v>657290</c:v>
                </c:pt>
                <c:pt idx="164">
                  <c:v>663180</c:v>
                </c:pt>
                <c:pt idx="165">
                  <c:v>663180</c:v>
                </c:pt>
                <c:pt idx="166">
                  <c:v>664035</c:v>
                </c:pt>
                <c:pt idx="167">
                  <c:v>671834</c:v>
                </c:pt>
                <c:pt idx="168">
                  <c:v>677130</c:v>
                </c:pt>
                <c:pt idx="169">
                  <c:v>681268</c:v>
                </c:pt>
                <c:pt idx="170">
                  <c:v>684272</c:v>
                </c:pt>
                <c:pt idx="171">
                  <c:v>689593</c:v>
                </c:pt>
                <c:pt idx="172">
                  <c:v>694211</c:v>
                </c:pt>
                <c:pt idx="173">
                  <c:v>694671</c:v>
                </c:pt>
                <c:pt idx="174">
                  <c:v>696101</c:v>
                </c:pt>
                <c:pt idx="175">
                  <c:v>701949</c:v>
                </c:pt>
                <c:pt idx="176">
                  <c:v>707632</c:v>
                </c:pt>
                <c:pt idx="177">
                  <c:v>710271</c:v>
                </c:pt>
                <c:pt idx="178">
                  <c:v>713695</c:v>
                </c:pt>
                <c:pt idx="179">
                  <c:v>716180</c:v>
                </c:pt>
                <c:pt idx="180">
                  <c:v>720579</c:v>
                </c:pt>
                <c:pt idx="181">
                  <c:v>724031</c:v>
                </c:pt>
                <c:pt idx="182">
                  <c:v>727180</c:v>
                </c:pt>
                <c:pt idx="183">
                  <c:v>731005</c:v>
                </c:pt>
                <c:pt idx="184">
                  <c:v>732550</c:v>
                </c:pt>
                <c:pt idx="185">
                  <c:v>732966</c:v>
                </c:pt>
                <c:pt idx="186">
                  <c:v>736664</c:v>
                </c:pt>
                <c:pt idx="187">
                  <c:v>740675</c:v>
                </c:pt>
                <c:pt idx="188">
                  <c:v>744683</c:v>
                </c:pt>
                <c:pt idx="189">
                  <c:v>748528</c:v>
                </c:pt>
                <c:pt idx="190">
                  <c:v>752341</c:v>
                </c:pt>
                <c:pt idx="191">
                  <c:v>754133</c:v>
                </c:pt>
                <c:pt idx="192">
                  <c:v>757257</c:v>
                </c:pt>
                <c:pt idx="193">
                  <c:v>761508</c:v>
                </c:pt>
                <c:pt idx="194">
                  <c:v>765964</c:v>
                </c:pt>
                <c:pt idx="195">
                  <c:v>771862</c:v>
                </c:pt>
                <c:pt idx="196">
                  <c:v>775514</c:v>
                </c:pt>
                <c:pt idx="197">
                  <c:v>775572</c:v>
                </c:pt>
                <c:pt idx="198">
                  <c:v>775640</c:v>
                </c:pt>
                <c:pt idx="199">
                  <c:v>779916</c:v>
                </c:pt>
                <c:pt idx="200">
                  <c:v>785032</c:v>
                </c:pt>
                <c:pt idx="201">
                  <c:v>786532</c:v>
                </c:pt>
                <c:pt idx="202">
                  <c:v>790076</c:v>
                </c:pt>
                <c:pt idx="203">
                  <c:v>793618</c:v>
                </c:pt>
                <c:pt idx="204">
                  <c:v>798078</c:v>
                </c:pt>
                <c:pt idx="205">
                  <c:v>801735</c:v>
                </c:pt>
                <c:pt idx="206">
                  <c:v>803431</c:v>
                </c:pt>
                <c:pt idx="207">
                  <c:v>808889</c:v>
                </c:pt>
                <c:pt idx="208">
                  <c:v>810396</c:v>
                </c:pt>
                <c:pt idx="209">
                  <c:v>810473</c:v>
                </c:pt>
                <c:pt idx="210">
                  <c:v>813722</c:v>
                </c:pt>
                <c:pt idx="211">
                  <c:v>815433</c:v>
                </c:pt>
                <c:pt idx="212">
                  <c:v>815454</c:v>
                </c:pt>
                <c:pt idx="213">
                  <c:v>818718</c:v>
                </c:pt>
                <c:pt idx="214">
                  <c:v>823907</c:v>
                </c:pt>
                <c:pt idx="215">
                  <c:v>828277</c:v>
                </c:pt>
                <c:pt idx="216">
                  <c:v>829976</c:v>
                </c:pt>
                <c:pt idx="217">
                  <c:v>832820</c:v>
                </c:pt>
                <c:pt idx="218">
                  <c:v>838016</c:v>
                </c:pt>
                <c:pt idx="219">
                  <c:v>840598</c:v>
                </c:pt>
                <c:pt idx="220">
                  <c:v>846283</c:v>
                </c:pt>
                <c:pt idx="221">
                  <c:v>846366</c:v>
                </c:pt>
                <c:pt idx="222">
                  <c:v>848985</c:v>
                </c:pt>
                <c:pt idx="223">
                  <c:v>852571</c:v>
                </c:pt>
                <c:pt idx="224">
                  <c:v>857741</c:v>
                </c:pt>
                <c:pt idx="225">
                  <c:v>862630</c:v>
                </c:pt>
                <c:pt idx="226">
                  <c:v>863775</c:v>
                </c:pt>
                <c:pt idx="227">
                  <c:v>868006</c:v>
                </c:pt>
                <c:pt idx="228">
                  <c:v>872400</c:v>
                </c:pt>
                <c:pt idx="229">
                  <c:v>876477</c:v>
                </c:pt>
                <c:pt idx="230">
                  <c:v>878895</c:v>
                </c:pt>
                <c:pt idx="231">
                  <c:v>879065</c:v>
                </c:pt>
                <c:pt idx="232">
                  <c:v>883342</c:v>
                </c:pt>
                <c:pt idx="233">
                  <c:v>888490</c:v>
                </c:pt>
                <c:pt idx="234">
                  <c:v>891870</c:v>
                </c:pt>
                <c:pt idx="235">
                  <c:v>892353</c:v>
                </c:pt>
                <c:pt idx="236">
                  <c:v>897029</c:v>
                </c:pt>
                <c:pt idx="237">
                  <c:v>899916</c:v>
                </c:pt>
                <c:pt idx="238">
                  <c:v>902266</c:v>
                </c:pt>
                <c:pt idx="239">
                  <c:v>909409</c:v>
                </c:pt>
                <c:pt idx="240">
                  <c:v>912533</c:v>
                </c:pt>
                <c:pt idx="241">
                  <c:v>912681</c:v>
                </c:pt>
                <c:pt idx="242">
                  <c:v>916674</c:v>
                </c:pt>
                <c:pt idx="243">
                  <c:v>919453</c:v>
                </c:pt>
                <c:pt idx="244">
                  <c:v>920060</c:v>
                </c:pt>
                <c:pt idx="245">
                  <c:v>920238</c:v>
                </c:pt>
                <c:pt idx="246">
                  <c:v>920269</c:v>
                </c:pt>
                <c:pt idx="247">
                  <c:v>926511</c:v>
                </c:pt>
                <c:pt idx="248">
                  <c:v>932923</c:v>
                </c:pt>
                <c:pt idx="249">
                  <c:v>935490</c:v>
                </c:pt>
                <c:pt idx="250">
                  <c:v>941339</c:v>
                </c:pt>
                <c:pt idx="251">
                  <c:v>944027</c:v>
                </c:pt>
                <c:pt idx="252">
                  <c:v>947809</c:v>
                </c:pt>
                <c:pt idx="253">
                  <c:v>950076</c:v>
                </c:pt>
                <c:pt idx="254">
                  <c:v>952294</c:v>
                </c:pt>
                <c:pt idx="255">
                  <c:v>954076</c:v>
                </c:pt>
                <c:pt idx="256">
                  <c:v>954383</c:v>
                </c:pt>
                <c:pt idx="257">
                  <c:v>954518</c:v>
                </c:pt>
                <c:pt idx="258">
                  <c:v>959493</c:v>
                </c:pt>
                <c:pt idx="259">
                  <c:v>963817</c:v>
                </c:pt>
                <c:pt idx="260">
                  <c:v>967225</c:v>
                </c:pt>
                <c:pt idx="261">
                  <c:v>972670</c:v>
                </c:pt>
                <c:pt idx="262">
                  <c:v>975099</c:v>
                </c:pt>
                <c:pt idx="263">
                  <c:v>979616</c:v>
                </c:pt>
                <c:pt idx="264">
                  <c:v>979759</c:v>
                </c:pt>
                <c:pt idx="265">
                  <c:v>983091</c:v>
                </c:pt>
                <c:pt idx="266">
                  <c:v>984668</c:v>
                </c:pt>
                <c:pt idx="267">
                  <c:v>986973</c:v>
                </c:pt>
                <c:pt idx="268">
                  <c:v>989167</c:v>
                </c:pt>
                <c:pt idx="269">
                  <c:v>994557</c:v>
                </c:pt>
                <c:pt idx="270">
                  <c:v>1000018</c:v>
                </c:pt>
                <c:pt idx="271">
                  <c:v>1004972</c:v>
                </c:pt>
                <c:pt idx="272">
                  <c:v>1008720</c:v>
                </c:pt>
                <c:pt idx="273">
                  <c:v>1008833</c:v>
                </c:pt>
                <c:pt idx="274">
                  <c:v>1009724</c:v>
                </c:pt>
                <c:pt idx="275">
                  <c:v>1010870</c:v>
                </c:pt>
                <c:pt idx="276">
                  <c:v>1014338</c:v>
                </c:pt>
                <c:pt idx="277">
                  <c:v>1017518</c:v>
                </c:pt>
                <c:pt idx="278">
                  <c:v>1022210</c:v>
                </c:pt>
                <c:pt idx="279">
                  <c:v>1025408</c:v>
                </c:pt>
                <c:pt idx="280">
                  <c:v>1028642</c:v>
                </c:pt>
                <c:pt idx="281">
                  <c:v>1031026</c:v>
                </c:pt>
                <c:pt idx="282">
                  <c:v>1033032</c:v>
                </c:pt>
                <c:pt idx="283">
                  <c:v>1036504</c:v>
                </c:pt>
                <c:pt idx="284">
                  <c:v>1039983</c:v>
                </c:pt>
                <c:pt idx="285">
                  <c:v>1041674</c:v>
                </c:pt>
                <c:pt idx="286">
                  <c:v>1044006</c:v>
                </c:pt>
                <c:pt idx="287">
                  <c:v>1046264</c:v>
                </c:pt>
                <c:pt idx="288">
                  <c:v>1048969</c:v>
                </c:pt>
                <c:pt idx="289">
                  <c:v>1051766</c:v>
                </c:pt>
                <c:pt idx="290">
                  <c:v>1053152</c:v>
                </c:pt>
                <c:pt idx="291">
                  <c:v>1055877</c:v>
                </c:pt>
                <c:pt idx="292">
                  <c:v>1058751</c:v>
                </c:pt>
                <c:pt idx="293">
                  <c:v>1059522</c:v>
                </c:pt>
                <c:pt idx="294">
                  <c:v>1061246</c:v>
                </c:pt>
                <c:pt idx="295">
                  <c:v>1062959</c:v>
                </c:pt>
                <c:pt idx="296">
                  <c:v>1063023</c:v>
                </c:pt>
                <c:pt idx="297">
                  <c:v>1064246</c:v>
                </c:pt>
                <c:pt idx="298">
                  <c:v>1065838</c:v>
                </c:pt>
              </c:numCache>
            </c:numRef>
          </c:val>
          <c:smooth val="0"/>
        </c:ser>
        <c:ser>
          <c:idx val="58"/>
          <c:order val="27"/>
          <c:tx>
            <c:v>S27</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Elasticity!$C$416:$KO$416</c:f>
              <c:numCache>
                <c:formatCode>General</c:formatCode>
                <c:ptCount val="299"/>
                <c:pt idx="0">
                  <c:v>2</c:v>
                </c:pt>
                <c:pt idx="1">
                  <c:v>853</c:v>
                </c:pt>
                <c:pt idx="2">
                  <c:v>4986</c:v>
                </c:pt>
                <c:pt idx="3">
                  <c:v>11682</c:v>
                </c:pt>
                <c:pt idx="4">
                  <c:v>19164</c:v>
                </c:pt>
                <c:pt idx="5">
                  <c:v>27097</c:v>
                </c:pt>
                <c:pt idx="6">
                  <c:v>32382</c:v>
                </c:pt>
                <c:pt idx="7">
                  <c:v>40722</c:v>
                </c:pt>
                <c:pt idx="8">
                  <c:v>45338</c:v>
                </c:pt>
                <c:pt idx="9">
                  <c:v>51837</c:v>
                </c:pt>
                <c:pt idx="10">
                  <c:v>57413</c:v>
                </c:pt>
                <c:pt idx="11">
                  <c:v>63882</c:v>
                </c:pt>
                <c:pt idx="12">
                  <c:v>70329</c:v>
                </c:pt>
                <c:pt idx="13">
                  <c:v>75593</c:v>
                </c:pt>
                <c:pt idx="14">
                  <c:v>81255</c:v>
                </c:pt>
                <c:pt idx="15">
                  <c:v>87422</c:v>
                </c:pt>
                <c:pt idx="16">
                  <c:v>93048</c:v>
                </c:pt>
                <c:pt idx="17">
                  <c:v>100968</c:v>
                </c:pt>
                <c:pt idx="18">
                  <c:v>104639</c:v>
                </c:pt>
                <c:pt idx="19">
                  <c:v>111462</c:v>
                </c:pt>
                <c:pt idx="20">
                  <c:v>116348</c:v>
                </c:pt>
                <c:pt idx="21">
                  <c:v>122049</c:v>
                </c:pt>
                <c:pt idx="22">
                  <c:v>126808</c:v>
                </c:pt>
                <c:pt idx="23">
                  <c:v>132252</c:v>
                </c:pt>
                <c:pt idx="24">
                  <c:v>137983</c:v>
                </c:pt>
                <c:pt idx="25">
                  <c:v>143984</c:v>
                </c:pt>
                <c:pt idx="26">
                  <c:v>150838</c:v>
                </c:pt>
                <c:pt idx="27">
                  <c:v>155529</c:v>
                </c:pt>
                <c:pt idx="28">
                  <c:v>161888</c:v>
                </c:pt>
                <c:pt idx="29">
                  <c:v>167440</c:v>
                </c:pt>
                <c:pt idx="30">
                  <c:v>174657</c:v>
                </c:pt>
                <c:pt idx="31">
                  <c:v>180440</c:v>
                </c:pt>
                <c:pt idx="32">
                  <c:v>185889</c:v>
                </c:pt>
                <c:pt idx="33">
                  <c:v>191070</c:v>
                </c:pt>
                <c:pt idx="34">
                  <c:v>195542</c:v>
                </c:pt>
                <c:pt idx="35">
                  <c:v>201734</c:v>
                </c:pt>
                <c:pt idx="36">
                  <c:v>207044</c:v>
                </c:pt>
                <c:pt idx="37">
                  <c:v>212353</c:v>
                </c:pt>
                <c:pt idx="38">
                  <c:v>218934</c:v>
                </c:pt>
                <c:pt idx="39">
                  <c:v>224408</c:v>
                </c:pt>
                <c:pt idx="40">
                  <c:v>228199</c:v>
                </c:pt>
                <c:pt idx="41">
                  <c:v>233386</c:v>
                </c:pt>
                <c:pt idx="42">
                  <c:v>237904</c:v>
                </c:pt>
                <c:pt idx="43">
                  <c:v>242450</c:v>
                </c:pt>
                <c:pt idx="44">
                  <c:v>246139</c:v>
                </c:pt>
                <c:pt idx="45">
                  <c:v>250461</c:v>
                </c:pt>
                <c:pt idx="46">
                  <c:v>251069</c:v>
                </c:pt>
                <c:pt idx="47">
                  <c:v>251106</c:v>
                </c:pt>
                <c:pt idx="48">
                  <c:v>254866</c:v>
                </c:pt>
                <c:pt idx="49">
                  <c:v>258946</c:v>
                </c:pt>
                <c:pt idx="50">
                  <c:v>262244</c:v>
                </c:pt>
                <c:pt idx="51">
                  <c:v>266606</c:v>
                </c:pt>
                <c:pt idx="52">
                  <c:v>271974</c:v>
                </c:pt>
                <c:pt idx="53">
                  <c:v>278417</c:v>
                </c:pt>
                <c:pt idx="54">
                  <c:v>282498</c:v>
                </c:pt>
                <c:pt idx="55">
                  <c:v>287263</c:v>
                </c:pt>
                <c:pt idx="56">
                  <c:v>294264</c:v>
                </c:pt>
                <c:pt idx="57">
                  <c:v>295900</c:v>
                </c:pt>
                <c:pt idx="58">
                  <c:v>290538</c:v>
                </c:pt>
                <c:pt idx="59">
                  <c:v>295551</c:v>
                </c:pt>
                <c:pt idx="60">
                  <c:v>300271</c:v>
                </c:pt>
                <c:pt idx="61">
                  <c:v>302763</c:v>
                </c:pt>
                <c:pt idx="62">
                  <c:v>307219</c:v>
                </c:pt>
                <c:pt idx="63">
                  <c:v>310515</c:v>
                </c:pt>
                <c:pt idx="64">
                  <c:v>314138</c:v>
                </c:pt>
                <c:pt idx="65">
                  <c:v>320312</c:v>
                </c:pt>
                <c:pt idx="66">
                  <c:v>323841</c:v>
                </c:pt>
                <c:pt idx="67">
                  <c:v>328626</c:v>
                </c:pt>
                <c:pt idx="68">
                  <c:v>333273</c:v>
                </c:pt>
                <c:pt idx="69">
                  <c:v>336979</c:v>
                </c:pt>
                <c:pt idx="70">
                  <c:v>341249</c:v>
                </c:pt>
                <c:pt idx="71">
                  <c:v>345980</c:v>
                </c:pt>
                <c:pt idx="72">
                  <c:v>347520</c:v>
                </c:pt>
                <c:pt idx="73">
                  <c:v>350282</c:v>
                </c:pt>
                <c:pt idx="74">
                  <c:v>355354</c:v>
                </c:pt>
                <c:pt idx="75">
                  <c:v>355790</c:v>
                </c:pt>
                <c:pt idx="76">
                  <c:v>360088</c:v>
                </c:pt>
                <c:pt idx="77">
                  <c:v>363282</c:v>
                </c:pt>
                <c:pt idx="78">
                  <c:v>368401</c:v>
                </c:pt>
                <c:pt idx="79">
                  <c:v>373883</c:v>
                </c:pt>
                <c:pt idx="80">
                  <c:v>377912</c:v>
                </c:pt>
                <c:pt idx="81">
                  <c:v>383318</c:v>
                </c:pt>
                <c:pt idx="82">
                  <c:v>387439</c:v>
                </c:pt>
                <c:pt idx="83">
                  <c:v>387772</c:v>
                </c:pt>
                <c:pt idx="84">
                  <c:v>390992</c:v>
                </c:pt>
                <c:pt idx="85">
                  <c:v>396075</c:v>
                </c:pt>
                <c:pt idx="86">
                  <c:v>399918</c:v>
                </c:pt>
                <c:pt idx="87">
                  <c:v>404585</c:v>
                </c:pt>
                <c:pt idx="88">
                  <c:v>406896</c:v>
                </c:pt>
                <c:pt idx="89">
                  <c:v>411493</c:v>
                </c:pt>
                <c:pt idx="90">
                  <c:v>414036</c:v>
                </c:pt>
                <c:pt idx="91">
                  <c:v>416764</c:v>
                </c:pt>
                <c:pt idx="92">
                  <c:v>422805</c:v>
                </c:pt>
                <c:pt idx="93">
                  <c:v>427072</c:v>
                </c:pt>
                <c:pt idx="94">
                  <c:v>432368</c:v>
                </c:pt>
                <c:pt idx="95">
                  <c:v>435896</c:v>
                </c:pt>
                <c:pt idx="96">
                  <c:v>442088</c:v>
                </c:pt>
                <c:pt idx="97">
                  <c:v>443259</c:v>
                </c:pt>
                <c:pt idx="98">
                  <c:v>449578</c:v>
                </c:pt>
                <c:pt idx="99">
                  <c:v>452382</c:v>
                </c:pt>
                <c:pt idx="100">
                  <c:v>455976</c:v>
                </c:pt>
                <c:pt idx="101">
                  <c:v>460505</c:v>
                </c:pt>
                <c:pt idx="102">
                  <c:v>464430</c:v>
                </c:pt>
                <c:pt idx="103">
                  <c:v>468470</c:v>
                </c:pt>
                <c:pt idx="104">
                  <c:v>472595</c:v>
                </c:pt>
                <c:pt idx="105">
                  <c:v>476832</c:v>
                </c:pt>
                <c:pt idx="106">
                  <c:v>481233</c:v>
                </c:pt>
                <c:pt idx="107">
                  <c:v>484747</c:v>
                </c:pt>
                <c:pt idx="108">
                  <c:v>489081</c:v>
                </c:pt>
                <c:pt idx="109">
                  <c:v>493900</c:v>
                </c:pt>
                <c:pt idx="110">
                  <c:v>497061</c:v>
                </c:pt>
                <c:pt idx="111">
                  <c:v>499676</c:v>
                </c:pt>
                <c:pt idx="112">
                  <c:v>500188</c:v>
                </c:pt>
                <c:pt idx="113">
                  <c:v>503168</c:v>
                </c:pt>
                <c:pt idx="114">
                  <c:v>507841</c:v>
                </c:pt>
                <c:pt idx="115">
                  <c:v>511834</c:v>
                </c:pt>
                <c:pt idx="116">
                  <c:v>515488</c:v>
                </c:pt>
                <c:pt idx="117">
                  <c:v>519403</c:v>
                </c:pt>
                <c:pt idx="118">
                  <c:v>524939</c:v>
                </c:pt>
                <c:pt idx="119">
                  <c:v>526401</c:v>
                </c:pt>
                <c:pt idx="120">
                  <c:v>529574</c:v>
                </c:pt>
                <c:pt idx="121">
                  <c:v>532623</c:v>
                </c:pt>
                <c:pt idx="122">
                  <c:v>534890</c:v>
                </c:pt>
                <c:pt idx="123">
                  <c:v>537444</c:v>
                </c:pt>
                <c:pt idx="124">
                  <c:v>541944</c:v>
                </c:pt>
                <c:pt idx="125">
                  <c:v>546077</c:v>
                </c:pt>
                <c:pt idx="126">
                  <c:v>551153</c:v>
                </c:pt>
                <c:pt idx="127">
                  <c:v>553807</c:v>
                </c:pt>
                <c:pt idx="128">
                  <c:v>558255</c:v>
                </c:pt>
                <c:pt idx="129">
                  <c:v>563083</c:v>
                </c:pt>
                <c:pt idx="130">
                  <c:v>566185</c:v>
                </c:pt>
                <c:pt idx="131">
                  <c:v>569630</c:v>
                </c:pt>
                <c:pt idx="132">
                  <c:v>571119</c:v>
                </c:pt>
                <c:pt idx="133">
                  <c:v>571224</c:v>
                </c:pt>
                <c:pt idx="134">
                  <c:v>571411</c:v>
                </c:pt>
                <c:pt idx="135">
                  <c:v>573900</c:v>
                </c:pt>
                <c:pt idx="136">
                  <c:v>574131</c:v>
                </c:pt>
                <c:pt idx="137">
                  <c:v>575871</c:v>
                </c:pt>
                <c:pt idx="138">
                  <c:v>576170</c:v>
                </c:pt>
                <c:pt idx="139">
                  <c:v>577295</c:v>
                </c:pt>
                <c:pt idx="140">
                  <c:v>580652</c:v>
                </c:pt>
                <c:pt idx="141">
                  <c:v>584906</c:v>
                </c:pt>
                <c:pt idx="142">
                  <c:v>587035</c:v>
                </c:pt>
                <c:pt idx="143">
                  <c:v>590045</c:v>
                </c:pt>
                <c:pt idx="144">
                  <c:v>595572</c:v>
                </c:pt>
                <c:pt idx="145">
                  <c:v>599062</c:v>
                </c:pt>
                <c:pt idx="146">
                  <c:v>602565</c:v>
                </c:pt>
                <c:pt idx="147">
                  <c:v>607676</c:v>
                </c:pt>
                <c:pt idx="148">
                  <c:v>609684</c:v>
                </c:pt>
                <c:pt idx="149">
                  <c:v>613012</c:v>
                </c:pt>
                <c:pt idx="150">
                  <c:v>617241</c:v>
                </c:pt>
                <c:pt idx="151">
                  <c:v>620092</c:v>
                </c:pt>
                <c:pt idx="152">
                  <c:v>622583</c:v>
                </c:pt>
                <c:pt idx="153">
                  <c:v>627742</c:v>
                </c:pt>
                <c:pt idx="154">
                  <c:v>629715</c:v>
                </c:pt>
                <c:pt idx="155">
                  <c:v>634306</c:v>
                </c:pt>
                <c:pt idx="156">
                  <c:v>636615</c:v>
                </c:pt>
                <c:pt idx="157">
                  <c:v>637297</c:v>
                </c:pt>
                <c:pt idx="158">
                  <c:v>637357</c:v>
                </c:pt>
                <c:pt idx="159">
                  <c:v>639124</c:v>
                </c:pt>
                <c:pt idx="160">
                  <c:v>643153</c:v>
                </c:pt>
                <c:pt idx="161">
                  <c:v>648861</c:v>
                </c:pt>
                <c:pt idx="162">
                  <c:v>655377</c:v>
                </c:pt>
                <c:pt idx="163">
                  <c:v>657208</c:v>
                </c:pt>
                <c:pt idx="164">
                  <c:v>662984</c:v>
                </c:pt>
                <c:pt idx="165">
                  <c:v>663061</c:v>
                </c:pt>
                <c:pt idx="166">
                  <c:v>664327</c:v>
                </c:pt>
                <c:pt idx="167">
                  <c:v>671833</c:v>
                </c:pt>
                <c:pt idx="168">
                  <c:v>677128</c:v>
                </c:pt>
                <c:pt idx="169">
                  <c:v>681130</c:v>
                </c:pt>
                <c:pt idx="170">
                  <c:v>684303</c:v>
                </c:pt>
                <c:pt idx="171">
                  <c:v>689605</c:v>
                </c:pt>
                <c:pt idx="172">
                  <c:v>694204</c:v>
                </c:pt>
                <c:pt idx="173">
                  <c:v>694688</c:v>
                </c:pt>
                <c:pt idx="174">
                  <c:v>696098</c:v>
                </c:pt>
                <c:pt idx="175">
                  <c:v>701899</c:v>
                </c:pt>
                <c:pt idx="176">
                  <c:v>707790</c:v>
                </c:pt>
                <c:pt idx="177">
                  <c:v>710264</c:v>
                </c:pt>
                <c:pt idx="178">
                  <c:v>713681</c:v>
                </c:pt>
                <c:pt idx="179">
                  <c:v>716262</c:v>
                </c:pt>
                <c:pt idx="180">
                  <c:v>720670</c:v>
                </c:pt>
                <c:pt idx="181">
                  <c:v>724017</c:v>
                </c:pt>
                <c:pt idx="182">
                  <c:v>727163</c:v>
                </c:pt>
                <c:pt idx="183">
                  <c:v>730994</c:v>
                </c:pt>
                <c:pt idx="184">
                  <c:v>732538</c:v>
                </c:pt>
                <c:pt idx="185">
                  <c:v>732985</c:v>
                </c:pt>
                <c:pt idx="186">
                  <c:v>736662</c:v>
                </c:pt>
                <c:pt idx="187">
                  <c:v>740679</c:v>
                </c:pt>
                <c:pt idx="188">
                  <c:v>744802</c:v>
                </c:pt>
                <c:pt idx="189">
                  <c:v>748648</c:v>
                </c:pt>
                <c:pt idx="190">
                  <c:v>752348</c:v>
                </c:pt>
                <c:pt idx="191">
                  <c:v>754136</c:v>
                </c:pt>
                <c:pt idx="192">
                  <c:v>757258</c:v>
                </c:pt>
                <c:pt idx="193">
                  <c:v>761484</c:v>
                </c:pt>
                <c:pt idx="194">
                  <c:v>765971</c:v>
                </c:pt>
                <c:pt idx="195">
                  <c:v>771779</c:v>
                </c:pt>
                <c:pt idx="196">
                  <c:v>775481</c:v>
                </c:pt>
                <c:pt idx="197">
                  <c:v>775553</c:v>
                </c:pt>
                <c:pt idx="198">
                  <c:v>775635</c:v>
                </c:pt>
                <c:pt idx="199">
                  <c:v>779903</c:v>
                </c:pt>
                <c:pt idx="200">
                  <c:v>784897</c:v>
                </c:pt>
                <c:pt idx="201">
                  <c:v>786428</c:v>
                </c:pt>
                <c:pt idx="202">
                  <c:v>790075</c:v>
                </c:pt>
                <c:pt idx="203">
                  <c:v>793597</c:v>
                </c:pt>
                <c:pt idx="204">
                  <c:v>798314</c:v>
                </c:pt>
                <c:pt idx="205">
                  <c:v>801332</c:v>
                </c:pt>
                <c:pt idx="206">
                  <c:v>803391</c:v>
                </c:pt>
                <c:pt idx="207">
                  <c:v>808949</c:v>
                </c:pt>
                <c:pt idx="208">
                  <c:v>810392</c:v>
                </c:pt>
                <c:pt idx="209">
                  <c:v>810471</c:v>
                </c:pt>
                <c:pt idx="210">
                  <c:v>813726</c:v>
                </c:pt>
                <c:pt idx="211">
                  <c:v>815429</c:v>
                </c:pt>
                <c:pt idx="212">
                  <c:v>815448</c:v>
                </c:pt>
                <c:pt idx="213">
                  <c:v>818712</c:v>
                </c:pt>
                <c:pt idx="214">
                  <c:v>823924</c:v>
                </c:pt>
                <c:pt idx="215">
                  <c:v>828272</c:v>
                </c:pt>
                <c:pt idx="216">
                  <c:v>829966</c:v>
                </c:pt>
                <c:pt idx="217">
                  <c:v>832794</c:v>
                </c:pt>
                <c:pt idx="218">
                  <c:v>837394</c:v>
                </c:pt>
                <c:pt idx="219">
                  <c:v>840551</c:v>
                </c:pt>
                <c:pt idx="220">
                  <c:v>846273</c:v>
                </c:pt>
                <c:pt idx="221">
                  <c:v>846303</c:v>
                </c:pt>
                <c:pt idx="222">
                  <c:v>848834</c:v>
                </c:pt>
                <c:pt idx="223">
                  <c:v>852536</c:v>
                </c:pt>
                <c:pt idx="224">
                  <c:v>857749</c:v>
                </c:pt>
                <c:pt idx="225">
                  <c:v>862571</c:v>
                </c:pt>
                <c:pt idx="226">
                  <c:v>863763</c:v>
                </c:pt>
                <c:pt idx="227">
                  <c:v>868007</c:v>
                </c:pt>
                <c:pt idx="228">
                  <c:v>872410</c:v>
                </c:pt>
                <c:pt idx="229">
                  <c:v>876469</c:v>
                </c:pt>
                <c:pt idx="230">
                  <c:v>878891</c:v>
                </c:pt>
                <c:pt idx="231">
                  <c:v>879083</c:v>
                </c:pt>
                <c:pt idx="232">
                  <c:v>883171</c:v>
                </c:pt>
                <c:pt idx="233">
                  <c:v>888491</c:v>
                </c:pt>
                <c:pt idx="234">
                  <c:v>891864</c:v>
                </c:pt>
                <c:pt idx="235">
                  <c:v>892352</c:v>
                </c:pt>
                <c:pt idx="236">
                  <c:v>897008</c:v>
                </c:pt>
                <c:pt idx="237">
                  <c:v>899919</c:v>
                </c:pt>
                <c:pt idx="238">
                  <c:v>902236</c:v>
                </c:pt>
                <c:pt idx="239">
                  <c:v>909406</c:v>
                </c:pt>
                <c:pt idx="240">
                  <c:v>912570</c:v>
                </c:pt>
                <c:pt idx="241">
                  <c:v>912676</c:v>
                </c:pt>
                <c:pt idx="242">
                  <c:v>916680</c:v>
                </c:pt>
                <c:pt idx="243">
                  <c:v>919451</c:v>
                </c:pt>
                <c:pt idx="244">
                  <c:v>920067</c:v>
                </c:pt>
                <c:pt idx="245">
                  <c:v>920244</c:v>
                </c:pt>
                <c:pt idx="246">
                  <c:v>920277</c:v>
                </c:pt>
                <c:pt idx="247">
                  <c:v>926498</c:v>
                </c:pt>
                <c:pt idx="248">
                  <c:v>932894</c:v>
                </c:pt>
                <c:pt idx="249">
                  <c:v>935448</c:v>
                </c:pt>
                <c:pt idx="250">
                  <c:v>941308</c:v>
                </c:pt>
                <c:pt idx="251">
                  <c:v>944009</c:v>
                </c:pt>
                <c:pt idx="252">
                  <c:v>947803</c:v>
                </c:pt>
                <c:pt idx="253">
                  <c:v>950084</c:v>
                </c:pt>
                <c:pt idx="254">
                  <c:v>952338</c:v>
                </c:pt>
                <c:pt idx="255">
                  <c:v>954082</c:v>
                </c:pt>
                <c:pt idx="256">
                  <c:v>954455</c:v>
                </c:pt>
                <c:pt idx="257">
                  <c:v>954518</c:v>
                </c:pt>
                <c:pt idx="258">
                  <c:v>959497</c:v>
                </c:pt>
                <c:pt idx="259">
                  <c:v>963935</c:v>
                </c:pt>
                <c:pt idx="260">
                  <c:v>967247</c:v>
                </c:pt>
                <c:pt idx="261">
                  <c:v>972662</c:v>
                </c:pt>
                <c:pt idx="262">
                  <c:v>975122</c:v>
                </c:pt>
                <c:pt idx="263">
                  <c:v>979615</c:v>
                </c:pt>
                <c:pt idx="264">
                  <c:v>979756</c:v>
                </c:pt>
                <c:pt idx="265">
                  <c:v>983087</c:v>
                </c:pt>
                <c:pt idx="266">
                  <c:v>984661</c:v>
                </c:pt>
                <c:pt idx="267">
                  <c:v>986963</c:v>
                </c:pt>
                <c:pt idx="268">
                  <c:v>989175</c:v>
                </c:pt>
                <c:pt idx="269">
                  <c:v>994478</c:v>
                </c:pt>
                <c:pt idx="270">
                  <c:v>1000014</c:v>
                </c:pt>
                <c:pt idx="271">
                  <c:v>1004978</c:v>
                </c:pt>
                <c:pt idx="272">
                  <c:v>1008721</c:v>
                </c:pt>
                <c:pt idx="273">
                  <c:v>1008834</c:v>
                </c:pt>
                <c:pt idx="274">
                  <c:v>1009865</c:v>
                </c:pt>
                <c:pt idx="275">
                  <c:v>1010888</c:v>
                </c:pt>
                <c:pt idx="276">
                  <c:v>1014338</c:v>
                </c:pt>
                <c:pt idx="277">
                  <c:v>1017553</c:v>
                </c:pt>
                <c:pt idx="278">
                  <c:v>1022207</c:v>
                </c:pt>
                <c:pt idx="279">
                  <c:v>1025407</c:v>
                </c:pt>
                <c:pt idx="280">
                  <c:v>1028648</c:v>
                </c:pt>
                <c:pt idx="281">
                  <c:v>1031010</c:v>
                </c:pt>
                <c:pt idx="282">
                  <c:v>1033036</c:v>
                </c:pt>
                <c:pt idx="283">
                  <c:v>1036525</c:v>
                </c:pt>
                <c:pt idx="284">
                  <c:v>1039980</c:v>
                </c:pt>
                <c:pt idx="285">
                  <c:v>1041696</c:v>
                </c:pt>
                <c:pt idx="286">
                  <c:v>1044051</c:v>
                </c:pt>
                <c:pt idx="287">
                  <c:v>1046178</c:v>
                </c:pt>
                <c:pt idx="288">
                  <c:v>1048978</c:v>
                </c:pt>
                <c:pt idx="289">
                  <c:v>1051769</c:v>
                </c:pt>
                <c:pt idx="290">
                  <c:v>1053140</c:v>
                </c:pt>
                <c:pt idx="291">
                  <c:v>1055877</c:v>
                </c:pt>
                <c:pt idx="292">
                  <c:v>1058751</c:v>
                </c:pt>
                <c:pt idx="293">
                  <c:v>1059526</c:v>
                </c:pt>
                <c:pt idx="294">
                  <c:v>1061241</c:v>
                </c:pt>
                <c:pt idx="295">
                  <c:v>1062951</c:v>
                </c:pt>
                <c:pt idx="296">
                  <c:v>1063020</c:v>
                </c:pt>
                <c:pt idx="297">
                  <c:v>1064252</c:v>
                </c:pt>
                <c:pt idx="298">
                  <c:v>1065835</c:v>
                </c:pt>
              </c:numCache>
            </c:numRef>
          </c:val>
          <c:smooth val="0"/>
        </c:ser>
        <c:ser>
          <c:idx val="59"/>
          <c:order val="28"/>
          <c:tx>
            <c:v>S28</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Elasticity!$C$428:$KO$428</c:f>
              <c:numCache>
                <c:formatCode>General</c:formatCode>
                <c:ptCount val="299"/>
                <c:pt idx="0">
                  <c:v>4</c:v>
                </c:pt>
                <c:pt idx="1">
                  <c:v>850</c:v>
                </c:pt>
                <c:pt idx="2">
                  <c:v>4911</c:v>
                </c:pt>
                <c:pt idx="3">
                  <c:v>11680</c:v>
                </c:pt>
                <c:pt idx="4">
                  <c:v>19155</c:v>
                </c:pt>
                <c:pt idx="5">
                  <c:v>27090</c:v>
                </c:pt>
                <c:pt idx="6">
                  <c:v>32385</c:v>
                </c:pt>
                <c:pt idx="7">
                  <c:v>40715</c:v>
                </c:pt>
                <c:pt idx="8">
                  <c:v>45327</c:v>
                </c:pt>
                <c:pt idx="9">
                  <c:v>51788</c:v>
                </c:pt>
                <c:pt idx="10">
                  <c:v>57428</c:v>
                </c:pt>
                <c:pt idx="11">
                  <c:v>63897</c:v>
                </c:pt>
                <c:pt idx="12">
                  <c:v>70333</c:v>
                </c:pt>
                <c:pt idx="13">
                  <c:v>75589</c:v>
                </c:pt>
                <c:pt idx="14">
                  <c:v>81185</c:v>
                </c:pt>
                <c:pt idx="15">
                  <c:v>87420</c:v>
                </c:pt>
                <c:pt idx="16">
                  <c:v>92985</c:v>
                </c:pt>
                <c:pt idx="17">
                  <c:v>100941</c:v>
                </c:pt>
                <c:pt idx="18">
                  <c:v>104654</c:v>
                </c:pt>
                <c:pt idx="19">
                  <c:v>111460</c:v>
                </c:pt>
                <c:pt idx="20">
                  <c:v>116351</c:v>
                </c:pt>
                <c:pt idx="21">
                  <c:v>122049</c:v>
                </c:pt>
                <c:pt idx="22">
                  <c:v>126807</c:v>
                </c:pt>
                <c:pt idx="23">
                  <c:v>132252</c:v>
                </c:pt>
                <c:pt idx="24">
                  <c:v>137978</c:v>
                </c:pt>
                <c:pt idx="25">
                  <c:v>143971</c:v>
                </c:pt>
                <c:pt idx="26">
                  <c:v>150850</c:v>
                </c:pt>
                <c:pt idx="27">
                  <c:v>155519</c:v>
                </c:pt>
                <c:pt idx="28">
                  <c:v>161892</c:v>
                </c:pt>
                <c:pt idx="29">
                  <c:v>167464</c:v>
                </c:pt>
                <c:pt idx="30">
                  <c:v>174659</c:v>
                </c:pt>
                <c:pt idx="31">
                  <c:v>180454</c:v>
                </c:pt>
                <c:pt idx="32">
                  <c:v>185889</c:v>
                </c:pt>
                <c:pt idx="33">
                  <c:v>191069</c:v>
                </c:pt>
                <c:pt idx="34">
                  <c:v>195545</c:v>
                </c:pt>
                <c:pt idx="35">
                  <c:v>201999</c:v>
                </c:pt>
                <c:pt idx="36">
                  <c:v>207042</c:v>
                </c:pt>
                <c:pt idx="37">
                  <c:v>212323</c:v>
                </c:pt>
                <c:pt idx="38">
                  <c:v>218937</c:v>
                </c:pt>
                <c:pt idx="39">
                  <c:v>224492</c:v>
                </c:pt>
                <c:pt idx="40">
                  <c:v>228199</c:v>
                </c:pt>
                <c:pt idx="41">
                  <c:v>233389</c:v>
                </c:pt>
                <c:pt idx="42">
                  <c:v>237898</c:v>
                </c:pt>
                <c:pt idx="43">
                  <c:v>242452</c:v>
                </c:pt>
                <c:pt idx="44">
                  <c:v>246141</c:v>
                </c:pt>
                <c:pt idx="45">
                  <c:v>250463</c:v>
                </c:pt>
                <c:pt idx="46">
                  <c:v>251070</c:v>
                </c:pt>
                <c:pt idx="47">
                  <c:v>251099</c:v>
                </c:pt>
                <c:pt idx="48">
                  <c:v>254796</c:v>
                </c:pt>
                <c:pt idx="49">
                  <c:v>258878</c:v>
                </c:pt>
                <c:pt idx="50">
                  <c:v>262243</c:v>
                </c:pt>
                <c:pt idx="51">
                  <c:v>266453</c:v>
                </c:pt>
                <c:pt idx="52">
                  <c:v>271972</c:v>
                </c:pt>
                <c:pt idx="53">
                  <c:v>278414</c:v>
                </c:pt>
                <c:pt idx="54">
                  <c:v>282490</c:v>
                </c:pt>
                <c:pt idx="55">
                  <c:v>287128</c:v>
                </c:pt>
                <c:pt idx="56">
                  <c:v>294299</c:v>
                </c:pt>
                <c:pt idx="57">
                  <c:v>295899</c:v>
                </c:pt>
                <c:pt idx="58">
                  <c:v>290505</c:v>
                </c:pt>
                <c:pt idx="59">
                  <c:v>295554</c:v>
                </c:pt>
                <c:pt idx="60">
                  <c:v>300235</c:v>
                </c:pt>
                <c:pt idx="61">
                  <c:v>302732</c:v>
                </c:pt>
                <c:pt idx="62">
                  <c:v>307203</c:v>
                </c:pt>
                <c:pt idx="63">
                  <c:v>310515</c:v>
                </c:pt>
                <c:pt idx="64">
                  <c:v>314108</c:v>
                </c:pt>
                <c:pt idx="65">
                  <c:v>320326</c:v>
                </c:pt>
                <c:pt idx="66">
                  <c:v>323840</c:v>
                </c:pt>
                <c:pt idx="67">
                  <c:v>328633</c:v>
                </c:pt>
                <c:pt idx="68">
                  <c:v>333300</c:v>
                </c:pt>
                <c:pt idx="69">
                  <c:v>336990</c:v>
                </c:pt>
                <c:pt idx="70">
                  <c:v>341253</c:v>
                </c:pt>
                <c:pt idx="71">
                  <c:v>345998</c:v>
                </c:pt>
                <c:pt idx="72">
                  <c:v>347520</c:v>
                </c:pt>
                <c:pt idx="73">
                  <c:v>350290</c:v>
                </c:pt>
                <c:pt idx="74">
                  <c:v>355010</c:v>
                </c:pt>
                <c:pt idx="75">
                  <c:v>355791</c:v>
                </c:pt>
                <c:pt idx="76">
                  <c:v>360175</c:v>
                </c:pt>
                <c:pt idx="77">
                  <c:v>363260</c:v>
                </c:pt>
                <c:pt idx="78">
                  <c:v>368414</c:v>
                </c:pt>
                <c:pt idx="79">
                  <c:v>373886</c:v>
                </c:pt>
                <c:pt idx="80">
                  <c:v>377925</c:v>
                </c:pt>
                <c:pt idx="81">
                  <c:v>383384</c:v>
                </c:pt>
                <c:pt idx="82">
                  <c:v>387468</c:v>
                </c:pt>
                <c:pt idx="83">
                  <c:v>387812</c:v>
                </c:pt>
                <c:pt idx="84">
                  <c:v>390989</c:v>
                </c:pt>
                <c:pt idx="85">
                  <c:v>396079</c:v>
                </c:pt>
                <c:pt idx="86">
                  <c:v>399941</c:v>
                </c:pt>
                <c:pt idx="87">
                  <c:v>404514</c:v>
                </c:pt>
                <c:pt idx="88">
                  <c:v>406904</c:v>
                </c:pt>
                <c:pt idx="89">
                  <c:v>411502</c:v>
                </c:pt>
                <c:pt idx="90">
                  <c:v>414040</c:v>
                </c:pt>
                <c:pt idx="91">
                  <c:v>416767</c:v>
                </c:pt>
                <c:pt idx="92">
                  <c:v>422757</c:v>
                </c:pt>
                <c:pt idx="93">
                  <c:v>427055</c:v>
                </c:pt>
                <c:pt idx="94">
                  <c:v>432228</c:v>
                </c:pt>
                <c:pt idx="95">
                  <c:v>435894</c:v>
                </c:pt>
                <c:pt idx="96">
                  <c:v>442092</c:v>
                </c:pt>
                <c:pt idx="97">
                  <c:v>443266</c:v>
                </c:pt>
                <c:pt idx="98">
                  <c:v>449576</c:v>
                </c:pt>
                <c:pt idx="99">
                  <c:v>452366</c:v>
                </c:pt>
                <c:pt idx="100">
                  <c:v>455980</c:v>
                </c:pt>
                <c:pt idx="101">
                  <c:v>460515</c:v>
                </c:pt>
                <c:pt idx="102">
                  <c:v>464421</c:v>
                </c:pt>
                <c:pt idx="103">
                  <c:v>468487</c:v>
                </c:pt>
                <c:pt idx="104">
                  <c:v>472599</c:v>
                </c:pt>
                <c:pt idx="105">
                  <c:v>476839</c:v>
                </c:pt>
                <c:pt idx="106">
                  <c:v>481229</c:v>
                </c:pt>
                <c:pt idx="107">
                  <c:v>484725</c:v>
                </c:pt>
                <c:pt idx="108">
                  <c:v>489086</c:v>
                </c:pt>
                <c:pt idx="109">
                  <c:v>493914</c:v>
                </c:pt>
                <c:pt idx="110">
                  <c:v>497080</c:v>
                </c:pt>
                <c:pt idx="111">
                  <c:v>499772</c:v>
                </c:pt>
                <c:pt idx="112">
                  <c:v>500457</c:v>
                </c:pt>
                <c:pt idx="113">
                  <c:v>503157</c:v>
                </c:pt>
                <c:pt idx="114">
                  <c:v>507841</c:v>
                </c:pt>
                <c:pt idx="115">
                  <c:v>511822</c:v>
                </c:pt>
                <c:pt idx="116">
                  <c:v>515475</c:v>
                </c:pt>
                <c:pt idx="117">
                  <c:v>519396</c:v>
                </c:pt>
                <c:pt idx="118">
                  <c:v>524910</c:v>
                </c:pt>
                <c:pt idx="119">
                  <c:v>526400</c:v>
                </c:pt>
                <c:pt idx="120">
                  <c:v>529575</c:v>
                </c:pt>
                <c:pt idx="121">
                  <c:v>532634</c:v>
                </c:pt>
                <c:pt idx="122">
                  <c:v>534893</c:v>
                </c:pt>
                <c:pt idx="123">
                  <c:v>537397</c:v>
                </c:pt>
                <c:pt idx="124">
                  <c:v>541979</c:v>
                </c:pt>
                <c:pt idx="125">
                  <c:v>546127</c:v>
                </c:pt>
                <c:pt idx="126">
                  <c:v>551165</c:v>
                </c:pt>
                <c:pt idx="127">
                  <c:v>553806</c:v>
                </c:pt>
                <c:pt idx="128">
                  <c:v>558265</c:v>
                </c:pt>
                <c:pt idx="129">
                  <c:v>563052</c:v>
                </c:pt>
                <c:pt idx="130">
                  <c:v>566213</c:v>
                </c:pt>
                <c:pt idx="131">
                  <c:v>569642</c:v>
                </c:pt>
                <c:pt idx="132">
                  <c:v>571130</c:v>
                </c:pt>
                <c:pt idx="133">
                  <c:v>571228</c:v>
                </c:pt>
                <c:pt idx="134">
                  <c:v>571319</c:v>
                </c:pt>
                <c:pt idx="135">
                  <c:v>573904</c:v>
                </c:pt>
                <c:pt idx="136">
                  <c:v>574135</c:v>
                </c:pt>
                <c:pt idx="137">
                  <c:v>575874</c:v>
                </c:pt>
                <c:pt idx="138">
                  <c:v>576161</c:v>
                </c:pt>
                <c:pt idx="139">
                  <c:v>577305</c:v>
                </c:pt>
                <c:pt idx="140">
                  <c:v>580668</c:v>
                </c:pt>
                <c:pt idx="141">
                  <c:v>584967</c:v>
                </c:pt>
                <c:pt idx="142">
                  <c:v>587028</c:v>
                </c:pt>
                <c:pt idx="143">
                  <c:v>590041</c:v>
                </c:pt>
                <c:pt idx="144">
                  <c:v>595564</c:v>
                </c:pt>
                <c:pt idx="145">
                  <c:v>599079</c:v>
                </c:pt>
                <c:pt idx="146">
                  <c:v>602570</c:v>
                </c:pt>
                <c:pt idx="147">
                  <c:v>607687</c:v>
                </c:pt>
                <c:pt idx="148">
                  <c:v>609680</c:v>
                </c:pt>
                <c:pt idx="149">
                  <c:v>612951</c:v>
                </c:pt>
                <c:pt idx="150">
                  <c:v>617220</c:v>
                </c:pt>
                <c:pt idx="151">
                  <c:v>620076</c:v>
                </c:pt>
                <c:pt idx="152">
                  <c:v>622576</c:v>
                </c:pt>
                <c:pt idx="153">
                  <c:v>627762</c:v>
                </c:pt>
                <c:pt idx="154">
                  <c:v>629712</c:v>
                </c:pt>
                <c:pt idx="155">
                  <c:v>634338</c:v>
                </c:pt>
                <c:pt idx="156">
                  <c:v>636600</c:v>
                </c:pt>
                <c:pt idx="157">
                  <c:v>637291</c:v>
                </c:pt>
                <c:pt idx="158">
                  <c:v>637356</c:v>
                </c:pt>
                <c:pt idx="159">
                  <c:v>639174</c:v>
                </c:pt>
                <c:pt idx="160">
                  <c:v>643280</c:v>
                </c:pt>
                <c:pt idx="161">
                  <c:v>648857</c:v>
                </c:pt>
                <c:pt idx="162">
                  <c:v>655370</c:v>
                </c:pt>
                <c:pt idx="163">
                  <c:v>657182</c:v>
                </c:pt>
                <c:pt idx="164">
                  <c:v>662996</c:v>
                </c:pt>
                <c:pt idx="165">
                  <c:v>663078</c:v>
                </c:pt>
                <c:pt idx="166">
                  <c:v>664331</c:v>
                </c:pt>
                <c:pt idx="167">
                  <c:v>671858</c:v>
                </c:pt>
                <c:pt idx="168">
                  <c:v>677140</c:v>
                </c:pt>
                <c:pt idx="169">
                  <c:v>681162</c:v>
                </c:pt>
                <c:pt idx="170">
                  <c:v>684285</c:v>
                </c:pt>
                <c:pt idx="171">
                  <c:v>689579</c:v>
                </c:pt>
                <c:pt idx="172">
                  <c:v>694191</c:v>
                </c:pt>
                <c:pt idx="173">
                  <c:v>694675</c:v>
                </c:pt>
                <c:pt idx="174">
                  <c:v>696117</c:v>
                </c:pt>
                <c:pt idx="175">
                  <c:v>701922</c:v>
                </c:pt>
                <c:pt idx="176">
                  <c:v>705580</c:v>
                </c:pt>
                <c:pt idx="177">
                  <c:v>710275</c:v>
                </c:pt>
                <c:pt idx="178">
                  <c:v>713828</c:v>
                </c:pt>
                <c:pt idx="179">
                  <c:v>716182</c:v>
                </c:pt>
                <c:pt idx="180">
                  <c:v>720678</c:v>
                </c:pt>
                <c:pt idx="181">
                  <c:v>724030</c:v>
                </c:pt>
                <c:pt idx="182">
                  <c:v>727175</c:v>
                </c:pt>
                <c:pt idx="183">
                  <c:v>730983</c:v>
                </c:pt>
                <c:pt idx="184">
                  <c:v>732612</c:v>
                </c:pt>
                <c:pt idx="185">
                  <c:v>733007</c:v>
                </c:pt>
                <c:pt idx="186">
                  <c:v>736668</c:v>
                </c:pt>
                <c:pt idx="187">
                  <c:v>740712</c:v>
                </c:pt>
                <c:pt idx="188">
                  <c:v>744800</c:v>
                </c:pt>
                <c:pt idx="189">
                  <c:v>748658</c:v>
                </c:pt>
                <c:pt idx="190">
                  <c:v>752329</c:v>
                </c:pt>
                <c:pt idx="191">
                  <c:v>754126</c:v>
                </c:pt>
                <c:pt idx="192">
                  <c:v>757244</c:v>
                </c:pt>
                <c:pt idx="193">
                  <c:v>761468</c:v>
                </c:pt>
                <c:pt idx="194">
                  <c:v>765967</c:v>
                </c:pt>
                <c:pt idx="195">
                  <c:v>771773</c:v>
                </c:pt>
                <c:pt idx="196">
                  <c:v>775488</c:v>
                </c:pt>
                <c:pt idx="197">
                  <c:v>775559</c:v>
                </c:pt>
                <c:pt idx="198">
                  <c:v>775638</c:v>
                </c:pt>
                <c:pt idx="199">
                  <c:v>779914</c:v>
                </c:pt>
                <c:pt idx="200">
                  <c:v>784901</c:v>
                </c:pt>
                <c:pt idx="201">
                  <c:v>786427</c:v>
                </c:pt>
                <c:pt idx="202">
                  <c:v>790077</c:v>
                </c:pt>
                <c:pt idx="203">
                  <c:v>793611</c:v>
                </c:pt>
                <c:pt idx="204">
                  <c:v>798090</c:v>
                </c:pt>
                <c:pt idx="205">
                  <c:v>801325</c:v>
                </c:pt>
                <c:pt idx="206">
                  <c:v>803383</c:v>
                </c:pt>
                <c:pt idx="207">
                  <c:v>808954</c:v>
                </c:pt>
                <c:pt idx="208">
                  <c:v>810332</c:v>
                </c:pt>
                <c:pt idx="209">
                  <c:v>810457</c:v>
                </c:pt>
                <c:pt idx="210">
                  <c:v>813688</c:v>
                </c:pt>
                <c:pt idx="211">
                  <c:v>815416</c:v>
                </c:pt>
                <c:pt idx="212">
                  <c:v>815435</c:v>
                </c:pt>
                <c:pt idx="213">
                  <c:v>818705</c:v>
                </c:pt>
                <c:pt idx="214">
                  <c:v>823903</c:v>
                </c:pt>
                <c:pt idx="215">
                  <c:v>828281</c:v>
                </c:pt>
                <c:pt idx="216">
                  <c:v>829980</c:v>
                </c:pt>
                <c:pt idx="217">
                  <c:v>832804</c:v>
                </c:pt>
                <c:pt idx="218">
                  <c:v>837423</c:v>
                </c:pt>
                <c:pt idx="219">
                  <c:v>840565</c:v>
                </c:pt>
                <c:pt idx="220">
                  <c:v>846272</c:v>
                </c:pt>
                <c:pt idx="221">
                  <c:v>846310</c:v>
                </c:pt>
                <c:pt idx="222">
                  <c:v>848918</c:v>
                </c:pt>
                <c:pt idx="223">
                  <c:v>852524</c:v>
                </c:pt>
                <c:pt idx="224">
                  <c:v>857740</c:v>
                </c:pt>
                <c:pt idx="225">
                  <c:v>862567</c:v>
                </c:pt>
                <c:pt idx="226">
                  <c:v>863762</c:v>
                </c:pt>
                <c:pt idx="227">
                  <c:v>868020</c:v>
                </c:pt>
                <c:pt idx="228">
                  <c:v>872486</c:v>
                </c:pt>
                <c:pt idx="229">
                  <c:v>876506</c:v>
                </c:pt>
                <c:pt idx="230">
                  <c:v>878897</c:v>
                </c:pt>
                <c:pt idx="231">
                  <c:v>879078</c:v>
                </c:pt>
                <c:pt idx="232">
                  <c:v>883130</c:v>
                </c:pt>
                <c:pt idx="233">
                  <c:v>888491</c:v>
                </c:pt>
                <c:pt idx="234">
                  <c:v>891872</c:v>
                </c:pt>
                <c:pt idx="235">
                  <c:v>892355</c:v>
                </c:pt>
                <c:pt idx="236">
                  <c:v>897020</c:v>
                </c:pt>
                <c:pt idx="237">
                  <c:v>899920</c:v>
                </c:pt>
                <c:pt idx="238">
                  <c:v>902241</c:v>
                </c:pt>
                <c:pt idx="239">
                  <c:v>909410</c:v>
                </c:pt>
                <c:pt idx="240">
                  <c:v>912535</c:v>
                </c:pt>
                <c:pt idx="241">
                  <c:v>912713</c:v>
                </c:pt>
                <c:pt idx="242">
                  <c:v>916671</c:v>
                </c:pt>
                <c:pt idx="243">
                  <c:v>919458</c:v>
                </c:pt>
                <c:pt idx="244">
                  <c:v>920065</c:v>
                </c:pt>
                <c:pt idx="245">
                  <c:v>920247</c:v>
                </c:pt>
                <c:pt idx="246">
                  <c:v>920272</c:v>
                </c:pt>
                <c:pt idx="247">
                  <c:v>926432</c:v>
                </c:pt>
                <c:pt idx="248">
                  <c:v>932871</c:v>
                </c:pt>
                <c:pt idx="249">
                  <c:v>935448</c:v>
                </c:pt>
                <c:pt idx="250">
                  <c:v>941330</c:v>
                </c:pt>
                <c:pt idx="251">
                  <c:v>944034</c:v>
                </c:pt>
                <c:pt idx="252">
                  <c:v>947817</c:v>
                </c:pt>
                <c:pt idx="253">
                  <c:v>950127</c:v>
                </c:pt>
                <c:pt idx="254">
                  <c:v>952345</c:v>
                </c:pt>
                <c:pt idx="255">
                  <c:v>954096</c:v>
                </c:pt>
                <c:pt idx="256">
                  <c:v>954481</c:v>
                </c:pt>
                <c:pt idx="257">
                  <c:v>954580</c:v>
                </c:pt>
                <c:pt idx="258">
                  <c:v>959500</c:v>
                </c:pt>
                <c:pt idx="259">
                  <c:v>963929</c:v>
                </c:pt>
                <c:pt idx="260">
                  <c:v>967227</c:v>
                </c:pt>
                <c:pt idx="261">
                  <c:v>972661</c:v>
                </c:pt>
                <c:pt idx="262">
                  <c:v>975092</c:v>
                </c:pt>
                <c:pt idx="263">
                  <c:v>979604</c:v>
                </c:pt>
                <c:pt idx="264">
                  <c:v>979748</c:v>
                </c:pt>
                <c:pt idx="265">
                  <c:v>983103</c:v>
                </c:pt>
                <c:pt idx="266">
                  <c:v>984671</c:v>
                </c:pt>
                <c:pt idx="267">
                  <c:v>987003</c:v>
                </c:pt>
                <c:pt idx="268">
                  <c:v>989179</c:v>
                </c:pt>
                <c:pt idx="269">
                  <c:v>994493</c:v>
                </c:pt>
                <c:pt idx="270">
                  <c:v>1000035</c:v>
                </c:pt>
                <c:pt idx="271">
                  <c:v>1004980</c:v>
                </c:pt>
                <c:pt idx="272">
                  <c:v>1008726</c:v>
                </c:pt>
                <c:pt idx="273">
                  <c:v>1008824</c:v>
                </c:pt>
                <c:pt idx="274">
                  <c:v>1009717</c:v>
                </c:pt>
                <c:pt idx="275">
                  <c:v>1010880</c:v>
                </c:pt>
                <c:pt idx="276">
                  <c:v>1014322</c:v>
                </c:pt>
                <c:pt idx="277">
                  <c:v>1017528</c:v>
                </c:pt>
                <c:pt idx="278">
                  <c:v>1022227</c:v>
                </c:pt>
                <c:pt idx="279">
                  <c:v>1025390</c:v>
                </c:pt>
                <c:pt idx="280">
                  <c:v>1028661</c:v>
                </c:pt>
                <c:pt idx="281">
                  <c:v>1031002</c:v>
                </c:pt>
                <c:pt idx="282">
                  <c:v>1033030</c:v>
                </c:pt>
                <c:pt idx="283">
                  <c:v>1036511</c:v>
                </c:pt>
                <c:pt idx="284">
                  <c:v>1039992</c:v>
                </c:pt>
                <c:pt idx="285">
                  <c:v>1041688</c:v>
                </c:pt>
                <c:pt idx="286">
                  <c:v>1044003</c:v>
                </c:pt>
                <c:pt idx="287">
                  <c:v>1046279</c:v>
                </c:pt>
                <c:pt idx="288">
                  <c:v>1048970</c:v>
                </c:pt>
                <c:pt idx="289">
                  <c:v>1051769</c:v>
                </c:pt>
                <c:pt idx="290">
                  <c:v>1052898</c:v>
                </c:pt>
                <c:pt idx="291">
                  <c:v>1055870</c:v>
                </c:pt>
                <c:pt idx="292">
                  <c:v>1058744</c:v>
                </c:pt>
                <c:pt idx="293">
                  <c:v>1059513</c:v>
                </c:pt>
                <c:pt idx="294">
                  <c:v>1061237</c:v>
                </c:pt>
                <c:pt idx="295">
                  <c:v>1062959</c:v>
                </c:pt>
                <c:pt idx="296">
                  <c:v>1063020</c:v>
                </c:pt>
                <c:pt idx="297">
                  <c:v>1064312</c:v>
                </c:pt>
                <c:pt idx="298">
                  <c:v>1065970</c:v>
                </c:pt>
              </c:numCache>
            </c:numRef>
          </c:val>
          <c:smooth val="0"/>
        </c:ser>
        <c:ser>
          <c:idx val="60"/>
          <c:order val="29"/>
          <c:tx>
            <c:v>S29</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Elasticity!$C$440:$KO$440</c:f>
              <c:numCache>
                <c:formatCode>General</c:formatCode>
                <c:ptCount val="299"/>
                <c:pt idx="0">
                  <c:v>3</c:v>
                </c:pt>
                <c:pt idx="1">
                  <c:v>839</c:v>
                </c:pt>
                <c:pt idx="2">
                  <c:v>4947</c:v>
                </c:pt>
                <c:pt idx="3">
                  <c:v>11676</c:v>
                </c:pt>
                <c:pt idx="4">
                  <c:v>19199</c:v>
                </c:pt>
                <c:pt idx="5">
                  <c:v>27087</c:v>
                </c:pt>
                <c:pt idx="6">
                  <c:v>32447</c:v>
                </c:pt>
                <c:pt idx="7">
                  <c:v>40717</c:v>
                </c:pt>
                <c:pt idx="8">
                  <c:v>45332</c:v>
                </c:pt>
                <c:pt idx="9">
                  <c:v>51803</c:v>
                </c:pt>
                <c:pt idx="10">
                  <c:v>57431</c:v>
                </c:pt>
                <c:pt idx="11">
                  <c:v>63828</c:v>
                </c:pt>
                <c:pt idx="12">
                  <c:v>70333</c:v>
                </c:pt>
                <c:pt idx="13">
                  <c:v>75590</c:v>
                </c:pt>
                <c:pt idx="14">
                  <c:v>81254</c:v>
                </c:pt>
                <c:pt idx="15">
                  <c:v>87415</c:v>
                </c:pt>
                <c:pt idx="16">
                  <c:v>92972</c:v>
                </c:pt>
                <c:pt idx="17">
                  <c:v>100938</c:v>
                </c:pt>
                <c:pt idx="18">
                  <c:v>104644</c:v>
                </c:pt>
                <c:pt idx="19">
                  <c:v>111462</c:v>
                </c:pt>
                <c:pt idx="20">
                  <c:v>116412</c:v>
                </c:pt>
                <c:pt idx="21">
                  <c:v>122063</c:v>
                </c:pt>
                <c:pt idx="22">
                  <c:v>126800</c:v>
                </c:pt>
                <c:pt idx="23">
                  <c:v>132253</c:v>
                </c:pt>
                <c:pt idx="24">
                  <c:v>137976</c:v>
                </c:pt>
                <c:pt idx="25">
                  <c:v>143970</c:v>
                </c:pt>
                <c:pt idx="26">
                  <c:v>150839</c:v>
                </c:pt>
                <c:pt idx="27">
                  <c:v>155532</c:v>
                </c:pt>
                <c:pt idx="28">
                  <c:v>161903</c:v>
                </c:pt>
                <c:pt idx="29">
                  <c:v>167446</c:v>
                </c:pt>
                <c:pt idx="30">
                  <c:v>174641</c:v>
                </c:pt>
                <c:pt idx="31">
                  <c:v>180434</c:v>
                </c:pt>
                <c:pt idx="32">
                  <c:v>185887</c:v>
                </c:pt>
                <c:pt idx="33">
                  <c:v>191066</c:v>
                </c:pt>
                <c:pt idx="34">
                  <c:v>195546</c:v>
                </c:pt>
                <c:pt idx="35">
                  <c:v>201808</c:v>
                </c:pt>
                <c:pt idx="36">
                  <c:v>207055</c:v>
                </c:pt>
                <c:pt idx="37">
                  <c:v>212371</c:v>
                </c:pt>
                <c:pt idx="38">
                  <c:v>218933</c:v>
                </c:pt>
                <c:pt idx="39">
                  <c:v>224489</c:v>
                </c:pt>
                <c:pt idx="40">
                  <c:v>228206</c:v>
                </c:pt>
                <c:pt idx="41">
                  <c:v>233387</c:v>
                </c:pt>
                <c:pt idx="42">
                  <c:v>237908</c:v>
                </c:pt>
                <c:pt idx="43">
                  <c:v>242447</c:v>
                </c:pt>
                <c:pt idx="44">
                  <c:v>246118</c:v>
                </c:pt>
                <c:pt idx="45">
                  <c:v>250458</c:v>
                </c:pt>
                <c:pt idx="46">
                  <c:v>251073</c:v>
                </c:pt>
                <c:pt idx="47">
                  <c:v>251099</c:v>
                </c:pt>
                <c:pt idx="48">
                  <c:v>254895</c:v>
                </c:pt>
                <c:pt idx="49">
                  <c:v>258881</c:v>
                </c:pt>
                <c:pt idx="50">
                  <c:v>262225</c:v>
                </c:pt>
                <c:pt idx="51">
                  <c:v>266459</c:v>
                </c:pt>
                <c:pt idx="52">
                  <c:v>271965</c:v>
                </c:pt>
                <c:pt idx="53">
                  <c:v>278413</c:v>
                </c:pt>
                <c:pt idx="54">
                  <c:v>282500</c:v>
                </c:pt>
                <c:pt idx="55">
                  <c:v>287136</c:v>
                </c:pt>
                <c:pt idx="56">
                  <c:v>294292</c:v>
                </c:pt>
                <c:pt idx="57">
                  <c:v>295892</c:v>
                </c:pt>
                <c:pt idx="58">
                  <c:v>290486</c:v>
                </c:pt>
                <c:pt idx="59">
                  <c:v>295552</c:v>
                </c:pt>
                <c:pt idx="60">
                  <c:v>300227</c:v>
                </c:pt>
                <c:pt idx="61">
                  <c:v>302765</c:v>
                </c:pt>
                <c:pt idx="62">
                  <c:v>307200</c:v>
                </c:pt>
                <c:pt idx="63">
                  <c:v>310508</c:v>
                </c:pt>
                <c:pt idx="64">
                  <c:v>314030</c:v>
                </c:pt>
                <c:pt idx="65">
                  <c:v>320317</c:v>
                </c:pt>
                <c:pt idx="66">
                  <c:v>323814</c:v>
                </c:pt>
                <c:pt idx="67">
                  <c:v>328675</c:v>
                </c:pt>
                <c:pt idx="68">
                  <c:v>333294</c:v>
                </c:pt>
                <c:pt idx="69">
                  <c:v>336973</c:v>
                </c:pt>
                <c:pt idx="70">
                  <c:v>341246</c:v>
                </c:pt>
                <c:pt idx="71">
                  <c:v>345998</c:v>
                </c:pt>
                <c:pt idx="72">
                  <c:v>347528</c:v>
                </c:pt>
                <c:pt idx="73">
                  <c:v>350237</c:v>
                </c:pt>
                <c:pt idx="74">
                  <c:v>355355</c:v>
                </c:pt>
                <c:pt idx="75">
                  <c:v>355790</c:v>
                </c:pt>
                <c:pt idx="76">
                  <c:v>360307</c:v>
                </c:pt>
                <c:pt idx="77">
                  <c:v>363407</c:v>
                </c:pt>
                <c:pt idx="78">
                  <c:v>368460</c:v>
                </c:pt>
                <c:pt idx="79">
                  <c:v>373904</c:v>
                </c:pt>
                <c:pt idx="80">
                  <c:v>377903</c:v>
                </c:pt>
                <c:pt idx="81">
                  <c:v>383344</c:v>
                </c:pt>
                <c:pt idx="82">
                  <c:v>387435</c:v>
                </c:pt>
                <c:pt idx="83">
                  <c:v>387782</c:v>
                </c:pt>
                <c:pt idx="84">
                  <c:v>390985</c:v>
                </c:pt>
                <c:pt idx="85">
                  <c:v>396092</c:v>
                </c:pt>
                <c:pt idx="86">
                  <c:v>399934</c:v>
                </c:pt>
                <c:pt idx="87">
                  <c:v>404523</c:v>
                </c:pt>
                <c:pt idx="88">
                  <c:v>406903</c:v>
                </c:pt>
                <c:pt idx="89">
                  <c:v>411526</c:v>
                </c:pt>
                <c:pt idx="90">
                  <c:v>414031</c:v>
                </c:pt>
                <c:pt idx="91">
                  <c:v>416756</c:v>
                </c:pt>
                <c:pt idx="92">
                  <c:v>422703</c:v>
                </c:pt>
                <c:pt idx="93">
                  <c:v>427058</c:v>
                </c:pt>
                <c:pt idx="94">
                  <c:v>432429</c:v>
                </c:pt>
                <c:pt idx="95">
                  <c:v>435894</c:v>
                </c:pt>
                <c:pt idx="96">
                  <c:v>442104</c:v>
                </c:pt>
                <c:pt idx="97">
                  <c:v>443270</c:v>
                </c:pt>
                <c:pt idx="98">
                  <c:v>449586</c:v>
                </c:pt>
                <c:pt idx="99">
                  <c:v>452375</c:v>
                </c:pt>
                <c:pt idx="100">
                  <c:v>455967</c:v>
                </c:pt>
                <c:pt idx="101">
                  <c:v>460505</c:v>
                </c:pt>
                <c:pt idx="102">
                  <c:v>464410</c:v>
                </c:pt>
                <c:pt idx="103">
                  <c:v>468470</c:v>
                </c:pt>
                <c:pt idx="104">
                  <c:v>472608</c:v>
                </c:pt>
                <c:pt idx="105">
                  <c:v>476860</c:v>
                </c:pt>
                <c:pt idx="106">
                  <c:v>481237</c:v>
                </c:pt>
                <c:pt idx="107">
                  <c:v>484731</c:v>
                </c:pt>
                <c:pt idx="108">
                  <c:v>489281</c:v>
                </c:pt>
                <c:pt idx="109">
                  <c:v>493894</c:v>
                </c:pt>
                <c:pt idx="110">
                  <c:v>496954</c:v>
                </c:pt>
                <c:pt idx="111">
                  <c:v>499981</c:v>
                </c:pt>
                <c:pt idx="112">
                  <c:v>500202</c:v>
                </c:pt>
                <c:pt idx="113">
                  <c:v>503196</c:v>
                </c:pt>
                <c:pt idx="114">
                  <c:v>507843</c:v>
                </c:pt>
                <c:pt idx="115">
                  <c:v>511830</c:v>
                </c:pt>
                <c:pt idx="116">
                  <c:v>515484</c:v>
                </c:pt>
                <c:pt idx="117">
                  <c:v>519406</c:v>
                </c:pt>
                <c:pt idx="118">
                  <c:v>525009</c:v>
                </c:pt>
                <c:pt idx="119">
                  <c:v>526402</c:v>
                </c:pt>
                <c:pt idx="120">
                  <c:v>529574</c:v>
                </c:pt>
                <c:pt idx="121">
                  <c:v>532640</c:v>
                </c:pt>
                <c:pt idx="122">
                  <c:v>534906</c:v>
                </c:pt>
                <c:pt idx="123">
                  <c:v>537445</c:v>
                </c:pt>
                <c:pt idx="124">
                  <c:v>541958</c:v>
                </c:pt>
                <c:pt idx="125">
                  <c:v>546078</c:v>
                </c:pt>
                <c:pt idx="126">
                  <c:v>551219</c:v>
                </c:pt>
                <c:pt idx="127">
                  <c:v>553801</c:v>
                </c:pt>
                <c:pt idx="128">
                  <c:v>558238</c:v>
                </c:pt>
                <c:pt idx="129">
                  <c:v>563064</c:v>
                </c:pt>
                <c:pt idx="130">
                  <c:v>566170</c:v>
                </c:pt>
                <c:pt idx="131">
                  <c:v>569635</c:v>
                </c:pt>
                <c:pt idx="132">
                  <c:v>571142</c:v>
                </c:pt>
                <c:pt idx="133">
                  <c:v>571247</c:v>
                </c:pt>
                <c:pt idx="134">
                  <c:v>571424</c:v>
                </c:pt>
                <c:pt idx="135">
                  <c:v>573906</c:v>
                </c:pt>
                <c:pt idx="136">
                  <c:v>574126</c:v>
                </c:pt>
                <c:pt idx="137">
                  <c:v>575856</c:v>
                </c:pt>
                <c:pt idx="138">
                  <c:v>576156</c:v>
                </c:pt>
                <c:pt idx="139">
                  <c:v>577348</c:v>
                </c:pt>
                <c:pt idx="140">
                  <c:v>580663</c:v>
                </c:pt>
                <c:pt idx="141">
                  <c:v>584913</c:v>
                </c:pt>
                <c:pt idx="142">
                  <c:v>586964</c:v>
                </c:pt>
                <c:pt idx="143">
                  <c:v>590055</c:v>
                </c:pt>
                <c:pt idx="144">
                  <c:v>595553</c:v>
                </c:pt>
                <c:pt idx="145">
                  <c:v>599162</c:v>
                </c:pt>
                <c:pt idx="146">
                  <c:v>602646</c:v>
                </c:pt>
                <c:pt idx="147">
                  <c:v>607685</c:v>
                </c:pt>
                <c:pt idx="148">
                  <c:v>609676</c:v>
                </c:pt>
                <c:pt idx="149">
                  <c:v>612908</c:v>
                </c:pt>
                <c:pt idx="150">
                  <c:v>617271</c:v>
                </c:pt>
                <c:pt idx="151">
                  <c:v>620092</c:v>
                </c:pt>
                <c:pt idx="152">
                  <c:v>622572</c:v>
                </c:pt>
                <c:pt idx="153">
                  <c:v>627721</c:v>
                </c:pt>
                <c:pt idx="154">
                  <c:v>630398</c:v>
                </c:pt>
                <c:pt idx="155">
                  <c:v>634325</c:v>
                </c:pt>
                <c:pt idx="156">
                  <c:v>636610</c:v>
                </c:pt>
                <c:pt idx="157">
                  <c:v>637290</c:v>
                </c:pt>
                <c:pt idx="158">
                  <c:v>637359</c:v>
                </c:pt>
                <c:pt idx="159">
                  <c:v>639126</c:v>
                </c:pt>
                <c:pt idx="160">
                  <c:v>643164</c:v>
                </c:pt>
                <c:pt idx="161">
                  <c:v>648866</c:v>
                </c:pt>
                <c:pt idx="162">
                  <c:v>655375</c:v>
                </c:pt>
                <c:pt idx="163">
                  <c:v>657181</c:v>
                </c:pt>
                <c:pt idx="164">
                  <c:v>662886</c:v>
                </c:pt>
                <c:pt idx="165">
                  <c:v>663073</c:v>
                </c:pt>
                <c:pt idx="166">
                  <c:v>664333</c:v>
                </c:pt>
                <c:pt idx="167">
                  <c:v>671834</c:v>
                </c:pt>
                <c:pt idx="168">
                  <c:v>677130</c:v>
                </c:pt>
                <c:pt idx="169">
                  <c:v>681158</c:v>
                </c:pt>
                <c:pt idx="170">
                  <c:v>684281</c:v>
                </c:pt>
                <c:pt idx="171">
                  <c:v>689578</c:v>
                </c:pt>
                <c:pt idx="172">
                  <c:v>694196</c:v>
                </c:pt>
                <c:pt idx="173">
                  <c:v>694671</c:v>
                </c:pt>
                <c:pt idx="174">
                  <c:v>696094</c:v>
                </c:pt>
                <c:pt idx="175">
                  <c:v>701979</c:v>
                </c:pt>
                <c:pt idx="176">
                  <c:v>707705</c:v>
                </c:pt>
                <c:pt idx="177">
                  <c:v>710209</c:v>
                </c:pt>
                <c:pt idx="178">
                  <c:v>713684</c:v>
                </c:pt>
                <c:pt idx="179">
                  <c:v>716182</c:v>
                </c:pt>
                <c:pt idx="180">
                  <c:v>720675</c:v>
                </c:pt>
                <c:pt idx="181">
                  <c:v>724037</c:v>
                </c:pt>
                <c:pt idx="182">
                  <c:v>727170</c:v>
                </c:pt>
                <c:pt idx="183">
                  <c:v>730990</c:v>
                </c:pt>
                <c:pt idx="184">
                  <c:v>732556</c:v>
                </c:pt>
                <c:pt idx="185">
                  <c:v>732971</c:v>
                </c:pt>
                <c:pt idx="186">
                  <c:v>736679</c:v>
                </c:pt>
                <c:pt idx="187">
                  <c:v>740681</c:v>
                </c:pt>
                <c:pt idx="188">
                  <c:v>744799</c:v>
                </c:pt>
                <c:pt idx="189">
                  <c:v>748657</c:v>
                </c:pt>
                <c:pt idx="190">
                  <c:v>752328</c:v>
                </c:pt>
                <c:pt idx="191">
                  <c:v>754132</c:v>
                </c:pt>
                <c:pt idx="192">
                  <c:v>757252</c:v>
                </c:pt>
                <c:pt idx="193">
                  <c:v>761470</c:v>
                </c:pt>
                <c:pt idx="194">
                  <c:v>765973</c:v>
                </c:pt>
                <c:pt idx="195">
                  <c:v>771778</c:v>
                </c:pt>
                <c:pt idx="196">
                  <c:v>775501</c:v>
                </c:pt>
                <c:pt idx="197">
                  <c:v>775562</c:v>
                </c:pt>
                <c:pt idx="198">
                  <c:v>775648</c:v>
                </c:pt>
                <c:pt idx="199">
                  <c:v>779915</c:v>
                </c:pt>
                <c:pt idx="200">
                  <c:v>784908</c:v>
                </c:pt>
                <c:pt idx="201">
                  <c:v>786432</c:v>
                </c:pt>
                <c:pt idx="202">
                  <c:v>790025</c:v>
                </c:pt>
                <c:pt idx="203">
                  <c:v>793612</c:v>
                </c:pt>
                <c:pt idx="204">
                  <c:v>798077</c:v>
                </c:pt>
                <c:pt idx="205">
                  <c:v>801368</c:v>
                </c:pt>
                <c:pt idx="206">
                  <c:v>803317</c:v>
                </c:pt>
                <c:pt idx="207">
                  <c:v>808941</c:v>
                </c:pt>
                <c:pt idx="208">
                  <c:v>810393</c:v>
                </c:pt>
                <c:pt idx="209">
                  <c:v>810456</c:v>
                </c:pt>
                <c:pt idx="210">
                  <c:v>813717</c:v>
                </c:pt>
                <c:pt idx="211">
                  <c:v>815424</c:v>
                </c:pt>
                <c:pt idx="212">
                  <c:v>815446</c:v>
                </c:pt>
                <c:pt idx="213">
                  <c:v>818699</c:v>
                </c:pt>
                <c:pt idx="214">
                  <c:v>823909</c:v>
                </c:pt>
                <c:pt idx="215">
                  <c:v>828281</c:v>
                </c:pt>
                <c:pt idx="216">
                  <c:v>829974</c:v>
                </c:pt>
                <c:pt idx="217">
                  <c:v>832812</c:v>
                </c:pt>
                <c:pt idx="218">
                  <c:v>837400</c:v>
                </c:pt>
                <c:pt idx="219">
                  <c:v>840556</c:v>
                </c:pt>
                <c:pt idx="220">
                  <c:v>846274</c:v>
                </c:pt>
                <c:pt idx="221">
                  <c:v>846305</c:v>
                </c:pt>
                <c:pt idx="222">
                  <c:v>848918</c:v>
                </c:pt>
                <c:pt idx="223">
                  <c:v>852622</c:v>
                </c:pt>
                <c:pt idx="224">
                  <c:v>857739</c:v>
                </c:pt>
                <c:pt idx="225">
                  <c:v>862631</c:v>
                </c:pt>
                <c:pt idx="226">
                  <c:v>863775</c:v>
                </c:pt>
                <c:pt idx="227">
                  <c:v>868188</c:v>
                </c:pt>
                <c:pt idx="228">
                  <c:v>872468</c:v>
                </c:pt>
                <c:pt idx="229">
                  <c:v>876480</c:v>
                </c:pt>
                <c:pt idx="230">
                  <c:v>878897</c:v>
                </c:pt>
                <c:pt idx="231">
                  <c:v>879064</c:v>
                </c:pt>
                <c:pt idx="232">
                  <c:v>883170</c:v>
                </c:pt>
                <c:pt idx="233">
                  <c:v>888485</c:v>
                </c:pt>
                <c:pt idx="234">
                  <c:v>891881</c:v>
                </c:pt>
                <c:pt idx="235">
                  <c:v>892352</c:v>
                </c:pt>
                <c:pt idx="236">
                  <c:v>897022</c:v>
                </c:pt>
                <c:pt idx="237">
                  <c:v>899911</c:v>
                </c:pt>
                <c:pt idx="238">
                  <c:v>902235</c:v>
                </c:pt>
                <c:pt idx="239">
                  <c:v>909413</c:v>
                </c:pt>
                <c:pt idx="240">
                  <c:v>912571</c:v>
                </c:pt>
                <c:pt idx="241">
                  <c:v>912688</c:v>
                </c:pt>
                <c:pt idx="242">
                  <c:v>916681</c:v>
                </c:pt>
                <c:pt idx="243">
                  <c:v>919455</c:v>
                </c:pt>
                <c:pt idx="244">
                  <c:v>920055</c:v>
                </c:pt>
                <c:pt idx="245">
                  <c:v>920234</c:v>
                </c:pt>
                <c:pt idx="246">
                  <c:v>920268</c:v>
                </c:pt>
                <c:pt idx="247">
                  <c:v>926532</c:v>
                </c:pt>
                <c:pt idx="248">
                  <c:v>932880</c:v>
                </c:pt>
                <c:pt idx="249">
                  <c:v>935455</c:v>
                </c:pt>
                <c:pt idx="250">
                  <c:v>941316</c:v>
                </c:pt>
                <c:pt idx="251">
                  <c:v>944037</c:v>
                </c:pt>
                <c:pt idx="252">
                  <c:v>947807</c:v>
                </c:pt>
                <c:pt idx="253">
                  <c:v>950063</c:v>
                </c:pt>
                <c:pt idx="254">
                  <c:v>952340</c:v>
                </c:pt>
                <c:pt idx="255">
                  <c:v>954170</c:v>
                </c:pt>
                <c:pt idx="256">
                  <c:v>954480</c:v>
                </c:pt>
                <c:pt idx="257">
                  <c:v>954591</c:v>
                </c:pt>
                <c:pt idx="258">
                  <c:v>959501</c:v>
                </c:pt>
                <c:pt idx="259">
                  <c:v>963917</c:v>
                </c:pt>
                <c:pt idx="260">
                  <c:v>967227</c:v>
                </c:pt>
                <c:pt idx="261">
                  <c:v>972673</c:v>
                </c:pt>
                <c:pt idx="262">
                  <c:v>975133</c:v>
                </c:pt>
                <c:pt idx="263">
                  <c:v>979625</c:v>
                </c:pt>
                <c:pt idx="264">
                  <c:v>979762</c:v>
                </c:pt>
                <c:pt idx="265">
                  <c:v>983091</c:v>
                </c:pt>
                <c:pt idx="266">
                  <c:v>984664</c:v>
                </c:pt>
                <c:pt idx="267">
                  <c:v>986963</c:v>
                </c:pt>
                <c:pt idx="268">
                  <c:v>989167</c:v>
                </c:pt>
                <c:pt idx="269">
                  <c:v>994483</c:v>
                </c:pt>
                <c:pt idx="270">
                  <c:v>1000005</c:v>
                </c:pt>
                <c:pt idx="271">
                  <c:v>1004973</c:v>
                </c:pt>
                <c:pt idx="272">
                  <c:v>1008720</c:v>
                </c:pt>
                <c:pt idx="273">
                  <c:v>1008892</c:v>
                </c:pt>
                <c:pt idx="274">
                  <c:v>1009678</c:v>
                </c:pt>
                <c:pt idx="275">
                  <c:v>1010883</c:v>
                </c:pt>
                <c:pt idx="276">
                  <c:v>1014271</c:v>
                </c:pt>
                <c:pt idx="277">
                  <c:v>1017532</c:v>
                </c:pt>
                <c:pt idx="278">
                  <c:v>1022209</c:v>
                </c:pt>
                <c:pt idx="279">
                  <c:v>1025395</c:v>
                </c:pt>
                <c:pt idx="280">
                  <c:v>1028639</c:v>
                </c:pt>
                <c:pt idx="281">
                  <c:v>1031001</c:v>
                </c:pt>
                <c:pt idx="282">
                  <c:v>1033043</c:v>
                </c:pt>
                <c:pt idx="283">
                  <c:v>1036594</c:v>
                </c:pt>
                <c:pt idx="284">
                  <c:v>1039978</c:v>
                </c:pt>
                <c:pt idx="285">
                  <c:v>1041689</c:v>
                </c:pt>
                <c:pt idx="286">
                  <c:v>1044003</c:v>
                </c:pt>
                <c:pt idx="287">
                  <c:v>1046279</c:v>
                </c:pt>
                <c:pt idx="288">
                  <c:v>1048981</c:v>
                </c:pt>
                <c:pt idx="289">
                  <c:v>1051771</c:v>
                </c:pt>
                <c:pt idx="290">
                  <c:v>1053154</c:v>
                </c:pt>
                <c:pt idx="291">
                  <c:v>1055857</c:v>
                </c:pt>
                <c:pt idx="292">
                  <c:v>1058753</c:v>
                </c:pt>
                <c:pt idx="293">
                  <c:v>1059512</c:v>
                </c:pt>
                <c:pt idx="294">
                  <c:v>1061243</c:v>
                </c:pt>
                <c:pt idx="295">
                  <c:v>1062964</c:v>
                </c:pt>
                <c:pt idx="296">
                  <c:v>1063018</c:v>
                </c:pt>
                <c:pt idx="297">
                  <c:v>1064234</c:v>
                </c:pt>
                <c:pt idx="298">
                  <c:v>1065838</c:v>
                </c:pt>
              </c:numCache>
            </c:numRef>
          </c:val>
          <c:smooth val="0"/>
        </c:ser>
        <c:ser>
          <c:idx val="61"/>
          <c:order val="30"/>
          <c:tx>
            <c:v>S30</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Elasticity!$C$452:$KO$452</c:f>
              <c:numCache>
                <c:formatCode>General</c:formatCode>
                <c:ptCount val="299"/>
                <c:pt idx="0">
                  <c:v>1</c:v>
                </c:pt>
                <c:pt idx="1">
                  <c:v>844</c:v>
                </c:pt>
                <c:pt idx="2">
                  <c:v>4930</c:v>
                </c:pt>
                <c:pt idx="3">
                  <c:v>11681</c:v>
                </c:pt>
                <c:pt idx="4">
                  <c:v>19152</c:v>
                </c:pt>
                <c:pt idx="5">
                  <c:v>27130</c:v>
                </c:pt>
                <c:pt idx="6">
                  <c:v>32394</c:v>
                </c:pt>
                <c:pt idx="7">
                  <c:v>40710</c:v>
                </c:pt>
                <c:pt idx="8">
                  <c:v>45318</c:v>
                </c:pt>
                <c:pt idx="9">
                  <c:v>51800</c:v>
                </c:pt>
                <c:pt idx="10">
                  <c:v>57460</c:v>
                </c:pt>
                <c:pt idx="11">
                  <c:v>63831</c:v>
                </c:pt>
                <c:pt idx="12">
                  <c:v>70326</c:v>
                </c:pt>
                <c:pt idx="13">
                  <c:v>75630</c:v>
                </c:pt>
                <c:pt idx="14">
                  <c:v>81260</c:v>
                </c:pt>
                <c:pt idx="15">
                  <c:v>87437</c:v>
                </c:pt>
                <c:pt idx="16">
                  <c:v>92977</c:v>
                </c:pt>
                <c:pt idx="17">
                  <c:v>101062</c:v>
                </c:pt>
                <c:pt idx="18">
                  <c:v>104637</c:v>
                </c:pt>
                <c:pt idx="19">
                  <c:v>111461</c:v>
                </c:pt>
                <c:pt idx="20">
                  <c:v>116358</c:v>
                </c:pt>
                <c:pt idx="21">
                  <c:v>122055</c:v>
                </c:pt>
                <c:pt idx="22">
                  <c:v>126811</c:v>
                </c:pt>
                <c:pt idx="23">
                  <c:v>132267</c:v>
                </c:pt>
                <c:pt idx="24">
                  <c:v>137987</c:v>
                </c:pt>
                <c:pt idx="25">
                  <c:v>143971</c:v>
                </c:pt>
                <c:pt idx="26">
                  <c:v>150858</c:v>
                </c:pt>
                <c:pt idx="27">
                  <c:v>155531</c:v>
                </c:pt>
                <c:pt idx="28">
                  <c:v>161893</c:v>
                </c:pt>
                <c:pt idx="29">
                  <c:v>167444</c:v>
                </c:pt>
                <c:pt idx="30">
                  <c:v>174646</c:v>
                </c:pt>
                <c:pt idx="31">
                  <c:v>180438</c:v>
                </c:pt>
                <c:pt idx="32">
                  <c:v>186013</c:v>
                </c:pt>
                <c:pt idx="33">
                  <c:v>190999</c:v>
                </c:pt>
                <c:pt idx="34">
                  <c:v>195543</c:v>
                </c:pt>
                <c:pt idx="35">
                  <c:v>201739</c:v>
                </c:pt>
                <c:pt idx="36">
                  <c:v>207068</c:v>
                </c:pt>
                <c:pt idx="37">
                  <c:v>212348</c:v>
                </c:pt>
                <c:pt idx="38">
                  <c:v>218947</c:v>
                </c:pt>
                <c:pt idx="39">
                  <c:v>224490</c:v>
                </c:pt>
                <c:pt idx="40">
                  <c:v>228134</c:v>
                </c:pt>
                <c:pt idx="41">
                  <c:v>233386</c:v>
                </c:pt>
                <c:pt idx="42">
                  <c:v>237911</c:v>
                </c:pt>
                <c:pt idx="43">
                  <c:v>242444</c:v>
                </c:pt>
                <c:pt idx="44">
                  <c:v>246120</c:v>
                </c:pt>
                <c:pt idx="45">
                  <c:v>250476</c:v>
                </c:pt>
                <c:pt idx="46">
                  <c:v>251015</c:v>
                </c:pt>
                <c:pt idx="47">
                  <c:v>251041</c:v>
                </c:pt>
                <c:pt idx="48">
                  <c:v>254912</c:v>
                </c:pt>
                <c:pt idx="49">
                  <c:v>258874</c:v>
                </c:pt>
                <c:pt idx="50">
                  <c:v>262234</c:v>
                </c:pt>
                <c:pt idx="51">
                  <c:v>266447</c:v>
                </c:pt>
                <c:pt idx="52">
                  <c:v>271974</c:v>
                </c:pt>
                <c:pt idx="53">
                  <c:v>278427</c:v>
                </c:pt>
                <c:pt idx="54">
                  <c:v>282504</c:v>
                </c:pt>
                <c:pt idx="55">
                  <c:v>287159</c:v>
                </c:pt>
                <c:pt idx="56">
                  <c:v>294244</c:v>
                </c:pt>
                <c:pt idx="57">
                  <c:v>295894</c:v>
                </c:pt>
                <c:pt idx="58">
                  <c:v>290425</c:v>
                </c:pt>
                <c:pt idx="59">
                  <c:v>295587</c:v>
                </c:pt>
                <c:pt idx="60">
                  <c:v>300068</c:v>
                </c:pt>
                <c:pt idx="61">
                  <c:v>302759</c:v>
                </c:pt>
                <c:pt idx="62">
                  <c:v>307218</c:v>
                </c:pt>
                <c:pt idx="63">
                  <c:v>310516</c:v>
                </c:pt>
                <c:pt idx="64">
                  <c:v>314031</c:v>
                </c:pt>
                <c:pt idx="65">
                  <c:v>320310</c:v>
                </c:pt>
                <c:pt idx="66">
                  <c:v>323834</c:v>
                </c:pt>
                <c:pt idx="67">
                  <c:v>328643</c:v>
                </c:pt>
                <c:pt idx="68">
                  <c:v>333274</c:v>
                </c:pt>
                <c:pt idx="69">
                  <c:v>336975</c:v>
                </c:pt>
                <c:pt idx="70">
                  <c:v>341252</c:v>
                </c:pt>
                <c:pt idx="71">
                  <c:v>345985</c:v>
                </c:pt>
                <c:pt idx="72">
                  <c:v>347535</c:v>
                </c:pt>
                <c:pt idx="73">
                  <c:v>350192</c:v>
                </c:pt>
                <c:pt idx="74">
                  <c:v>355348</c:v>
                </c:pt>
                <c:pt idx="75">
                  <c:v>355789</c:v>
                </c:pt>
                <c:pt idx="76">
                  <c:v>360113</c:v>
                </c:pt>
                <c:pt idx="77">
                  <c:v>363289</c:v>
                </c:pt>
                <c:pt idx="78">
                  <c:v>368437</c:v>
                </c:pt>
                <c:pt idx="79">
                  <c:v>373884</c:v>
                </c:pt>
                <c:pt idx="80">
                  <c:v>377892</c:v>
                </c:pt>
                <c:pt idx="81">
                  <c:v>383350</c:v>
                </c:pt>
                <c:pt idx="82">
                  <c:v>387498</c:v>
                </c:pt>
                <c:pt idx="83">
                  <c:v>387779</c:v>
                </c:pt>
                <c:pt idx="84">
                  <c:v>390988</c:v>
                </c:pt>
                <c:pt idx="85">
                  <c:v>396077</c:v>
                </c:pt>
                <c:pt idx="86">
                  <c:v>399922</c:v>
                </c:pt>
                <c:pt idx="87">
                  <c:v>404520</c:v>
                </c:pt>
                <c:pt idx="88">
                  <c:v>406905</c:v>
                </c:pt>
                <c:pt idx="89">
                  <c:v>411457</c:v>
                </c:pt>
                <c:pt idx="90">
                  <c:v>414033</c:v>
                </c:pt>
                <c:pt idx="91">
                  <c:v>416759</c:v>
                </c:pt>
                <c:pt idx="92">
                  <c:v>422802</c:v>
                </c:pt>
                <c:pt idx="93">
                  <c:v>427075</c:v>
                </c:pt>
                <c:pt idx="94">
                  <c:v>432355</c:v>
                </c:pt>
                <c:pt idx="95">
                  <c:v>435894</c:v>
                </c:pt>
                <c:pt idx="96">
                  <c:v>442090</c:v>
                </c:pt>
                <c:pt idx="97">
                  <c:v>443278</c:v>
                </c:pt>
                <c:pt idx="98">
                  <c:v>449576</c:v>
                </c:pt>
                <c:pt idx="99">
                  <c:v>452360</c:v>
                </c:pt>
                <c:pt idx="100">
                  <c:v>456015</c:v>
                </c:pt>
                <c:pt idx="101">
                  <c:v>460511</c:v>
                </c:pt>
                <c:pt idx="102">
                  <c:v>464425</c:v>
                </c:pt>
                <c:pt idx="103">
                  <c:v>468156</c:v>
                </c:pt>
                <c:pt idx="104">
                  <c:v>472598</c:v>
                </c:pt>
                <c:pt idx="105">
                  <c:v>476860</c:v>
                </c:pt>
                <c:pt idx="106">
                  <c:v>481252</c:v>
                </c:pt>
                <c:pt idx="107">
                  <c:v>484721</c:v>
                </c:pt>
                <c:pt idx="108">
                  <c:v>489088</c:v>
                </c:pt>
                <c:pt idx="109">
                  <c:v>493890</c:v>
                </c:pt>
                <c:pt idx="110">
                  <c:v>497183</c:v>
                </c:pt>
                <c:pt idx="111">
                  <c:v>499706</c:v>
                </c:pt>
                <c:pt idx="112">
                  <c:v>500263</c:v>
                </c:pt>
                <c:pt idx="113">
                  <c:v>502950</c:v>
                </c:pt>
                <c:pt idx="114">
                  <c:v>507839</c:v>
                </c:pt>
                <c:pt idx="115">
                  <c:v>511928</c:v>
                </c:pt>
                <c:pt idx="116">
                  <c:v>515488</c:v>
                </c:pt>
                <c:pt idx="117">
                  <c:v>519413</c:v>
                </c:pt>
                <c:pt idx="118">
                  <c:v>525000</c:v>
                </c:pt>
                <c:pt idx="119">
                  <c:v>526400</c:v>
                </c:pt>
                <c:pt idx="120">
                  <c:v>529576</c:v>
                </c:pt>
                <c:pt idx="121">
                  <c:v>532626</c:v>
                </c:pt>
                <c:pt idx="122">
                  <c:v>534891</c:v>
                </c:pt>
                <c:pt idx="123">
                  <c:v>537449</c:v>
                </c:pt>
                <c:pt idx="124">
                  <c:v>541950</c:v>
                </c:pt>
                <c:pt idx="125">
                  <c:v>546081</c:v>
                </c:pt>
                <c:pt idx="126">
                  <c:v>551156</c:v>
                </c:pt>
                <c:pt idx="127">
                  <c:v>553810</c:v>
                </c:pt>
                <c:pt idx="128">
                  <c:v>558252</c:v>
                </c:pt>
                <c:pt idx="129">
                  <c:v>563068</c:v>
                </c:pt>
                <c:pt idx="130">
                  <c:v>566188</c:v>
                </c:pt>
                <c:pt idx="131">
                  <c:v>569635</c:v>
                </c:pt>
                <c:pt idx="132">
                  <c:v>571119</c:v>
                </c:pt>
                <c:pt idx="133">
                  <c:v>571213</c:v>
                </c:pt>
                <c:pt idx="134">
                  <c:v>571405</c:v>
                </c:pt>
                <c:pt idx="135">
                  <c:v>573910</c:v>
                </c:pt>
                <c:pt idx="136">
                  <c:v>574108</c:v>
                </c:pt>
                <c:pt idx="137">
                  <c:v>575927</c:v>
                </c:pt>
                <c:pt idx="138">
                  <c:v>576178</c:v>
                </c:pt>
                <c:pt idx="139">
                  <c:v>577306</c:v>
                </c:pt>
                <c:pt idx="140">
                  <c:v>580664</c:v>
                </c:pt>
                <c:pt idx="141">
                  <c:v>584908</c:v>
                </c:pt>
                <c:pt idx="142">
                  <c:v>587094</c:v>
                </c:pt>
                <c:pt idx="143">
                  <c:v>590041</c:v>
                </c:pt>
                <c:pt idx="144">
                  <c:v>595581</c:v>
                </c:pt>
                <c:pt idx="145">
                  <c:v>599070</c:v>
                </c:pt>
                <c:pt idx="146">
                  <c:v>602674</c:v>
                </c:pt>
                <c:pt idx="147">
                  <c:v>607682</c:v>
                </c:pt>
                <c:pt idx="148">
                  <c:v>609693</c:v>
                </c:pt>
                <c:pt idx="149">
                  <c:v>613001</c:v>
                </c:pt>
                <c:pt idx="150">
                  <c:v>617205</c:v>
                </c:pt>
                <c:pt idx="151">
                  <c:v>620075</c:v>
                </c:pt>
                <c:pt idx="152">
                  <c:v>622142</c:v>
                </c:pt>
                <c:pt idx="153">
                  <c:v>627881</c:v>
                </c:pt>
                <c:pt idx="154">
                  <c:v>629708</c:v>
                </c:pt>
                <c:pt idx="155">
                  <c:v>634335</c:v>
                </c:pt>
                <c:pt idx="156">
                  <c:v>636609</c:v>
                </c:pt>
                <c:pt idx="157">
                  <c:v>637289</c:v>
                </c:pt>
                <c:pt idx="158">
                  <c:v>637366</c:v>
                </c:pt>
                <c:pt idx="159">
                  <c:v>639138</c:v>
                </c:pt>
                <c:pt idx="160">
                  <c:v>643169</c:v>
                </c:pt>
                <c:pt idx="161">
                  <c:v>648866</c:v>
                </c:pt>
                <c:pt idx="162">
                  <c:v>655382</c:v>
                </c:pt>
                <c:pt idx="163">
                  <c:v>657200</c:v>
                </c:pt>
                <c:pt idx="164">
                  <c:v>662991</c:v>
                </c:pt>
                <c:pt idx="165">
                  <c:v>663076</c:v>
                </c:pt>
                <c:pt idx="166">
                  <c:v>664338</c:v>
                </c:pt>
                <c:pt idx="167">
                  <c:v>671840</c:v>
                </c:pt>
                <c:pt idx="168">
                  <c:v>677130</c:v>
                </c:pt>
                <c:pt idx="169">
                  <c:v>681145</c:v>
                </c:pt>
                <c:pt idx="170">
                  <c:v>684290</c:v>
                </c:pt>
                <c:pt idx="171">
                  <c:v>689660</c:v>
                </c:pt>
                <c:pt idx="172">
                  <c:v>694183</c:v>
                </c:pt>
                <c:pt idx="173">
                  <c:v>694671</c:v>
                </c:pt>
                <c:pt idx="174">
                  <c:v>696235</c:v>
                </c:pt>
                <c:pt idx="175">
                  <c:v>701925</c:v>
                </c:pt>
                <c:pt idx="176">
                  <c:v>707707</c:v>
                </c:pt>
                <c:pt idx="177">
                  <c:v>710270</c:v>
                </c:pt>
                <c:pt idx="178">
                  <c:v>713693</c:v>
                </c:pt>
                <c:pt idx="179">
                  <c:v>716180</c:v>
                </c:pt>
                <c:pt idx="180">
                  <c:v>720707</c:v>
                </c:pt>
                <c:pt idx="181">
                  <c:v>724024</c:v>
                </c:pt>
                <c:pt idx="182">
                  <c:v>727177</c:v>
                </c:pt>
                <c:pt idx="183">
                  <c:v>730994</c:v>
                </c:pt>
                <c:pt idx="184">
                  <c:v>732709</c:v>
                </c:pt>
                <c:pt idx="185">
                  <c:v>733102</c:v>
                </c:pt>
                <c:pt idx="186">
                  <c:v>736677</c:v>
                </c:pt>
                <c:pt idx="187">
                  <c:v>740683</c:v>
                </c:pt>
                <c:pt idx="188">
                  <c:v>744793</c:v>
                </c:pt>
                <c:pt idx="189">
                  <c:v>748669</c:v>
                </c:pt>
                <c:pt idx="190">
                  <c:v>752342</c:v>
                </c:pt>
                <c:pt idx="191">
                  <c:v>754099</c:v>
                </c:pt>
                <c:pt idx="192">
                  <c:v>757247</c:v>
                </c:pt>
                <c:pt idx="193">
                  <c:v>761467</c:v>
                </c:pt>
                <c:pt idx="194">
                  <c:v>765980</c:v>
                </c:pt>
                <c:pt idx="195">
                  <c:v>771771</c:v>
                </c:pt>
                <c:pt idx="196">
                  <c:v>775504</c:v>
                </c:pt>
                <c:pt idx="197">
                  <c:v>775563</c:v>
                </c:pt>
                <c:pt idx="198">
                  <c:v>775642</c:v>
                </c:pt>
                <c:pt idx="199">
                  <c:v>779908</c:v>
                </c:pt>
                <c:pt idx="200">
                  <c:v>784896</c:v>
                </c:pt>
                <c:pt idx="201">
                  <c:v>786448</c:v>
                </c:pt>
                <c:pt idx="202">
                  <c:v>790073</c:v>
                </c:pt>
                <c:pt idx="203">
                  <c:v>793610</c:v>
                </c:pt>
                <c:pt idx="204">
                  <c:v>798073</c:v>
                </c:pt>
                <c:pt idx="205">
                  <c:v>801317</c:v>
                </c:pt>
                <c:pt idx="206">
                  <c:v>803377</c:v>
                </c:pt>
                <c:pt idx="207">
                  <c:v>808961</c:v>
                </c:pt>
                <c:pt idx="208">
                  <c:v>810395</c:v>
                </c:pt>
                <c:pt idx="209">
                  <c:v>810441</c:v>
                </c:pt>
                <c:pt idx="210">
                  <c:v>813775</c:v>
                </c:pt>
                <c:pt idx="211">
                  <c:v>815424</c:v>
                </c:pt>
                <c:pt idx="212">
                  <c:v>815446</c:v>
                </c:pt>
                <c:pt idx="213">
                  <c:v>818713</c:v>
                </c:pt>
                <c:pt idx="214">
                  <c:v>823920</c:v>
                </c:pt>
                <c:pt idx="215">
                  <c:v>828274</c:v>
                </c:pt>
                <c:pt idx="216">
                  <c:v>829965</c:v>
                </c:pt>
                <c:pt idx="217">
                  <c:v>832806</c:v>
                </c:pt>
                <c:pt idx="218">
                  <c:v>837413</c:v>
                </c:pt>
                <c:pt idx="219">
                  <c:v>840613</c:v>
                </c:pt>
                <c:pt idx="220">
                  <c:v>846274</c:v>
                </c:pt>
                <c:pt idx="221">
                  <c:v>846308</c:v>
                </c:pt>
                <c:pt idx="222">
                  <c:v>848921</c:v>
                </c:pt>
                <c:pt idx="223">
                  <c:v>852534</c:v>
                </c:pt>
                <c:pt idx="224">
                  <c:v>857744</c:v>
                </c:pt>
                <c:pt idx="225">
                  <c:v>862625</c:v>
                </c:pt>
                <c:pt idx="226">
                  <c:v>863695</c:v>
                </c:pt>
                <c:pt idx="227">
                  <c:v>868004</c:v>
                </c:pt>
                <c:pt idx="228">
                  <c:v>872378</c:v>
                </c:pt>
                <c:pt idx="229">
                  <c:v>876462</c:v>
                </c:pt>
                <c:pt idx="230">
                  <c:v>878894</c:v>
                </c:pt>
                <c:pt idx="231">
                  <c:v>879067</c:v>
                </c:pt>
                <c:pt idx="232">
                  <c:v>883177</c:v>
                </c:pt>
                <c:pt idx="233">
                  <c:v>888486</c:v>
                </c:pt>
                <c:pt idx="234">
                  <c:v>891887</c:v>
                </c:pt>
                <c:pt idx="235">
                  <c:v>892361</c:v>
                </c:pt>
                <c:pt idx="236">
                  <c:v>897017</c:v>
                </c:pt>
                <c:pt idx="237">
                  <c:v>899962</c:v>
                </c:pt>
                <c:pt idx="238">
                  <c:v>902310</c:v>
                </c:pt>
                <c:pt idx="239">
                  <c:v>909413</c:v>
                </c:pt>
                <c:pt idx="240">
                  <c:v>912554</c:v>
                </c:pt>
                <c:pt idx="241">
                  <c:v>912719</c:v>
                </c:pt>
                <c:pt idx="242">
                  <c:v>916687</c:v>
                </c:pt>
                <c:pt idx="243">
                  <c:v>919454</c:v>
                </c:pt>
                <c:pt idx="244">
                  <c:v>920069</c:v>
                </c:pt>
                <c:pt idx="245">
                  <c:v>920243</c:v>
                </c:pt>
                <c:pt idx="246">
                  <c:v>920276</c:v>
                </c:pt>
                <c:pt idx="247">
                  <c:v>926495</c:v>
                </c:pt>
                <c:pt idx="248">
                  <c:v>932870</c:v>
                </c:pt>
                <c:pt idx="249">
                  <c:v>935436</c:v>
                </c:pt>
                <c:pt idx="250">
                  <c:v>941326</c:v>
                </c:pt>
                <c:pt idx="251">
                  <c:v>944041</c:v>
                </c:pt>
                <c:pt idx="252">
                  <c:v>947801</c:v>
                </c:pt>
                <c:pt idx="253">
                  <c:v>950094</c:v>
                </c:pt>
                <c:pt idx="254">
                  <c:v>952361</c:v>
                </c:pt>
                <c:pt idx="255">
                  <c:v>954067</c:v>
                </c:pt>
                <c:pt idx="256">
                  <c:v>954436</c:v>
                </c:pt>
                <c:pt idx="257">
                  <c:v>954548</c:v>
                </c:pt>
                <c:pt idx="258">
                  <c:v>959487</c:v>
                </c:pt>
                <c:pt idx="259">
                  <c:v>963947</c:v>
                </c:pt>
                <c:pt idx="260">
                  <c:v>967225</c:v>
                </c:pt>
                <c:pt idx="261">
                  <c:v>972668</c:v>
                </c:pt>
                <c:pt idx="262">
                  <c:v>975122</c:v>
                </c:pt>
                <c:pt idx="263">
                  <c:v>979616</c:v>
                </c:pt>
                <c:pt idx="264">
                  <c:v>979764</c:v>
                </c:pt>
                <c:pt idx="265">
                  <c:v>983087</c:v>
                </c:pt>
                <c:pt idx="266">
                  <c:v>984708</c:v>
                </c:pt>
                <c:pt idx="267">
                  <c:v>986957</c:v>
                </c:pt>
                <c:pt idx="268">
                  <c:v>989176</c:v>
                </c:pt>
                <c:pt idx="269">
                  <c:v>994481</c:v>
                </c:pt>
                <c:pt idx="270">
                  <c:v>999981</c:v>
                </c:pt>
                <c:pt idx="271">
                  <c:v>1004996</c:v>
                </c:pt>
                <c:pt idx="272">
                  <c:v>1008721</c:v>
                </c:pt>
                <c:pt idx="273">
                  <c:v>1008840</c:v>
                </c:pt>
                <c:pt idx="274">
                  <c:v>1009225</c:v>
                </c:pt>
                <c:pt idx="275">
                  <c:v>1011360</c:v>
                </c:pt>
                <c:pt idx="276">
                  <c:v>1013135</c:v>
                </c:pt>
                <c:pt idx="277">
                  <c:v>1017528</c:v>
                </c:pt>
                <c:pt idx="278">
                  <c:v>1022111</c:v>
                </c:pt>
                <c:pt idx="279">
                  <c:v>1025400</c:v>
                </c:pt>
                <c:pt idx="280">
                  <c:v>1028703</c:v>
                </c:pt>
                <c:pt idx="281">
                  <c:v>1031018</c:v>
                </c:pt>
                <c:pt idx="282">
                  <c:v>1033020</c:v>
                </c:pt>
                <c:pt idx="283">
                  <c:v>1036127</c:v>
                </c:pt>
                <c:pt idx="284">
                  <c:v>1039982</c:v>
                </c:pt>
                <c:pt idx="285">
                  <c:v>1041691</c:v>
                </c:pt>
                <c:pt idx="286">
                  <c:v>1044024</c:v>
                </c:pt>
                <c:pt idx="287">
                  <c:v>1046282</c:v>
                </c:pt>
                <c:pt idx="288">
                  <c:v>1048811</c:v>
                </c:pt>
                <c:pt idx="289">
                  <c:v>1051752</c:v>
                </c:pt>
                <c:pt idx="290">
                  <c:v>1053162</c:v>
                </c:pt>
                <c:pt idx="291">
                  <c:v>1055889</c:v>
                </c:pt>
                <c:pt idx="292">
                  <c:v>1058746</c:v>
                </c:pt>
                <c:pt idx="293">
                  <c:v>1059512</c:v>
                </c:pt>
                <c:pt idx="294">
                  <c:v>1061238</c:v>
                </c:pt>
                <c:pt idx="295">
                  <c:v>1062957</c:v>
                </c:pt>
                <c:pt idx="296">
                  <c:v>1063030</c:v>
                </c:pt>
                <c:pt idx="297">
                  <c:v>1064269</c:v>
                </c:pt>
                <c:pt idx="298">
                  <c:v>1065835</c:v>
                </c:pt>
              </c:numCache>
            </c:numRef>
          </c:val>
          <c:smooth val="0"/>
        </c:ser>
        <c:ser>
          <c:idx val="30"/>
          <c:order val="0"/>
          <c:tx>
            <c:v>S31</c:v>
          </c:tx>
          <c:marker>
            <c:symbol val="square"/>
            <c:size val="5"/>
          </c:marker>
          <c:cat>
            <c:strRef>
              <c:f>Elasticity!$C$100:$KO$100</c:f>
              <c:strCache>
                <c:ptCount val="299"/>
                <c:pt idx="0">
                  <c:v>00:00</c:v>
                </c:pt>
                <c:pt idx="1">
                  <c:v>00:02</c:v>
                </c:pt>
                <c:pt idx="2">
                  <c:v>00:05</c:v>
                </c:pt>
                <c:pt idx="3">
                  <c:v>00:10</c:v>
                </c:pt>
                <c:pt idx="4">
                  <c:v>00:15</c:v>
                </c:pt>
                <c:pt idx="5">
                  <c:v>00:22</c:v>
                </c:pt>
                <c:pt idx="6">
                  <c:v>00:26</c:v>
                </c:pt>
                <c:pt idx="7">
                  <c:v>00:33</c:v>
                </c:pt>
                <c:pt idx="8">
                  <c:v>00:37</c:v>
                </c:pt>
                <c:pt idx="9">
                  <c:v>00:42</c:v>
                </c:pt>
                <c:pt idx="10">
                  <c:v>00:46</c:v>
                </c:pt>
                <c:pt idx="11">
                  <c:v>00:52</c:v>
                </c:pt>
                <c:pt idx="12">
                  <c:v>00:57</c:v>
                </c:pt>
                <c:pt idx="13">
                  <c:v>01:02</c:v>
                </c:pt>
                <c:pt idx="14">
                  <c:v>01:06</c:v>
                </c:pt>
                <c:pt idx="15">
                  <c:v>01:11</c:v>
                </c:pt>
                <c:pt idx="16">
                  <c:v>01:16</c:v>
                </c:pt>
                <c:pt idx="17">
                  <c:v>01:23</c:v>
                </c:pt>
                <c:pt idx="18">
                  <c:v>01:26</c:v>
                </c:pt>
                <c:pt idx="19">
                  <c:v>01:32</c:v>
                </c:pt>
                <c:pt idx="20">
                  <c:v>01:36</c:v>
                </c:pt>
                <c:pt idx="21">
                  <c:v>01:42</c:v>
                </c:pt>
                <c:pt idx="22">
                  <c:v>01:47</c:v>
                </c:pt>
                <c:pt idx="23">
                  <c:v>01:52</c:v>
                </c:pt>
                <c:pt idx="24">
                  <c:v>01:57</c:v>
                </c:pt>
                <c:pt idx="25">
                  <c:v>02:02</c:v>
                </c:pt>
                <c:pt idx="26">
                  <c:v>02:08</c:v>
                </c:pt>
                <c:pt idx="27">
                  <c:v>02:12</c:v>
                </c:pt>
                <c:pt idx="28">
                  <c:v>02:17</c:v>
                </c:pt>
                <c:pt idx="29">
                  <c:v>02:22</c:v>
                </c:pt>
                <c:pt idx="30">
                  <c:v>02:27</c:v>
                </c:pt>
                <c:pt idx="31">
                  <c:v>02:33</c:v>
                </c:pt>
                <c:pt idx="32">
                  <c:v>02:38</c:v>
                </c:pt>
                <c:pt idx="33">
                  <c:v>02:43</c:v>
                </c:pt>
                <c:pt idx="34">
                  <c:v>02:47</c:v>
                </c:pt>
                <c:pt idx="35">
                  <c:v>02:54</c:v>
                </c:pt>
                <c:pt idx="36">
                  <c:v>02:58</c:v>
                </c:pt>
                <c:pt idx="37">
                  <c:v>03:03</c:v>
                </c:pt>
                <c:pt idx="38">
                  <c:v>03:09</c:v>
                </c:pt>
                <c:pt idx="39">
                  <c:v>03:13</c:v>
                </c:pt>
                <c:pt idx="40">
                  <c:v>03:19</c:v>
                </c:pt>
                <c:pt idx="41">
                  <c:v>03:24</c:v>
                </c:pt>
                <c:pt idx="42">
                  <c:v>03:29</c:v>
                </c:pt>
                <c:pt idx="43">
                  <c:v>03:34</c:v>
                </c:pt>
                <c:pt idx="44">
                  <c:v>03:40</c:v>
                </c:pt>
                <c:pt idx="45">
                  <c:v>03:45</c:v>
                </c:pt>
                <c:pt idx="46">
                  <c:v>03:45</c:v>
                </c:pt>
                <c:pt idx="47">
                  <c:v>03:45</c:v>
                </c:pt>
                <c:pt idx="48">
                  <c:v>03:51</c:v>
                </c:pt>
                <c:pt idx="49">
                  <c:v>03:55</c:v>
                </c:pt>
                <c:pt idx="50">
                  <c:v>04:00</c:v>
                </c:pt>
                <c:pt idx="51">
                  <c:v>04:05</c:v>
                </c:pt>
                <c:pt idx="52">
                  <c:v>04:10</c:v>
                </c:pt>
                <c:pt idx="53">
                  <c:v>04:15</c:v>
                </c:pt>
                <c:pt idx="54">
                  <c:v>04:20</c:v>
                </c:pt>
                <c:pt idx="55">
                  <c:v>04:26</c:v>
                </c:pt>
                <c:pt idx="56">
                  <c:v>04:42</c:v>
                </c:pt>
                <c:pt idx="57">
                  <c:v>04:45</c:v>
                </c:pt>
                <c:pt idx="58">
                  <c:v>04:50</c:v>
                </c:pt>
                <c:pt idx="59">
                  <c:v>04:56</c:v>
                </c:pt>
                <c:pt idx="60">
                  <c:v>05:01</c:v>
                </c:pt>
                <c:pt idx="61">
                  <c:v>05:05</c:v>
                </c:pt>
                <c:pt idx="62">
                  <c:v>05:10</c:v>
                </c:pt>
                <c:pt idx="63">
                  <c:v>05:16</c:v>
                </c:pt>
                <c:pt idx="64">
                  <c:v>05:20</c:v>
                </c:pt>
                <c:pt idx="65">
                  <c:v>05:26</c:v>
                </c:pt>
                <c:pt idx="66">
                  <c:v>05:31</c:v>
                </c:pt>
                <c:pt idx="67">
                  <c:v>05:37</c:v>
                </c:pt>
                <c:pt idx="68">
                  <c:v>05:44</c:v>
                </c:pt>
                <c:pt idx="69">
                  <c:v>05:47</c:v>
                </c:pt>
                <c:pt idx="70">
                  <c:v>05:51</c:v>
                </c:pt>
                <c:pt idx="71">
                  <c:v>06:01</c:v>
                </c:pt>
                <c:pt idx="72">
                  <c:v>06:04</c:v>
                </c:pt>
                <c:pt idx="73">
                  <c:v>06:07</c:v>
                </c:pt>
                <c:pt idx="74">
                  <c:v>06:13</c:v>
                </c:pt>
                <c:pt idx="75">
                  <c:v>06:13</c:v>
                </c:pt>
                <c:pt idx="76">
                  <c:v>06:18</c:v>
                </c:pt>
                <c:pt idx="77">
                  <c:v>06:22</c:v>
                </c:pt>
                <c:pt idx="78">
                  <c:v>06:27</c:v>
                </c:pt>
                <c:pt idx="79">
                  <c:v>06:33</c:v>
                </c:pt>
                <c:pt idx="80">
                  <c:v>06:37</c:v>
                </c:pt>
                <c:pt idx="81">
                  <c:v>06:43</c:v>
                </c:pt>
                <c:pt idx="82">
                  <c:v>06:48</c:v>
                </c:pt>
                <c:pt idx="83">
                  <c:v>06:49</c:v>
                </c:pt>
                <c:pt idx="84">
                  <c:v>06:53</c:v>
                </c:pt>
                <c:pt idx="85">
                  <c:v>06:57</c:v>
                </c:pt>
                <c:pt idx="86">
                  <c:v>07:04</c:v>
                </c:pt>
                <c:pt idx="87">
                  <c:v>07:10</c:v>
                </c:pt>
                <c:pt idx="88">
                  <c:v>07:12</c:v>
                </c:pt>
                <c:pt idx="89">
                  <c:v>07:18</c:v>
                </c:pt>
                <c:pt idx="90">
                  <c:v>07:24</c:v>
                </c:pt>
                <c:pt idx="91">
                  <c:v>07:27</c:v>
                </c:pt>
                <c:pt idx="92">
                  <c:v>07:35</c:v>
                </c:pt>
                <c:pt idx="93">
                  <c:v>07:38</c:v>
                </c:pt>
                <c:pt idx="94">
                  <c:v>07:42</c:v>
                </c:pt>
                <c:pt idx="95">
                  <c:v>07:48</c:v>
                </c:pt>
                <c:pt idx="96">
                  <c:v>07:54</c:v>
                </c:pt>
                <c:pt idx="97">
                  <c:v>08:01</c:v>
                </c:pt>
                <c:pt idx="98">
                  <c:v>08:10</c:v>
                </c:pt>
                <c:pt idx="99">
                  <c:v>08:15</c:v>
                </c:pt>
                <c:pt idx="100">
                  <c:v>08:18</c:v>
                </c:pt>
                <c:pt idx="101">
                  <c:v>08:23</c:v>
                </c:pt>
                <c:pt idx="102">
                  <c:v>08:28</c:v>
                </c:pt>
                <c:pt idx="103">
                  <c:v>08:33</c:v>
                </c:pt>
                <c:pt idx="104">
                  <c:v>08:38</c:v>
                </c:pt>
                <c:pt idx="105">
                  <c:v>08:43</c:v>
                </c:pt>
                <c:pt idx="106">
                  <c:v>08:50</c:v>
                </c:pt>
                <c:pt idx="107">
                  <c:v>08:54</c:v>
                </c:pt>
                <c:pt idx="108">
                  <c:v>08:59</c:v>
                </c:pt>
                <c:pt idx="109">
                  <c:v>09:06</c:v>
                </c:pt>
                <c:pt idx="110">
                  <c:v>09:11</c:v>
                </c:pt>
                <c:pt idx="111">
                  <c:v>09:15</c:v>
                </c:pt>
                <c:pt idx="112">
                  <c:v>09:15</c:v>
                </c:pt>
                <c:pt idx="113">
                  <c:v>09:19</c:v>
                </c:pt>
                <c:pt idx="114">
                  <c:v>09:25</c:v>
                </c:pt>
                <c:pt idx="115">
                  <c:v>09:31</c:v>
                </c:pt>
                <c:pt idx="116">
                  <c:v>09:37</c:v>
                </c:pt>
                <c:pt idx="117">
                  <c:v>09:40</c:v>
                </c:pt>
                <c:pt idx="118">
                  <c:v>09:48</c:v>
                </c:pt>
                <c:pt idx="119">
                  <c:v>09:50</c:v>
                </c:pt>
                <c:pt idx="120">
                  <c:v>09:56</c:v>
                </c:pt>
                <c:pt idx="121">
                  <c:v>10:03</c:v>
                </c:pt>
                <c:pt idx="122">
                  <c:v>10:07</c:v>
                </c:pt>
                <c:pt idx="123">
                  <c:v>10:10</c:v>
                </c:pt>
                <c:pt idx="124">
                  <c:v>10:15</c:v>
                </c:pt>
                <c:pt idx="125">
                  <c:v>10:20</c:v>
                </c:pt>
                <c:pt idx="126">
                  <c:v>10:25</c:v>
                </c:pt>
                <c:pt idx="127">
                  <c:v>10:30</c:v>
                </c:pt>
                <c:pt idx="128">
                  <c:v>10:35</c:v>
                </c:pt>
                <c:pt idx="129">
                  <c:v>10:41</c:v>
                </c:pt>
                <c:pt idx="130">
                  <c:v>10:46</c:v>
                </c:pt>
                <c:pt idx="131">
                  <c:v>10:51</c:v>
                </c:pt>
                <c:pt idx="132">
                  <c:v>10:56</c:v>
                </c:pt>
                <c:pt idx="133">
                  <c:v>10:56</c:v>
                </c:pt>
                <c:pt idx="134">
                  <c:v>10:57</c:v>
                </c:pt>
                <c:pt idx="135">
                  <c:v>11:04</c:v>
                </c:pt>
                <c:pt idx="136">
                  <c:v>11:04</c:v>
                </c:pt>
                <c:pt idx="137">
                  <c:v>11:11</c:v>
                </c:pt>
                <c:pt idx="138">
                  <c:v>11:11</c:v>
                </c:pt>
                <c:pt idx="139">
                  <c:v>11:12</c:v>
                </c:pt>
                <c:pt idx="140">
                  <c:v>11:17</c:v>
                </c:pt>
                <c:pt idx="141">
                  <c:v>11:23</c:v>
                </c:pt>
                <c:pt idx="142">
                  <c:v>11:28</c:v>
                </c:pt>
                <c:pt idx="143">
                  <c:v>11:31</c:v>
                </c:pt>
                <c:pt idx="144">
                  <c:v>11:39</c:v>
                </c:pt>
                <c:pt idx="145">
                  <c:v>11:42</c:v>
                </c:pt>
                <c:pt idx="146">
                  <c:v>11:48</c:v>
                </c:pt>
                <c:pt idx="147">
                  <c:v>11:56</c:v>
                </c:pt>
                <c:pt idx="148">
                  <c:v>11:58</c:v>
                </c:pt>
                <c:pt idx="149">
                  <c:v>12:04</c:v>
                </c:pt>
                <c:pt idx="150">
                  <c:v>12:09</c:v>
                </c:pt>
                <c:pt idx="151">
                  <c:v>12:16</c:v>
                </c:pt>
                <c:pt idx="152">
                  <c:v>12:18</c:v>
                </c:pt>
                <c:pt idx="153">
                  <c:v>12:27</c:v>
                </c:pt>
                <c:pt idx="154">
                  <c:v>12:29</c:v>
                </c:pt>
                <c:pt idx="155">
                  <c:v>12:35</c:v>
                </c:pt>
                <c:pt idx="156">
                  <c:v>12:43</c:v>
                </c:pt>
                <c:pt idx="157">
                  <c:v>12:43</c:v>
                </c:pt>
                <c:pt idx="158">
                  <c:v>12:43</c:v>
                </c:pt>
                <c:pt idx="159">
                  <c:v>12:47</c:v>
                </c:pt>
                <c:pt idx="160">
                  <c:v>12:51</c:v>
                </c:pt>
                <c:pt idx="161">
                  <c:v>12:56</c:v>
                </c:pt>
                <c:pt idx="162">
                  <c:v>13:03</c:v>
                </c:pt>
                <c:pt idx="163">
                  <c:v>13:07</c:v>
                </c:pt>
                <c:pt idx="164">
                  <c:v>13:14</c:v>
                </c:pt>
                <c:pt idx="165">
                  <c:v>13:14</c:v>
                </c:pt>
                <c:pt idx="166">
                  <c:v>13:16</c:v>
                </c:pt>
                <c:pt idx="167">
                  <c:v>13:22</c:v>
                </c:pt>
                <c:pt idx="168">
                  <c:v>13:28</c:v>
                </c:pt>
                <c:pt idx="169">
                  <c:v>13:33</c:v>
                </c:pt>
                <c:pt idx="170">
                  <c:v>13:36</c:v>
                </c:pt>
                <c:pt idx="171">
                  <c:v>13:41</c:v>
                </c:pt>
                <c:pt idx="172">
                  <c:v>13:49</c:v>
                </c:pt>
                <c:pt idx="173">
                  <c:v>13:50</c:v>
                </c:pt>
                <c:pt idx="174">
                  <c:v>13:51</c:v>
                </c:pt>
                <c:pt idx="175">
                  <c:v>13:58</c:v>
                </c:pt>
                <c:pt idx="176">
                  <c:v>14:04</c:v>
                </c:pt>
                <c:pt idx="177">
                  <c:v>14:07</c:v>
                </c:pt>
                <c:pt idx="178">
                  <c:v>14:13</c:v>
                </c:pt>
                <c:pt idx="179">
                  <c:v>14:16</c:v>
                </c:pt>
                <c:pt idx="180">
                  <c:v>14:23</c:v>
                </c:pt>
                <c:pt idx="181">
                  <c:v>14:33</c:v>
                </c:pt>
                <c:pt idx="182">
                  <c:v>14:35</c:v>
                </c:pt>
                <c:pt idx="183">
                  <c:v>14:41</c:v>
                </c:pt>
                <c:pt idx="184">
                  <c:v>14:43</c:v>
                </c:pt>
                <c:pt idx="185">
                  <c:v>14:44</c:v>
                </c:pt>
                <c:pt idx="186">
                  <c:v>14:49</c:v>
                </c:pt>
                <c:pt idx="187">
                  <c:v>14:53</c:v>
                </c:pt>
                <c:pt idx="188">
                  <c:v>14:59</c:v>
                </c:pt>
                <c:pt idx="189">
                  <c:v>15:04</c:v>
                </c:pt>
                <c:pt idx="190">
                  <c:v>15:08</c:v>
                </c:pt>
                <c:pt idx="191">
                  <c:v>15:14</c:v>
                </c:pt>
                <c:pt idx="192">
                  <c:v>15:19</c:v>
                </c:pt>
                <c:pt idx="193">
                  <c:v>15:23</c:v>
                </c:pt>
                <c:pt idx="194">
                  <c:v>15:28</c:v>
                </c:pt>
                <c:pt idx="195">
                  <c:v>15:34</c:v>
                </c:pt>
                <c:pt idx="196">
                  <c:v>15:39</c:v>
                </c:pt>
                <c:pt idx="197">
                  <c:v>15:39</c:v>
                </c:pt>
                <c:pt idx="198">
                  <c:v>15:39</c:v>
                </c:pt>
                <c:pt idx="199">
                  <c:v>15:44</c:v>
                </c:pt>
                <c:pt idx="200">
                  <c:v>15:52</c:v>
                </c:pt>
                <c:pt idx="201">
                  <c:v>15:53</c:v>
                </c:pt>
                <c:pt idx="202">
                  <c:v>15:58</c:v>
                </c:pt>
                <c:pt idx="203">
                  <c:v>16:06</c:v>
                </c:pt>
                <c:pt idx="204">
                  <c:v>16:10</c:v>
                </c:pt>
                <c:pt idx="205">
                  <c:v>16:15</c:v>
                </c:pt>
                <c:pt idx="206">
                  <c:v>16:19</c:v>
                </c:pt>
                <c:pt idx="207">
                  <c:v>16:34</c:v>
                </c:pt>
                <c:pt idx="208">
                  <c:v>16:35</c:v>
                </c:pt>
                <c:pt idx="209">
                  <c:v>16:35</c:v>
                </c:pt>
                <c:pt idx="210">
                  <c:v>16:38</c:v>
                </c:pt>
                <c:pt idx="211">
                  <c:v>16:44</c:v>
                </c:pt>
                <c:pt idx="212">
                  <c:v>16:44</c:v>
                </c:pt>
                <c:pt idx="213">
                  <c:v>16:51</c:v>
                </c:pt>
                <c:pt idx="214">
                  <c:v>16:56</c:v>
                </c:pt>
                <c:pt idx="215">
                  <c:v>17:03</c:v>
                </c:pt>
                <c:pt idx="216">
                  <c:v>17:06</c:v>
                </c:pt>
                <c:pt idx="217">
                  <c:v>17:10</c:v>
                </c:pt>
                <c:pt idx="218">
                  <c:v>17:17</c:v>
                </c:pt>
                <c:pt idx="219">
                  <c:v>17:20</c:v>
                </c:pt>
                <c:pt idx="220">
                  <c:v>17:28</c:v>
                </c:pt>
                <c:pt idx="221">
                  <c:v>17:28</c:v>
                </c:pt>
                <c:pt idx="222">
                  <c:v>17:31</c:v>
                </c:pt>
                <c:pt idx="223">
                  <c:v>17:35</c:v>
                </c:pt>
                <c:pt idx="224">
                  <c:v>17:41</c:v>
                </c:pt>
                <c:pt idx="225">
                  <c:v>17:49</c:v>
                </c:pt>
                <c:pt idx="226">
                  <c:v>17:50</c:v>
                </c:pt>
                <c:pt idx="227">
                  <c:v>17:55</c:v>
                </c:pt>
                <c:pt idx="228">
                  <c:v>18:01</c:v>
                </c:pt>
                <c:pt idx="229">
                  <c:v>18:05</c:v>
                </c:pt>
                <c:pt idx="230">
                  <c:v>18:11</c:v>
                </c:pt>
                <c:pt idx="231">
                  <c:v>18:11</c:v>
                </c:pt>
                <c:pt idx="232">
                  <c:v>18:15</c:v>
                </c:pt>
                <c:pt idx="233">
                  <c:v>18:22</c:v>
                </c:pt>
                <c:pt idx="234">
                  <c:v>18:30</c:v>
                </c:pt>
                <c:pt idx="235">
                  <c:v>18:30</c:v>
                </c:pt>
                <c:pt idx="236">
                  <c:v>18:35</c:v>
                </c:pt>
                <c:pt idx="237">
                  <c:v>18:43</c:v>
                </c:pt>
                <c:pt idx="238">
                  <c:v>18:45</c:v>
                </c:pt>
                <c:pt idx="239">
                  <c:v>18:53</c:v>
                </c:pt>
                <c:pt idx="240">
                  <c:v>18:57</c:v>
                </c:pt>
                <c:pt idx="241">
                  <c:v>18:57</c:v>
                </c:pt>
                <c:pt idx="242">
                  <c:v>19:03</c:v>
                </c:pt>
                <c:pt idx="243">
                  <c:v>19:08</c:v>
                </c:pt>
                <c:pt idx="244">
                  <c:v>19:11</c:v>
                </c:pt>
                <c:pt idx="245">
                  <c:v>19:11</c:v>
                </c:pt>
                <c:pt idx="246">
                  <c:v>19:11</c:v>
                </c:pt>
                <c:pt idx="247">
                  <c:v>19:19</c:v>
                </c:pt>
                <c:pt idx="248">
                  <c:v>19:26</c:v>
                </c:pt>
                <c:pt idx="249">
                  <c:v>19:28</c:v>
                </c:pt>
                <c:pt idx="250">
                  <c:v>19:33</c:v>
                </c:pt>
                <c:pt idx="251">
                  <c:v>19:38</c:v>
                </c:pt>
                <c:pt idx="252">
                  <c:v>19:46</c:v>
                </c:pt>
                <c:pt idx="253">
                  <c:v>19:57</c:v>
                </c:pt>
                <c:pt idx="254">
                  <c:v>19:58</c:v>
                </c:pt>
                <c:pt idx="255">
                  <c:v>20:00</c:v>
                </c:pt>
                <c:pt idx="256">
                  <c:v>20:00</c:v>
                </c:pt>
                <c:pt idx="257">
                  <c:v>20:00</c:v>
                </c:pt>
                <c:pt idx="258">
                  <c:v>20:04</c:v>
                </c:pt>
                <c:pt idx="259">
                  <c:v>20:11</c:v>
                </c:pt>
                <c:pt idx="260">
                  <c:v>20:14</c:v>
                </c:pt>
                <c:pt idx="261">
                  <c:v>20:19</c:v>
                </c:pt>
                <c:pt idx="262">
                  <c:v>20:25</c:v>
                </c:pt>
                <c:pt idx="263">
                  <c:v>20:29</c:v>
                </c:pt>
                <c:pt idx="264">
                  <c:v>20:29</c:v>
                </c:pt>
                <c:pt idx="265">
                  <c:v>20:38</c:v>
                </c:pt>
                <c:pt idx="266">
                  <c:v>20:42</c:v>
                </c:pt>
                <c:pt idx="267">
                  <c:v>20:47</c:v>
                </c:pt>
                <c:pt idx="268">
                  <c:v>20:49</c:v>
                </c:pt>
                <c:pt idx="269">
                  <c:v>20:54</c:v>
                </c:pt>
                <c:pt idx="270">
                  <c:v>20:59</c:v>
                </c:pt>
                <c:pt idx="271">
                  <c:v>21:04</c:v>
                </c:pt>
                <c:pt idx="272">
                  <c:v>21:11</c:v>
                </c:pt>
                <c:pt idx="273">
                  <c:v>21:13</c:v>
                </c:pt>
                <c:pt idx="274">
                  <c:v>21:17</c:v>
                </c:pt>
                <c:pt idx="275">
                  <c:v>21:17</c:v>
                </c:pt>
                <c:pt idx="276">
                  <c:v>21:22</c:v>
                </c:pt>
                <c:pt idx="277">
                  <c:v>21:25</c:v>
                </c:pt>
                <c:pt idx="278">
                  <c:v>21:31</c:v>
                </c:pt>
                <c:pt idx="279">
                  <c:v>21:37</c:v>
                </c:pt>
                <c:pt idx="280">
                  <c:v>21:44</c:v>
                </c:pt>
                <c:pt idx="281">
                  <c:v>21:47</c:v>
                </c:pt>
                <c:pt idx="282">
                  <c:v>21:51</c:v>
                </c:pt>
                <c:pt idx="283">
                  <c:v>21:57</c:v>
                </c:pt>
                <c:pt idx="284">
                  <c:v>22:03</c:v>
                </c:pt>
                <c:pt idx="285">
                  <c:v>22:09</c:v>
                </c:pt>
                <c:pt idx="286">
                  <c:v>22:11</c:v>
                </c:pt>
                <c:pt idx="287">
                  <c:v>22:16</c:v>
                </c:pt>
                <c:pt idx="288">
                  <c:v>22:21</c:v>
                </c:pt>
                <c:pt idx="289">
                  <c:v>22:30</c:v>
                </c:pt>
                <c:pt idx="290">
                  <c:v>22:32</c:v>
                </c:pt>
                <c:pt idx="291">
                  <c:v>22:38</c:v>
                </c:pt>
                <c:pt idx="292">
                  <c:v>22:52</c:v>
                </c:pt>
                <c:pt idx="293">
                  <c:v>22:53</c:v>
                </c:pt>
                <c:pt idx="294">
                  <c:v>23:00</c:v>
                </c:pt>
                <c:pt idx="295">
                  <c:v>23:04</c:v>
                </c:pt>
                <c:pt idx="296">
                  <c:v>23:04</c:v>
                </c:pt>
                <c:pt idx="297">
                  <c:v>23:08</c:v>
                </c:pt>
                <c:pt idx="298">
                  <c:v>23:11</c:v>
                </c:pt>
              </c:strCache>
            </c:strRef>
          </c:cat>
          <c:val>
            <c:numRef>
              <c:f>Elasticity!$C$464:$KO$464</c:f>
              <c:numCache>
                <c:formatCode>General</c:formatCode>
                <c:ptCount val="299"/>
                <c:pt idx="0">
                  <c:v>3</c:v>
                </c:pt>
                <c:pt idx="1">
                  <c:v>836</c:v>
                </c:pt>
                <c:pt idx="2">
                  <c:v>4906</c:v>
                </c:pt>
                <c:pt idx="3">
                  <c:v>11681</c:v>
                </c:pt>
                <c:pt idx="4">
                  <c:v>19211</c:v>
                </c:pt>
                <c:pt idx="5">
                  <c:v>27108</c:v>
                </c:pt>
                <c:pt idx="6">
                  <c:v>32386</c:v>
                </c:pt>
                <c:pt idx="7">
                  <c:v>40711</c:v>
                </c:pt>
                <c:pt idx="8">
                  <c:v>45321</c:v>
                </c:pt>
                <c:pt idx="9">
                  <c:v>51787</c:v>
                </c:pt>
                <c:pt idx="10">
                  <c:v>57419</c:v>
                </c:pt>
                <c:pt idx="11">
                  <c:v>63826</c:v>
                </c:pt>
                <c:pt idx="12">
                  <c:v>70425</c:v>
                </c:pt>
                <c:pt idx="13">
                  <c:v>75591</c:v>
                </c:pt>
                <c:pt idx="14">
                  <c:v>81237</c:v>
                </c:pt>
                <c:pt idx="15">
                  <c:v>87421</c:v>
                </c:pt>
                <c:pt idx="16">
                  <c:v>92977</c:v>
                </c:pt>
                <c:pt idx="17">
                  <c:v>100988</c:v>
                </c:pt>
                <c:pt idx="18">
                  <c:v>104635</c:v>
                </c:pt>
                <c:pt idx="19">
                  <c:v>111446</c:v>
                </c:pt>
                <c:pt idx="20">
                  <c:v>116343</c:v>
                </c:pt>
                <c:pt idx="21">
                  <c:v>122053</c:v>
                </c:pt>
                <c:pt idx="22">
                  <c:v>126808</c:v>
                </c:pt>
                <c:pt idx="23">
                  <c:v>132332</c:v>
                </c:pt>
                <c:pt idx="24">
                  <c:v>137989</c:v>
                </c:pt>
                <c:pt idx="25">
                  <c:v>143973</c:v>
                </c:pt>
                <c:pt idx="26">
                  <c:v>150849</c:v>
                </c:pt>
                <c:pt idx="27">
                  <c:v>155634</c:v>
                </c:pt>
                <c:pt idx="28">
                  <c:v>161907</c:v>
                </c:pt>
                <c:pt idx="29">
                  <c:v>167445</c:v>
                </c:pt>
                <c:pt idx="30">
                  <c:v>174652</c:v>
                </c:pt>
                <c:pt idx="31">
                  <c:v>180450</c:v>
                </c:pt>
                <c:pt idx="32">
                  <c:v>185890</c:v>
                </c:pt>
                <c:pt idx="33">
                  <c:v>191063</c:v>
                </c:pt>
                <c:pt idx="34">
                  <c:v>195544</c:v>
                </c:pt>
                <c:pt idx="35">
                  <c:v>201735</c:v>
                </c:pt>
                <c:pt idx="36">
                  <c:v>207173</c:v>
                </c:pt>
                <c:pt idx="37">
                  <c:v>212408</c:v>
                </c:pt>
                <c:pt idx="38">
                  <c:v>218931</c:v>
                </c:pt>
                <c:pt idx="39">
                  <c:v>224495</c:v>
                </c:pt>
                <c:pt idx="40">
                  <c:v>228195</c:v>
                </c:pt>
                <c:pt idx="41">
                  <c:v>233393</c:v>
                </c:pt>
                <c:pt idx="42">
                  <c:v>238076</c:v>
                </c:pt>
                <c:pt idx="43">
                  <c:v>242451</c:v>
                </c:pt>
                <c:pt idx="44">
                  <c:v>246132</c:v>
                </c:pt>
                <c:pt idx="45">
                  <c:v>250463</c:v>
                </c:pt>
                <c:pt idx="46">
                  <c:v>251061</c:v>
                </c:pt>
                <c:pt idx="47">
                  <c:v>251089</c:v>
                </c:pt>
                <c:pt idx="48">
                  <c:v>254933</c:v>
                </c:pt>
                <c:pt idx="49">
                  <c:v>258896</c:v>
                </c:pt>
                <c:pt idx="50">
                  <c:v>262236</c:v>
                </c:pt>
                <c:pt idx="51">
                  <c:v>266457</c:v>
                </c:pt>
                <c:pt idx="52">
                  <c:v>271983</c:v>
                </c:pt>
                <c:pt idx="53">
                  <c:v>278429</c:v>
                </c:pt>
                <c:pt idx="54">
                  <c:v>282482</c:v>
                </c:pt>
                <c:pt idx="55">
                  <c:v>287134</c:v>
                </c:pt>
                <c:pt idx="56">
                  <c:v>294294</c:v>
                </c:pt>
                <c:pt idx="57">
                  <c:v>287134</c:v>
                </c:pt>
                <c:pt idx="58">
                  <c:v>290488</c:v>
                </c:pt>
                <c:pt idx="59">
                  <c:v>295553</c:v>
                </c:pt>
                <c:pt idx="60">
                  <c:v>300237</c:v>
                </c:pt>
                <c:pt idx="61">
                  <c:v>302762</c:v>
                </c:pt>
                <c:pt idx="62">
                  <c:v>307198</c:v>
                </c:pt>
                <c:pt idx="63">
                  <c:v>310514</c:v>
                </c:pt>
                <c:pt idx="64">
                  <c:v>314023</c:v>
                </c:pt>
                <c:pt idx="65">
                  <c:v>320307</c:v>
                </c:pt>
                <c:pt idx="66">
                  <c:v>323845</c:v>
                </c:pt>
                <c:pt idx="67">
                  <c:v>328636</c:v>
                </c:pt>
                <c:pt idx="68">
                  <c:v>333283</c:v>
                </c:pt>
                <c:pt idx="69">
                  <c:v>336976</c:v>
                </c:pt>
                <c:pt idx="70">
                  <c:v>341245</c:v>
                </c:pt>
                <c:pt idx="71">
                  <c:v>346004</c:v>
                </c:pt>
                <c:pt idx="72">
                  <c:v>347536</c:v>
                </c:pt>
                <c:pt idx="73">
                  <c:v>350340</c:v>
                </c:pt>
                <c:pt idx="74">
                  <c:v>355348</c:v>
                </c:pt>
                <c:pt idx="75">
                  <c:v>355787</c:v>
                </c:pt>
                <c:pt idx="76">
                  <c:v>360091</c:v>
                </c:pt>
                <c:pt idx="77">
                  <c:v>363341</c:v>
                </c:pt>
                <c:pt idx="78">
                  <c:v>368451</c:v>
                </c:pt>
                <c:pt idx="79">
                  <c:v>373892</c:v>
                </c:pt>
                <c:pt idx="80">
                  <c:v>377892</c:v>
                </c:pt>
                <c:pt idx="81">
                  <c:v>383347</c:v>
                </c:pt>
                <c:pt idx="82">
                  <c:v>387433</c:v>
                </c:pt>
                <c:pt idx="83">
                  <c:v>387766</c:v>
                </c:pt>
                <c:pt idx="84">
                  <c:v>390987</c:v>
                </c:pt>
                <c:pt idx="85">
                  <c:v>396125</c:v>
                </c:pt>
                <c:pt idx="86">
                  <c:v>399946</c:v>
                </c:pt>
                <c:pt idx="87">
                  <c:v>404524</c:v>
                </c:pt>
                <c:pt idx="88">
                  <c:v>406902</c:v>
                </c:pt>
                <c:pt idx="89">
                  <c:v>411557</c:v>
                </c:pt>
                <c:pt idx="90">
                  <c:v>414039</c:v>
                </c:pt>
                <c:pt idx="91">
                  <c:v>416758</c:v>
                </c:pt>
                <c:pt idx="92">
                  <c:v>422794</c:v>
                </c:pt>
                <c:pt idx="93">
                  <c:v>427058</c:v>
                </c:pt>
                <c:pt idx="94">
                  <c:v>432385</c:v>
                </c:pt>
                <c:pt idx="95">
                  <c:v>435897</c:v>
                </c:pt>
                <c:pt idx="96">
                  <c:v>442085</c:v>
                </c:pt>
                <c:pt idx="97">
                  <c:v>443269</c:v>
                </c:pt>
                <c:pt idx="98">
                  <c:v>449582</c:v>
                </c:pt>
                <c:pt idx="99">
                  <c:v>452377</c:v>
                </c:pt>
                <c:pt idx="100">
                  <c:v>455970</c:v>
                </c:pt>
                <c:pt idx="101">
                  <c:v>460510</c:v>
                </c:pt>
                <c:pt idx="102">
                  <c:v>464415</c:v>
                </c:pt>
                <c:pt idx="103">
                  <c:v>468486</c:v>
                </c:pt>
                <c:pt idx="104">
                  <c:v>472600</c:v>
                </c:pt>
                <c:pt idx="105">
                  <c:v>476834</c:v>
                </c:pt>
                <c:pt idx="106">
                  <c:v>481232</c:v>
                </c:pt>
                <c:pt idx="107">
                  <c:v>484723</c:v>
                </c:pt>
                <c:pt idx="108">
                  <c:v>489090</c:v>
                </c:pt>
                <c:pt idx="109">
                  <c:v>493878</c:v>
                </c:pt>
                <c:pt idx="110">
                  <c:v>497083</c:v>
                </c:pt>
                <c:pt idx="111">
                  <c:v>499676</c:v>
                </c:pt>
                <c:pt idx="112">
                  <c:v>500189</c:v>
                </c:pt>
                <c:pt idx="113">
                  <c:v>503175</c:v>
                </c:pt>
                <c:pt idx="114">
                  <c:v>507833</c:v>
                </c:pt>
                <c:pt idx="115">
                  <c:v>511743</c:v>
                </c:pt>
                <c:pt idx="116">
                  <c:v>515483</c:v>
                </c:pt>
                <c:pt idx="117">
                  <c:v>519400</c:v>
                </c:pt>
                <c:pt idx="118">
                  <c:v>524954</c:v>
                </c:pt>
                <c:pt idx="119">
                  <c:v>526403</c:v>
                </c:pt>
                <c:pt idx="120">
                  <c:v>529567</c:v>
                </c:pt>
                <c:pt idx="121">
                  <c:v>532619</c:v>
                </c:pt>
                <c:pt idx="122">
                  <c:v>534894</c:v>
                </c:pt>
                <c:pt idx="123">
                  <c:v>537437</c:v>
                </c:pt>
                <c:pt idx="124">
                  <c:v>541968</c:v>
                </c:pt>
                <c:pt idx="125">
                  <c:v>546081</c:v>
                </c:pt>
                <c:pt idx="126">
                  <c:v>551161</c:v>
                </c:pt>
                <c:pt idx="127">
                  <c:v>553829</c:v>
                </c:pt>
                <c:pt idx="128">
                  <c:v>558228</c:v>
                </c:pt>
                <c:pt idx="129">
                  <c:v>563074</c:v>
                </c:pt>
                <c:pt idx="130">
                  <c:v>566177</c:v>
                </c:pt>
                <c:pt idx="131">
                  <c:v>569637</c:v>
                </c:pt>
                <c:pt idx="132">
                  <c:v>571127</c:v>
                </c:pt>
                <c:pt idx="133">
                  <c:v>571220</c:v>
                </c:pt>
                <c:pt idx="134">
                  <c:v>571401</c:v>
                </c:pt>
                <c:pt idx="135">
                  <c:v>573906</c:v>
                </c:pt>
                <c:pt idx="136">
                  <c:v>574125</c:v>
                </c:pt>
                <c:pt idx="137">
                  <c:v>575846</c:v>
                </c:pt>
                <c:pt idx="138">
                  <c:v>576155</c:v>
                </c:pt>
                <c:pt idx="139">
                  <c:v>577307</c:v>
                </c:pt>
                <c:pt idx="140">
                  <c:v>580656</c:v>
                </c:pt>
                <c:pt idx="141">
                  <c:v>584918</c:v>
                </c:pt>
                <c:pt idx="142">
                  <c:v>587035</c:v>
                </c:pt>
                <c:pt idx="143">
                  <c:v>590148</c:v>
                </c:pt>
                <c:pt idx="144">
                  <c:v>595569</c:v>
                </c:pt>
                <c:pt idx="145">
                  <c:v>599075</c:v>
                </c:pt>
                <c:pt idx="146">
                  <c:v>602579</c:v>
                </c:pt>
                <c:pt idx="147">
                  <c:v>607677</c:v>
                </c:pt>
                <c:pt idx="148">
                  <c:v>609687</c:v>
                </c:pt>
                <c:pt idx="149">
                  <c:v>612946</c:v>
                </c:pt>
                <c:pt idx="150">
                  <c:v>617256</c:v>
                </c:pt>
                <c:pt idx="151">
                  <c:v>620114</c:v>
                </c:pt>
                <c:pt idx="152">
                  <c:v>622568</c:v>
                </c:pt>
                <c:pt idx="153">
                  <c:v>627755</c:v>
                </c:pt>
                <c:pt idx="154">
                  <c:v>629707</c:v>
                </c:pt>
                <c:pt idx="155">
                  <c:v>634421</c:v>
                </c:pt>
                <c:pt idx="156">
                  <c:v>636614</c:v>
                </c:pt>
                <c:pt idx="157">
                  <c:v>637284</c:v>
                </c:pt>
                <c:pt idx="158">
                  <c:v>637346</c:v>
                </c:pt>
                <c:pt idx="159">
                  <c:v>639126</c:v>
                </c:pt>
                <c:pt idx="160">
                  <c:v>643132</c:v>
                </c:pt>
                <c:pt idx="161">
                  <c:v>648881</c:v>
                </c:pt>
                <c:pt idx="162">
                  <c:v>655375</c:v>
                </c:pt>
                <c:pt idx="163">
                  <c:v>657160</c:v>
                </c:pt>
                <c:pt idx="164">
                  <c:v>662987</c:v>
                </c:pt>
                <c:pt idx="165">
                  <c:v>663066</c:v>
                </c:pt>
                <c:pt idx="166">
                  <c:v>664335</c:v>
                </c:pt>
                <c:pt idx="167">
                  <c:v>671841</c:v>
                </c:pt>
                <c:pt idx="168">
                  <c:v>677117</c:v>
                </c:pt>
                <c:pt idx="169">
                  <c:v>681170</c:v>
                </c:pt>
                <c:pt idx="170">
                  <c:v>684289</c:v>
                </c:pt>
                <c:pt idx="171">
                  <c:v>689584</c:v>
                </c:pt>
                <c:pt idx="172">
                  <c:v>694188</c:v>
                </c:pt>
                <c:pt idx="173">
                  <c:v>694676</c:v>
                </c:pt>
                <c:pt idx="174">
                  <c:v>696107</c:v>
                </c:pt>
                <c:pt idx="175">
                  <c:v>701924</c:v>
                </c:pt>
                <c:pt idx="176">
                  <c:v>707731</c:v>
                </c:pt>
                <c:pt idx="177">
                  <c:v>710280</c:v>
                </c:pt>
                <c:pt idx="178">
                  <c:v>713694</c:v>
                </c:pt>
                <c:pt idx="179">
                  <c:v>716175</c:v>
                </c:pt>
                <c:pt idx="180">
                  <c:v>720671</c:v>
                </c:pt>
                <c:pt idx="181">
                  <c:v>724042</c:v>
                </c:pt>
                <c:pt idx="182">
                  <c:v>727175</c:v>
                </c:pt>
                <c:pt idx="183">
                  <c:v>730983</c:v>
                </c:pt>
                <c:pt idx="184">
                  <c:v>732632</c:v>
                </c:pt>
                <c:pt idx="185">
                  <c:v>732995</c:v>
                </c:pt>
                <c:pt idx="186">
                  <c:v>736672</c:v>
                </c:pt>
                <c:pt idx="187">
                  <c:v>740678</c:v>
                </c:pt>
                <c:pt idx="188">
                  <c:v>744788</c:v>
                </c:pt>
                <c:pt idx="189">
                  <c:v>748647</c:v>
                </c:pt>
                <c:pt idx="190">
                  <c:v>752424</c:v>
                </c:pt>
                <c:pt idx="191">
                  <c:v>754118</c:v>
                </c:pt>
                <c:pt idx="192">
                  <c:v>757268</c:v>
                </c:pt>
                <c:pt idx="193">
                  <c:v>761455</c:v>
                </c:pt>
                <c:pt idx="194">
                  <c:v>765954</c:v>
                </c:pt>
                <c:pt idx="195">
                  <c:v>771782</c:v>
                </c:pt>
                <c:pt idx="196">
                  <c:v>775501</c:v>
                </c:pt>
                <c:pt idx="197">
                  <c:v>775556</c:v>
                </c:pt>
                <c:pt idx="198">
                  <c:v>775649</c:v>
                </c:pt>
                <c:pt idx="199">
                  <c:v>779495</c:v>
                </c:pt>
                <c:pt idx="200">
                  <c:v>784907</c:v>
                </c:pt>
                <c:pt idx="201">
                  <c:v>786431</c:v>
                </c:pt>
                <c:pt idx="202">
                  <c:v>790051</c:v>
                </c:pt>
                <c:pt idx="203">
                  <c:v>793615</c:v>
                </c:pt>
                <c:pt idx="204">
                  <c:v>798081</c:v>
                </c:pt>
                <c:pt idx="205">
                  <c:v>801324</c:v>
                </c:pt>
                <c:pt idx="206">
                  <c:v>803412</c:v>
                </c:pt>
                <c:pt idx="207">
                  <c:v>808944</c:v>
                </c:pt>
                <c:pt idx="208">
                  <c:v>810397</c:v>
                </c:pt>
                <c:pt idx="209">
                  <c:v>810457</c:v>
                </c:pt>
                <c:pt idx="210">
                  <c:v>813728</c:v>
                </c:pt>
                <c:pt idx="211">
                  <c:v>815416</c:v>
                </c:pt>
                <c:pt idx="212">
                  <c:v>815440</c:v>
                </c:pt>
                <c:pt idx="213">
                  <c:v>818702</c:v>
                </c:pt>
                <c:pt idx="214">
                  <c:v>823871</c:v>
                </c:pt>
                <c:pt idx="215">
                  <c:v>828287</c:v>
                </c:pt>
                <c:pt idx="216">
                  <c:v>829969</c:v>
                </c:pt>
                <c:pt idx="217">
                  <c:v>832823</c:v>
                </c:pt>
                <c:pt idx="218">
                  <c:v>837405</c:v>
                </c:pt>
                <c:pt idx="219">
                  <c:v>840540</c:v>
                </c:pt>
                <c:pt idx="220">
                  <c:v>846314</c:v>
                </c:pt>
                <c:pt idx="221">
                  <c:v>846348</c:v>
                </c:pt>
                <c:pt idx="222">
                  <c:v>848917</c:v>
                </c:pt>
                <c:pt idx="223">
                  <c:v>852545</c:v>
                </c:pt>
                <c:pt idx="224">
                  <c:v>857737</c:v>
                </c:pt>
                <c:pt idx="225">
                  <c:v>862614</c:v>
                </c:pt>
                <c:pt idx="226">
                  <c:v>863779</c:v>
                </c:pt>
                <c:pt idx="227">
                  <c:v>868023</c:v>
                </c:pt>
                <c:pt idx="228">
                  <c:v>872400</c:v>
                </c:pt>
                <c:pt idx="229">
                  <c:v>876468</c:v>
                </c:pt>
                <c:pt idx="230">
                  <c:v>878894</c:v>
                </c:pt>
                <c:pt idx="231">
                  <c:v>879079</c:v>
                </c:pt>
                <c:pt idx="232">
                  <c:v>883173</c:v>
                </c:pt>
                <c:pt idx="233">
                  <c:v>888497</c:v>
                </c:pt>
                <c:pt idx="234">
                  <c:v>891846</c:v>
                </c:pt>
                <c:pt idx="235">
                  <c:v>892341</c:v>
                </c:pt>
                <c:pt idx="236">
                  <c:v>897011</c:v>
                </c:pt>
                <c:pt idx="237">
                  <c:v>899908</c:v>
                </c:pt>
                <c:pt idx="238">
                  <c:v>902246</c:v>
                </c:pt>
                <c:pt idx="239">
                  <c:v>909408</c:v>
                </c:pt>
                <c:pt idx="240">
                  <c:v>912547</c:v>
                </c:pt>
                <c:pt idx="241">
                  <c:v>912758</c:v>
                </c:pt>
                <c:pt idx="242">
                  <c:v>916674</c:v>
                </c:pt>
                <c:pt idx="243">
                  <c:v>919467</c:v>
                </c:pt>
                <c:pt idx="244">
                  <c:v>920062</c:v>
                </c:pt>
                <c:pt idx="245">
                  <c:v>920245</c:v>
                </c:pt>
                <c:pt idx="246">
                  <c:v>920277</c:v>
                </c:pt>
                <c:pt idx="247">
                  <c:v>926509</c:v>
                </c:pt>
                <c:pt idx="248">
                  <c:v>932863</c:v>
                </c:pt>
                <c:pt idx="249">
                  <c:v>935457</c:v>
                </c:pt>
                <c:pt idx="250">
                  <c:v>941314</c:v>
                </c:pt>
                <c:pt idx="251">
                  <c:v>944032</c:v>
                </c:pt>
                <c:pt idx="252">
                  <c:v>947821</c:v>
                </c:pt>
                <c:pt idx="253">
                  <c:v>950097</c:v>
                </c:pt>
                <c:pt idx="254">
                  <c:v>952340</c:v>
                </c:pt>
                <c:pt idx="255">
                  <c:v>954095</c:v>
                </c:pt>
                <c:pt idx="256">
                  <c:v>954392</c:v>
                </c:pt>
                <c:pt idx="257">
                  <c:v>954459</c:v>
                </c:pt>
                <c:pt idx="258">
                  <c:v>959485</c:v>
                </c:pt>
                <c:pt idx="259">
                  <c:v>963934</c:v>
                </c:pt>
                <c:pt idx="260">
                  <c:v>967217</c:v>
                </c:pt>
                <c:pt idx="261">
                  <c:v>972665</c:v>
                </c:pt>
                <c:pt idx="262">
                  <c:v>975117</c:v>
                </c:pt>
                <c:pt idx="263">
                  <c:v>979612</c:v>
                </c:pt>
                <c:pt idx="264">
                  <c:v>979759</c:v>
                </c:pt>
                <c:pt idx="265">
                  <c:v>983087</c:v>
                </c:pt>
                <c:pt idx="266">
                  <c:v>984659</c:v>
                </c:pt>
                <c:pt idx="267">
                  <c:v>986966</c:v>
                </c:pt>
                <c:pt idx="268">
                  <c:v>989185</c:v>
                </c:pt>
                <c:pt idx="269">
                  <c:v>994481</c:v>
                </c:pt>
                <c:pt idx="270">
                  <c:v>1000021</c:v>
                </c:pt>
                <c:pt idx="271">
                  <c:v>1004995</c:v>
                </c:pt>
                <c:pt idx="272">
                  <c:v>1008702</c:v>
                </c:pt>
                <c:pt idx="273">
                  <c:v>1008842</c:v>
                </c:pt>
                <c:pt idx="274">
                  <c:v>1009727</c:v>
                </c:pt>
                <c:pt idx="275">
                  <c:v>1010881</c:v>
                </c:pt>
                <c:pt idx="276">
                  <c:v>1014332</c:v>
                </c:pt>
                <c:pt idx="277">
                  <c:v>1017520</c:v>
                </c:pt>
                <c:pt idx="278">
                  <c:v>1022210</c:v>
                </c:pt>
                <c:pt idx="279">
                  <c:v>1025409</c:v>
                </c:pt>
                <c:pt idx="280">
                  <c:v>1028656</c:v>
                </c:pt>
                <c:pt idx="281">
                  <c:v>1031016</c:v>
                </c:pt>
                <c:pt idx="282">
                  <c:v>1033044</c:v>
                </c:pt>
                <c:pt idx="283">
                  <c:v>1036522</c:v>
                </c:pt>
                <c:pt idx="284">
                  <c:v>1039983</c:v>
                </c:pt>
                <c:pt idx="285">
                  <c:v>1041699</c:v>
                </c:pt>
                <c:pt idx="286">
                  <c:v>1043995</c:v>
                </c:pt>
                <c:pt idx="287">
                  <c:v>1046266</c:v>
                </c:pt>
                <c:pt idx="288">
                  <c:v>1048976</c:v>
                </c:pt>
                <c:pt idx="289">
                  <c:v>1051769</c:v>
                </c:pt>
                <c:pt idx="290">
                  <c:v>1053155</c:v>
                </c:pt>
                <c:pt idx="291">
                  <c:v>1055876</c:v>
                </c:pt>
                <c:pt idx="292">
                  <c:v>1058647</c:v>
                </c:pt>
                <c:pt idx="293">
                  <c:v>1059525</c:v>
                </c:pt>
                <c:pt idx="294">
                  <c:v>1061241</c:v>
                </c:pt>
                <c:pt idx="295">
                  <c:v>1062955</c:v>
                </c:pt>
                <c:pt idx="296">
                  <c:v>1063022</c:v>
                </c:pt>
                <c:pt idx="297">
                  <c:v>1064309</c:v>
                </c:pt>
                <c:pt idx="298">
                  <c:v>1065827</c:v>
                </c:pt>
              </c:numCache>
            </c:numRef>
          </c:val>
          <c:smooth val="0"/>
        </c:ser>
        <c:dLbls>
          <c:showLegendKey val="0"/>
          <c:showVal val="0"/>
          <c:showCatName val="0"/>
          <c:showSerName val="0"/>
          <c:showPercent val="0"/>
          <c:showBubbleSize val="0"/>
        </c:dLbls>
        <c:marker val="1"/>
        <c:smooth val="0"/>
        <c:axId val="322074344"/>
        <c:axId val="322073560"/>
      </c:lineChart>
      <c:catAx>
        <c:axId val="322074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322073560"/>
        <c:crosses val="autoZero"/>
        <c:auto val="1"/>
        <c:lblAlgn val="ctr"/>
        <c:lblOffset val="100"/>
        <c:noMultiLvlLbl val="0"/>
      </c:catAx>
      <c:valAx>
        <c:axId val="322073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32207434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2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a:t>Activations [#]</a:t>
            </a:r>
          </a:p>
        </c:rich>
      </c:tx>
      <c:overlay val="0"/>
      <c:spPr>
        <a:noFill/>
        <a:ln>
          <a:noFill/>
        </a:ln>
        <a:effectLst/>
      </c:spPr>
    </c:title>
    <c:autoTitleDeleted val="0"/>
    <c:plotArea>
      <c:layout/>
      <c:lineChart>
        <c:grouping val="standard"/>
        <c:varyColors val="0"/>
        <c:ser>
          <c:idx val="23"/>
          <c:order val="1"/>
          <c:tx>
            <c:v>S1</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Elasticity!$C$104:$EF$104</c:f>
              <c:numCache>
                <c:formatCode>General</c:formatCode>
                <c:ptCount val="134"/>
                <c:pt idx="0">
                  <c:v>18631</c:v>
                </c:pt>
                <c:pt idx="1">
                  <c:v>19995</c:v>
                </c:pt>
                <c:pt idx="2">
                  <c:v>26352</c:v>
                </c:pt>
                <c:pt idx="3">
                  <c:v>33725</c:v>
                </c:pt>
                <c:pt idx="4">
                  <c:v>42050</c:v>
                </c:pt>
                <c:pt idx="5">
                  <c:v>61347</c:v>
                </c:pt>
                <c:pt idx="6">
                  <c:v>85875</c:v>
                </c:pt>
                <c:pt idx="7">
                  <c:v>93368</c:v>
                </c:pt>
                <c:pt idx="8">
                  <c:v>103038</c:v>
                </c:pt>
                <c:pt idx="9">
                  <c:v>114476</c:v>
                </c:pt>
                <c:pt idx="10">
                  <c:v>119120</c:v>
                </c:pt>
                <c:pt idx="11">
                  <c:v>121296</c:v>
                </c:pt>
                <c:pt idx="12">
                  <c:v>130120</c:v>
                </c:pt>
                <c:pt idx="13">
                  <c:v>133088</c:v>
                </c:pt>
                <c:pt idx="14">
                  <c:v>136249</c:v>
                </c:pt>
                <c:pt idx="15">
                  <c:v>145374</c:v>
                </c:pt>
                <c:pt idx="16">
                  <c:v>150062</c:v>
                </c:pt>
                <c:pt idx="17">
                  <c:v>156387</c:v>
                </c:pt>
                <c:pt idx="18">
                  <c:v>161033</c:v>
                </c:pt>
                <c:pt idx="19">
                  <c:v>166645</c:v>
                </c:pt>
                <c:pt idx="20">
                  <c:v>173761</c:v>
                </c:pt>
                <c:pt idx="21">
                  <c:v>183375</c:v>
                </c:pt>
                <c:pt idx="22">
                  <c:v>186634</c:v>
                </c:pt>
                <c:pt idx="23">
                  <c:v>192179</c:v>
                </c:pt>
                <c:pt idx="24">
                  <c:v>196452</c:v>
                </c:pt>
                <c:pt idx="25">
                  <c:v>206336</c:v>
                </c:pt>
                <c:pt idx="26">
                  <c:v>212625</c:v>
                </c:pt>
                <c:pt idx="27">
                  <c:v>217558</c:v>
                </c:pt>
                <c:pt idx="28">
                  <c:v>220923</c:v>
                </c:pt>
                <c:pt idx="29">
                  <c:v>226576</c:v>
                </c:pt>
              </c:numCache>
            </c:numRef>
          </c:val>
          <c:smooth val="0"/>
        </c:ser>
        <c:ser>
          <c:idx val="24"/>
          <c:order val="2"/>
          <c:tx>
            <c:v>S2</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Elasticity!$C$116:$EF$116</c:f>
              <c:numCache>
                <c:formatCode>General</c:formatCode>
                <c:ptCount val="134"/>
                <c:pt idx="30">
                  <c:v>12565</c:v>
                </c:pt>
                <c:pt idx="31">
                  <c:v>31732</c:v>
                </c:pt>
                <c:pt idx="32">
                  <c:v>42148</c:v>
                </c:pt>
                <c:pt idx="33">
                  <c:v>43951</c:v>
                </c:pt>
                <c:pt idx="34">
                  <c:v>48379</c:v>
                </c:pt>
                <c:pt idx="35">
                  <c:v>71652</c:v>
                </c:pt>
                <c:pt idx="36">
                  <c:v>81266</c:v>
                </c:pt>
                <c:pt idx="37">
                  <c:v>82202</c:v>
                </c:pt>
                <c:pt idx="38">
                  <c:v>98508</c:v>
                </c:pt>
                <c:pt idx="39">
                  <c:v>129420</c:v>
                </c:pt>
                <c:pt idx="40">
                  <c:v>134803</c:v>
                </c:pt>
                <c:pt idx="41">
                  <c:v>142678</c:v>
                </c:pt>
                <c:pt idx="42">
                  <c:v>151160</c:v>
                </c:pt>
                <c:pt idx="43">
                  <c:v>169951</c:v>
                </c:pt>
                <c:pt idx="44">
                  <c:v>175511</c:v>
                </c:pt>
                <c:pt idx="45">
                  <c:v>191230</c:v>
                </c:pt>
                <c:pt idx="46">
                  <c:v>210288</c:v>
                </c:pt>
                <c:pt idx="47">
                  <c:v>217401</c:v>
                </c:pt>
                <c:pt idx="48">
                  <c:v>221792</c:v>
                </c:pt>
                <c:pt idx="49">
                  <c:v>248523</c:v>
                </c:pt>
                <c:pt idx="50">
                  <c:v>256134</c:v>
                </c:pt>
                <c:pt idx="51">
                  <c:v>263401</c:v>
                </c:pt>
                <c:pt idx="52">
                  <c:v>272842</c:v>
                </c:pt>
                <c:pt idx="53">
                  <c:v>283096</c:v>
                </c:pt>
                <c:pt idx="54">
                  <c:v>285939</c:v>
                </c:pt>
                <c:pt idx="55">
                  <c:v>300847</c:v>
                </c:pt>
                <c:pt idx="56">
                  <c:v>307654</c:v>
                </c:pt>
                <c:pt idx="57">
                  <c:v>314238</c:v>
                </c:pt>
                <c:pt idx="58">
                  <c:v>319790</c:v>
                </c:pt>
                <c:pt idx="59">
                  <c:v>330319</c:v>
                </c:pt>
                <c:pt idx="60">
                  <c:v>335759</c:v>
                </c:pt>
                <c:pt idx="61">
                  <c:v>341477</c:v>
                </c:pt>
                <c:pt idx="62">
                  <c:v>274481</c:v>
                </c:pt>
                <c:pt idx="63">
                  <c:v>275260</c:v>
                </c:pt>
                <c:pt idx="64">
                  <c:v>281773</c:v>
                </c:pt>
                <c:pt idx="65">
                  <c:v>287701</c:v>
                </c:pt>
                <c:pt idx="66">
                  <c:v>289719</c:v>
                </c:pt>
                <c:pt idx="67">
                  <c:v>298684</c:v>
                </c:pt>
                <c:pt idx="68">
                  <c:v>314102</c:v>
                </c:pt>
                <c:pt idx="69">
                  <c:v>317930</c:v>
                </c:pt>
                <c:pt idx="70">
                  <c:v>325249</c:v>
                </c:pt>
                <c:pt idx="71">
                  <c:v>336462</c:v>
                </c:pt>
                <c:pt idx="72">
                  <c:v>340583</c:v>
                </c:pt>
                <c:pt idx="73">
                  <c:v>342307</c:v>
                </c:pt>
                <c:pt idx="74">
                  <c:v>344160</c:v>
                </c:pt>
                <c:pt idx="75">
                  <c:v>345772</c:v>
                </c:pt>
                <c:pt idx="76">
                  <c:v>350505</c:v>
                </c:pt>
                <c:pt idx="77">
                  <c:v>352435</c:v>
                </c:pt>
                <c:pt idx="78">
                  <c:v>355966</c:v>
                </c:pt>
                <c:pt idx="79">
                  <c:v>359344</c:v>
                </c:pt>
                <c:pt idx="80">
                  <c:v>361218</c:v>
                </c:pt>
                <c:pt idx="81">
                  <c:v>362230</c:v>
                </c:pt>
                <c:pt idx="82">
                  <c:v>362996</c:v>
                </c:pt>
                <c:pt idx="83">
                  <c:v>364228</c:v>
                </c:pt>
                <c:pt idx="84">
                  <c:v>366282</c:v>
                </c:pt>
                <c:pt idx="85">
                  <c:v>366856</c:v>
                </c:pt>
                <c:pt idx="86">
                  <c:v>368331</c:v>
                </c:pt>
                <c:pt idx="87">
                  <c:v>369244</c:v>
                </c:pt>
                <c:pt idx="88">
                  <c:v>371838</c:v>
                </c:pt>
                <c:pt idx="89">
                  <c:v>374400</c:v>
                </c:pt>
                <c:pt idx="90">
                  <c:v>381788</c:v>
                </c:pt>
                <c:pt idx="91">
                  <c:v>363535</c:v>
                </c:pt>
                <c:pt idx="92">
                  <c:v>365983</c:v>
                </c:pt>
                <c:pt idx="93">
                  <c:v>370786</c:v>
                </c:pt>
                <c:pt idx="94">
                  <c:v>373554</c:v>
                </c:pt>
                <c:pt idx="95">
                  <c:v>376738</c:v>
                </c:pt>
                <c:pt idx="96">
                  <c:v>379707</c:v>
                </c:pt>
                <c:pt idx="97">
                  <c:v>384243</c:v>
                </c:pt>
                <c:pt idx="98">
                  <c:v>388837</c:v>
                </c:pt>
                <c:pt idx="99">
                  <c:v>393384</c:v>
                </c:pt>
                <c:pt idx="100">
                  <c:v>397342</c:v>
                </c:pt>
                <c:pt idx="101">
                  <c:v>404134</c:v>
                </c:pt>
                <c:pt idx="102">
                  <c:v>404578</c:v>
                </c:pt>
                <c:pt idx="103">
                  <c:v>404599</c:v>
                </c:pt>
                <c:pt idx="104">
                  <c:v>364312</c:v>
                </c:pt>
                <c:pt idx="105">
                  <c:v>364489</c:v>
                </c:pt>
                <c:pt idx="106">
                  <c:v>364508</c:v>
                </c:pt>
                <c:pt idx="107">
                  <c:v>364513</c:v>
                </c:pt>
                <c:pt idx="108">
                  <c:v>366424</c:v>
                </c:pt>
                <c:pt idx="109">
                  <c:v>367584</c:v>
                </c:pt>
                <c:pt idx="110">
                  <c:v>370485</c:v>
                </c:pt>
                <c:pt idx="111">
                  <c:v>371473</c:v>
                </c:pt>
                <c:pt idx="112">
                  <c:v>372895</c:v>
                </c:pt>
                <c:pt idx="113">
                  <c:v>375804</c:v>
                </c:pt>
                <c:pt idx="114">
                  <c:v>377479</c:v>
                </c:pt>
                <c:pt idx="115">
                  <c:v>380972</c:v>
                </c:pt>
                <c:pt idx="116">
                  <c:v>384310</c:v>
                </c:pt>
                <c:pt idx="117">
                  <c:v>386295</c:v>
                </c:pt>
                <c:pt idx="118">
                  <c:v>388960</c:v>
                </c:pt>
                <c:pt idx="119">
                  <c:v>389114</c:v>
                </c:pt>
                <c:pt idx="120">
                  <c:v>391479</c:v>
                </c:pt>
                <c:pt idx="121">
                  <c:v>388426</c:v>
                </c:pt>
                <c:pt idx="122">
                  <c:v>390107</c:v>
                </c:pt>
                <c:pt idx="123">
                  <c:v>392554</c:v>
                </c:pt>
                <c:pt idx="124">
                  <c:v>394862</c:v>
                </c:pt>
                <c:pt idx="125">
                  <c:v>397209</c:v>
                </c:pt>
                <c:pt idx="126">
                  <c:v>399298</c:v>
                </c:pt>
                <c:pt idx="127">
                  <c:v>399503</c:v>
                </c:pt>
                <c:pt idx="128">
                  <c:v>403286</c:v>
                </c:pt>
                <c:pt idx="129">
                  <c:v>403450</c:v>
                </c:pt>
                <c:pt idx="130">
                  <c:v>404329</c:v>
                </c:pt>
                <c:pt idx="131">
                  <c:v>404989</c:v>
                </c:pt>
                <c:pt idx="132">
                  <c:v>408781</c:v>
                </c:pt>
                <c:pt idx="133">
                  <c:v>409299</c:v>
                </c:pt>
              </c:numCache>
            </c:numRef>
          </c:val>
          <c:smooth val="0"/>
        </c:ser>
        <c:ser>
          <c:idx val="25"/>
          <c:order val="3"/>
          <c:tx>
            <c:v>S3</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Elasticity!$C$128:$EF$128</c:f>
              <c:numCache>
                <c:formatCode>General</c:formatCode>
                <c:ptCount val="134"/>
                <c:pt idx="0">
                  <c:v>18637</c:v>
                </c:pt>
                <c:pt idx="1">
                  <c:v>19915</c:v>
                </c:pt>
                <c:pt idx="2">
                  <c:v>26355</c:v>
                </c:pt>
                <c:pt idx="3">
                  <c:v>33728</c:v>
                </c:pt>
                <c:pt idx="4">
                  <c:v>41875</c:v>
                </c:pt>
                <c:pt idx="5">
                  <c:v>61274</c:v>
                </c:pt>
                <c:pt idx="6">
                  <c:v>85880</c:v>
                </c:pt>
                <c:pt idx="7">
                  <c:v>93352</c:v>
                </c:pt>
                <c:pt idx="8">
                  <c:v>103019</c:v>
                </c:pt>
                <c:pt idx="9">
                  <c:v>114469</c:v>
                </c:pt>
                <c:pt idx="10">
                  <c:v>119131</c:v>
                </c:pt>
                <c:pt idx="11">
                  <c:v>121284</c:v>
                </c:pt>
                <c:pt idx="12">
                  <c:v>130114</c:v>
                </c:pt>
                <c:pt idx="13">
                  <c:v>133058</c:v>
                </c:pt>
                <c:pt idx="14">
                  <c:v>136120</c:v>
                </c:pt>
                <c:pt idx="15">
                  <c:v>145360</c:v>
                </c:pt>
                <c:pt idx="16">
                  <c:v>150029</c:v>
                </c:pt>
                <c:pt idx="17">
                  <c:v>156322</c:v>
                </c:pt>
                <c:pt idx="18">
                  <c:v>161039</c:v>
                </c:pt>
                <c:pt idx="19">
                  <c:v>166194</c:v>
                </c:pt>
                <c:pt idx="20">
                  <c:v>173744</c:v>
                </c:pt>
                <c:pt idx="21">
                  <c:v>183339</c:v>
                </c:pt>
                <c:pt idx="22">
                  <c:v>186629</c:v>
                </c:pt>
                <c:pt idx="23">
                  <c:v>192155</c:v>
                </c:pt>
                <c:pt idx="24">
                  <c:v>196447</c:v>
                </c:pt>
                <c:pt idx="25">
                  <c:v>206337</c:v>
                </c:pt>
                <c:pt idx="26">
                  <c:v>212609</c:v>
                </c:pt>
                <c:pt idx="27">
                  <c:v>217550</c:v>
                </c:pt>
                <c:pt idx="28">
                  <c:v>220691</c:v>
                </c:pt>
                <c:pt idx="29">
                  <c:v>226565</c:v>
                </c:pt>
                <c:pt idx="30">
                  <c:v>207538</c:v>
                </c:pt>
                <c:pt idx="31">
                  <c:v>216133</c:v>
                </c:pt>
                <c:pt idx="32">
                  <c:v>220964</c:v>
                </c:pt>
                <c:pt idx="33">
                  <c:v>221760</c:v>
                </c:pt>
                <c:pt idx="34">
                  <c:v>223881</c:v>
                </c:pt>
                <c:pt idx="35">
                  <c:v>234603</c:v>
                </c:pt>
                <c:pt idx="36">
                  <c:v>239017</c:v>
                </c:pt>
                <c:pt idx="37">
                  <c:v>239458</c:v>
                </c:pt>
                <c:pt idx="38">
                  <c:v>246871</c:v>
                </c:pt>
                <c:pt idx="39">
                  <c:v>243536</c:v>
                </c:pt>
                <c:pt idx="40">
                  <c:v>245585</c:v>
                </c:pt>
                <c:pt idx="41">
                  <c:v>248521</c:v>
                </c:pt>
                <c:pt idx="42">
                  <c:v>252290</c:v>
                </c:pt>
                <c:pt idx="43">
                  <c:v>261089</c:v>
                </c:pt>
                <c:pt idx="44">
                  <c:v>263596</c:v>
                </c:pt>
                <c:pt idx="45">
                  <c:v>270808</c:v>
                </c:pt>
                <c:pt idx="46">
                  <c:v>279621</c:v>
                </c:pt>
                <c:pt idx="47">
                  <c:v>282777</c:v>
                </c:pt>
                <c:pt idx="48">
                  <c:v>284795</c:v>
                </c:pt>
                <c:pt idx="49">
                  <c:v>295464</c:v>
                </c:pt>
                <c:pt idx="50">
                  <c:v>298872</c:v>
                </c:pt>
                <c:pt idx="51">
                  <c:v>302178</c:v>
                </c:pt>
                <c:pt idx="52">
                  <c:v>306369</c:v>
                </c:pt>
                <c:pt idx="53">
                  <c:v>310958</c:v>
                </c:pt>
                <c:pt idx="54">
                  <c:v>312357</c:v>
                </c:pt>
                <c:pt idx="55">
                  <c:v>318945</c:v>
                </c:pt>
                <c:pt idx="56">
                  <c:v>322142</c:v>
                </c:pt>
                <c:pt idx="57">
                  <c:v>325127</c:v>
                </c:pt>
                <c:pt idx="58">
                  <c:v>327559</c:v>
                </c:pt>
                <c:pt idx="59">
                  <c:v>332287</c:v>
                </c:pt>
                <c:pt idx="60">
                  <c:v>335763</c:v>
                </c:pt>
                <c:pt idx="61">
                  <c:v>341435</c:v>
                </c:pt>
                <c:pt idx="62">
                  <c:v>295519</c:v>
                </c:pt>
                <c:pt idx="63">
                  <c:v>295882</c:v>
                </c:pt>
                <c:pt idx="64">
                  <c:v>298813</c:v>
                </c:pt>
                <c:pt idx="65">
                  <c:v>301542</c:v>
                </c:pt>
                <c:pt idx="66">
                  <c:v>302446</c:v>
                </c:pt>
                <c:pt idx="67">
                  <c:v>306385</c:v>
                </c:pt>
                <c:pt idx="68">
                  <c:v>314239</c:v>
                </c:pt>
                <c:pt idx="69">
                  <c:v>317927</c:v>
                </c:pt>
                <c:pt idx="70">
                  <c:v>325310</c:v>
                </c:pt>
                <c:pt idx="71">
                  <c:v>336449</c:v>
                </c:pt>
                <c:pt idx="72">
                  <c:v>340599</c:v>
                </c:pt>
                <c:pt idx="73">
                  <c:v>342262</c:v>
                </c:pt>
                <c:pt idx="74">
                  <c:v>344120</c:v>
                </c:pt>
                <c:pt idx="75">
                  <c:v>345769</c:v>
                </c:pt>
                <c:pt idx="76">
                  <c:v>350537</c:v>
                </c:pt>
                <c:pt idx="77">
                  <c:v>352433</c:v>
                </c:pt>
                <c:pt idx="78">
                  <c:v>355966</c:v>
                </c:pt>
                <c:pt idx="79">
                  <c:v>359374</c:v>
                </c:pt>
                <c:pt idx="80">
                  <c:v>361215</c:v>
                </c:pt>
                <c:pt idx="81">
                  <c:v>362235</c:v>
                </c:pt>
                <c:pt idx="82">
                  <c:v>362860</c:v>
                </c:pt>
                <c:pt idx="83">
                  <c:v>364222</c:v>
                </c:pt>
                <c:pt idx="84">
                  <c:v>366370</c:v>
                </c:pt>
                <c:pt idx="85">
                  <c:v>366857</c:v>
                </c:pt>
                <c:pt idx="86">
                  <c:v>368269</c:v>
                </c:pt>
                <c:pt idx="87">
                  <c:v>369246</c:v>
                </c:pt>
                <c:pt idx="88">
                  <c:v>371819</c:v>
                </c:pt>
                <c:pt idx="89">
                  <c:v>374407</c:v>
                </c:pt>
                <c:pt idx="90">
                  <c:v>381797</c:v>
                </c:pt>
                <c:pt idx="91">
                  <c:v>362634</c:v>
                </c:pt>
                <c:pt idx="92">
                  <c:v>365085</c:v>
                </c:pt>
                <c:pt idx="93">
                  <c:v>370795</c:v>
                </c:pt>
                <c:pt idx="94">
                  <c:v>373443</c:v>
                </c:pt>
                <c:pt idx="95">
                  <c:v>376627</c:v>
                </c:pt>
                <c:pt idx="96">
                  <c:v>379667</c:v>
                </c:pt>
                <c:pt idx="97">
                  <c:v>384178</c:v>
                </c:pt>
                <c:pt idx="98">
                  <c:v>388862</c:v>
                </c:pt>
                <c:pt idx="99">
                  <c:v>393404</c:v>
                </c:pt>
                <c:pt idx="100">
                  <c:v>397341</c:v>
                </c:pt>
                <c:pt idx="101">
                  <c:v>404132</c:v>
                </c:pt>
                <c:pt idx="102">
                  <c:v>404580</c:v>
                </c:pt>
                <c:pt idx="103">
                  <c:v>404601</c:v>
                </c:pt>
                <c:pt idx="104">
                  <c:v>364443</c:v>
                </c:pt>
                <c:pt idx="105">
                  <c:v>364516</c:v>
                </c:pt>
                <c:pt idx="106">
                  <c:v>364538</c:v>
                </c:pt>
                <c:pt idx="107">
                  <c:v>364539</c:v>
                </c:pt>
                <c:pt idx="108">
                  <c:v>366447</c:v>
                </c:pt>
                <c:pt idx="109">
                  <c:v>367546</c:v>
                </c:pt>
                <c:pt idx="110">
                  <c:v>370408</c:v>
                </c:pt>
                <c:pt idx="111">
                  <c:v>371472</c:v>
                </c:pt>
                <c:pt idx="112">
                  <c:v>372981</c:v>
                </c:pt>
                <c:pt idx="113">
                  <c:v>375831</c:v>
                </c:pt>
                <c:pt idx="114">
                  <c:v>377508</c:v>
                </c:pt>
                <c:pt idx="115">
                  <c:v>380971</c:v>
                </c:pt>
                <c:pt idx="116">
                  <c:v>384307</c:v>
                </c:pt>
                <c:pt idx="117">
                  <c:v>386294</c:v>
                </c:pt>
                <c:pt idx="118">
                  <c:v>388974</c:v>
                </c:pt>
                <c:pt idx="119">
                  <c:v>389118</c:v>
                </c:pt>
                <c:pt idx="120">
                  <c:v>391132</c:v>
                </c:pt>
                <c:pt idx="121">
                  <c:v>388124</c:v>
                </c:pt>
                <c:pt idx="122">
                  <c:v>390091</c:v>
                </c:pt>
                <c:pt idx="123">
                  <c:v>392551</c:v>
                </c:pt>
                <c:pt idx="124">
                  <c:v>394854</c:v>
                </c:pt>
                <c:pt idx="125">
                  <c:v>397328</c:v>
                </c:pt>
                <c:pt idx="126">
                  <c:v>399300</c:v>
                </c:pt>
                <c:pt idx="127">
                  <c:v>399499</c:v>
                </c:pt>
                <c:pt idx="128">
                  <c:v>403280</c:v>
                </c:pt>
                <c:pt idx="129">
                  <c:v>403499</c:v>
                </c:pt>
                <c:pt idx="130">
                  <c:v>404327</c:v>
                </c:pt>
                <c:pt idx="131">
                  <c:v>404966</c:v>
                </c:pt>
                <c:pt idx="132">
                  <c:v>408795</c:v>
                </c:pt>
                <c:pt idx="133">
                  <c:v>409309</c:v>
                </c:pt>
              </c:numCache>
            </c:numRef>
          </c:val>
          <c:smooth val="0"/>
        </c:ser>
        <c:ser>
          <c:idx val="26"/>
          <c:order val="4"/>
          <c:tx>
            <c:v>S4</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Elasticity!$C$140:$EF$140</c:f>
              <c:numCache>
                <c:formatCode>General</c:formatCode>
                <c:ptCount val="134"/>
                <c:pt idx="0">
                  <c:v>18557</c:v>
                </c:pt>
                <c:pt idx="1">
                  <c:v>19918</c:v>
                </c:pt>
                <c:pt idx="2">
                  <c:v>26358</c:v>
                </c:pt>
                <c:pt idx="3">
                  <c:v>33720</c:v>
                </c:pt>
                <c:pt idx="4">
                  <c:v>41960</c:v>
                </c:pt>
                <c:pt idx="5">
                  <c:v>61151</c:v>
                </c:pt>
                <c:pt idx="6">
                  <c:v>85887</c:v>
                </c:pt>
                <c:pt idx="7">
                  <c:v>93359</c:v>
                </c:pt>
                <c:pt idx="8">
                  <c:v>103032</c:v>
                </c:pt>
                <c:pt idx="9">
                  <c:v>114469</c:v>
                </c:pt>
                <c:pt idx="10">
                  <c:v>119118</c:v>
                </c:pt>
                <c:pt idx="11">
                  <c:v>121307</c:v>
                </c:pt>
                <c:pt idx="12">
                  <c:v>130126</c:v>
                </c:pt>
                <c:pt idx="13">
                  <c:v>133070</c:v>
                </c:pt>
                <c:pt idx="14">
                  <c:v>136107</c:v>
                </c:pt>
                <c:pt idx="15">
                  <c:v>145359</c:v>
                </c:pt>
                <c:pt idx="16">
                  <c:v>150039</c:v>
                </c:pt>
                <c:pt idx="17">
                  <c:v>156318</c:v>
                </c:pt>
                <c:pt idx="18">
                  <c:v>161036</c:v>
                </c:pt>
                <c:pt idx="19">
                  <c:v>166229</c:v>
                </c:pt>
                <c:pt idx="20">
                  <c:v>173962</c:v>
                </c:pt>
                <c:pt idx="21">
                  <c:v>183323</c:v>
                </c:pt>
                <c:pt idx="22">
                  <c:v>186611</c:v>
                </c:pt>
                <c:pt idx="23">
                  <c:v>192416</c:v>
                </c:pt>
                <c:pt idx="24">
                  <c:v>196466</c:v>
                </c:pt>
                <c:pt idx="25">
                  <c:v>206333</c:v>
                </c:pt>
                <c:pt idx="26">
                  <c:v>212593</c:v>
                </c:pt>
                <c:pt idx="27">
                  <c:v>217545</c:v>
                </c:pt>
                <c:pt idx="28">
                  <c:v>220696</c:v>
                </c:pt>
                <c:pt idx="29">
                  <c:v>226569</c:v>
                </c:pt>
                <c:pt idx="30">
                  <c:v>207111</c:v>
                </c:pt>
                <c:pt idx="31">
                  <c:v>216138</c:v>
                </c:pt>
                <c:pt idx="32">
                  <c:v>220962</c:v>
                </c:pt>
                <c:pt idx="33">
                  <c:v>221766</c:v>
                </c:pt>
                <c:pt idx="34">
                  <c:v>223873</c:v>
                </c:pt>
                <c:pt idx="35">
                  <c:v>234600</c:v>
                </c:pt>
                <c:pt idx="36">
                  <c:v>239018</c:v>
                </c:pt>
                <c:pt idx="37">
                  <c:v>239466</c:v>
                </c:pt>
                <c:pt idx="38">
                  <c:v>246830</c:v>
                </c:pt>
                <c:pt idx="39">
                  <c:v>236442</c:v>
                </c:pt>
                <c:pt idx="40">
                  <c:v>241146</c:v>
                </c:pt>
                <c:pt idx="41">
                  <c:v>248087</c:v>
                </c:pt>
                <c:pt idx="42">
                  <c:v>252303</c:v>
                </c:pt>
                <c:pt idx="43">
                  <c:v>261024</c:v>
                </c:pt>
                <c:pt idx="44">
                  <c:v>263591</c:v>
                </c:pt>
                <c:pt idx="45">
                  <c:v>270811</c:v>
                </c:pt>
                <c:pt idx="46">
                  <c:v>279483</c:v>
                </c:pt>
                <c:pt idx="47">
                  <c:v>282780</c:v>
                </c:pt>
                <c:pt idx="48">
                  <c:v>284789</c:v>
                </c:pt>
                <c:pt idx="49">
                  <c:v>295458</c:v>
                </c:pt>
                <c:pt idx="50">
                  <c:v>298880</c:v>
                </c:pt>
                <c:pt idx="51">
                  <c:v>302174</c:v>
                </c:pt>
                <c:pt idx="52">
                  <c:v>306337</c:v>
                </c:pt>
                <c:pt idx="53">
                  <c:v>311027</c:v>
                </c:pt>
                <c:pt idx="54">
                  <c:v>312296</c:v>
                </c:pt>
                <c:pt idx="55">
                  <c:v>318909</c:v>
                </c:pt>
                <c:pt idx="56">
                  <c:v>322152</c:v>
                </c:pt>
                <c:pt idx="57">
                  <c:v>325122</c:v>
                </c:pt>
                <c:pt idx="58">
                  <c:v>327816</c:v>
                </c:pt>
                <c:pt idx="59">
                  <c:v>332289</c:v>
                </c:pt>
                <c:pt idx="60">
                  <c:v>335757</c:v>
                </c:pt>
                <c:pt idx="61">
                  <c:v>341488</c:v>
                </c:pt>
                <c:pt idx="62">
                  <c:v>295545</c:v>
                </c:pt>
                <c:pt idx="63">
                  <c:v>295870</c:v>
                </c:pt>
                <c:pt idx="64">
                  <c:v>298803</c:v>
                </c:pt>
                <c:pt idx="65">
                  <c:v>301535</c:v>
                </c:pt>
                <c:pt idx="66">
                  <c:v>302447</c:v>
                </c:pt>
                <c:pt idx="67">
                  <c:v>306379</c:v>
                </c:pt>
                <c:pt idx="68">
                  <c:v>314214</c:v>
                </c:pt>
                <c:pt idx="69">
                  <c:v>317809</c:v>
                </c:pt>
                <c:pt idx="70">
                  <c:v>325256</c:v>
                </c:pt>
                <c:pt idx="71">
                  <c:v>336459</c:v>
                </c:pt>
                <c:pt idx="72">
                  <c:v>340589</c:v>
                </c:pt>
                <c:pt idx="73">
                  <c:v>342269</c:v>
                </c:pt>
                <c:pt idx="74">
                  <c:v>344160</c:v>
                </c:pt>
                <c:pt idx="75">
                  <c:v>345768</c:v>
                </c:pt>
                <c:pt idx="76">
                  <c:v>350503</c:v>
                </c:pt>
                <c:pt idx="77">
                  <c:v>352435</c:v>
                </c:pt>
                <c:pt idx="78">
                  <c:v>355964</c:v>
                </c:pt>
                <c:pt idx="79">
                  <c:v>359340</c:v>
                </c:pt>
                <c:pt idx="80">
                  <c:v>361209</c:v>
                </c:pt>
                <c:pt idx="81">
                  <c:v>362237</c:v>
                </c:pt>
                <c:pt idx="82">
                  <c:v>362993</c:v>
                </c:pt>
                <c:pt idx="83">
                  <c:v>364220</c:v>
                </c:pt>
                <c:pt idx="84">
                  <c:v>366292</c:v>
                </c:pt>
                <c:pt idx="85">
                  <c:v>366801</c:v>
                </c:pt>
                <c:pt idx="86">
                  <c:v>368268</c:v>
                </c:pt>
                <c:pt idx="87">
                  <c:v>369236</c:v>
                </c:pt>
                <c:pt idx="88">
                  <c:v>371831</c:v>
                </c:pt>
                <c:pt idx="89">
                  <c:v>374401</c:v>
                </c:pt>
                <c:pt idx="90">
                  <c:v>381795</c:v>
                </c:pt>
                <c:pt idx="91">
                  <c:v>362775</c:v>
                </c:pt>
                <c:pt idx="92">
                  <c:v>365223</c:v>
                </c:pt>
                <c:pt idx="93">
                  <c:v>370787</c:v>
                </c:pt>
                <c:pt idx="94">
                  <c:v>373562</c:v>
                </c:pt>
                <c:pt idx="95">
                  <c:v>376742</c:v>
                </c:pt>
                <c:pt idx="96">
                  <c:v>379681</c:v>
                </c:pt>
                <c:pt idx="97">
                  <c:v>384227</c:v>
                </c:pt>
                <c:pt idx="98">
                  <c:v>388835</c:v>
                </c:pt>
                <c:pt idx="99">
                  <c:v>393373</c:v>
                </c:pt>
                <c:pt idx="100">
                  <c:v>397343</c:v>
                </c:pt>
                <c:pt idx="101">
                  <c:v>404022</c:v>
                </c:pt>
                <c:pt idx="102">
                  <c:v>404517</c:v>
                </c:pt>
                <c:pt idx="103">
                  <c:v>404562</c:v>
                </c:pt>
                <c:pt idx="104">
                  <c:v>364435</c:v>
                </c:pt>
                <c:pt idx="105">
                  <c:v>364519</c:v>
                </c:pt>
                <c:pt idx="106">
                  <c:v>364534</c:v>
                </c:pt>
                <c:pt idx="107">
                  <c:v>364537</c:v>
                </c:pt>
                <c:pt idx="108">
                  <c:v>366421</c:v>
                </c:pt>
                <c:pt idx="109">
                  <c:v>367583</c:v>
                </c:pt>
                <c:pt idx="110">
                  <c:v>370469</c:v>
                </c:pt>
                <c:pt idx="111">
                  <c:v>371477</c:v>
                </c:pt>
                <c:pt idx="112">
                  <c:v>372985</c:v>
                </c:pt>
                <c:pt idx="113">
                  <c:v>375814</c:v>
                </c:pt>
                <c:pt idx="114">
                  <c:v>377462</c:v>
                </c:pt>
                <c:pt idx="115">
                  <c:v>380978</c:v>
                </c:pt>
                <c:pt idx="116">
                  <c:v>384320</c:v>
                </c:pt>
                <c:pt idx="117">
                  <c:v>386266</c:v>
                </c:pt>
                <c:pt idx="118">
                  <c:v>388964</c:v>
                </c:pt>
                <c:pt idx="119">
                  <c:v>389079</c:v>
                </c:pt>
                <c:pt idx="120">
                  <c:v>391391</c:v>
                </c:pt>
                <c:pt idx="121">
                  <c:v>388110</c:v>
                </c:pt>
                <c:pt idx="122">
                  <c:v>390095</c:v>
                </c:pt>
                <c:pt idx="123">
                  <c:v>392572</c:v>
                </c:pt>
                <c:pt idx="124">
                  <c:v>394884</c:v>
                </c:pt>
                <c:pt idx="125">
                  <c:v>397246</c:v>
                </c:pt>
                <c:pt idx="126">
                  <c:v>399298</c:v>
                </c:pt>
                <c:pt idx="127">
                  <c:v>399513</c:v>
                </c:pt>
                <c:pt idx="128">
                  <c:v>403298</c:v>
                </c:pt>
                <c:pt idx="129">
                  <c:v>403487</c:v>
                </c:pt>
                <c:pt idx="130">
                  <c:v>404329</c:v>
                </c:pt>
                <c:pt idx="131">
                  <c:v>404964</c:v>
                </c:pt>
                <c:pt idx="132">
                  <c:v>408728</c:v>
                </c:pt>
                <c:pt idx="133">
                  <c:v>409280</c:v>
                </c:pt>
              </c:numCache>
            </c:numRef>
          </c:val>
          <c:smooth val="0"/>
        </c:ser>
        <c:ser>
          <c:idx val="27"/>
          <c:order val="5"/>
          <c:tx>
            <c:v>S5</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Elasticity!$C$152:$EF$152</c:f>
              <c:numCache>
                <c:formatCode>General</c:formatCode>
                <c:ptCount val="134"/>
                <c:pt idx="0">
                  <c:v>18645</c:v>
                </c:pt>
                <c:pt idx="1">
                  <c:v>19919</c:v>
                </c:pt>
                <c:pt idx="2">
                  <c:v>26365</c:v>
                </c:pt>
                <c:pt idx="3">
                  <c:v>33730</c:v>
                </c:pt>
                <c:pt idx="4">
                  <c:v>41874</c:v>
                </c:pt>
                <c:pt idx="5">
                  <c:v>61269</c:v>
                </c:pt>
                <c:pt idx="6">
                  <c:v>85865</c:v>
                </c:pt>
                <c:pt idx="7">
                  <c:v>93339</c:v>
                </c:pt>
                <c:pt idx="8">
                  <c:v>103024</c:v>
                </c:pt>
                <c:pt idx="9">
                  <c:v>114475</c:v>
                </c:pt>
                <c:pt idx="10">
                  <c:v>119117</c:v>
                </c:pt>
                <c:pt idx="11">
                  <c:v>121329</c:v>
                </c:pt>
                <c:pt idx="12">
                  <c:v>130101</c:v>
                </c:pt>
                <c:pt idx="13">
                  <c:v>133342</c:v>
                </c:pt>
                <c:pt idx="14">
                  <c:v>136112</c:v>
                </c:pt>
                <c:pt idx="15">
                  <c:v>145369</c:v>
                </c:pt>
                <c:pt idx="16">
                  <c:v>150024</c:v>
                </c:pt>
                <c:pt idx="17">
                  <c:v>156327</c:v>
                </c:pt>
                <c:pt idx="18">
                  <c:v>161051</c:v>
                </c:pt>
                <c:pt idx="19">
                  <c:v>166187</c:v>
                </c:pt>
                <c:pt idx="20">
                  <c:v>173751</c:v>
                </c:pt>
                <c:pt idx="21">
                  <c:v>183362</c:v>
                </c:pt>
                <c:pt idx="22">
                  <c:v>186631</c:v>
                </c:pt>
                <c:pt idx="23">
                  <c:v>192164</c:v>
                </c:pt>
                <c:pt idx="24">
                  <c:v>196454</c:v>
                </c:pt>
                <c:pt idx="25">
                  <c:v>206338</c:v>
                </c:pt>
                <c:pt idx="26">
                  <c:v>212627</c:v>
                </c:pt>
                <c:pt idx="27">
                  <c:v>217551</c:v>
                </c:pt>
                <c:pt idx="28">
                  <c:v>220729</c:v>
                </c:pt>
                <c:pt idx="29">
                  <c:v>226508</c:v>
                </c:pt>
                <c:pt idx="30">
                  <c:v>207730</c:v>
                </c:pt>
                <c:pt idx="31">
                  <c:v>216867</c:v>
                </c:pt>
                <c:pt idx="32">
                  <c:v>221425</c:v>
                </c:pt>
                <c:pt idx="33">
                  <c:v>222469</c:v>
                </c:pt>
                <c:pt idx="34">
                  <c:v>223889</c:v>
                </c:pt>
                <c:pt idx="35">
                  <c:v>234605</c:v>
                </c:pt>
                <c:pt idx="36">
                  <c:v>239124</c:v>
                </c:pt>
                <c:pt idx="37">
                  <c:v>239534</c:v>
                </c:pt>
                <c:pt idx="38">
                  <c:v>247568</c:v>
                </c:pt>
                <c:pt idx="39">
                  <c:v>243833</c:v>
                </c:pt>
                <c:pt idx="40">
                  <c:v>245679</c:v>
                </c:pt>
                <c:pt idx="41">
                  <c:v>248601</c:v>
                </c:pt>
                <c:pt idx="42">
                  <c:v>252838</c:v>
                </c:pt>
                <c:pt idx="43">
                  <c:v>261546</c:v>
                </c:pt>
                <c:pt idx="44">
                  <c:v>263949</c:v>
                </c:pt>
                <c:pt idx="45">
                  <c:v>270965</c:v>
                </c:pt>
                <c:pt idx="46">
                  <c:v>279831</c:v>
                </c:pt>
                <c:pt idx="47">
                  <c:v>282953</c:v>
                </c:pt>
                <c:pt idx="48">
                  <c:v>284940</c:v>
                </c:pt>
                <c:pt idx="49">
                  <c:v>295479</c:v>
                </c:pt>
                <c:pt idx="50">
                  <c:v>299394</c:v>
                </c:pt>
                <c:pt idx="51">
                  <c:v>302272</c:v>
                </c:pt>
                <c:pt idx="52">
                  <c:v>306431</c:v>
                </c:pt>
                <c:pt idx="53">
                  <c:v>311102</c:v>
                </c:pt>
                <c:pt idx="54">
                  <c:v>312196</c:v>
                </c:pt>
                <c:pt idx="55">
                  <c:v>319581</c:v>
                </c:pt>
                <c:pt idx="56">
                  <c:v>322288</c:v>
                </c:pt>
                <c:pt idx="57">
                  <c:v>325091</c:v>
                </c:pt>
                <c:pt idx="58">
                  <c:v>327573</c:v>
                </c:pt>
                <c:pt idx="59">
                  <c:v>332372</c:v>
                </c:pt>
                <c:pt idx="60">
                  <c:v>335939</c:v>
                </c:pt>
                <c:pt idx="61">
                  <c:v>341594</c:v>
                </c:pt>
              </c:numCache>
            </c:numRef>
          </c:val>
          <c:smooth val="0"/>
        </c:ser>
        <c:ser>
          <c:idx val="28"/>
          <c:order val="6"/>
          <c:tx>
            <c:v>S6</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Elasticity!$C$164:$EF$164</c:f>
              <c:numCache>
                <c:formatCode>General</c:formatCode>
                <c:ptCount val="134"/>
                <c:pt idx="67">
                  <c:v>36511</c:v>
                </c:pt>
                <c:pt idx="68">
                  <c:v>58625</c:v>
                </c:pt>
                <c:pt idx="69">
                  <c:v>68298</c:v>
                </c:pt>
                <c:pt idx="70">
                  <c:v>87142</c:v>
                </c:pt>
                <c:pt idx="71">
                  <c:v>124717</c:v>
                </c:pt>
                <c:pt idx="72">
                  <c:v>135689</c:v>
                </c:pt>
                <c:pt idx="73">
                  <c:v>140146</c:v>
                </c:pt>
                <c:pt idx="74">
                  <c:v>144771</c:v>
                </c:pt>
                <c:pt idx="75">
                  <c:v>149577</c:v>
                </c:pt>
                <c:pt idx="76">
                  <c:v>162280</c:v>
                </c:pt>
                <c:pt idx="77">
                  <c:v>167468</c:v>
                </c:pt>
                <c:pt idx="78">
                  <c:v>176429</c:v>
                </c:pt>
                <c:pt idx="79">
                  <c:v>184666</c:v>
                </c:pt>
                <c:pt idx="80">
                  <c:v>189129</c:v>
                </c:pt>
                <c:pt idx="81">
                  <c:v>191538</c:v>
                </c:pt>
                <c:pt idx="82">
                  <c:v>193326</c:v>
                </c:pt>
                <c:pt idx="83">
                  <c:v>196223</c:v>
                </c:pt>
                <c:pt idx="84">
                  <c:v>201289</c:v>
                </c:pt>
                <c:pt idx="85">
                  <c:v>202597</c:v>
                </c:pt>
                <c:pt idx="86">
                  <c:v>206066</c:v>
                </c:pt>
                <c:pt idx="87">
                  <c:v>208360</c:v>
                </c:pt>
                <c:pt idx="88">
                  <c:v>214496</c:v>
                </c:pt>
                <c:pt idx="89">
                  <c:v>220413</c:v>
                </c:pt>
                <c:pt idx="90">
                  <c:v>239261</c:v>
                </c:pt>
                <c:pt idx="91">
                  <c:v>234200</c:v>
                </c:pt>
                <c:pt idx="92">
                  <c:v>241052</c:v>
                </c:pt>
                <c:pt idx="93">
                  <c:v>253808</c:v>
                </c:pt>
                <c:pt idx="94">
                  <c:v>259729</c:v>
                </c:pt>
                <c:pt idx="95">
                  <c:v>266791</c:v>
                </c:pt>
                <c:pt idx="96">
                  <c:v>274113</c:v>
                </c:pt>
                <c:pt idx="97">
                  <c:v>285259</c:v>
                </c:pt>
                <c:pt idx="98">
                  <c:v>296410</c:v>
                </c:pt>
                <c:pt idx="99">
                  <c:v>307647</c:v>
                </c:pt>
                <c:pt idx="100">
                  <c:v>317422</c:v>
                </c:pt>
                <c:pt idx="101">
                  <c:v>333834</c:v>
                </c:pt>
                <c:pt idx="102">
                  <c:v>334961</c:v>
                </c:pt>
                <c:pt idx="103">
                  <c:v>335051</c:v>
                </c:pt>
                <c:pt idx="104">
                  <c:v>325285</c:v>
                </c:pt>
                <c:pt idx="105">
                  <c:v>325417</c:v>
                </c:pt>
                <c:pt idx="106">
                  <c:v>325454</c:v>
                </c:pt>
                <c:pt idx="107">
                  <c:v>325458</c:v>
                </c:pt>
                <c:pt idx="108">
                  <c:v>329079</c:v>
                </c:pt>
                <c:pt idx="109">
                  <c:v>331374</c:v>
                </c:pt>
                <c:pt idx="110">
                  <c:v>337412</c:v>
                </c:pt>
                <c:pt idx="111">
                  <c:v>339653</c:v>
                </c:pt>
                <c:pt idx="112">
                  <c:v>342982</c:v>
                </c:pt>
                <c:pt idx="113">
                  <c:v>349476</c:v>
                </c:pt>
                <c:pt idx="114">
                  <c:v>353141</c:v>
                </c:pt>
                <c:pt idx="115">
                  <c:v>360907</c:v>
                </c:pt>
                <c:pt idx="116">
                  <c:v>368277</c:v>
                </c:pt>
                <c:pt idx="117">
                  <c:v>372549</c:v>
                </c:pt>
                <c:pt idx="118">
                  <c:v>378432</c:v>
                </c:pt>
                <c:pt idx="119">
                  <c:v>378777</c:v>
                </c:pt>
                <c:pt idx="120">
                  <c:v>383908</c:v>
                </c:pt>
                <c:pt idx="121">
                  <c:v>387027</c:v>
                </c:pt>
                <c:pt idx="122">
                  <c:v>389995</c:v>
                </c:pt>
                <c:pt idx="123">
                  <c:v>392563</c:v>
                </c:pt>
                <c:pt idx="124">
                  <c:v>394823</c:v>
                </c:pt>
                <c:pt idx="125">
                  <c:v>397307</c:v>
                </c:pt>
                <c:pt idx="126">
                  <c:v>399302</c:v>
                </c:pt>
                <c:pt idx="127">
                  <c:v>399484</c:v>
                </c:pt>
                <c:pt idx="128">
                  <c:v>403275</c:v>
                </c:pt>
                <c:pt idx="129">
                  <c:v>403445</c:v>
                </c:pt>
                <c:pt idx="130">
                  <c:v>404323</c:v>
                </c:pt>
                <c:pt idx="131">
                  <c:v>404974</c:v>
                </c:pt>
                <c:pt idx="132">
                  <c:v>408736</c:v>
                </c:pt>
                <c:pt idx="133">
                  <c:v>409271</c:v>
                </c:pt>
              </c:numCache>
            </c:numRef>
          </c:val>
          <c:smooth val="0"/>
        </c:ser>
        <c:ser>
          <c:idx val="29"/>
          <c:order val="7"/>
          <c:tx>
            <c:v>S7</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Elasticity!$C$176:$EF$176</c:f>
              <c:numCache>
                <c:formatCode>General</c:formatCode>
                <c:ptCount val="134"/>
                <c:pt idx="0">
                  <c:v>18631</c:v>
                </c:pt>
                <c:pt idx="1">
                  <c:v>19935</c:v>
                </c:pt>
                <c:pt idx="2">
                  <c:v>26371</c:v>
                </c:pt>
                <c:pt idx="3">
                  <c:v>33724</c:v>
                </c:pt>
                <c:pt idx="4">
                  <c:v>41877</c:v>
                </c:pt>
                <c:pt idx="5">
                  <c:v>61273</c:v>
                </c:pt>
                <c:pt idx="6">
                  <c:v>85885</c:v>
                </c:pt>
                <c:pt idx="7">
                  <c:v>93359</c:v>
                </c:pt>
                <c:pt idx="8">
                  <c:v>103022</c:v>
                </c:pt>
                <c:pt idx="9">
                  <c:v>114474</c:v>
                </c:pt>
                <c:pt idx="10">
                  <c:v>119115</c:v>
                </c:pt>
                <c:pt idx="11">
                  <c:v>121286</c:v>
                </c:pt>
                <c:pt idx="12">
                  <c:v>130126</c:v>
                </c:pt>
                <c:pt idx="13">
                  <c:v>133057</c:v>
                </c:pt>
                <c:pt idx="14">
                  <c:v>136118</c:v>
                </c:pt>
                <c:pt idx="15">
                  <c:v>145362</c:v>
                </c:pt>
                <c:pt idx="16">
                  <c:v>150034</c:v>
                </c:pt>
                <c:pt idx="17">
                  <c:v>156330</c:v>
                </c:pt>
                <c:pt idx="18">
                  <c:v>161037</c:v>
                </c:pt>
                <c:pt idx="19">
                  <c:v>166179</c:v>
                </c:pt>
                <c:pt idx="20">
                  <c:v>173737</c:v>
                </c:pt>
                <c:pt idx="21">
                  <c:v>183325</c:v>
                </c:pt>
                <c:pt idx="22">
                  <c:v>186620</c:v>
                </c:pt>
                <c:pt idx="23">
                  <c:v>192165</c:v>
                </c:pt>
                <c:pt idx="24">
                  <c:v>196452</c:v>
                </c:pt>
                <c:pt idx="25">
                  <c:v>206339</c:v>
                </c:pt>
                <c:pt idx="26">
                  <c:v>212786</c:v>
                </c:pt>
                <c:pt idx="27">
                  <c:v>217555</c:v>
                </c:pt>
                <c:pt idx="28">
                  <c:v>220701</c:v>
                </c:pt>
                <c:pt idx="29">
                  <c:v>226565</c:v>
                </c:pt>
                <c:pt idx="30">
                  <c:v>207536</c:v>
                </c:pt>
                <c:pt idx="31">
                  <c:v>216135</c:v>
                </c:pt>
                <c:pt idx="32">
                  <c:v>220969</c:v>
                </c:pt>
                <c:pt idx="33">
                  <c:v>221765</c:v>
                </c:pt>
                <c:pt idx="34">
                  <c:v>223889</c:v>
                </c:pt>
                <c:pt idx="35">
                  <c:v>234596</c:v>
                </c:pt>
                <c:pt idx="36">
                  <c:v>239021</c:v>
                </c:pt>
                <c:pt idx="37">
                  <c:v>239444</c:v>
                </c:pt>
                <c:pt idx="38">
                  <c:v>246813</c:v>
                </c:pt>
                <c:pt idx="39">
                  <c:v>236340</c:v>
                </c:pt>
                <c:pt idx="40">
                  <c:v>241084</c:v>
                </c:pt>
                <c:pt idx="41">
                  <c:v>248000</c:v>
                </c:pt>
                <c:pt idx="42">
                  <c:v>252307</c:v>
                </c:pt>
                <c:pt idx="43">
                  <c:v>261044</c:v>
                </c:pt>
                <c:pt idx="44">
                  <c:v>263555</c:v>
                </c:pt>
                <c:pt idx="45">
                  <c:v>270771</c:v>
                </c:pt>
                <c:pt idx="46">
                  <c:v>279488</c:v>
                </c:pt>
                <c:pt idx="47">
                  <c:v>282778</c:v>
                </c:pt>
                <c:pt idx="48">
                  <c:v>284795</c:v>
                </c:pt>
              </c:numCache>
            </c:numRef>
          </c:val>
          <c:smooth val="0"/>
        </c:ser>
        <c:ser>
          <c:idx val="30"/>
          <c:order val="8"/>
          <c:tx>
            <c:v>S8</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Elasticity!$C$188:$EF$188</c:f>
              <c:numCache>
                <c:formatCode>General</c:formatCode>
                <c:ptCount val="134"/>
                <c:pt idx="55">
                  <c:v>45907</c:v>
                </c:pt>
                <c:pt idx="56">
                  <c:v>54405</c:v>
                </c:pt>
                <c:pt idx="57">
                  <c:v>61918</c:v>
                </c:pt>
                <c:pt idx="58">
                  <c:v>68721</c:v>
                </c:pt>
                <c:pt idx="59">
                  <c:v>81138</c:v>
                </c:pt>
                <c:pt idx="60">
                  <c:v>89672</c:v>
                </c:pt>
                <c:pt idx="61">
                  <c:v>103004</c:v>
                </c:pt>
                <c:pt idx="62">
                  <c:v>106100</c:v>
                </c:pt>
                <c:pt idx="63">
                  <c:v>107040</c:v>
                </c:pt>
                <c:pt idx="64">
                  <c:v>114873</c:v>
                </c:pt>
                <c:pt idx="65">
                  <c:v>122140</c:v>
                </c:pt>
                <c:pt idx="66">
                  <c:v>124597</c:v>
                </c:pt>
                <c:pt idx="67">
                  <c:v>135104</c:v>
                </c:pt>
                <c:pt idx="68">
                  <c:v>155391</c:v>
                </c:pt>
                <c:pt idx="69">
                  <c:v>164315</c:v>
                </c:pt>
                <c:pt idx="70">
                  <c:v>182017</c:v>
                </c:pt>
                <c:pt idx="71">
                  <c:v>214251</c:v>
                </c:pt>
                <c:pt idx="72">
                  <c:v>224270</c:v>
                </c:pt>
                <c:pt idx="73">
                  <c:v>228373</c:v>
                </c:pt>
                <c:pt idx="74">
                  <c:v>232788</c:v>
                </c:pt>
                <c:pt idx="75">
                  <c:v>236815</c:v>
                </c:pt>
                <c:pt idx="76">
                  <c:v>248549</c:v>
                </c:pt>
                <c:pt idx="77">
                  <c:v>253197</c:v>
                </c:pt>
                <c:pt idx="78">
                  <c:v>261479</c:v>
                </c:pt>
                <c:pt idx="79">
                  <c:v>269014</c:v>
                </c:pt>
                <c:pt idx="80">
                  <c:v>273069</c:v>
                </c:pt>
                <c:pt idx="81">
                  <c:v>275326</c:v>
                </c:pt>
                <c:pt idx="82">
                  <c:v>276922</c:v>
                </c:pt>
                <c:pt idx="83">
                  <c:v>279609</c:v>
                </c:pt>
                <c:pt idx="84">
                  <c:v>284200</c:v>
                </c:pt>
                <c:pt idx="85">
                  <c:v>285405</c:v>
                </c:pt>
                <c:pt idx="86">
                  <c:v>288625</c:v>
                </c:pt>
                <c:pt idx="87">
                  <c:v>290658</c:v>
                </c:pt>
                <c:pt idx="88">
                  <c:v>296429</c:v>
                </c:pt>
                <c:pt idx="89">
                  <c:v>301904</c:v>
                </c:pt>
                <c:pt idx="90">
                  <c:v>318984</c:v>
                </c:pt>
                <c:pt idx="91">
                  <c:v>308823</c:v>
                </c:pt>
                <c:pt idx="92">
                  <c:v>314857</c:v>
                </c:pt>
                <c:pt idx="93">
                  <c:v>326416</c:v>
                </c:pt>
                <c:pt idx="94">
                  <c:v>331793</c:v>
                </c:pt>
                <c:pt idx="95">
                  <c:v>338179</c:v>
                </c:pt>
                <c:pt idx="96">
                  <c:v>344761</c:v>
                </c:pt>
                <c:pt idx="97">
                  <c:v>355002</c:v>
                </c:pt>
                <c:pt idx="98">
                  <c:v>364998</c:v>
                </c:pt>
                <c:pt idx="99">
                  <c:v>375180</c:v>
                </c:pt>
                <c:pt idx="100">
                  <c:v>383925</c:v>
                </c:pt>
                <c:pt idx="101">
                  <c:v>399011</c:v>
                </c:pt>
                <c:pt idx="102">
                  <c:v>399983</c:v>
                </c:pt>
                <c:pt idx="103">
                  <c:v>400053</c:v>
                </c:pt>
                <c:pt idx="104">
                  <c:v>368883</c:v>
                </c:pt>
                <c:pt idx="105">
                  <c:v>368883</c:v>
                </c:pt>
                <c:pt idx="106">
                  <c:v>368883</c:v>
                </c:pt>
                <c:pt idx="107">
                  <c:v>368883</c:v>
                </c:pt>
                <c:pt idx="108">
                  <c:v>368883</c:v>
                </c:pt>
                <c:pt idx="109">
                  <c:v>368883</c:v>
                </c:pt>
                <c:pt idx="110">
                  <c:v>370486</c:v>
                </c:pt>
                <c:pt idx="111">
                  <c:v>371472</c:v>
                </c:pt>
                <c:pt idx="112">
                  <c:v>372964</c:v>
                </c:pt>
                <c:pt idx="113">
                  <c:v>375792</c:v>
                </c:pt>
                <c:pt idx="114">
                  <c:v>377477</c:v>
                </c:pt>
                <c:pt idx="115">
                  <c:v>380968</c:v>
                </c:pt>
                <c:pt idx="116">
                  <c:v>384317</c:v>
                </c:pt>
                <c:pt idx="117">
                  <c:v>386284</c:v>
                </c:pt>
                <c:pt idx="118">
                  <c:v>388966</c:v>
                </c:pt>
                <c:pt idx="119">
                  <c:v>389116</c:v>
                </c:pt>
                <c:pt idx="120">
                  <c:v>391145</c:v>
                </c:pt>
                <c:pt idx="121">
                  <c:v>387178</c:v>
                </c:pt>
                <c:pt idx="122">
                  <c:v>387247</c:v>
                </c:pt>
                <c:pt idx="123">
                  <c:v>388270</c:v>
                </c:pt>
                <c:pt idx="124">
                  <c:v>393355</c:v>
                </c:pt>
                <c:pt idx="125">
                  <c:v>397293</c:v>
                </c:pt>
                <c:pt idx="126">
                  <c:v>399298</c:v>
                </c:pt>
                <c:pt idx="127">
                  <c:v>399507</c:v>
                </c:pt>
                <c:pt idx="128">
                  <c:v>403277</c:v>
                </c:pt>
                <c:pt idx="129">
                  <c:v>403473</c:v>
                </c:pt>
                <c:pt idx="130">
                  <c:v>404327</c:v>
                </c:pt>
                <c:pt idx="131">
                  <c:v>404964</c:v>
                </c:pt>
                <c:pt idx="132">
                  <c:v>408748</c:v>
                </c:pt>
                <c:pt idx="133">
                  <c:v>409282</c:v>
                </c:pt>
              </c:numCache>
            </c:numRef>
          </c:val>
          <c:smooth val="0"/>
        </c:ser>
        <c:ser>
          <c:idx val="31"/>
          <c:order val="9"/>
          <c:tx>
            <c:v>S9</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Elasticity!$C$200:$EF$200</c:f>
              <c:numCache>
                <c:formatCode>General</c:formatCode>
                <c:ptCount val="134"/>
                <c:pt idx="0">
                  <c:v>18629</c:v>
                </c:pt>
                <c:pt idx="1">
                  <c:v>19923</c:v>
                </c:pt>
                <c:pt idx="2">
                  <c:v>26353</c:v>
                </c:pt>
                <c:pt idx="3">
                  <c:v>33722</c:v>
                </c:pt>
                <c:pt idx="4">
                  <c:v>41876</c:v>
                </c:pt>
                <c:pt idx="5">
                  <c:v>61127</c:v>
                </c:pt>
                <c:pt idx="6">
                  <c:v>85876</c:v>
                </c:pt>
                <c:pt idx="7">
                  <c:v>93367</c:v>
                </c:pt>
                <c:pt idx="8">
                  <c:v>103041</c:v>
                </c:pt>
                <c:pt idx="9">
                  <c:v>114472</c:v>
                </c:pt>
                <c:pt idx="10">
                  <c:v>119123</c:v>
                </c:pt>
                <c:pt idx="11">
                  <c:v>121299</c:v>
                </c:pt>
                <c:pt idx="12">
                  <c:v>130136</c:v>
                </c:pt>
                <c:pt idx="13">
                  <c:v>133081</c:v>
                </c:pt>
                <c:pt idx="14">
                  <c:v>136127</c:v>
                </c:pt>
                <c:pt idx="15">
                  <c:v>145386</c:v>
                </c:pt>
                <c:pt idx="16">
                  <c:v>150039</c:v>
                </c:pt>
                <c:pt idx="17">
                  <c:v>156334</c:v>
                </c:pt>
                <c:pt idx="18">
                  <c:v>161040</c:v>
                </c:pt>
                <c:pt idx="19">
                  <c:v>166189</c:v>
                </c:pt>
                <c:pt idx="20">
                  <c:v>173945</c:v>
                </c:pt>
                <c:pt idx="21">
                  <c:v>183341</c:v>
                </c:pt>
                <c:pt idx="22">
                  <c:v>186611</c:v>
                </c:pt>
                <c:pt idx="23">
                  <c:v>192145</c:v>
                </c:pt>
                <c:pt idx="24">
                  <c:v>196441</c:v>
                </c:pt>
                <c:pt idx="25">
                  <c:v>206346</c:v>
                </c:pt>
                <c:pt idx="26">
                  <c:v>212629</c:v>
                </c:pt>
                <c:pt idx="27">
                  <c:v>217559</c:v>
                </c:pt>
                <c:pt idx="28">
                  <c:v>220697</c:v>
                </c:pt>
                <c:pt idx="29">
                  <c:v>226561</c:v>
                </c:pt>
                <c:pt idx="30">
                  <c:v>207544</c:v>
                </c:pt>
                <c:pt idx="31">
                  <c:v>216144</c:v>
                </c:pt>
                <c:pt idx="32">
                  <c:v>220982</c:v>
                </c:pt>
                <c:pt idx="33">
                  <c:v>221768</c:v>
                </c:pt>
                <c:pt idx="34">
                  <c:v>223879</c:v>
                </c:pt>
                <c:pt idx="35">
                  <c:v>234602</c:v>
                </c:pt>
                <c:pt idx="36">
                  <c:v>239025</c:v>
                </c:pt>
                <c:pt idx="37">
                  <c:v>239454</c:v>
                </c:pt>
                <c:pt idx="38">
                  <c:v>246866</c:v>
                </c:pt>
                <c:pt idx="39">
                  <c:v>243514</c:v>
                </c:pt>
                <c:pt idx="40">
                  <c:v>245565</c:v>
                </c:pt>
                <c:pt idx="41">
                  <c:v>248514</c:v>
                </c:pt>
                <c:pt idx="42">
                  <c:v>252289</c:v>
                </c:pt>
                <c:pt idx="43">
                  <c:v>261020</c:v>
                </c:pt>
                <c:pt idx="44">
                  <c:v>263585</c:v>
                </c:pt>
                <c:pt idx="45">
                  <c:v>270823</c:v>
                </c:pt>
                <c:pt idx="46">
                  <c:v>279503</c:v>
                </c:pt>
                <c:pt idx="47">
                  <c:v>282779</c:v>
                </c:pt>
                <c:pt idx="48">
                  <c:v>284802</c:v>
                </c:pt>
                <c:pt idx="49">
                  <c:v>295462</c:v>
                </c:pt>
                <c:pt idx="50">
                  <c:v>298851</c:v>
                </c:pt>
                <c:pt idx="51">
                  <c:v>302178</c:v>
                </c:pt>
                <c:pt idx="52">
                  <c:v>306372</c:v>
                </c:pt>
                <c:pt idx="53">
                  <c:v>311038</c:v>
                </c:pt>
                <c:pt idx="54">
                  <c:v>312309</c:v>
                </c:pt>
                <c:pt idx="55">
                  <c:v>318930</c:v>
                </c:pt>
                <c:pt idx="56">
                  <c:v>322149</c:v>
                </c:pt>
                <c:pt idx="57">
                  <c:v>325125</c:v>
                </c:pt>
                <c:pt idx="58">
                  <c:v>327545</c:v>
                </c:pt>
                <c:pt idx="59">
                  <c:v>332304</c:v>
                </c:pt>
                <c:pt idx="60">
                  <c:v>335771</c:v>
                </c:pt>
                <c:pt idx="61">
                  <c:v>341474</c:v>
                </c:pt>
                <c:pt idx="62">
                  <c:v>295533</c:v>
                </c:pt>
                <c:pt idx="63">
                  <c:v>295887</c:v>
                </c:pt>
                <c:pt idx="64">
                  <c:v>298804</c:v>
                </c:pt>
                <c:pt idx="65">
                  <c:v>301542</c:v>
                </c:pt>
                <c:pt idx="66">
                  <c:v>302443</c:v>
                </c:pt>
                <c:pt idx="67">
                  <c:v>306384</c:v>
                </c:pt>
                <c:pt idx="68">
                  <c:v>314160</c:v>
                </c:pt>
                <c:pt idx="69">
                  <c:v>317933</c:v>
                </c:pt>
                <c:pt idx="70">
                  <c:v>325262</c:v>
                </c:pt>
                <c:pt idx="71">
                  <c:v>336497</c:v>
                </c:pt>
                <c:pt idx="72">
                  <c:v>340593</c:v>
                </c:pt>
                <c:pt idx="73">
                  <c:v>342260</c:v>
                </c:pt>
                <c:pt idx="74">
                  <c:v>344074</c:v>
                </c:pt>
                <c:pt idx="75">
                  <c:v>345771</c:v>
                </c:pt>
                <c:pt idx="76">
                  <c:v>350539</c:v>
                </c:pt>
                <c:pt idx="77">
                  <c:v>352442</c:v>
                </c:pt>
                <c:pt idx="78">
                  <c:v>355963</c:v>
                </c:pt>
                <c:pt idx="79">
                  <c:v>359346</c:v>
                </c:pt>
                <c:pt idx="80">
                  <c:v>361209</c:v>
                </c:pt>
                <c:pt idx="81">
                  <c:v>362242</c:v>
                </c:pt>
                <c:pt idx="82">
                  <c:v>362986</c:v>
                </c:pt>
                <c:pt idx="83">
                  <c:v>364227</c:v>
                </c:pt>
                <c:pt idx="84">
                  <c:v>366282</c:v>
                </c:pt>
                <c:pt idx="85">
                  <c:v>366853</c:v>
                </c:pt>
                <c:pt idx="86">
                  <c:v>368273</c:v>
                </c:pt>
                <c:pt idx="87">
                  <c:v>369244</c:v>
                </c:pt>
                <c:pt idx="88">
                  <c:v>371850</c:v>
                </c:pt>
                <c:pt idx="89">
                  <c:v>374435</c:v>
                </c:pt>
                <c:pt idx="90">
                  <c:v>381798</c:v>
                </c:pt>
                <c:pt idx="91">
                  <c:v>362681</c:v>
                </c:pt>
                <c:pt idx="92">
                  <c:v>365126</c:v>
                </c:pt>
                <c:pt idx="93">
                  <c:v>370806</c:v>
                </c:pt>
                <c:pt idx="94">
                  <c:v>373563</c:v>
                </c:pt>
                <c:pt idx="95">
                  <c:v>376742</c:v>
                </c:pt>
                <c:pt idx="96">
                  <c:v>379794</c:v>
                </c:pt>
                <c:pt idx="97">
                  <c:v>384192</c:v>
                </c:pt>
                <c:pt idx="98">
                  <c:v>388871</c:v>
                </c:pt>
                <c:pt idx="99">
                  <c:v>393366</c:v>
                </c:pt>
                <c:pt idx="100">
                  <c:v>397322</c:v>
                </c:pt>
                <c:pt idx="101">
                  <c:v>404027</c:v>
                </c:pt>
                <c:pt idx="102">
                  <c:v>404523</c:v>
                </c:pt>
                <c:pt idx="103">
                  <c:v>404569</c:v>
                </c:pt>
                <c:pt idx="104">
                  <c:v>364391</c:v>
                </c:pt>
                <c:pt idx="105">
                  <c:v>364494</c:v>
                </c:pt>
                <c:pt idx="106">
                  <c:v>364516</c:v>
                </c:pt>
                <c:pt idx="107">
                  <c:v>364518</c:v>
                </c:pt>
                <c:pt idx="108">
                  <c:v>366435</c:v>
                </c:pt>
                <c:pt idx="109">
                  <c:v>367594</c:v>
                </c:pt>
                <c:pt idx="110">
                  <c:v>370448</c:v>
                </c:pt>
                <c:pt idx="111">
                  <c:v>371486</c:v>
                </c:pt>
                <c:pt idx="112">
                  <c:v>373041</c:v>
                </c:pt>
                <c:pt idx="113">
                  <c:v>375807</c:v>
                </c:pt>
                <c:pt idx="114">
                  <c:v>377475</c:v>
                </c:pt>
                <c:pt idx="115">
                  <c:v>380974</c:v>
                </c:pt>
                <c:pt idx="116">
                  <c:v>384262</c:v>
                </c:pt>
                <c:pt idx="117">
                  <c:v>386274</c:v>
                </c:pt>
                <c:pt idx="118">
                  <c:v>388931</c:v>
                </c:pt>
                <c:pt idx="119">
                  <c:v>389092</c:v>
                </c:pt>
                <c:pt idx="120">
                  <c:v>391401</c:v>
                </c:pt>
                <c:pt idx="121">
                  <c:v>388058</c:v>
                </c:pt>
                <c:pt idx="122">
                  <c:v>390115</c:v>
                </c:pt>
                <c:pt idx="123">
                  <c:v>392575</c:v>
                </c:pt>
                <c:pt idx="124">
                  <c:v>394864</c:v>
                </c:pt>
                <c:pt idx="125">
                  <c:v>397321</c:v>
                </c:pt>
                <c:pt idx="126">
                  <c:v>399306</c:v>
                </c:pt>
                <c:pt idx="127">
                  <c:v>399450</c:v>
                </c:pt>
                <c:pt idx="128">
                  <c:v>403303</c:v>
                </c:pt>
                <c:pt idx="129">
                  <c:v>403427</c:v>
                </c:pt>
                <c:pt idx="130">
                  <c:v>404329</c:v>
                </c:pt>
                <c:pt idx="131">
                  <c:v>404966</c:v>
                </c:pt>
                <c:pt idx="132">
                  <c:v>408752</c:v>
                </c:pt>
                <c:pt idx="133">
                  <c:v>409271</c:v>
                </c:pt>
              </c:numCache>
            </c:numRef>
          </c:val>
          <c:smooth val="0"/>
        </c:ser>
        <c:ser>
          <c:idx val="32"/>
          <c:order val="10"/>
          <c:tx>
            <c:v>S10</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Elasticity!$C$212:$EF$212</c:f>
              <c:numCache>
                <c:formatCode>General</c:formatCode>
                <c:ptCount val="134"/>
                <c:pt idx="0">
                  <c:v>18630</c:v>
                </c:pt>
                <c:pt idx="1">
                  <c:v>19913</c:v>
                </c:pt>
                <c:pt idx="2">
                  <c:v>26362</c:v>
                </c:pt>
                <c:pt idx="3">
                  <c:v>33730</c:v>
                </c:pt>
                <c:pt idx="4">
                  <c:v>41878</c:v>
                </c:pt>
                <c:pt idx="5">
                  <c:v>61292</c:v>
                </c:pt>
                <c:pt idx="6">
                  <c:v>85886</c:v>
                </c:pt>
                <c:pt idx="7">
                  <c:v>93360</c:v>
                </c:pt>
                <c:pt idx="8">
                  <c:v>103020</c:v>
                </c:pt>
                <c:pt idx="9">
                  <c:v>114476</c:v>
                </c:pt>
                <c:pt idx="10">
                  <c:v>119238</c:v>
                </c:pt>
                <c:pt idx="11">
                  <c:v>121282</c:v>
                </c:pt>
                <c:pt idx="12">
                  <c:v>130197</c:v>
                </c:pt>
                <c:pt idx="13">
                  <c:v>133087</c:v>
                </c:pt>
                <c:pt idx="14">
                  <c:v>136114</c:v>
                </c:pt>
                <c:pt idx="15">
                  <c:v>145342</c:v>
                </c:pt>
                <c:pt idx="16">
                  <c:v>150044</c:v>
                </c:pt>
                <c:pt idx="17">
                  <c:v>156315</c:v>
                </c:pt>
                <c:pt idx="18">
                  <c:v>161046</c:v>
                </c:pt>
                <c:pt idx="19">
                  <c:v>166318</c:v>
                </c:pt>
                <c:pt idx="20">
                  <c:v>173740</c:v>
                </c:pt>
                <c:pt idx="21">
                  <c:v>183342</c:v>
                </c:pt>
                <c:pt idx="22">
                  <c:v>186618</c:v>
                </c:pt>
                <c:pt idx="23">
                  <c:v>192117</c:v>
                </c:pt>
                <c:pt idx="24">
                  <c:v>196445</c:v>
                </c:pt>
                <c:pt idx="25">
                  <c:v>206349</c:v>
                </c:pt>
                <c:pt idx="26">
                  <c:v>212614</c:v>
                </c:pt>
                <c:pt idx="27">
                  <c:v>217551</c:v>
                </c:pt>
                <c:pt idx="28">
                  <c:v>220688</c:v>
                </c:pt>
                <c:pt idx="29">
                  <c:v>226560</c:v>
                </c:pt>
                <c:pt idx="30">
                  <c:v>207150</c:v>
                </c:pt>
                <c:pt idx="31">
                  <c:v>216134</c:v>
                </c:pt>
                <c:pt idx="32">
                  <c:v>220972</c:v>
                </c:pt>
                <c:pt idx="33">
                  <c:v>221775</c:v>
                </c:pt>
                <c:pt idx="34">
                  <c:v>223992</c:v>
                </c:pt>
                <c:pt idx="35">
                  <c:v>234595</c:v>
                </c:pt>
                <c:pt idx="36">
                  <c:v>239059</c:v>
                </c:pt>
                <c:pt idx="37">
                  <c:v>239488</c:v>
                </c:pt>
                <c:pt idx="38">
                  <c:v>246756</c:v>
                </c:pt>
                <c:pt idx="39">
                  <c:v>243527</c:v>
                </c:pt>
                <c:pt idx="40">
                  <c:v>245574</c:v>
                </c:pt>
                <c:pt idx="41">
                  <c:v>248522</c:v>
                </c:pt>
                <c:pt idx="42">
                  <c:v>252302</c:v>
                </c:pt>
                <c:pt idx="43">
                  <c:v>261041</c:v>
                </c:pt>
                <c:pt idx="44">
                  <c:v>263591</c:v>
                </c:pt>
                <c:pt idx="45">
                  <c:v>270804</c:v>
                </c:pt>
                <c:pt idx="46">
                  <c:v>279442</c:v>
                </c:pt>
                <c:pt idx="47">
                  <c:v>282771</c:v>
                </c:pt>
                <c:pt idx="48">
                  <c:v>284794</c:v>
                </c:pt>
                <c:pt idx="49">
                  <c:v>295458</c:v>
                </c:pt>
                <c:pt idx="50">
                  <c:v>298861</c:v>
                </c:pt>
                <c:pt idx="51">
                  <c:v>302181</c:v>
                </c:pt>
                <c:pt idx="52">
                  <c:v>306381</c:v>
                </c:pt>
                <c:pt idx="53">
                  <c:v>311046</c:v>
                </c:pt>
                <c:pt idx="54">
                  <c:v>312369</c:v>
                </c:pt>
                <c:pt idx="55">
                  <c:v>318945</c:v>
                </c:pt>
                <c:pt idx="56">
                  <c:v>322162</c:v>
                </c:pt>
                <c:pt idx="57">
                  <c:v>325122</c:v>
                </c:pt>
                <c:pt idx="58">
                  <c:v>327571</c:v>
                </c:pt>
                <c:pt idx="59">
                  <c:v>332302</c:v>
                </c:pt>
                <c:pt idx="60">
                  <c:v>335829</c:v>
                </c:pt>
                <c:pt idx="61">
                  <c:v>341463</c:v>
                </c:pt>
                <c:pt idx="62">
                  <c:v>295548</c:v>
                </c:pt>
                <c:pt idx="63">
                  <c:v>295890</c:v>
                </c:pt>
                <c:pt idx="64">
                  <c:v>298813</c:v>
                </c:pt>
                <c:pt idx="65">
                  <c:v>301534</c:v>
                </c:pt>
                <c:pt idx="66">
                  <c:v>302468</c:v>
                </c:pt>
                <c:pt idx="67">
                  <c:v>306499</c:v>
                </c:pt>
                <c:pt idx="68">
                  <c:v>314168</c:v>
                </c:pt>
                <c:pt idx="69">
                  <c:v>317932</c:v>
                </c:pt>
                <c:pt idx="70">
                  <c:v>325259</c:v>
                </c:pt>
                <c:pt idx="71">
                  <c:v>336423</c:v>
                </c:pt>
                <c:pt idx="72">
                  <c:v>340562</c:v>
                </c:pt>
                <c:pt idx="73">
                  <c:v>342289</c:v>
                </c:pt>
                <c:pt idx="74">
                  <c:v>344065</c:v>
                </c:pt>
                <c:pt idx="75">
                  <c:v>345758</c:v>
                </c:pt>
                <c:pt idx="76">
                  <c:v>350512</c:v>
                </c:pt>
                <c:pt idx="77">
                  <c:v>352446</c:v>
                </c:pt>
                <c:pt idx="78">
                  <c:v>355967</c:v>
                </c:pt>
                <c:pt idx="79">
                  <c:v>359431</c:v>
                </c:pt>
                <c:pt idx="80">
                  <c:v>361221</c:v>
                </c:pt>
                <c:pt idx="81">
                  <c:v>362253</c:v>
                </c:pt>
                <c:pt idx="82">
                  <c:v>362990</c:v>
                </c:pt>
                <c:pt idx="83">
                  <c:v>364225</c:v>
                </c:pt>
                <c:pt idx="84">
                  <c:v>366280</c:v>
                </c:pt>
                <c:pt idx="85">
                  <c:v>366846</c:v>
                </c:pt>
                <c:pt idx="86">
                  <c:v>368313</c:v>
                </c:pt>
                <c:pt idx="87">
                  <c:v>369235</c:v>
                </c:pt>
                <c:pt idx="88">
                  <c:v>371819</c:v>
                </c:pt>
                <c:pt idx="89">
                  <c:v>374445</c:v>
                </c:pt>
                <c:pt idx="90">
                  <c:v>381799</c:v>
                </c:pt>
                <c:pt idx="91">
                  <c:v>362536</c:v>
                </c:pt>
                <c:pt idx="92">
                  <c:v>364982</c:v>
                </c:pt>
                <c:pt idx="93">
                  <c:v>370794</c:v>
                </c:pt>
                <c:pt idx="94">
                  <c:v>373560</c:v>
                </c:pt>
                <c:pt idx="95">
                  <c:v>376714</c:v>
                </c:pt>
                <c:pt idx="96">
                  <c:v>379690</c:v>
                </c:pt>
                <c:pt idx="97">
                  <c:v>384175</c:v>
                </c:pt>
                <c:pt idx="98">
                  <c:v>388845</c:v>
                </c:pt>
                <c:pt idx="99">
                  <c:v>393390</c:v>
                </c:pt>
                <c:pt idx="100">
                  <c:v>397376</c:v>
                </c:pt>
                <c:pt idx="101">
                  <c:v>404030</c:v>
                </c:pt>
                <c:pt idx="102">
                  <c:v>404513</c:v>
                </c:pt>
                <c:pt idx="103">
                  <c:v>404555</c:v>
                </c:pt>
              </c:numCache>
            </c:numRef>
          </c:val>
          <c:smooth val="0"/>
        </c:ser>
        <c:ser>
          <c:idx val="33"/>
          <c:order val="11"/>
          <c:tx>
            <c:v>S11</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Elasticity!$C$224:$EF$224</c:f>
              <c:numCache>
                <c:formatCode>General</c:formatCode>
                <c:ptCount val="134"/>
                <c:pt idx="110">
                  <c:v>17008</c:v>
                </c:pt>
                <c:pt idx="111">
                  <c:v>19972</c:v>
                </c:pt>
                <c:pt idx="112">
                  <c:v>24129</c:v>
                </c:pt>
                <c:pt idx="113">
                  <c:v>32282</c:v>
                </c:pt>
                <c:pt idx="114">
                  <c:v>37188</c:v>
                </c:pt>
                <c:pt idx="115">
                  <c:v>47101</c:v>
                </c:pt>
                <c:pt idx="116">
                  <c:v>56847</c:v>
                </c:pt>
                <c:pt idx="117">
                  <c:v>62527</c:v>
                </c:pt>
                <c:pt idx="118">
                  <c:v>70359</c:v>
                </c:pt>
                <c:pt idx="119">
                  <c:v>70812</c:v>
                </c:pt>
                <c:pt idx="120">
                  <c:v>77260</c:v>
                </c:pt>
                <c:pt idx="121">
                  <c:v>87460</c:v>
                </c:pt>
                <c:pt idx="122">
                  <c:v>92223</c:v>
                </c:pt>
                <c:pt idx="123">
                  <c:v>98519</c:v>
                </c:pt>
                <c:pt idx="124">
                  <c:v>105525</c:v>
                </c:pt>
                <c:pt idx="125">
                  <c:v>112410</c:v>
                </c:pt>
                <c:pt idx="126">
                  <c:v>117738</c:v>
                </c:pt>
                <c:pt idx="127">
                  <c:v>118263</c:v>
                </c:pt>
                <c:pt idx="128">
                  <c:v>128422</c:v>
                </c:pt>
                <c:pt idx="129">
                  <c:v>128956</c:v>
                </c:pt>
                <c:pt idx="130">
                  <c:v>131177</c:v>
                </c:pt>
                <c:pt idx="131">
                  <c:v>132758</c:v>
                </c:pt>
                <c:pt idx="132">
                  <c:v>143004</c:v>
                </c:pt>
                <c:pt idx="133">
                  <c:v>144479</c:v>
                </c:pt>
              </c:numCache>
            </c:numRef>
          </c:val>
          <c:smooth val="0"/>
        </c:ser>
        <c:ser>
          <c:idx val="34"/>
          <c:order val="12"/>
          <c:tx>
            <c:v>S12</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Elasticity!$C$236:$EF$236</c:f>
              <c:numCache>
                <c:formatCode>General</c:formatCode>
                <c:ptCount val="134"/>
                <c:pt idx="0">
                  <c:v>18630</c:v>
                </c:pt>
                <c:pt idx="1">
                  <c:v>19912</c:v>
                </c:pt>
                <c:pt idx="2">
                  <c:v>26352</c:v>
                </c:pt>
                <c:pt idx="3">
                  <c:v>33727</c:v>
                </c:pt>
                <c:pt idx="4">
                  <c:v>41919</c:v>
                </c:pt>
                <c:pt idx="5">
                  <c:v>61261</c:v>
                </c:pt>
                <c:pt idx="6">
                  <c:v>85878</c:v>
                </c:pt>
                <c:pt idx="7">
                  <c:v>93368</c:v>
                </c:pt>
                <c:pt idx="8">
                  <c:v>103033</c:v>
                </c:pt>
                <c:pt idx="9">
                  <c:v>114476</c:v>
                </c:pt>
                <c:pt idx="10">
                  <c:v>119122</c:v>
                </c:pt>
                <c:pt idx="11">
                  <c:v>121284</c:v>
                </c:pt>
                <c:pt idx="12">
                  <c:v>130132</c:v>
                </c:pt>
                <c:pt idx="13">
                  <c:v>133075</c:v>
                </c:pt>
                <c:pt idx="14">
                  <c:v>136665</c:v>
                </c:pt>
                <c:pt idx="15">
                  <c:v>145389</c:v>
                </c:pt>
                <c:pt idx="16">
                  <c:v>150036</c:v>
                </c:pt>
                <c:pt idx="17">
                  <c:v>156339</c:v>
                </c:pt>
                <c:pt idx="18">
                  <c:v>161045</c:v>
                </c:pt>
                <c:pt idx="19">
                  <c:v>166190</c:v>
                </c:pt>
                <c:pt idx="20">
                  <c:v>173741</c:v>
                </c:pt>
                <c:pt idx="21">
                  <c:v>183338</c:v>
                </c:pt>
                <c:pt idx="22">
                  <c:v>186662</c:v>
                </c:pt>
                <c:pt idx="23">
                  <c:v>192155</c:v>
                </c:pt>
                <c:pt idx="24">
                  <c:v>196445</c:v>
                </c:pt>
                <c:pt idx="25">
                  <c:v>206526</c:v>
                </c:pt>
                <c:pt idx="26">
                  <c:v>212620</c:v>
                </c:pt>
                <c:pt idx="27">
                  <c:v>217634</c:v>
                </c:pt>
                <c:pt idx="28">
                  <c:v>220689</c:v>
                </c:pt>
                <c:pt idx="29">
                  <c:v>226578</c:v>
                </c:pt>
                <c:pt idx="30">
                  <c:v>207256</c:v>
                </c:pt>
                <c:pt idx="31">
                  <c:v>216106</c:v>
                </c:pt>
                <c:pt idx="32">
                  <c:v>220977</c:v>
                </c:pt>
                <c:pt idx="33">
                  <c:v>221776</c:v>
                </c:pt>
                <c:pt idx="34">
                  <c:v>223883</c:v>
                </c:pt>
                <c:pt idx="35">
                  <c:v>234603</c:v>
                </c:pt>
                <c:pt idx="36">
                  <c:v>239023</c:v>
                </c:pt>
                <c:pt idx="37">
                  <c:v>239454</c:v>
                </c:pt>
                <c:pt idx="38">
                  <c:v>246872</c:v>
                </c:pt>
              </c:numCache>
            </c:numRef>
          </c:val>
          <c:smooth val="0"/>
        </c:ser>
        <c:ser>
          <c:idx val="35"/>
          <c:order val="13"/>
          <c:tx>
            <c:v>S13</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Elasticity!$C$248:$EF$248</c:f>
              <c:numCache>
                <c:formatCode>General</c:formatCode>
                <c:ptCount val="134"/>
                <c:pt idx="39">
                  <c:v>10077</c:v>
                </c:pt>
                <c:pt idx="40">
                  <c:v>15947</c:v>
                </c:pt>
                <c:pt idx="41">
                  <c:v>24424</c:v>
                </c:pt>
                <c:pt idx="42">
                  <c:v>33680</c:v>
                </c:pt>
                <c:pt idx="43">
                  <c:v>54197</c:v>
                </c:pt>
                <c:pt idx="44">
                  <c:v>60285</c:v>
                </c:pt>
                <c:pt idx="45">
                  <c:v>77418</c:v>
                </c:pt>
                <c:pt idx="46">
                  <c:v>98177</c:v>
                </c:pt>
                <c:pt idx="47">
                  <c:v>105964</c:v>
                </c:pt>
                <c:pt idx="48">
                  <c:v>110809</c:v>
                </c:pt>
                <c:pt idx="49">
                  <c:v>141074</c:v>
                </c:pt>
                <c:pt idx="50">
                  <c:v>149322</c:v>
                </c:pt>
                <c:pt idx="51">
                  <c:v>157318</c:v>
                </c:pt>
                <c:pt idx="52">
                  <c:v>167378</c:v>
                </c:pt>
                <c:pt idx="53">
                  <c:v>178625</c:v>
                </c:pt>
                <c:pt idx="54">
                  <c:v>181707</c:v>
                </c:pt>
                <c:pt idx="55">
                  <c:v>197842</c:v>
                </c:pt>
                <c:pt idx="56">
                  <c:v>205548</c:v>
                </c:pt>
                <c:pt idx="57">
                  <c:v>212737</c:v>
                </c:pt>
                <c:pt idx="58">
                  <c:v>218598</c:v>
                </c:pt>
                <c:pt idx="59">
                  <c:v>230064</c:v>
                </c:pt>
                <c:pt idx="60">
                  <c:v>237951</c:v>
                </c:pt>
                <c:pt idx="61">
                  <c:v>250650</c:v>
                </c:pt>
                <c:pt idx="62">
                  <c:v>216361</c:v>
                </c:pt>
                <c:pt idx="63">
                  <c:v>217154</c:v>
                </c:pt>
                <c:pt idx="64">
                  <c:v>224371</c:v>
                </c:pt>
                <c:pt idx="65">
                  <c:v>230997</c:v>
                </c:pt>
                <c:pt idx="66">
                  <c:v>233238</c:v>
                </c:pt>
                <c:pt idx="67">
                  <c:v>243054</c:v>
                </c:pt>
                <c:pt idx="68">
                  <c:v>261720</c:v>
                </c:pt>
                <c:pt idx="69">
                  <c:v>269952</c:v>
                </c:pt>
                <c:pt idx="70">
                  <c:v>286375</c:v>
                </c:pt>
                <c:pt idx="71">
                  <c:v>314688</c:v>
                </c:pt>
                <c:pt idx="72">
                  <c:v>323790</c:v>
                </c:pt>
                <c:pt idx="73">
                  <c:v>327614</c:v>
                </c:pt>
                <c:pt idx="74">
                  <c:v>331774</c:v>
                </c:pt>
                <c:pt idx="75">
                  <c:v>335373</c:v>
                </c:pt>
                <c:pt idx="76">
                  <c:v>346164</c:v>
                </c:pt>
                <c:pt idx="77">
                  <c:v>350560</c:v>
                </c:pt>
                <c:pt idx="78">
                  <c:v>355942</c:v>
                </c:pt>
                <c:pt idx="79">
                  <c:v>359376</c:v>
                </c:pt>
                <c:pt idx="80">
                  <c:v>361321</c:v>
                </c:pt>
                <c:pt idx="81">
                  <c:v>362271</c:v>
                </c:pt>
                <c:pt idx="82">
                  <c:v>363012</c:v>
                </c:pt>
                <c:pt idx="83">
                  <c:v>364226</c:v>
                </c:pt>
                <c:pt idx="84">
                  <c:v>366231</c:v>
                </c:pt>
                <c:pt idx="85">
                  <c:v>366834</c:v>
                </c:pt>
                <c:pt idx="86">
                  <c:v>368355</c:v>
                </c:pt>
                <c:pt idx="87">
                  <c:v>369245</c:v>
                </c:pt>
                <c:pt idx="88">
                  <c:v>371838</c:v>
                </c:pt>
                <c:pt idx="89">
                  <c:v>374403</c:v>
                </c:pt>
                <c:pt idx="90">
                  <c:v>363473</c:v>
                </c:pt>
                <c:pt idx="91">
                  <c:v>365073</c:v>
                </c:pt>
                <c:pt idx="92">
                  <c:v>367507</c:v>
                </c:pt>
                <c:pt idx="93">
                  <c:v>371003</c:v>
                </c:pt>
                <c:pt idx="94">
                  <c:v>373546</c:v>
                </c:pt>
                <c:pt idx="95">
                  <c:v>376759</c:v>
                </c:pt>
                <c:pt idx="96">
                  <c:v>379700</c:v>
                </c:pt>
                <c:pt idx="97">
                  <c:v>384511</c:v>
                </c:pt>
                <c:pt idx="98">
                  <c:v>389026</c:v>
                </c:pt>
                <c:pt idx="99">
                  <c:v>393398</c:v>
                </c:pt>
                <c:pt idx="100">
                  <c:v>397366</c:v>
                </c:pt>
                <c:pt idx="101">
                  <c:v>404103</c:v>
                </c:pt>
                <c:pt idx="102">
                  <c:v>404556</c:v>
                </c:pt>
                <c:pt idx="103">
                  <c:v>404587</c:v>
                </c:pt>
                <c:pt idx="104">
                  <c:v>365469</c:v>
                </c:pt>
                <c:pt idx="105">
                  <c:v>365487</c:v>
                </c:pt>
                <c:pt idx="106">
                  <c:v>365494</c:v>
                </c:pt>
                <c:pt idx="107">
                  <c:v>365495</c:v>
                </c:pt>
                <c:pt idx="108">
                  <c:v>366585</c:v>
                </c:pt>
                <c:pt idx="109">
                  <c:v>367614</c:v>
                </c:pt>
                <c:pt idx="110">
                  <c:v>370417</c:v>
                </c:pt>
                <c:pt idx="111">
                  <c:v>371433</c:v>
                </c:pt>
                <c:pt idx="112">
                  <c:v>372999</c:v>
                </c:pt>
                <c:pt idx="113">
                  <c:v>375830</c:v>
                </c:pt>
                <c:pt idx="114">
                  <c:v>377341</c:v>
                </c:pt>
                <c:pt idx="115">
                  <c:v>380988</c:v>
                </c:pt>
                <c:pt idx="116">
                  <c:v>384767</c:v>
                </c:pt>
                <c:pt idx="117">
                  <c:v>386285</c:v>
                </c:pt>
                <c:pt idx="118">
                  <c:v>388981</c:v>
                </c:pt>
                <c:pt idx="119">
                  <c:v>389129</c:v>
                </c:pt>
                <c:pt idx="120">
                  <c:v>391517</c:v>
                </c:pt>
                <c:pt idx="121">
                  <c:v>388754</c:v>
                </c:pt>
                <c:pt idx="122">
                  <c:v>390099</c:v>
                </c:pt>
                <c:pt idx="123">
                  <c:v>392567</c:v>
                </c:pt>
                <c:pt idx="124">
                  <c:v>394851</c:v>
                </c:pt>
                <c:pt idx="125">
                  <c:v>397408</c:v>
                </c:pt>
                <c:pt idx="126">
                  <c:v>399305</c:v>
                </c:pt>
                <c:pt idx="127">
                  <c:v>399516</c:v>
                </c:pt>
                <c:pt idx="128">
                  <c:v>403478</c:v>
                </c:pt>
                <c:pt idx="129">
                  <c:v>403564</c:v>
                </c:pt>
                <c:pt idx="130">
                  <c:v>404328</c:v>
                </c:pt>
                <c:pt idx="131">
                  <c:v>404972</c:v>
                </c:pt>
                <c:pt idx="132">
                  <c:v>408745</c:v>
                </c:pt>
                <c:pt idx="133">
                  <c:v>409274</c:v>
                </c:pt>
              </c:numCache>
            </c:numRef>
          </c:val>
          <c:smooth val="0"/>
        </c:ser>
        <c:ser>
          <c:idx val="36"/>
          <c:order val="14"/>
          <c:tx>
            <c:v>S14</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Elasticity!$C$260:$EF$260</c:f>
              <c:numCache>
                <c:formatCode>General</c:formatCode>
                <c:ptCount val="134"/>
                <c:pt idx="0">
                  <c:v>18635</c:v>
                </c:pt>
                <c:pt idx="1">
                  <c:v>19959</c:v>
                </c:pt>
                <c:pt idx="2">
                  <c:v>26361</c:v>
                </c:pt>
                <c:pt idx="3">
                  <c:v>33723</c:v>
                </c:pt>
                <c:pt idx="4">
                  <c:v>41896</c:v>
                </c:pt>
                <c:pt idx="5">
                  <c:v>61267</c:v>
                </c:pt>
                <c:pt idx="6">
                  <c:v>85881</c:v>
                </c:pt>
                <c:pt idx="7">
                  <c:v>93347</c:v>
                </c:pt>
                <c:pt idx="8">
                  <c:v>103024</c:v>
                </c:pt>
                <c:pt idx="9">
                  <c:v>114479</c:v>
                </c:pt>
                <c:pt idx="10">
                  <c:v>119130</c:v>
                </c:pt>
                <c:pt idx="11">
                  <c:v>121323</c:v>
                </c:pt>
                <c:pt idx="12">
                  <c:v>130110</c:v>
                </c:pt>
                <c:pt idx="13">
                  <c:v>132891</c:v>
                </c:pt>
                <c:pt idx="14">
                  <c:v>136123</c:v>
                </c:pt>
                <c:pt idx="15">
                  <c:v>145382</c:v>
                </c:pt>
                <c:pt idx="16">
                  <c:v>150134</c:v>
                </c:pt>
                <c:pt idx="17">
                  <c:v>156334</c:v>
                </c:pt>
                <c:pt idx="18">
                  <c:v>161050</c:v>
                </c:pt>
                <c:pt idx="19">
                  <c:v>166199</c:v>
                </c:pt>
                <c:pt idx="20">
                  <c:v>173747</c:v>
                </c:pt>
                <c:pt idx="21">
                  <c:v>183337</c:v>
                </c:pt>
                <c:pt idx="22">
                  <c:v>186483</c:v>
                </c:pt>
                <c:pt idx="23">
                  <c:v>192126</c:v>
                </c:pt>
                <c:pt idx="24">
                  <c:v>196440</c:v>
                </c:pt>
                <c:pt idx="25">
                  <c:v>206333</c:v>
                </c:pt>
                <c:pt idx="26">
                  <c:v>212602</c:v>
                </c:pt>
                <c:pt idx="27">
                  <c:v>217553</c:v>
                </c:pt>
                <c:pt idx="28">
                  <c:v>220696</c:v>
                </c:pt>
                <c:pt idx="29">
                  <c:v>226514</c:v>
                </c:pt>
                <c:pt idx="30">
                  <c:v>207144</c:v>
                </c:pt>
                <c:pt idx="31">
                  <c:v>216135</c:v>
                </c:pt>
                <c:pt idx="32">
                  <c:v>220979</c:v>
                </c:pt>
                <c:pt idx="33">
                  <c:v>221761</c:v>
                </c:pt>
                <c:pt idx="34">
                  <c:v>223882</c:v>
                </c:pt>
                <c:pt idx="35">
                  <c:v>234606</c:v>
                </c:pt>
                <c:pt idx="36">
                  <c:v>239018</c:v>
                </c:pt>
                <c:pt idx="37">
                  <c:v>239457</c:v>
                </c:pt>
                <c:pt idx="38">
                  <c:v>246882</c:v>
                </c:pt>
                <c:pt idx="39">
                  <c:v>243528</c:v>
                </c:pt>
                <c:pt idx="40">
                  <c:v>245572</c:v>
                </c:pt>
                <c:pt idx="41">
                  <c:v>248516</c:v>
                </c:pt>
                <c:pt idx="42">
                  <c:v>252293</c:v>
                </c:pt>
                <c:pt idx="43">
                  <c:v>261045</c:v>
                </c:pt>
                <c:pt idx="44">
                  <c:v>263593</c:v>
                </c:pt>
                <c:pt idx="45">
                  <c:v>270792</c:v>
                </c:pt>
                <c:pt idx="46">
                  <c:v>279507</c:v>
                </c:pt>
                <c:pt idx="47">
                  <c:v>282707</c:v>
                </c:pt>
                <c:pt idx="48">
                  <c:v>284793</c:v>
                </c:pt>
                <c:pt idx="49">
                  <c:v>295457</c:v>
                </c:pt>
                <c:pt idx="50">
                  <c:v>298869</c:v>
                </c:pt>
                <c:pt idx="51">
                  <c:v>302169</c:v>
                </c:pt>
                <c:pt idx="52">
                  <c:v>306338</c:v>
                </c:pt>
                <c:pt idx="53">
                  <c:v>311045</c:v>
                </c:pt>
                <c:pt idx="54">
                  <c:v>312373</c:v>
                </c:pt>
                <c:pt idx="55">
                  <c:v>318944</c:v>
                </c:pt>
                <c:pt idx="56">
                  <c:v>322141</c:v>
                </c:pt>
                <c:pt idx="57">
                  <c:v>325126</c:v>
                </c:pt>
                <c:pt idx="58">
                  <c:v>327559</c:v>
                </c:pt>
                <c:pt idx="59">
                  <c:v>332315</c:v>
                </c:pt>
                <c:pt idx="60">
                  <c:v>335778</c:v>
                </c:pt>
                <c:pt idx="61">
                  <c:v>341476</c:v>
                </c:pt>
                <c:pt idx="62">
                  <c:v>295561</c:v>
                </c:pt>
                <c:pt idx="63">
                  <c:v>295897</c:v>
                </c:pt>
                <c:pt idx="64">
                  <c:v>298808</c:v>
                </c:pt>
                <c:pt idx="65">
                  <c:v>301535</c:v>
                </c:pt>
                <c:pt idx="66">
                  <c:v>302444</c:v>
                </c:pt>
                <c:pt idx="67">
                  <c:v>306382</c:v>
                </c:pt>
                <c:pt idx="68">
                  <c:v>314216</c:v>
                </c:pt>
                <c:pt idx="69">
                  <c:v>317890</c:v>
                </c:pt>
                <c:pt idx="70">
                  <c:v>325257</c:v>
                </c:pt>
                <c:pt idx="71">
                  <c:v>336459</c:v>
                </c:pt>
                <c:pt idx="72">
                  <c:v>340562</c:v>
                </c:pt>
                <c:pt idx="73">
                  <c:v>342299</c:v>
                </c:pt>
                <c:pt idx="74">
                  <c:v>344166</c:v>
                </c:pt>
                <c:pt idx="75">
                  <c:v>345776</c:v>
                </c:pt>
                <c:pt idx="76">
                  <c:v>350556</c:v>
                </c:pt>
                <c:pt idx="77">
                  <c:v>352448</c:v>
                </c:pt>
                <c:pt idx="78">
                  <c:v>355959</c:v>
                </c:pt>
                <c:pt idx="79">
                  <c:v>359354</c:v>
                </c:pt>
                <c:pt idx="80">
                  <c:v>361216</c:v>
                </c:pt>
                <c:pt idx="81">
                  <c:v>362228</c:v>
                </c:pt>
                <c:pt idx="82">
                  <c:v>362997</c:v>
                </c:pt>
                <c:pt idx="83">
                  <c:v>364225</c:v>
                </c:pt>
                <c:pt idx="84">
                  <c:v>366289</c:v>
                </c:pt>
                <c:pt idx="85">
                  <c:v>366846</c:v>
                </c:pt>
                <c:pt idx="86">
                  <c:v>368270</c:v>
                </c:pt>
                <c:pt idx="87">
                  <c:v>369311</c:v>
                </c:pt>
                <c:pt idx="88">
                  <c:v>371844</c:v>
                </c:pt>
                <c:pt idx="89">
                  <c:v>374404</c:v>
                </c:pt>
                <c:pt idx="90">
                  <c:v>381797</c:v>
                </c:pt>
                <c:pt idx="91">
                  <c:v>362747</c:v>
                </c:pt>
                <c:pt idx="92">
                  <c:v>365200</c:v>
                </c:pt>
                <c:pt idx="93">
                  <c:v>370799</c:v>
                </c:pt>
                <c:pt idx="94">
                  <c:v>373560</c:v>
                </c:pt>
                <c:pt idx="95">
                  <c:v>376745</c:v>
                </c:pt>
                <c:pt idx="96">
                  <c:v>379680</c:v>
                </c:pt>
                <c:pt idx="97">
                  <c:v>384223</c:v>
                </c:pt>
                <c:pt idx="98">
                  <c:v>388867</c:v>
                </c:pt>
                <c:pt idx="99">
                  <c:v>393404</c:v>
                </c:pt>
                <c:pt idx="100">
                  <c:v>397345</c:v>
                </c:pt>
                <c:pt idx="101">
                  <c:v>403982</c:v>
                </c:pt>
                <c:pt idx="102">
                  <c:v>404526</c:v>
                </c:pt>
                <c:pt idx="103">
                  <c:v>404570</c:v>
                </c:pt>
                <c:pt idx="104">
                  <c:v>364405</c:v>
                </c:pt>
                <c:pt idx="105">
                  <c:v>364486</c:v>
                </c:pt>
                <c:pt idx="106">
                  <c:v>364510</c:v>
                </c:pt>
                <c:pt idx="107">
                  <c:v>364512</c:v>
                </c:pt>
                <c:pt idx="108">
                  <c:v>366428</c:v>
                </c:pt>
                <c:pt idx="109">
                  <c:v>367568</c:v>
                </c:pt>
                <c:pt idx="110">
                  <c:v>370482</c:v>
                </c:pt>
                <c:pt idx="111">
                  <c:v>371512</c:v>
                </c:pt>
                <c:pt idx="112">
                  <c:v>372926</c:v>
                </c:pt>
                <c:pt idx="113">
                  <c:v>375810</c:v>
                </c:pt>
                <c:pt idx="114">
                  <c:v>377475</c:v>
                </c:pt>
                <c:pt idx="115">
                  <c:v>380980</c:v>
                </c:pt>
                <c:pt idx="116">
                  <c:v>384314</c:v>
                </c:pt>
                <c:pt idx="117">
                  <c:v>386287</c:v>
                </c:pt>
                <c:pt idx="118">
                  <c:v>388964</c:v>
                </c:pt>
                <c:pt idx="119">
                  <c:v>389121</c:v>
                </c:pt>
                <c:pt idx="120">
                  <c:v>391406</c:v>
                </c:pt>
                <c:pt idx="121">
                  <c:v>388161</c:v>
                </c:pt>
                <c:pt idx="122">
                  <c:v>390083</c:v>
                </c:pt>
                <c:pt idx="123">
                  <c:v>392580</c:v>
                </c:pt>
                <c:pt idx="124">
                  <c:v>394848</c:v>
                </c:pt>
                <c:pt idx="125">
                  <c:v>397338</c:v>
                </c:pt>
                <c:pt idx="126">
                  <c:v>399297</c:v>
                </c:pt>
                <c:pt idx="127">
                  <c:v>399359</c:v>
                </c:pt>
                <c:pt idx="128">
                  <c:v>403300</c:v>
                </c:pt>
                <c:pt idx="129">
                  <c:v>403439</c:v>
                </c:pt>
                <c:pt idx="130">
                  <c:v>404327</c:v>
                </c:pt>
                <c:pt idx="131">
                  <c:v>404972</c:v>
                </c:pt>
                <c:pt idx="132">
                  <c:v>408772</c:v>
                </c:pt>
                <c:pt idx="133">
                  <c:v>409279</c:v>
                </c:pt>
              </c:numCache>
            </c:numRef>
          </c:val>
          <c:smooth val="0"/>
        </c:ser>
        <c:ser>
          <c:idx val="37"/>
          <c:order val="15"/>
          <c:tx>
            <c:v>S15</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Elasticity!$C$272:$EF$272</c:f>
              <c:numCache>
                <c:formatCode>General</c:formatCode>
                <c:ptCount val="134"/>
                <c:pt idx="0">
                  <c:v>18669</c:v>
                </c:pt>
                <c:pt idx="1">
                  <c:v>19919</c:v>
                </c:pt>
                <c:pt idx="2">
                  <c:v>26435</c:v>
                </c:pt>
                <c:pt idx="3">
                  <c:v>33753</c:v>
                </c:pt>
                <c:pt idx="4">
                  <c:v>42184</c:v>
                </c:pt>
                <c:pt idx="5">
                  <c:v>63728</c:v>
                </c:pt>
                <c:pt idx="6">
                  <c:v>87869</c:v>
                </c:pt>
                <c:pt idx="7">
                  <c:v>93937</c:v>
                </c:pt>
                <c:pt idx="8">
                  <c:v>104116</c:v>
                </c:pt>
                <c:pt idx="9">
                  <c:v>115230</c:v>
                </c:pt>
                <c:pt idx="10">
                  <c:v>119170</c:v>
                </c:pt>
                <c:pt idx="11">
                  <c:v>121434</c:v>
                </c:pt>
                <c:pt idx="12">
                  <c:v>131319</c:v>
                </c:pt>
                <c:pt idx="13">
                  <c:v>133369</c:v>
                </c:pt>
                <c:pt idx="14">
                  <c:v>136119</c:v>
                </c:pt>
                <c:pt idx="15">
                  <c:v>146837</c:v>
                </c:pt>
                <c:pt idx="16">
                  <c:v>150219</c:v>
                </c:pt>
                <c:pt idx="17">
                  <c:v>156934</c:v>
                </c:pt>
                <c:pt idx="18">
                  <c:v>161171</c:v>
                </c:pt>
                <c:pt idx="19">
                  <c:v>166737</c:v>
                </c:pt>
                <c:pt idx="20">
                  <c:v>174246</c:v>
                </c:pt>
                <c:pt idx="21">
                  <c:v>184154</c:v>
                </c:pt>
                <c:pt idx="22">
                  <c:v>187046</c:v>
                </c:pt>
                <c:pt idx="23">
                  <c:v>192508</c:v>
                </c:pt>
                <c:pt idx="24">
                  <c:v>196881</c:v>
                </c:pt>
                <c:pt idx="25">
                  <c:v>206343</c:v>
                </c:pt>
                <c:pt idx="26">
                  <c:v>213458</c:v>
                </c:pt>
                <c:pt idx="27">
                  <c:v>218443</c:v>
                </c:pt>
                <c:pt idx="28">
                  <c:v>220836</c:v>
                </c:pt>
                <c:pt idx="29">
                  <c:v>227500</c:v>
                </c:pt>
                <c:pt idx="30">
                  <c:v>207254</c:v>
                </c:pt>
                <c:pt idx="31">
                  <c:v>216118</c:v>
                </c:pt>
                <c:pt idx="32">
                  <c:v>220988</c:v>
                </c:pt>
                <c:pt idx="33">
                  <c:v>221768</c:v>
                </c:pt>
                <c:pt idx="34">
                  <c:v>223882</c:v>
                </c:pt>
                <c:pt idx="35">
                  <c:v>234602</c:v>
                </c:pt>
                <c:pt idx="36">
                  <c:v>239024</c:v>
                </c:pt>
                <c:pt idx="37">
                  <c:v>239450</c:v>
                </c:pt>
                <c:pt idx="38">
                  <c:v>246868</c:v>
                </c:pt>
                <c:pt idx="39">
                  <c:v>243527</c:v>
                </c:pt>
                <c:pt idx="40">
                  <c:v>245589</c:v>
                </c:pt>
                <c:pt idx="41">
                  <c:v>248546</c:v>
                </c:pt>
                <c:pt idx="42">
                  <c:v>252348</c:v>
                </c:pt>
                <c:pt idx="43">
                  <c:v>261013</c:v>
                </c:pt>
                <c:pt idx="44">
                  <c:v>263573</c:v>
                </c:pt>
                <c:pt idx="45">
                  <c:v>270791</c:v>
                </c:pt>
                <c:pt idx="46">
                  <c:v>279488</c:v>
                </c:pt>
                <c:pt idx="47">
                  <c:v>282784</c:v>
                </c:pt>
                <c:pt idx="48">
                  <c:v>284805</c:v>
                </c:pt>
                <c:pt idx="49">
                  <c:v>295466</c:v>
                </c:pt>
                <c:pt idx="50">
                  <c:v>298936</c:v>
                </c:pt>
                <c:pt idx="51">
                  <c:v>302186</c:v>
                </c:pt>
                <c:pt idx="52">
                  <c:v>307019</c:v>
                </c:pt>
                <c:pt idx="53">
                  <c:v>311043</c:v>
                </c:pt>
                <c:pt idx="54">
                  <c:v>312346</c:v>
                </c:pt>
                <c:pt idx="55">
                  <c:v>318937</c:v>
                </c:pt>
                <c:pt idx="56">
                  <c:v>322174</c:v>
                </c:pt>
                <c:pt idx="57">
                  <c:v>325052</c:v>
                </c:pt>
                <c:pt idx="58">
                  <c:v>327569</c:v>
                </c:pt>
                <c:pt idx="59">
                  <c:v>332317</c:v>
                </c:pt>
                <c:pt idx="60">
                  <c:v>335757</c:v>
                </c:pt>
                <c:pt idx="61">
                  <c:v>341497</c:v>
                </c:pt>
                <c:pt idx="62">
                  <c:v>295554</c:v>
                </c:pt>
                <c:pt idx="63">
                  <c:v>295886</c:v>
                </c:pt>
                <c:pt idx="64">
                  <c:v>298814</c:v>
                </c:pt>
                <c:pt idx="65">
                  <c:v>301541</c:v>
                </c:pt>
                <c:pt idx="66">
                  <c:v>302433</c:v>
                </c:pt>
                <c:pt idx="67">
                  <c:v>306378</c:v>
                </c:pt>
                <c:pt idx="68">
                  <c:v>314223</c:v>
                </c:pt>
                <c:pt idx="69">
                  <c:v>317933</c:v>
                </c:pt>
                <c:pt idx="70">
                  <c:v>325260</c:v>
                </c:pt>
                <c:pt idx="71">
                  <c:v>336465</c:v>
                </c:pt>
                <c:pt idx="72">
                  <c:v>340618</c:v>
                </c:pt>
                <c:pt idx="73">
                  <c:v>342269</c:v>
                </c:pt>
                <c:pt idx="74">
                  <c:v>344158</c:v>
                </c:pt>
                <c:pt idx="75">
                  <c:v>345774</c:v>
                </c:pt>
                <c:pt idx="76">
                  <c:v>350539</c:v>
                </c:pt>
                <c:pt idx="77">
                  <c:v>352448</c:v>
                </c:pt>
                <c:pt idx="78">
                  <c:v>355935</c:v>
                </c:pt>
                <c:pt idx="79">
                  <c:v>359367</c:v>
                </c:pt>
                <c:pt idx="80">
                  <c:v>361195</c:v>
                </c:pt>
                <c:pt idx="81">
                  <c:v>362258</c:v>
                </c:pt>
                <c:pt idx="82">
                  <c:v>362950</c:v>
                </c:pt>
                <c:pt idx="83">
                  <c:v>364228</c:v>
                </c:pt>
                <c:pt idx="84">
                  <c:v>366314</c:v>
                </c:pt>
                <c:pt idx="85">
                  <c:v>366840</c:v>
                </c:pt>
                <c:pt idx="86">
                  <c:v>368350</c:v>
                </c:pt>
                <c:pt idx="87">
                  <c:v>369245</c:v>
                </c:pt>
                <c:pt idx="88">
                  <c:v>371843</c:v>
                </c:pt>
                <c:pt idx="89">
                  <c:v>374405</c:v>
                </c:pt>
                <c:pt idx="90">
                  <c:v>385133</c:v>
                </c:pt>
                <c:pt idx="91">
                  <c:v>367538</c:v>
                </c:pt>
                <c:pt idx="92">
                  <c:v>372969</c:v>
                </c:pt>
                <c:pt idx="93">
                  <c:v>376589</c:v>
                </c:pt>
                <c:pt idx="94">
                  <c:v>376589</c:v>
                </c:pt>
                <c:pt idx="95">
                  <c:v>376787</c:v>
                </c:pt>
                <c:pt idx="96">
                  <c:v>379702</c:v>
                </c:pt>
                <c:pt idx="97">
                  <c:v>384221</c:v>
                </c:pt>
                <c:pt idx="98">
                  <c:v>388850</c:v>
                </c:pt>
                <c:pt idx="99">
                  <c:v>393427</c:v>
                </c:pt>
                <c:pt idx="100">
                  <c:v>397379</c:v>
                </c:pt>
                <c:pt idx="101">
                  <c:v>404126</c:v>
                </c:pt>
                <c:pt idx="102">
                  <c:v>404539</c:v>
                </c:pt>
                <c:pt idx="103">
                  <c:v>404563</c:v>
                </c:pt>
                <c:pt idx="104">
                  <c:v>364454</c:v>
                </c:pt>
                <c:pt idx="105">
                  <c:v>364533</c:v>
                </c:pt>
                <c:pt idx="106">
                  <c:v>364545</c:v>
                </c:pt>
                <c:pt idx="107">
                  <c:v>364547</c:v>
                </c:pt>
                <c:pt idx="108">
                  <c:v>366560</c:v>
                </c:pt>
                <c:pt idx="109">
                  <c:v>367553</c:v>
                </c:pt>
                <c:pt idx="110">
                  <c:v>370456</c:v>
                </c:pt>
                <c:pt idx="111">
                  <c:v>371449</c:v>
                </c:pt>
                <c:pt idx="112">
                  <c:v>372970</c:v>
                </c:pt>
                <c:pt idx="113">
                  <c:v>375823</c:v>
                </c:pt>
                <c:pt idx="114">
                  <c:v>377504</c:v>
                </c:pt>
                <c:pt idx="115">
                  <c:v>380972</c:v>
                </c:pt>
                <c:pt idx="116">
                  <c:v>384327</c:v>
                </c:pt>
                <c:pt idx="117">
                  <c:v>386283</c:v>
                </c:pt>
                <c:pt idx="118">
                  <c:v>388868</c:v>
                </c:pt>
                <c:pt idx="119">
                  <c:v>389063</c:v>
                </c:pt>
                <c:pt idx="120">
                  <c:v>391400</c:v>
                </c:pt>
                <c:pt idx="121">
                  <c:v>388080</c:v>
                </c:pt>
                <c:pt idx="122">
                  <c:v>390077</c:v>
                </c:pt>
                <c:pt idx="123">
                  <c:v>392533</c:v>
                </c:pt>
                <c:pt idx="124">
                  <c:v>394846</c:v>
                </c:pt>
                <c:pt idx="125">
                  <c:v>397308</c:v>
                </c:pt>
                <c:pt idx="126">
                  <c:v>399301</c:v>
                </c:pt>
                <c:pt idx="127">
                  <c:v>399453</c:v>
                </c:pt>
                <c:pt idx="128">
                  <c:v>403280</c:v>
                </c:pt>
                <c:pt idx="129">
                  <c:v>403469</c:v>
                </c:pt>
                <c:pt idx="130">
                  <c:v>404330</c:v>
                </c:pt>
                <c:pt idx="131">
                  <c:v>404958</c:v>
                </c:pt>
                <c:pt idx="132">
                  <c:v>408726</c:v>
                </c:pt>
                <c:pt idx="133">
                  <c:v>409258</c:v>
                </c:pt>
              </c:numCache>
            </c:numRef>
          </c:val>
          <c:smooth val="0"/>
        </c:ser>
        <c:ser>
          <c:idx val="38"/>
          <c:order val="16"/>
          <c:tx>
            <c:v>S16</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Elasticity!$C$284:$EF$284</c:f>
              <c:numCache>
                <c:formatCode>General</c:formatCode>
                <c:ptCount val="134"/>
                <c:pt idx="0">
                  <c:v>18635</c:v>
                </c:pt>
                <c:pt idx="1">
                  <c:v>19908</c:v>
                </c:pt>
                <c:pt idx="2">
                  <c:v>26398</c:v>
                </c:pt>
                <c:pt idx="3">
                  <c:v>33756</c:v>
                </c:pt>
                <c:pt idx="4">
                  <c:v>42321</c:v>
                </c:pt>
                <c:pt idx="5">
                  <c:v>61278</c:v>
                </c:pt>
                <c:pt idx="6">
                  <c:v>85871</c:v>
                </c:pt>
                <c:pt idx="7">
                  <c:v>93383</c:v>
                </c:pt>
                <c:pt idx="8">
                  <c:v>103037</c:v>
                </c:pt>
                <c:pt idx="9">
                  <c:v>114492</c:v>
                </c:pt>
                <c:pt idx="10">
                  <c:v>119173</c:v>
                </c:pt>
                <c:pt idx="11">
                  <c:v>121596</c:v>
                </c:pt>
                <c:pt idx="12">
                  <c:v>130112</c:v>
                </c:pt>
                <c:pt idx="13">
                  <c:v>133071</c:v>
                </c:pt>
                <c:pt idx="14">
                  <c:v>136153</c:v>
                </c:pt>
                <c:pt idx="15">
                  <c:v>145377</c:v>
                </c:pt>
                <c:pt idx="16">
                  <c:v>150125</c:v>
                </c:pt>
                <c:pt idx="17">
                  <c:v>156561</c:v>
                </c:pt>
                <c:pt idx="18">
                  <c:v>161048</c:v>
                </c:pt>
                <c:pt idx="19">
                  <c:v>166693</c:v>
                </c:pt>
                <c:pt idx="20">
                  <c:v>173750</c:v>
                </c:pt>
                <c:pt idx="21">
                  <c:v>183330</c:v>
                </c:pt>
                <c:pt idx="22">
                  <c:v>186647</c:v>
                </c:pt>
                <c:pt idx="23">
                  <c:v>192146</c:v>
                </c:pt>
                <c:pt idx="24">
                  <c:v>196461</c:v>
                </c:pt>
                <c:pt idx="25">
                  <c:v>206333</c:v>
                </c:pt>
                <c:pt idx="26">
                  <c:v>212796</c:v>
                </c:pt>
                <c:pt idx="27">
                  <c:v>217558</c:v>
                </c:pt>
                <c:pt idx="28">
                  <c:v>220818</c:v>
                </c:pt>
                <c:pt idx="29">
                  <c:v>226556</c:v>
                </c:pt>
                <c:pt idx="30">
                  <c:v>207535</c:v>
                </c:pt>
                <c:pt idx="31">
                  <c:v>216143</c:v>
                </c:pt>
                <c:pt idx="32">
                  <c:v>220986</c:v>
                </c:pt>
                <c:pt idx="33">
                  <c:v>221785</c:v>
                </c:pt>
                <c:pt idx="34">
                  <c:v>223876</c:v>
                </c:pt>
                <c:pt idx="35">
                  <c:v>234613</c:v>
                </c:pt>
                <c:pt idx="36">
                  <c:v>239017</c:v>
                </c:pt>
                <c:pt idx="37">
                  <c:v>239351</c:v>
                </c:pt>
                <c:pt idx="38">
                  <c:v>246833</c:v>
                </c:pt>
                <c:pt idx="39">
                  <c:v>243559</c:v>
                </c:pt>
                <c:pt idx="40">
                  <c:v>245756</c:v>
                </c:pt>
                <c:pt idx="41">
                  <c:v>248954</c:v>
                </c:pt>
                <c:pt idx="42">
                  <c:v>252594</c:v>
                </c:pt>
                <c:pt idx="43">
                  <c:v>261101</c:v>
                </c:pt>
                <c:pt idx="44">
                  <c:v>263789</c:v>
                </c:pt>
                <c:pt idx="45">
                  <c:v>271197</c:v>
                </c:pt>
                <c:pt idx="46">
                  <c:v>279738</c:v>
                </c:pt>
                <c:pt idx="47">
                  <c:v>282826</c:v>
                </c:pt>
                <c:pt idx="48">
                  <c:v>284732</c:v>
                </c:pt>
                <c:pt idx="49">
                  <c:v>295459</c:v>
                </c:pt>
                <c:pt idx="50">
                  <c:v>298883</c:v>
                </c:pt>
                <c:pt idx="51">
                  <c:v>302433</c:v>
                </c:pt>
                <c:pt idx="52">
                  <c:v>306397</c:v>
                </c:pt>
                <c:pt idx="53">
                  <c:v>311229</c:v>
                </c:pt>
                <c:pt idx="54">
                  <c:v>312374</c:v>
                </c:pt>
                <c:pt idx="55">
                  <c:v>318979</c:v>
                </c:pt>
                <c:pt idx="56">
                  <c:v>322151</c:v>
                </c:pt>
                <c:pt idx="57">
                  <c:v>325138</c:v>
                </c:pt>
                <c:pt idx="58">
                  <c:v>327560</c:v>
                </c:pt>
                <c:pt idx="59">
                  <c:v>332611</c:v>
                </c:pt>
                <c:pt idx="60">
                  <c:v>335723</c:v>
                </c:pt>
                <c:pt idx="61">
                  <c:v>341509</c:v>
                </c:pt>
                <c:pt idx="62">
                  <c:v>295536</c:v>
                </c:pt>
                <c:pt idx="63">
                  <c:v>295898</c:v>
                </c:pt>
                <c:pt idx="64">
                  <c:v>298911</c:v>
                </c:pt>
                <c:pt idx="65">
                  <c:v>301516</c:v>
                </c:pt>
                <c:pt idx="66">
                  <c:v>302447</c:v>
                </c:pt>
                <c:pt idx="67">
                  <c:v>306363</c:v>
                </c:pt>
                <c:pt idx="68">
                  <c:v>314154</c:v>
                </c:pt>
                <c:pt idx="69">
                  <c:v>317988</c:v>
                </c:pt>
                <c:pt idx="70">
                  <c:v>325349</c:v>
                </c:pt>
                <c:pt idx="71">
                  <c:v>336475</c:v>
                </c:pt>
                <c:pt idx="72">
                  <c:v>340676</c:v>
                </c:pt>
                <c:pt idx="73">
                  <c:v>342288</c:v>
                </c:pt>
                <c:pt idx="74">
                  <c:v>344141</c:v>
                </c:pt>
                <c:pt idx="75">
                  <c:v>345777</c:v>
                </c:pt>
                <c:pt idx="76">
                  <c:v>350627</c:v>
                </c:pt>
                <c:pt idx="77">
                  <c:v>352497</c:v>
                </c:pt>
                <c:pt idx="78">
                  <c:v>355916</c:v>
                </c:pt>
                <c:pt idx="79">
                  <c:v>359372</c:v>
                </c:pt>
                <c:pt idx="80">
                  <c:v>361222</c:v>
                </c:pt>
                <c:pt idx="81">
                  <c:v>362216</c:v>
                </c:pt>
                <c:pt idx="82">
                  <c:v>362971</c:v>
                </c:pt>
                <c:pt idx="83">
                  <c:v>364213</c:v>
                </c:pt>
                <c:pt idx="84">
                  <c:v>366344</c:v>
                </c:pt>
                <c:pt idx="85">
                  <c:v>366855</c:v>
                </c:pt>
                <c:pt idx="86">
                  <c:v>368053</c:v>
                </c:pt>
                <c:pt idx="87">
                  <c:v>369282</c:v>
                </c:pt>
                <c:pt idx="88">
                  <c:v>372010</c:v>
                </c:pt>
                <c:pt idx="89">
                  <c:v>374382</c:v>
                </c:pt>
                <c:pt idx="90">
                  <c:v>381796</c:v>
                </c:pt>
                <c:pt idx="91">
                  <c:v>362482</c:v>
                </c:pt>
                <c:pt idx="92">
                  <c:v>364928</c:v>
                </c:pt>
                <c:pt idx="93">
                  <c:v>370880</c:v>
                </c:pt>
                <c:pt idx="94">
                  <c:v>373573</c:v>
                </c:pt>
                <c:pt idx="95">
                  <c:v>376742</c:v>
                </c:pt>
                <c:pt idx="96">
                  <c:v>379703</c:v>
                </c:pt>
                <c:pt idx="97">
                  <c:v>384018</c:v>
                </c:pt>
                <c:pt idx="98">
                  <c:v>388819</c:v>
                </c:pt>
                <c:pt idx="99">
                  <c:v>393531</c:v>
                </c:pt>
                <c:pt idx="100">
                  <c:v>397591</c:v>
                </c:pt>
                <c:pt idx="101">
                  <c:v>404273</c:v>
                </c:pt>
                <c:pt idx="102">
                  <c:v>404607</c:v>
                </c:pt>
                <c:pt idx="103">
                  <c:v>404611</c:v>
                </c:pt>
                <c:pt idx="104">
                  <c:v>364475</c:v>
                </c:pt>
                <c:pt idx="105">
                  <c:v>364532</c:v>
                </c:pt>
                <c:pt idx="106">
                  <c:v>364548</c:v>
                </c:pt>
                <c:pt idx="107">
                  <c:v>364554</c:v>
                </c:pt>
                <c:pt idx="108">
                  <c:v>366394</c:v>
                </c:pt>
                <c:pt idx="109">
                  <c:v>367569</c:v>
                </c:pt>
                <c:pt idx="110">
                  <c:v>370477</c:v>
                </c:pt>
                <c:pt idx="111">
                  <c:v>371484</c:v>
                </c:pt>
                <c:pt idx="112">
                  <c:v>372825</c:v>
                </c:pt>
                <c:pt idx="113">
                  <c:v>375754</c:v>
                </c:pt>
                <c:pt idx="114">
                  <c:v>377776</c:v>
                </c:pt>
                <c:pt idx="115">
                  <c:v>381059</c:v>
                </c:pt>
                <c:pt idx="116">
                  <c:v>384180</c:v>
                </c:pt>
                <c:pt idx="117">
                  <c:v>386266</c:v>
                </c:pt>
                <c:pt idx="118">
                  <c:v>388949</c:v>
                </c:pt>
                <c:pt idx="119">
                  <c:v>389064</c:v>
                </c:pt>
                <c:pt idx="120">
                  <c:v>391423</c:v>
                </c:pt>
                <c:pt idx="121">
                  <c:v>395395</c:v>
                </c:pt>
                <c:pt idx="122">
                  <c:v>389937</c:v>
                </c:pt>
                <c:pt idx="123">
                  <c:v>392510</c:v>
                </c:pt>
                <c:pt idx="124">
                  <c:v>394917</c:v>
                </c:pt>
                <c:pt idx="125">
                  <c:v>397205</c:v>
                </c:pt>
                <c:pt idx="126">
                  <c:v>399288</c:v>
                </c:pt>
                <c:pt idx="127">
                  <c:v>399492</c:v>
                </c:pt>
                <c:pt idx="128">
                  <c:v>403199</c:v>
                </c:pt>
                <c:pt idx="129">
                  <c:v>403418</c:v>
                </c:pt>
                <c:pt idx="130">
                  <c:v>404331</c:v>
                </c:pt>
                <c:pt idx="131">
                  <c:v>404967</c:v>
                </c:pt>
                <c:pt idx="132">
                  <c:v>408766</c:v>
                </c:pt>
                <c:pt idx="133">
                  <c:v>409280</c:v>
                </c:pt>
              </c:numCache>
            </c:numRef>
          </c:val>
          <c:smooth val="0"/>
        </c:ser>
        <c:ser>
          <c:idx val="39"/>
          <c:order val="17"/>
          <c:tx>
            <c:v>S17</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Elasticity!$C$296:$EF$296</c:f>
              <c:numCache>
                <c:formatCode>General</c:formatCode>
                <c:ptCount val="134"/>
                <c:pt idx="0">
                  <c:v>18625</c:v>
                </c:pt>
                <c:pt idx="1">
                  <c:v>19927</c:v>
                </c:pt>
                <c:pt idx="2">
                  <c:v>26348</c:v>
                </c:pt>
                <c:pt idx="3">
                  <c:v>33732</c:v>
                </c:pt>
                <c:pt idx="4">
                  <c:v>41868</c:v>
                </c:pt>
                <c:pt idx="5">
                  <c:v>61257</c:v>
                </c:pt>
                <c:pt idx="6">
                  <c:v>85883</c:v>
                </c:pt>
                <c:pt idx="7">
                  <c:v>93356</c:v>
                </c:pt>
                <c:pt idx="8">
                  <c:v>103023</c:v>
                </c:pt>
                <c:pt idx="9">
                  <c:v>114461</c:v>
                </c:pt>
                <c:pt idx="10">
                  <c:v>119126</c:v>
                </c:pt>
                <c:pt idx="11">
                  <c:v>121297</c:v>
                </c:pt>
                <c:pt idx="12">
                  <c:v>130117</c:v>
                </c:pt>
                <c:pt idx="13">
                  <c:v>133072</c:v>
                </c:pt>
                <c:pt idx="14">
                  <c:v>136168</c:v>
                </c:pt>
                <c:pt idx="15">
                  <c:v>145361</c:v>
                </c:pt>
                <c:pt idx="16">
                  <c:v>150013</c:v>
                </c:pt>
                <c:pt idx="17">
                  <c:v>156328</c:v>
                </c:pt>
                <c:pt idx="18">
                  <c:v>161034</c:v>
                </c:pt>
                <c:pt idx="19">
                  <c:v>166197</c:v>
                </c:pt>
                <c:pt idx="20">
                  <c:v>173733</c:v>
                </c:pt>
                <c:pt idx="21">
                  <c:v>183326</c:v>
                </c:pt>
                <c:pt idx="22">
                  <c:v>186638</c:v>
                </c:pt>
                <c:pt idx="23">
                  <c:v>192159</c:v>
                </c:pt>
                <c:pt idx="24">
                  <c:v>196444</c:v>
                </c:pt>
                <c:pt idx="25">
                  <c:v>206338</c:v>
                </c:pt>
                <c:pt idx="26">
                  <c:v>212623</c:v>
                </c:pt>
                <c:pt idx="27">
                  <c:v>217550</c:v>
                </c:pt>
                <c:pt idx="28">
                  <c:v>220694</c:v>
                </c:pt>
                <c:pt idx="29">
                  <c:v>226567</c:v>
                </c:pt>
                <c:pt idx="30">
                  <c:v>207190</c:v>
                </c:pt>
                <c:pt idx="31">
                  <c:v>216135</c:v>
                </c:pt>
                <c:pt idx="32">
                  <c:v>220985</c:v>
                </c:pt>
                <c:pt idx="33">
                  <c:v>221769</c:v>
                </c:pt>
                <c:pt idx="34">
                  <c:v>223876</c:v>
                </c:pt>
                <c:pt idx="35">
                  <c:v>234549</c:v>
                </c:pt>
                <c:pt idx="36">
                  <c:v>239017</c:v>
                </c:pt>
                <c:pt idx="37">
                  <c:v>239459</c:v>
                </c:pt>
                <c:pt idx="38">
                  <c:v>246832</c:v>
                </c:pt>
                <c:pt idx="39">
                  <c:v>243534</c:v>
                </c:pt>
                <c:pt idx="40">
                  <c:v>245571</c:v>
                </c:pt>
                <c:pt idx="41">
                  <c:v>248521</c:v>
                </c:pt>
                <c:pt idx="42">
                  <c:v>252277</c:v>
                </c:pt>
                <c:pt idx="43">
                  <c:v>261039</c:v>
                </c:pt>
                <c:pt idx="44">
                  <c:v>263716</c:v>
                </c:pt>
                <c:pt idx="45">
                  <c:v>270809</c:v>
                </c:pt>
                <c:pt idx="46">
                  <c:v>279483</c:v>
                </c:pt>
                <c:pt idx="47">
                  <c:v>282734</c:v>
                </c:pt>
                <c:pt idx="48">
                  <c:v>284796</c:v>
                </c:pt>
                <c:pt idx="49">
                  <c:v>295456</c:v>
                </c:pt>
                <c:pt idx="50">
                  <c:v>298855</c:v>
                </c:pt>
                <c:pt idx="51">
                  <c:v>302179</c:v>
                </c:pt>
                <c:pt idx="52">
                  <c:v>306391</c:v>
                </c:pt>
                <c:pt idx="53">
                  <c:v>311047</c:v>
                </c:pt>
                <c:pt idx="54">
                  <c:v>312285</c:v>
                </c:pt>
                <c:pt idx="55">
                  <c:v>318947</c:v>
                </c:pt>
                <c:pt idx="56">
                  <c:v>322145</c:v>
                </c:pt>
                <c:pt idx="57">
                  <c:v>325129</c:v>
                </c:pt>
                <c:pt idx="58">
                  <c:v>327558</c:v>
                </c:pt>
                <c:pt idx="59">
                  <c:v>332283</c:v>
                </c:pt>
                <c:pt idx="60">
                  <c:v>335757</c:v>
                </c:pt>
                <c:pt idx="61">
                  <c:v>341492</c:v>
                </c:pt>
                <c:pt idx="62">
                  <c:v>295545</c:v>
                </c:pt>
                <c:pt idx="63">
                  <c:v>295891</c:v>
                </c:pt>
                <c:pt idx="64">
                  <c:v>298813</c:v>
                </c:pt>
                <c:pt idx="65">
                  <c:v>301530</c:v>
                </c:pt>
                <c:pt idx="66">
                  <c:v>302439</c:v>
                </c:pt>
                <c:pt idx="67">
                  <c:v>306373</c:v>
                </c:pt>
                <c:pt idx="68">
                  <c:v>314218</c:v>
                </c:pt>
                <c:pt idx="69">
                  <c:v>317936</c:v>
                </c:pt>
                <c:pt idx="70">
                  <c:v>325251</c:v>
                </c:pt>
              </c:numCache>
            </c:numRef>
          </c:val>
          <c:smooth val="0"/>
        </c:ser>
        <c:ser>
          <c:idx val="40"/>
          <c:order val="18"/>
          <c:tx>
            <c:v>S18</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Elasticity!$C$308:$EF$308</c:f>
              <c:numCache>
                <c:formatCode>General</c:formatCode>
                <c:ptCount val="134"/>
                <c:pt idx="76">
                  <c:v>33774</c:v>
                </c:pt>
                <c:pt idx="77">
                  <c:v>39229</c:v>
                </c:pt>
                <c:pt idx="78">
                  <c:v>48763</c:v>
                </c:pt>
                <c:pt idx="79">
                  <c:v>57584</c:v>
                </c:pt>
                <c:pt idx="80">
                  <c:v>62510</c:v>
                </c:pt>
                <c:pt idx="81">
                  <c:v>65207</c:v>
                </c:pt>
                <c:pt idx="82">
                  <c:v>67197</c:v>
                </c:pt>
                <c:pt idx="83">
                  <c:v>70481</c:v>
                </c:pt>
                <c:pt idx="84">
                  <c:v>75868</c:v>
                </c:pt>
                <c:pt idx="85">
                  <c:v>77258</c:v>
                </c:pt>
                <c:pt idx="86">
                  <c:v>80968</c:v>
                </c:pt>
                <c:pt idx="87">
                  <c:v>83485</c:v>
                </c:pt>
                <c:pt idx="88">
                  <c:v>90043</c:v>
                </c:pt>
                <c:pt idx="89">
                  <c:v>96926</c:v>
                </c:pt>
                <c:pt idx="90">
                  <c:v>116850</c:v>
                </c:pt>
                <c:pt idx="91">
                  <c:v>117369</c:v>
                </c:pt>
                <c:pt idx="92">
                  <c:v>124819</c:v>
                </c:pt>
                <c:pt idx="93">
                  <c:v>138564</c:v>
                </c:pt>
                <c:pt idx="94">
                  <c:v>145128</c:v>
                </c:pt>
                <c:pt idx="95">
                  <c:v>152895</c:v>
                </c:pt>
                <c:pt idx="96">
                  <c:v>160701</c:v>
                </c:pt>
                <c:pt idx="97">
                  <c:v>173011</c:v>
                </c:pt>
                <c:pt idx="98">
                  <c:v>185259</c:v>
                </c:pt>
                <c:pt idx="99">
                  <c:v>197429</c:v>
                </c:pt>
                <c:pt idx="100">
                  <c:v>208003</c:v>
                </c:pt>
                <c:pt idx="101">
                  <c:v>225959</c:v>
                </c:pt>
                <c:pt idx="102">
                  <c:v>227406</c:v>
                </c:pt>
                <c:pt idx="103">
                  <c:v>227481</c:v>
                </c:pt>
                <c:pt idx="104">
                  <c:v>230837</c:v>
                </c:pt>
                <c:pt idx="105">
                  <c:v>230968</c:v>
                </c:pt>
                <c:pt idx="106">
                  <c:v>230993</c:v>
                </c:pt>
                <c:pt idx="107">
                  <c:v>231000</c:v>
                </c:pt>
                <c:pt idx="108">
                  <c:v>235000</c:v>
                </c:pt>
                <c:pt idx="109">
                  <c:v>237452</c:v>
                </c:pt>
                <c:pt idx="110">
                  <c:v>244307</c:v>
                </c:pt>
                <c:pt idx="111">
                  <c:v>246843</c:v>
                </c:pt>
                <c:pt idx="112">
                  <c:v>250562</c:v>
                </c:pt>
                <c:pt idx="113">
                  <c:v>257541</c:v>
                </c:pt>
                <c:pt idx="114">
                  <c:v>261649</c:v>
                </c:pt>
                <c:pt idx="115">
                  <c:v>270031</c:v>
                </c:pt>
                <c:pt idx="116">
                  <c:v>278222</c:v>
                </c:pt>
                <c:pt idx="117">
                  <c:v>283175</c:v>
                </c:pt>
                <c:pt idx="118">
                  <c:v>289660</c:v>
                </c:pt>
                <c:pt idx="119">
                  <c:v>290022</c:v>
                </c:pt>
                <c:pt idx="120">
                  <c:v>295700</c:v>
                </c:pt>
                <c:pt idx="121">
                  <c:v>300790</c:v>
                </c:pt>
                <c:pt idx="122">
                  <c:v>304819</c:v>
                </c:pt>
                <c:pt idx="123">
                  <c:v>310070</c:v>
                </c:pt>
                <c:pt idx="124">
                  <c:v>315729</c:v>
                </c:pt>
                <c:pt idx="125">
                  <c:v>321563</c:v>
                </c:pt>
                <c:pt idx="126">
                  <c:v>325865</c:v>
                </c:pt>
                <c:pt idx="127">
                  <c:v>326291</c:v>
                </c:pt>
                <c:pt idx="128">
                  <c:v>334864</c:v>
                </c:pt>
                <c:pt idx="129">
                  <c:v>335253</c:v>
                </c:pt>
                <c:pt idx="130">
                  <c:v>337149</c:v>
                </c:pt>
                <c:pt idx="131">
                  <c:v>338020</c:v>
                </c:pt>
                <c:pt idx="132">
                  <c:v>346721</c:v>
                </c:pt>
                <c:pt idx="133">
                  <c:v>348022</c:v>
                </c:pt>
              </c:numCache>
            </c:numRef>
          </c:val>
          <c:smooth val="0"/>
        </c:ser>
        <c:ser>
          <c:idx val="41"/>
          <c:order val="19"/>
          <c:tx>
            <c:v>S19</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Elasticity!$C$320:$EF$320</c:f>
              <c:numCache>
                <c:formatCode>General</c:formatCode>
                <c:ptCount val="134"/>
                <c:pt idx="0">
                  <c:v>18633</c:v>
                </c:pt>
                <c:pt idx="1">
                  <c:v>19937</c:v>
                </c:pt>
                <c:pt idx="2">
                  <c:v>26340</c:v>
                </c:pt>
                <c:pt idx="3">
                  <c:v>33729</c:v>
                </c:pt>
                <c:pt idx="4">
                  <c:v>41912</c:v>
                </c:pt>
                <c:pt idx="5">
                  <c:v>61271</c:v>
                </c:pt>
                <c:pt idx="6">
                  <c:v>85913</c:v>
                </c:pt>
                <c:pt idx="7">
                  <c:v>93360</c:v>
                </c:pt>
                <c:pt idx="8">
                  <c:v>103055</c:v>
                </c:pt>
                <c:pt idx="9">
                  <c:v>114479</c:v>
                </c:pt>
                <c:pt idx="10">
                  <c:v>119128</c:v>
                </c:pt>
                <c:pt idx="11">
                  <c:v>121281</c:v>
                </c:pt>
                <c:pt idx="12">
                  <c:v>130146</c:v>
                </c:pt>
                <c:pt idx="13">
                  <c:v>133092</c:v>
                </c:pt>
                <c:pt idx="14">
                  <c:v>136121</c:v>
                </c:pt>
                <c:pt idx="15">
                  <c:v>145371</c:v>
                </c:pt>
                <c:pt idx="16">
                  <c:v>150061</c:v>
                </c:pt>
                <c:pt idx="17">
                  <c:v>156340</c:v>
                </c:pt>
                <c:pt idx="18">
                  <c:v>161040</c:v>
                </c:pt>
                <c:pt idx="19">
                  <c:v>166184</c:v>
                </c:pt>
                <c:pt idx="20">
                  <c:v>173751</c:v>
                </c:pt>
                <c:pt idx="21">
                  <c:v>183525</c:v>
                </c:pt>
                <c:pt idx="22">
                  <c:v>186622</c:v>
                </c:pt>
                <c:pt idx="23">
                  <c:v>192164</c:v>
                </c:pt>
                <c:pt idx="24">
                  <c:v>196468</c:v>
                </c:pt>
                <c:pt idx="25">
                  <c:v>206337</c:v>
                </c:pt>
                <c:pt idx="26">
                  <c:v>212586</c:v>
                </c:pt>
                <c:pt idx="27">
                  <c:v>217557</c:v>
                </c:pt>
                <c:pt idx="28">
                  <c:v>220733</c:v>
                </c:pt>
                <c:pt idx="29">
                  <c:v>226559</c:v>
                </c:pt>
                <c:pt idx="30">
                  <c:v>207838</c:v>
                </c:pt>
                <c:pt idx="31">
                  <c:v>216149</c:v>
                </c:pt>
                <c:pt idx="32">
                  <c:v>220980</c:v>
                </c:pt>
                <c:pt idx="33">
                  <c:v>221768</c:v>
                </c:pt>
                <c:pt idx="34">
                  <c:v>223889</c:v>
                </c:pt>
                <c:pt idx="35">
                  <c:v>234598</c:v>
                </c:pt>
                <c:pt idx="36">
                  <c:v>239019</c:v>
                </c:pt>
                <c:pt idx="37">
                  <c:v>239461</c:v>
                </c:pt>
                <c:pt idx="38">
                  <c:v>246864</c:v>
                </c:pt>
                <c:pt idx="39">
                  <c:v>243523</c:v>
                </c:pt>
                <c:pt idx="40">
                  <c:v>245585</c:v>
                </c:pt>
                <c:pt idx="41">
                  <c:v>248501</c:v>
                </c:pt>
                <c:pt idx="42">
                  <c:v>252298</c:v>
                </c:pt>
                <c:pt idx="43">
                  <c:v>261043</c:v>
                </c:pt>
                <c:pt idx="44">
                  <c:v>263590</c:v>
                </c:pt>
                <c:pt idx="45">
                  <c:v>270759</c:v>
                </c:pt>
                <c:pt idx="46">
                  <c:v>279485</c:v>
                </c:pt>
                <c:pt idx="47">
                  <c:v>282781</c:v>
                </c:pt>
                <c:pt idx="48">
                  <c:v>284797</c:v>
                </c:pt>
                <c:pt idx="49">
                  <c:v>295456</c:v>
                </c:pt>
                <c:pt idx="50">
                  <c:v>298867</c:v>
                </c:pt>
                <c:pt idx="51">
                  <c:v>302184</c:v>
                </c:pt>
                <c:pt idx="52">
                  <c:v>306352</c:v>
                </c:pt>
                <c:pt idx="53">
                  <c:v>311041</c:v>
                </c:pt>
                <c:pt idx="54">
                  <c:v>312379</c:v>
                </c:pt>
                <c:pt idx="55">
                  <c:v>318939</c:v>
                </c:pt>
                <c:pt idx="56">
                  <c:v>322150</c:v>
                </c:pt>
                <c:pt idx="57">
                  <c:v>325123</c:v>
                </c:pt>
                <c:pt idx="58">
                  <c:v>327575</c:v>
                </c:pt>
                <c:pt idx="59">
                  <c:v>332320</c:v>
                </c:pt>
                <c:pt idx="60">
                  <c:v>335772</c:v>
                </c:pt>
                <c:pt idx="61">
                  <c:v>341493</c:v>
                </c:pt>
                <c:pt idx="62">
                  <c:v>295583</c:v>
                </c:pt>
                <c:pt idx="63">
                  <c:v>295897</c:v>
                </c:pt>
                <c:pt idx="64">
                  <c:v>298800</c:v>
                </c:pt>
                <c:pt idx="65">
                  <c:v>301535</c:v>
                </c:pt>
                <c:pt idx="66">
                  <c:v>302444</c:v>
                </c:pt>
                <c:pt idx="67">
                  <c:v>306365</c:v>
                </c:pt>
                <c:pt idx="68">
                  <c:v>314143</c:v>
                </c:pt>
                <c:pt idx="69">
                  <c:v>317885</c:v>
                </c:pt>
                <c:pt idx="70">
                  <c:v>325259</c:v>
                </c:pt>
                <c:pt idx="71">
                  <c:v>336447</c:v>
                </c:pt>
                <c:pt idx="72">
                  <c:v>340597</c:v>
                </c:pt>
                <c:pt idx="73">
                  <c:v>342259</c:v>
                </c:pt>
                <c:pt idx="74">
                  <c:v>344089</c:v>
                </c:pt>
                <c:pt idx="75">
                  <c:v>345769</c:v>
                </c:pt>
                <c:pt idx="76">
                  <c:v>350528</c:v>
                </c:pt>
                <c:pt idx="77">
                  <c:v>352498</c:v>
                </c:pt>
                <c:pt idx="78">
                  <c:v>355963</c:v>
                </c:pt>
                <c:pt idx="79">
                  <c:v>359354</c:v>
                </c:pt>
                <c:pt idx="80">
                  <c:v>361211</c:v>
                </c:pt>
                <c:pt idx="81">
                  <c:v>362234</c:v>
                </c:pt>
                <c:pt idx="82">
                  <c:v>362999</c:v>
                </c:pt>
                <c:pt idx="83">
                  <c:v>364228</c:v>
                </c:pt>
                <c:pt idx="84">
                  <c:v>366295</c:v>
                </c:pt>
                <c:pt idx="85">
                  <c:v>366849</c:v>
                </c:pt>
                <c:pt idx="86">
                  <c:v>368271</c:v>
                </c:pt>
                <c:pt idx="87">
                  <c:v>369244</c:v>
                </c:pt>
                <c:pt idx="88">
                  <c:v>371827</c:v>
                </c:pt>
                <c:pt idx="89">
                  <c:v>374408</c:v>
                </c:pt>
                <c:pt idx="90">
                  <c:v>381800</c:v>
                </c:pt>
                <c:pt idx="91">
                  <c:v>362557</c:v>
                </c:pt>
                <c:pt idx="92">
                  <c:v>365003</c:v>
                </c:pt>
                <c:pt idx="93">
                  <c:v>370710</c:v>
                </c:pt>
                <c:pt idx="94">
                  <c:v>373546</c:v>
                </c:pt>
                <c:pt idx="95">
                  <c:v>376679</c:v>
                </c:pt>
                <c:pt idx="96">
                  <c:v>379681</c:v>
                </c:pt>
                <c:pt idx="97">
                  <c:v>384246</c:v>
                </c:pt>
                <c:pt idx="98">
                  <c:v>388843</c:v>
                </c:pt>
                <c:pt idx="99">
                  <c:v>393391</c:v>
                </c:pt>
                <c:pt idx="100">
                  <c:v>397342</c:v>
                </c:pt>
                <c:pt idx="101">
                  <c:v>404012</c:v>
                </c:pt>
                <c:pt idx="102">
                  <c:v>404515</c:v>
                </c:pt>
                <c:pt idx="103">
                  <c:v>404554</c:v>
                </c:pt>
                <c:pt idx="104">
                  <c:v>364428</c:v>
                </c:pt>
                <c:pt idx="105">
                  <c:v>364513</c:v>
                </c:pt>
                <c:pt idx="106">
                  <c:v>364534</c:v>
                </c:pt>
                <c:pt idx="107">
                  <c:v>364538</c:v>
                </c:pt>
                <c:pt idx="108">
                  <c:v>366404</c:v>
                </c:pt>
                <c:pt idx="109">
                  <c:v>367602</c:v>
                </c:pt>
                <c:pt idx="110">
                  <c:v>370486</c:v>
                </c:pt>
                <c:pt idx="111">
                  <c:v>371480</c:v>
                </c:pt>
                <c:pt idx="112">
                  <c:v>372970</c:v>
                </c:pt>
                <c:pt idx="113">
                  <c:v>375813</c:v>
                </c:pt>
                <c:pt idx="114">
                  <c:v>377481</c:v>
                </c:pt>
                <c:pt idx="115">
                  <c:v>380974</c:v>
                </c:pt>
                <c:pt idx="116">
                  <c:v>384307</c:v>
                </c:pt>
                <c:pt idx="117">
                  <c:v>386267</c:v>
                </c:pt>
                <c:pt idx="118">
                  <c:v>388894</c:v>
                </c:pt>
                <c:pt idx="119">
                  <c:v>389067</c:v>
                </c:pt>
                <c:pt idx="120">
                  <c:v>391469</c:v>
                </c:pt>
              </c:numCache>
            </c:numRef>
          </c:val>
          <c:smooth val="0"/>
        </c:ser>
        <c:ser>
          <c:idx val="42"/>
          <c:order val="20"/>
          <c:tx>
            <c:v>S20</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Elasticity!$C$332:$EF$332</c:f>
              <c:numCache>
                <c:formatCode>General</c:formatCode>
                <c:ptCount val="134"/>
                <c:pt idx="126">
                  <c:v>6809</c:v>
                </c:pt>
                <c:pt idx="127">
                  <c:v>7343</c:v>
                </c:pt>
                <c:pt idx="128">
                  <c:v>18399</c:v>
                </c:pt>
                <c:pt idx="129">
                  <c:v>18916</c:v>
                </c:pt>
                <c:pt idx="130">
                  <c:v>21394</c:v>
                </c:pt>
                <c:pt idx="131">
                  <c:v>23210</c:v>
                </c:pt>
                <c:pt idx="132">
                  <c:v>34226</c:v>
                </c:pt>
                <c:pt idx="133">
                  <c:v>35741</c:v>
                </c:pt>
              </c:numCache>
            </c:numRef>
          </c:val>
          <c:smooth val="0"/>
        </c:ser>
        <c:ser>
          <c:idx val="43"/>
          <c:order val="21"/>
          <c:tx>
            <c:v>S21</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Elasticity!$C$344:$EF$344</c:f>
              <c:numCache>
                <c:formatCode>General</c:formatCode>
                <c:ptCount val="134"/>
                <c:pt idx="0">
                  <c:v>18627</c:v>
                </c:pt>
                <c:pt idx="1">
                  <c:v>19917</c:v>
                </c:pt>
                <c:pt idx="2">
                  <c:v>26343</c:v>
                </c:pt>
                <c:pt idx="3">
                  <c:v>33724</c:v>
                </c:pt>
                <c:pt idx="4">
                  <c:v>41876</c:v>
                </c:pt>
                <c:pt idx="5">
                  <c:v>61269</c:v>
                </c:pt>
                <c:pt idx="6">
                  <c:v>85685</c:v>
                </c:pt>
                <c:pt idx="7">
                  <c:v>93358</c:v>
                </c:pt>
                <c:pt idx="8">
                  <c:v>103057</c:v>
                </c:pt>
                <c:pt idx="9">
                  <c:v>114464</c:v>
                </c:pt>
                <c:pt idx="10">
                  <c:v>119119</c:v>
                </c:pt>
                <c:pt idx="11">
                  <c:v>121280</c:v>
                </c:pt>
                <c:pt idx="12">
                  <c:v>130162</c:v>
                </c:pt>
                <c:pt idx="13">
                  <c:v>133044</c:v>
                </c:pt>
                <c:pt idx="14">
                  <c:v>136111</c:v>
                </c:pt>
                <c:pt idx="15">
                  <c:v>145361</c:v>
                </c:pt>
                <c:pt idx="16">
                  <c:v>150044</c:v>
                </c:pt>
                <c:pt idx="17">
                  <c:v>156322</c:v>
                </c:pt>
                <c:pt idx="18">
                  <c:v>161046</c:v>
                </c:pt>
                <c:pt idx="19">
                  <c:v>166202</c:v>
                </c:pt>
                <c:pt idx="20">
                  <c:v>173735</c:v>
                </c:pt>
                <c:pt idx="21">
                  <c:v>183330</c:v>
                </c:pt>
                <c:pt idx="22">
                  <c:v>186614</c:v>
                </c:pt>
                <c:pt idx="23">
                  <c:v>192153</c:v>
                </c:pt>
                <c:pt idx="24">
                  <c:v>196444</c:v>
                </c:pt>
                <c:pt idx="25">
                  <c:v>206545</c:v>
                </c:pt>
                <c:pt idx="26">
                  <c:v>212612</c:v>
                </c:pt>
                <c:pt idx="27">
                  <c:v>217558</c:v>
                </c:pt>
                <c:pt idx="28">
                  <c:v>220701</c:v>
                </c:pt>
                <c:pt idx="29">
                  <c:v>226571</c:v>
                </c:pt>
                <c:pt idx="30">
                  <c:v>207544</c:v>
                </c:pt>
                <c:pt idx="31">
                  <c:v>216138</c:v>
                </c:pt>
                <c:pt idx="32">
                  <c:v>220983</c:v>
                </c:pt>
                <c:pt idx="33">
                  <c:v>221776</c:v>
                </c:pt>
                <c:pt idx="34">
                  <c:v>223879</c:v>
                </c:pt>
                <c:pt idx="35">
                  <c:v>234595</c:v>
                </c:pt>
                <c:pt idx="36">
                  <c:v>239017</c:v>
                </c:pt>
                <c:pt idx="37">
                  <c:v>239464</c:v>
                </c:pt>
                <c:pt idx="38">
                  <c:v>246866</c:v>
                </c:pt>
                <c:pt idx="39">
                  <c:v>243522</c:v>
                </c:pt>
                <c:pt idx="40">
                  <c:v>245595</c:v>
                </c:pt>
                <c:pt idx="41">
                  <c:v>248508</c:v>
                </c:pt>
                <c:pt idx="42">
                  <c:v>252294</c:v>
                </c:pt>
                <c:pt idx="43">
                  <c:v>261025</c:v>
                </c:pt>
                <c:pt idx="44">
                  <c:v>263583</c:v>
                </c:pt>
                <c:pt idx="45">
                  <c:v>270817</c:v>
                </c:pt>
                <c:pt idx="46">
                  <c:v>279483</c:v>
                </c:pt>
                <c:pt idx="47">
                  <c:v>282779</c:v>
                </c:pt>
                <c:pt idx="48">
                  <c:v>284799</c:v>
                </c:pt>
                <c:pt idx="49">
                  <c:v>295460</c:v>
                </c:pt>
                <c:pt idx="50">
                  <c:v>298858</c:v>
                </c:pt>
                <c:pt idx="51">
                  <c:v>302177</c:v>
                </c:pt>
                <c:pt idx="52">
                  <c:v>306366</c:v>
                </c:pt>
                <c:pt idx="53">
                  <c:v>311038</c:v>
                </c:pt>
                <c:pt idx="54">
                  <c:v>312292</c:v>
                </c:pt>
                <c:pt idx="55">
                  <c:v>318988</c:v>
                </c:pt>
                <c:pt idx="56">
                  <c:v>322137</c:v>
                </c:pt>
                <c:pt idx="57">
                  <c:v>325126</c:v>
                </c:pt>
                <c:pt idx="58">
                  <c:v>327565</c:v>
                </c:pt>
                <c:pt idx="59">
                  <c:v>332301</c:v>
                </c:pt>
                <c:pt idx="60">
                  <c:v>335759</c:v>
                </c:pt>
                <c:pt idx="61">
                  <c:v>341434</c:v>
                </c:pt>
                <c:pt idx="62">
                  <c:v>295545</c:v>
                </c:pt>
                <c:pt idx="63">
                  <c:v>295886</c:v>
                </c:pt>
                <c:pt idx="64">
                  <c:v>298812</c:v>
                </c:pt>
                <c:pt idx="65">
                  <c:v>301530</c:v>
                </c:pt>
                <c:pt idx="66">
                  <c:v>302448</c:v>
                </c:pt>
                <c:pt idx="67">
                  <c:v>306384</c:v>
                </c:pt>
                <c:pt idx="68">
                  <c:v>314219</c:v>
                </c:pt>
                <c:pt idx="69">
                  <c:v>317925</c:v>
                </c:pt>
                <c:pt idx="70">
                  <c:v>325261</c:v>
                </c:pt>
                <c:pt idx="71">
                  <c:v>336467</c:v>
                </c:pt>
                <c:pt idx="72">
                  <c:v>340591</c:v>
                </c:pt>
                <c:pt idx="73">
                  <c:v>342298</c:v>
                </c:pt>
                <c:pt idx="74">
                  <c:v>344163</c:v>
                </c:pt>
                <c:pt idx="75">
                  <c:v>345772</c:v>
                </c:pt>
                <c:pt idx="76">
                  <c:v>350530</c:v>
                </c:pt>
                <c:pt idx="77">
                  <c:v>352444</c:v>
                </c:pt>
                <c:pt idx="78">
                  <c:v>355967</c:v>
                </c:pt>
                <c:pt idx="79">
                  <c:v>359384</c:v>
                </c:pt>
                <c:pt idx="80">
                  <c:v>361217</c:v>
                </c:pt>
                <c:pt idx="81">
                  <c:v>362226</c:v>
                </c:pt>
                <c:pt idx="82">
                  <c:v>362993</c:v>
                </c:pt>
                <c:pt idx="83">
                  <c:v>364240</c:v>
                </c:pt>
                <c:pt idx="84">
                  <c:v>366290</c:v>
                </c:pt>
                <c:pt idx="85">
                  <c:v>366819</c:v>
                </c:pt>
                <c:pt idx="86">
                  <c:v>368328</c:v>
                </c:pt>
                <c:pt idx="87">
                  <c:v>369243</c:v>
                </c:pt>
                <c:pt idx="88">
                  <c:v>371835</c:v>
                </c:pt>
                <c:pt idx="89">
                  <c:v>374402</c:v>
                </c:pt>
              </c:numCache>
            </c:numRef>
          </c:val>
          <c:smooth val="0"/>
        </c:ser>
        <c:ser>
          <c:idx val="21"/>
          <c:order val="0"/>
          <c:tx>
            <c:v>S22</c:v>
          </c:tx>
          <c:marker>
            <c:symbol val="square"/>
            <c:size val="5"/>
          </c:marker>
          <c:cat>
            <c:strRef>
              <c:f>Elasticity!$C$100:$EF$100</c:f>
              <c:strCache>
                <c:ptCount val="134"/>
                <c:pt idx="0">
                  <c:v>00:00</c:v>
                </c:pt>
                <c:pt idx="1">
                  <c:v>00:01</c:v>
                </c:pt>
                <c:pt idx="2">
                  <c:v>00:05</c:v>
                </c:pt>
                <c:pt idx="3">
                  <c:v>00:10</c:v>
                </c:pt>
                <c:pt idx="4">
                  <c:v>00:18</c:v>
                </c:pt>
                <c:pt idx="5">
                  <c:v>00:38</c:v>
                </c:pt>
                <c:pt idx="6">
                  <c:v>01:01</c:v>
                </c:pt>
                <c:pt idx="7">
                  <c:v>01:07</c:v>
                </c:pt>
                <c:pt idx="8">
                  <c:v>01:16</c:v>
                </c:pt>
                <c:pt idx="9">
                  <c:v>01:27</c:v>
                </c:pt>
                <c:pt idx="10">
                  <c:v>01:32</c:v>
                </c:pt>
                <c:pt idx="11">
                  <c:v>01:33</c:v>
                </c:pt>
                <c:pt idx="12">
                  <c:v>01:41</c:v>
                </c:pt>
                <c:pt idx="13">
                  <c:v>01:44</c:v>
                </c:pt>
                <c:pt idx="14">
                  <c:v>01:47</c:v>
                </c:pt>
                <c:pt idx="15">
                  <c:v>01:56</c:v>
                </c:pt>
                <c:pt idx="16">
                  <c:v>02:00</c:v>
                </c:pt>
                <c:pt idx="17">
                  <c:v>02:06</c:v>
                </c:pt>
                <c:pt idx="18">
                  <c:v>02:10</c:v>
                </c:pt>
                <c:pt idx="19">
                  <c:v>02:14</c:v>
                </c:pt>
                <c:pt idx="20">
                  <c:v>02:20</c:v>
                </c:pt>
                <c:pt idx="21">
                  <c:v>02:28</c:v>
                </c:pt>
                <c:pt idx="22">
                  <c:v>02:31</c:v>
                </c:pt>
                <c:pt idx="23">
                  <c:v>02:37</c:v>
                </c:pt>
                <c:pt idx="24">
                  <c:v>02:40</c:v>
                </c:pt>
                <c:pt idx="25">
                  <c:v>02:49</c:v>
                </c:pt>
                <c:pt idx="26">
                  <c:v>02:55</c:v>
                </c:pt>
                <c:pt idx="27">
                  <c:v>03:01</c:v>
                </c:pt>
                <c:pt idx="28">
                  <c:v>03:03</c:v>
                </c:pt>
                <c:pt idx="29">
                  <c:v>03:08</c:v>
                </c:pt>
                <c:pt idx="30">
                  <c:v>03:47</c:v>
                </c:pt>
                <c:pt idx="31">
                  <c:v>03:59</c:v>
                </c:pt>
                <c:pt idx="32">
                  <c:v>04:06</c:v>
                </c:pt>
                <c:pt idx="33">
                  <c:v>04:06</c:v>
                </c:pt>
                <c:pt idx="34">
                  <c:v>04:10</c:v>
                </c:pt>
                <c:pt idx="35">
                  <c:v>04:22</c:v>
                </c:pt>
                <c:pt idx="36">
                  <c:v>04:29</c:v>
                </c:pt>
                <c:pt idx="37">
                  <c:v>04:30</c:v>
                </c:pt>
                <c:pt idx="38">
                  <c:v>04:39</c:v>
                </c:pt>
                <c:pt idx="39">
                  <c:v>05:14</c:v>
                </c:pt>
                <c:pt idx="40">
                  <c:v>05:17</c:v>
                </c:pt>
                <c:pt idx="41">
                  <c:v>05:20</c:v>
                </c:pt>
                <c:pt idx="42">
                  <c:v>05:25</c:v>
                </c:pt>
                <c:pt idx="43">
                  <c:v>05:36</c:v>
                </c:pt>
                <c:pt idx="44">
                  <c:v>05:40</c:v>
                </c:pt>
                <c:pt idx="45">
                  <c:v>05:50</c:v>
                </c:pt>
                <c:pt idx="46">
                  <c:v>06:02</c:v>
                </c:pt>
                <c:pt idx="47">
                  <c:v>06:05</c:v>
                </c:pt>
                <c:pt idx="48">
                  <c:v>06:07</c:v>
                </c:pt>
                <c:pt idx="49">
                  <c:v>06:36</c:v>
                </c:pt>
                <c:pt idx="50">
                  <c:v>06:39</c:v>
                </c:pt>
                <c:pt idx="51">
                  <c:v>06:45</c:v>
                </c:pt>
                <c:pt idx="52">
                  <c:v>06:51</c:v>
                </c:pt>
                <c:pt idx="53">
                  <c:v>06:56</c:v>
                </c:pt>
                <c:pt idx="54">
                  <c:v>06:58</c:v>
                </c:pt>
                <c:pt idx="55">
                  <c:v>07:09</c:v>
                </c:pt>
                <c:pt idx="56">
                  <c:v>07:15</c:v>
                </c:pt>
                <c:pt idx="57">
                  <c:v>07:18</c:v>
                </c:pt>
                <c:pt idx="58">
                  <c:v>07:22</c:v>
                </c:pt>
                <c:pt idx="59">
                  <c:v>07:27</c:v>
                </c:pt>
                <c:pt idx="60">
                  <c:v>07:32</c:v>
                </c:pt>
                <c:pt idx="61">
                  <c:v>07:37</c:v>
                </c:pt>
                <c:pt idx="62">
                  <c:v>08:17</c:v>
                </c:pt>
                <c:pt idx="63">
                  <c:v>08:18</c:v>
                </c:pt>
                <c:pt idx="64">
                  <c:v>08:24</c:v>
                </c:pt>
                <c:pt idx="65">
                  <c:v>08:27</c:v>
                </c:pt>
                <c:pt idx="66">
                  <c:v>08:29</c:v>
                </c:pt>
                <c:pt idx="67">
                  <c:v>08:37</c:v>
                </c:pt>
                <c:pt idx="68">
                  <c:v>08:49</c:v>
                </c:pt>
                <c:pt idx="69">
                  <c:v>08:57</c:v>
                </c:pt>
                <c:pt idx="70">
                  <c:v>09:06</c:v>
                </c:pt>
                <c:pt idx="71">
                  <c:v>09:38</c:v>
                </c:pt>
                <c:pt idx="72">
                  <c:v>09:47</c:v>
                </c:pt>
                <c:pt idx="73">
                  <c:v>09:51</c:v>
                </c:pt>
                <c:pt idx="74">
                  <c:v>09:54</c:v>
                </c:pt>
                <c:pt idx="75">
                  <c:v>09:56</c:v>
                </c:pt>
                <c:pt idx="76">
                  <c:v>10:04</c:v>
                </c:pt>
                <c:pt idx="77">
                  <c:v>10:07</c:v>
                </c:pt>
                <c:pt idx="78">
                  <c:v>10:11</c:v>
                </c:pt>
                <c:pt idx="79">
                  <c:v>10:17</c:v>
                </c:pt>
                <c:pt idx="80">
                  <c:v>10:22</c:v>
                </c:pt>
                <c:pt idx="81">
                  <c:v>10:24</c:v>
                </c:pt>
                <c:pt idx="82">
                  <c:v>10:25</c:v>
                </c:pt>
                <c:pt idx="83">
                  <c:v>10:26</c:v>
                </c:pt>
                <c:pt idx="84">
                  <c:v>10:29</c:v>
                </c:pt>
                <c:pt idx="85">
                  <c:v>10:29</c:v>
                </c:pt>
                <c:pt idx="86">
                  <c:v>10:31</c:v>
                </c:pt>
                <c:pt idx="87">
                  <c:v>10:32</c:v>
                </c:pt>
                <c:pt idx="88">
                  <c:v>10:36</c:v>
                </c:pt>
                <c:pt idx="89">
                  <c:v>10:39</c:v>
                </c:pt>
                <c:pt idx="90">
                  <c:v>10:59</c:v>
                </c:pt>
                <c:pt idx="91">
                  <c:v>11:02</c:v>
                </c:pt>
                <c:pt idx="92">
                  <c:v>11:07</c:v>
                </c:pt>
                <c:pt idx="93">
                  <c:v>11:18</c:v>
                </c:pt>
                <c:pt idx="94">
                  <c:v>11:20</c:v>
                </c:pt>
                <c:pt idx="95">
                  <c:v>11:25</c:v>
                </c:pt>
                <c:pt idx="96">
                  <c:v>11:29</c:v>
                </c:pt>
                <c:pt idx="97">
                  <c:v>11:39</c:v>
                </c:pt>
                <c:pt idx="98">
                  <c:v>11:47</c:v>
                </c:pt>
                <c:pt idx="99">
                  <c:v>11:53</c:v>
                </c:pt>
                <c:pt idx="100">
                  <c:v>11:59</c:v>
                </c:pt>
                <c:pt idx="101">
                  <c:v>12:09</c:v>
                </c:pt>
                <c:pt idx="102">
                  <c:v>12:10</c:v>
                </c:pt>
                <c:pt idx="103">
                  <c:v>12:10</c:v>
                </c:pt>
                <c:pt idx="104">
                  <c:v>12:44</c:v>
                </c:pt>
                <c:pt idx="105">
                  <c:v>12:44</c:v>
                </c:pt>
                <c:pt idx="106">
                  <c:v>12:44</c:v>
                </c:pt>
                <c:pt idx="107">
                  <c:v>12:44</c:v>
                </c:pt>
                <c:pt idx="108">
                  <c:v>12:48</c:v>
                </c:pt>
                <c:pt idx="109">
                  <c:v>12:51</c:v>
                </c:pt>
                <c:pt idx="110">
                  <c:v>12:55</c:v>
                </c:pt>
                <c:pt idx="111">
                  <c:v>12:56</c:v>
                </c:pt>
                <c:pt idx="112">
                  <c:v>13:01</c:v>
                </c:pt>
                <c:pt idx="113">
                  <c:v>13:10</c:v>
                </c:pt>
                <c:pt idx="114">
                  <c:v>13:13</c:v>
                </c:pt>
                <c:pt idx="115">
                  <c:v>13:20</c:v>
                </c:pt>
                <c:pt idx="116">
                  <c:v>13:27</c:v>
                </c:pt>
                <c:pt idx="117">
                  <c:v>13:31</c:v>
                </c:pt>
                <c:pt idx="118">
                  <c:v>13:36</c:v>
                </c:pt>
                <c:pt idx="119">
                  <c:v>13:36</c:v>
                </c:pt>
                <c:pt idx="120">
                  <c:v>13:44</c:v>
                </c:pt>
                <c:pt idx="121">
                  <c:v>14:03</c:v>
                </c:pt>
                <c:pt idx="122">
                  <c:v>14:07</c:v>
                </c:pt>
                <c:pt idx="123">
                  <c:v>14:11</c:v>
                </c:pt>
                <c:pt idx="124">
                  <c:v>14:16</c:v>
                </c:pt>
                <c:pt idx="125">
                  <c:v>14:21</c:v>
                </c:pt>
                <c:pt idx="126">
                  <c:v>14:24</c:v>
                </c:pt>
                <c:pt idx="127">
                  <c:v>14:24</c:v>
                </c:pt>
                <c:pt idx="128">
                  <c:v>14:34</c:v>
                </c:pt>
                <c:pt idx="129">
                  <c:v>14:34</c:v>
                </c:pt>
                <c:pt idx="130">
                  <c:v>14:41</c:v>
                </c:pt>
                <c:pt idx="131">
                  <c:v>14:42</c:v>
                </c:pt>
                <c:pt idx="132">
                  <c:v>14:51</c:v>
                </c:pt>
                <c:pt idx="133">
                  <c:v>14:52</c:v>
                </c:pt>
              </c:strCache>
            </c:strRef>
          </c:cat>
          <c:val>
            <c:numRef>
              <c:f>Elasticity!$C$356:$EF$356</c:f>
              <c:numCache>
                <c:formatCode>General</c:formatCode>
                <c:ptCount val="134"/>
                <c:pt idx="94">
                  <c:v>3474</c:v>
                </c:pt>
                <c:pt idx="95">
                  <c:v>11962</c:v>
                </c:pt>
                <c:pt idx="96">
                  <c:v>20620</c:v>
                </c:pt>
                <c:pt idx="97">
                  <c:v>33779</c:v>
                </c:pt>
                <c:pt idx="98">
                  <c:v>47133</c:v>
                </c:pt>
                <c:pt idx="99">
                  <c:v>60235</c:v>
                </c:pt>
                <c:pt idx="100">
                  <c:v>71774</c:v>
                </c:pt>
                <c:pt idx="101">
                  <c:v>91282</c:v>
                </c:pt>
                <c:pt idx="102">
                  <c:v>92615</c:v>
                </c:pt>
                <c:pt idx="103">
                  <c:v>92725</c:v>
                </c:pt>
                <c:pt idx="104">
                  <c:v>111501</c:v>
                </c:pt>
                <c:pt idx="105">
                  <c:v>111696</c:v>
                </c:pt>
                <c:pt idx="106">
                  <c:v>111725</c:v>
                </c:pt>
                <c:pt idx="107">
                  <c:v>111730</c:v>
                </c:pt>
                <c:pt idx="108">
                  <c:v>116130</c:v>
                </c:pt>
                <c:pt idx="109">
                  <c:v>118848</c:v>
                </c:pt>
                <c:pt idx="110">
                  <c:v>126247</c:v>
                </c:pt>
                <c:pt idx="111">
                  <c:v>128907</c:v>
                </c:pt>
                <c:pt idx="112">
                  <c:v>132916</c:v>
                </c:pt>
                <c:pt idx="113">
                  <c:v>140413</c:v>
                </c:pt>
                <c:pt idx="114">
                  <c:v>145015</c:v>
                </c:pt>
                <c:pt idx="115">
                  <c:v>154221</c:v>
                </c:pt>
                <c:pt idx="116">
                  <c:v>163116</c:v>
                </c:pt>
                <c:pt idx="117">
                  <c:v>168288</c:v>
                </c:pt>
                <c:pt idx="118">
                  <c:v>175485</c:v>
                </c:pt>
                <c:pt idx="119">
                  <c:v>175893</c:v>
                </c:pt>
                <c:pt idx="120">
                  <c:v>182148</c:v>
                </c:pt>
                <c:pt idx="121">
                  <c:v>189682</c:v>
                </c:pt>
                <c:pt idx="122">
                  <c:v>194125</c:v>
                </c:pt>
                <c:pt idx="123">
                  <c:v>199851</c:v>
                </c:pt>
                <c:pt idx="124">
                  <c:v>206028</c:v>
                </c:pt>
                <c:pt idx="125">
                  <c:v>212284</c:v>
                </c:pt>
                <c:pt idx="126">
                  <c:v>217106</c:v>
                </c:pt>
                <c:pt idx="127">
                  <c:v>217569</c:v>
                </c:pt>
                <c:pt idx="128">
                  <c:v>227032</c:v>
                </c:pt>
                <c:pt idx="129">
                  <c:v>227431</c:v>
                </c:pt>
                <c:pt idx="130">
                  <c:v>229594</c:v>
                </c:pt>
                <c:pt idx="131">
                  <c:v>231228</c:v>
                </c:pt>
                <c:pt idx="132">
                  <c:v>240693</c:v>
                </c:pt>
                <c:pt idx="133">
                  <c:v>241887</c:v>
                </c:pt>
              </c:numCache>
            </c:numRef>
          </c:val>
          <c:smooth val="0"/>
        </c:ser>
        <c:dLbls>
          <c:showLegendKey val="0"/>
          <c:showVal val="0"/>
          <c:showCatName val="0"/>
          <c:showSerName val="0"/>
          <c:showPercent val="0"/>
          <c:showBubbleSize val="0"/>
        </c:dLbls>
        <c:marker val="1"/>
        <c:smooth val="0"/>
        <c:axId val="322071992"/>
        <c:axId val="322075128"/>
      </c:lineChart>
      <c:catAx>
        <c:axId val="322071992"/>
        <c:scaling>
          <c:orientation val="minMax"/>
        </c:scaling>
        <c:delete val="0"/>
        <c:axPos val="b"/>
        <c:numFmt formatCode="h:mm;@" sourceLinked="0"/>
        <c:majorTickMark val="none"/>
        <c:minorTickMark val="in"/>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322075128"/>
        <c:crosses val="autoZero"/>
        <c:auto val="1"/>
        <c:lblAlgn val="ctr"/>
        <c:lblOffset val="100"/>
        <c:tickMarkSkip val="6"/>
        <c:noMultiLvlLbl val="0"/>
      </c:catAx>
      <c:valAx>
        <c:axId val="322075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32207199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2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9A2E7B-484A-418D-8C78-89DB4D06DD3C}" type="datetimeFigureOut">
              <a:rPr lang="en-US" smtClean="0"/>
              <a:t>12/2/2015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729A6B-CBA2-40D3-BEF3-7E8662E39770}" type="slidenum">
              <a:rPr lang="en-US" smtClean="0"/>
              <a:t>‹#›</a:t>
            </a:fld>
            <a:endParaRPr lang="en-US"/>
          </a:p>
        </p:txBody>
      </p:sp>
    </p:spTree>
    <p:extLst>
      <p:ext uri="{BB962C8B-B14F-4D97-AF65-F5344CB8AC3E}">
        <p14:creationId xmlns:p14="http://schemas.microsoft.com/office/powerpoint/2010/main" val="3518917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97EE1-F9C8-4263-85E6-467AE99223FB}" type="datetimeFigureOut">
              <a:rPr lang="en-US" smtClean="0"/>
              <a:t>12/2/2015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FF9CA-36F8-48DA-B577-1CC38041C500}" type="slidenum">
              <a:rPr lang="en-US" smtClean="0"/>
              <a:t>‹#›</a:t>
            </a:fld>
            <a:endParaRPr lang="en-US"/>
          </a:p>
        </p:txBody>
      </p:sp>
    </p:spTree>
    <p:extLst>
      <p:ext uri="{BB962C8B-B14F-4D97-AF65-F5344CB8AC3E}">
        <p14:creationId xmlns:p14="http://schemas.microsoft.com/office/powerpoint/2010/main" val="2412355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 native:</a:t>
            </a:r>
          </a:p>
          <a:p>
            <a:r>
              <a:rPr lang="en-US" dirty="0" smtClean="0"/>
              <a:t>-High</a:t>
            </a:r>
            <a:r>
              <a:rPr lang="en-US" baseline="0" dirty="0" smtClean="0"/>
              <a:t> performance</a:t>
            </a:r>
          </a:p>
          <a:p>
            <a:r>
              <a:rPr lang="en-US" dirty="0" smtClean="0"/>
              <a:t>-Reliable</a:t>
            </a:r>
          </a:p>
          <a:p>
            <a:r>
              <a:rPr lang="en-US" dirty="0" smtClean="0"/>
              <a:t>-Scalable</a:t>
            </a:r>
          </a:p>
          <a:p>
            <a:r>
              <a:rPr lang="en-US" dirty="0" smtClean="0"/>
              <a:t>-Elastic</a:t>
            </a:r>
          </a:p>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0741A12-034E-4714-99DC-CE51BD07A440}" type="datetime1">
              <a:rPr lang="en-US" smtClean="0">
                <a:solidFill>
                  <a:prstClr val="black"/>
                </a:solidFill>
              </a:rPr>
              <a:t>12/2/2015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13174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catching up</a:t>
            </a:r>
          </a:p>
          <a:p>
            <a:r>
              <a:rPr lang="en-US" baseline="0" dirty="0" smtClean="0"/>
              <a:t>Leading to an imbalanced system</a:t>
            </a:r>
          </a:p>
        </p:txBody>
      </p:sp>
      <p:sp>
        <p:nvSpPr>
          <p:cNvPr id="4" name="Slide Number Placeholder 3"/>
          <p:cNvSpPr>
            <a:spLocks noGrp="1"/>
          </p:cNvSpPr>
          <p:nvPr>
            <p:ph type="sldNum" sz="quarter" idx="10"/>
          </p:nvPr>
        </p:nvSpPr>
        <p:spPr/>
        <p:txBody>
          <a:bodyPr/>
          <a:lstStyle/>
          <a:p>
            <a:fld id="{0F74D0F7-7DC2-484C-ACB4-DFD0F751EA57}" type="slidenum">
              <a:rPr lang="en-US" smtClean="0"/>
              <a:t>11</a:t>
            </a:fld>
            <a:endParaRPr lang="en-US"/>
          </a:p>
        </p:txBody>
      </p:sp>
    </p:spTree>
    <p:extLst>
      <p:ext uri="{BB962C8B-B14F-4D97-AF65-F5344CB8AC3E}">
        <p14:creationId xmlns:p14="http://schemas.microsoft.com/office/powerpoint/2010/main" val="3468977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management:</a:t>
            </a:r>
            <a:r>
              <a:rPr lang="en-US" baseline="0" dirty="0" smtClean="0"/>
              <a:t> Good, fill up least loaded machine as quickly as possible</a:t>
            </a:r>
          </a:p>
          <a:p>
            <a:endParaRPr lang="en-US" baseline="0" dirty="0" smtClean="0"/>
          </a:p>
          <a:p>
            <a:r>
              <a:rPr lang="en-US" baseline="0" dirty="0" smtClean="0"/>
              <a:t>However: Throughput for activation creation is constrained by load one machine can handle</a:t>
            </a:r>
          </a:p>
          <a:p>
            <a:r>
              <a:rPr lang="en-US" baseline="0" dirty="0" smtClean="0"/>
              <a:t>This means no scalability with amount of servers for throughput activation request!</a:t>
            </a:r>
          </a:p>
          <a:p>
            <a:endParaRPr lang="en-US" baseline="0" dirty="0" smtClean="0"/>
          </a:p>
        </p:txBody>
      </p:sp>
      <p:sp>
        <p:nvSpPr>
          <p:cNvPr id="4" name="Slide Number Placeholder 3"/>
          <p:cNvSpPr>
            <a:spLocks noGrp="1"/>
          </p:cNvSpPr>
          <p:nvPr>
            <p:ph type="sldNum" sz="quarter" idx="10"/>
          </p:nvPr>
        </p:nvSpPr>
        <p:spPr/>
        <p:txBody>
          <a:bodyPr/>
          <a:lstStyle/>
          <a:p>
            <a:fld id="{0F74D0F7-7DC2-484C-ACB4-DFD0F751EA57}"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350224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contrast</a:t>
            </a:r>
            <a:r>
              <a:rPr lang="en-US" baseline="0" dirty="0" smtClean="0"/>
              <a:t> to Random Placement, the newly added machine catches up to the rest of the machines</a:t>
            </a:r>
          </a:p>
          <a:p>
            <a:r>
              <a:rPr lang="en-US" baseline="0" dirty="0" smtClean="0"/>
              <a:t>In contrast to Greedy, we still have creations happening on the other silos simultaneously.</a:t>
            </a:r>
            <a:endParaRPr lang="en-US" dirty="0"/>
          </a:p>
        </p:txBody>
      </p:sp>
      <p:sp>
        <p:nvSpPr>
          <p:cNvPr id="4" name="Slide Number Placeholder 3"/>
          <p:cNvSpPr>
            <a:spLocks noGrp="1"/>
          </p:cNvSpPr>
          <p:nvPr>
            <p:ph type="sldNum" sz="quarter" idx="10"/>
          </p:nvPr>
        </p:nvSpPr>
        <p:spPr/>
        <p:txBody>
          <a:bodyPr/>
          <a:lstStyle/>
          <a:p>
            <a:fld id="{0F74D0F7-7DC2-484C-ACB4-DFD0F751EA57}" type="slidenum">
              <a:rPr lang="en-US" smtClean="0"/>
              <a:t>13</a:t>
            </a:fld>
            <a:endParaRPr lang="en-US"/>
          </a:p>
        </p:txBody>
      </p:sp>
    </p:spTree>
    <p:extLst>
      <p:ext uri="{BB962C8B-B14F-4D97-AF65-F5344CB8AC3E}">
        <p14:creationId xmlns:p14="http://schemas.microsoft.com/office/powerpoint/2010/main" val="2269374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n this r</a:t>
            </a:r>
            <a:r>
              <a:rPr lang="en-US" dirty="0" smtClean="0"/>
              <a:t>estart</a:t>
            </a:r>
            <a:r>
              <a:rPr lang="en-US" baseline="0" dirty="0" smtClean="0"/>
              <a:t> scenario all silos eventually catch up and the system reached a balanced state.</a:t>
            </a:r>
            <a:endParaRPr lang="en-US" dirty="0"/>
          </a:p>
        </p:txBody>
      </p:sp>
      <p:sp>
        <p:nvSpPr>
          <p:cNvPr id="4" name="Slide Number Placeholder 3"/>
          <p:cNvSpPr>
            <a:spLocks noGrp="1"/>
          </p:cNvSpPr>
          <p:nvPr>
            <p:ph type="sldNum" sz="quarter" idx="10"/>
          </p:nvPr>
        </p:nvSpPr>
        <p:spPr/>
        <p:txBody>
          <a:bodyPr/>
          <a:lstStyle/>
          <a:p>
            <a:fld id="{0F74D0F7-7DC2-484C-ACB4-DFD0F751EA57}" type="slidenum">
              <a:rPr lang="en-US" smtClean="0"/>
              <a:t>14</a:t>
            </a:fld>
            <a:endParaRPr lang="en-US"/>
          </a:p>
        </p:txBody>
      </p:sp>
    </p:spTree>
    <p:extLst>
      <p:ext uri="{BB962C8B-B14F-4D97-AF65-F5344CB8AC3E}">
        <p14:creationId xmlns:p14="http://schemas.microsoft.com/office/powerpoint/2010/main" val="2006790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DE8F6B8-7379-4E34-80A9-3F5EF1AF57FB}" type="datetime1">
              <a:rPr lang="en-US" smtClean="0">
                <a:solidFill>
                  <a:prstClr val="black"/>
                </a:solidFill>
              </a:rPr>
              <a:t>12/2/2015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55981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DE8F6B8-7379-4E34-80A9-3F5EF1AF57FB}" type="datetime1">
              <a:rPr lang="en-US" smtClean="0">
                <a:solidFill>
                  <a:prstClr val="black"/>
                </a:solidFill>
              </a:rPr>
              <a:t>12/2/2015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975846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DE8F6B8-7379-4E34-80A9-3F5EF1AF57FB}" type="datetime1">
              <a:rPr lang="en-US" smtClean="0">
                <a:solidFill>
                  <a:prstClr val="black"/>
                </a:solidFill>
              </a:rPr>
              <a:t>12/2/2015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22287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DE8F6B8-7379-4E34-80A9-3F5EF1AF57FB}" type="datetime1">
              <a:rPr lang="en-US" smtClean="0">
                <a:solidFill>
                  <a:prstClr val="black"/>
                </a:solidFill>
              </a:rPr>
              <a:t>12/2/2015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578217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4E0898C-FDAD-411B-955E-22856110FB82}" type="datetime1">
              <a:rPr lang="en-US" smtClean="0">
                <a:solidFill>
                  <a:prstClr val="black"/>
                </a:solidFill>
              </a:rPr>
              <a:t>12/2/2015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438652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C608B92-D8E0-4B3B-9B80-472FBBD44307}" type="datetime1">
              <a:rPr lang="en-US" smtClean="0">
                <a:solidFill>
                  <a:prstClr val="black"/>
                </a:solidFill>
              </a:rPr>
              <a:t>12/2/2015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16891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FD86A7-B5A4-4730-8CC1-CDDA137E72B2}" type="datetime1">
              <a:rPr lang="en-US" smtClean="0"/>
              <a:t>12/2/2015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906588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Runtime</a:t>
            </a:r>
            <a:r>
              <a:rPr lang="en-US" baseline="0" dirty="0" smtClean="0"/>
              <a:t> automatically forms a cluster that consists of a set of processes running on different nodes.</a:t>
            </a:r>
          </a:p>
        </p:txBody>
      </p:sp>
      <p:sp>
        <p:nvSpPr>
          <p:cNvPr id="4" name="Slide Number Placeholder 3"/>
          <p:cNvSpPr>
            <a:spLocks noGrp="1"/>
          </p:cNvSpPr>
          <p:nvPr>
            <p:ph type="sldNum" sz="quarter" idx="10"/>
          </p:nvPr>
        </p:nvSpPr>
        <p:spPr/>
        <p:txBody>
          <a:bodyPr/>
          <a:lstStyle/>
          <a:p>
            <a:fld id="{3EB652EC-3951-4D67-9F8A-5FDD7E9B1B90}" type="slidenum">
              <a:rPr lang="en-US" smtClean="0"/>
              <a:t>21</a:t>
            </a:fld>
            <a:endParaRPr lang="en-US"/>
          </a:p>
        </p:txBody>
      </p:sp>
    </p:spTree>
    <p:extLst>
      <p:ext uri="{BB962C8B-B14F-4D97-AF65-F5344CB8AC3E}">
        <p14:creationId xmlns:p14="http://schemas.microsoft.com/office/powerpoint/2010/main" val="3939178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DE8F6B8-7379-4E34-80A9-3F5EF1AF57FB}" type="datetime1">
              <a:rPr lang="en-US" smtClean="0">
                <a:solidFill>
                  <a:prstClr val="black"/>
                </a:solidFill>
              </a:rPr>
              <a:t>12/2/2015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907673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6B91478-781D-441A-A144-B89B35EDED62}" type="datetime1">
              <a:rPr lang="en-US" smtClean="0"/>
              <a:t>12/2/2015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96771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DE8F6B8-7379-4E34-80A9-3F5EF1AF57FB}" type="datetime1">
              <a:rPr lang="en-US" smtClean="0">
                <a:solidFill>
                  <a:prstClr val="black"/>
                </a:solidFill>
              </a:rPr>
              <a:t>12/2/2015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330262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DE8F6B8-7379-4E34-80A9-3F5EF1AF57FB}" type="datetime1">
              <a:rPr lang="en-US" smtClean="0">
                <a:solidFill>
                  <a:prstClr val="black"/>
                </a:solidFill>
              </a:rPr>
              <a:t>12/2/2015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882695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DE8F6B8-7379-4E34-80A9-3F5EF1AF57FB}" type="datetime1">
              <a:rPr lang="en-US" smtClean="0">
                <a:solidFill>
                  <a:prstClr val="black"/>
                </a:solidFill>
              </a:rPr>
              <a:t>12/2/2015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163773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DE8F6B8-7379-4E34-80A9-3F5EF1AF57FB}" type="datetime1">
              <a:rPr lang="en-US" smtClean="0">
                <a:solidFill>
                  <a:prstClr val="black"/>
                </a:solidFill>
              </a:rPr>
              <a:t>12/2/2015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132477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DE8F6B8-7379-4E34-80A9-3F5EF1AF57FB}" type="datetime1">
              <a:rPr lang="en-US" smtClean="0">
                <a:solidFill>
                  <a:prstClr val="black"/>
                </a:solidFill>
              </a:rPr>
              <a:t>12/2/2015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4119752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A2882E-D3C1-4D23-8C84-180B6D4AC175}"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19332-8438-4BFC-BCC8-7F2BEA504874}" type="slidenum">
              <a:rPr lang="en-US" smtClean="0"/>
              <a:t>‹#›</a:t>
            </a:fld>
            <a:endParaRPr lang="en-US"/>
          </a:p>
        </p:txBody>
      </p:sp>
    </p:spTree>
    <p:extLst>
      <p:ext uri="{BB962C8B-B14F-4D97-AF65-F5344CB8AC3E}">
        <p14:creationId xmlns:p14="http://schemas.microsoft.com/office/powerpoint/2010/main" val="2651113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0DA4B-C609-4FCA-B978-6302F2A09754}"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19332-8438-4BFC-BCC8-7F2BEA504874}" type="slidenum">
              <a:rPr lang="en-US" smtClean="0"/>
              <a:t>‹#›</a:t>
            </a:fld>
            <a:endParaRPr lang="en-US"/>
          </a:p>
        </p:txBody>
      </p:sp>
    </p:spTree>
    <p:extLst>
      <p:ext uri="{BB962C8B-B14F-4D97-AF65-F5344CB8AC3E}">
        <p14:creationId xmlns:p14="http://schemas.microsoft.com/office/powerpoint/2010/main" val="4143653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4DB55-34F2-4DC0-9A84-458A22A73765}"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19332-8438-4BFC-BCC8-7F2BEA504874}" type="slidenum">
              <a:rPr lang="en-US" smtClean="0"/>
              <a:t>‹#›</a:t>
            </a:fld>
            <a:endParaRPr lang="en-US"/>
          </a:p>
        </p:txBody>
      </p:sp>
    </p:spTree>
    <p:extLst>
      <p:ext uri="{BB962C8B-B14F-4D97-AF65-F5344CB8AC3E}">
        <p14:creationId xmlns:p14="http://schemas.microsoft.com/office/powerpoint/2010/main" val="3734821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11"/>
          </p:nvPr>
        </p:nvSpPr>
        <p:spPr>
          <a:xfrm>
            <a:off x="-1224803" y="589919"/>
            <a:ext cx="896425" cy="896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2"/>
          </p:nvPr>
        </p:nvSpPr>
        <p:spPr/>
        <p:txBody>
          <a:bodyPr/>
          <a:lstStyle/>
          <a:p>
            <a:fld id="{AA85C59E-F4BB-44B7-9C8A-533CB468ECB1}" type="datetime1">
              <a:rPr lang="en-US" smtClean="0"/>
              <a:t>12/2/2015</a:t>
            </a:fld>
            <a:endParaRPr lang="en-US"/>
          </a:p>
        </p:txBody>
      </p:sp>
      <p:sp>
        <p:nvSpPr>
          <p:cNvPr id="7" name="Footer Placeholder 6"/>
          <p:cNvSpPr>
            <a:spLocks noGrp="1"/>
          </p:cNvSpPr>
          <p:nvPr>
            <p:ph type="ftr" sz="quarter" idx="13"/>
          </p:nvPr>
        </p:nvSpPr>
        <p:spPr/>
        <p:txBody>
          <a:bodyPr/>
          <a:lstStyle/>
          <a:p>
            <a:endParaRPr lang="en-US"/>
          </a:p>
        </p:txBody>
      </p:sp>
      <p:sp>
        <p:nvSpPr>
          <p:cNvPr id="8" name="Slide Number Placeholder 7"/>
          <p:cNvSpPr>
            <a:spLocks noGrp="1"/>
          </p:cNvSpPr>
          <p:nvPr>
            <p:ph type="sldNum" sz="quarter" idx="14"/>
          </p:nvPr>
        </p:nvSpPr>
        <p:spPr/>
        <p:txBody>
          <a:bodyPr/>
          <a:lstStyle/>
          <a:p>
            <a:fld id="{64419332-8438-4BFC-BCC8-7F2BEA504874}" type="slidenum">
              <a:rPr lang="en-US" smtClean="0"/>
              <a:t>‹#›</a:t>
            </a:fld>
            <a:endParaRPr lang="en-US"/>
          </a:p>
        </p:txBody>
      </p:sp>
    </p:spTree>
    <p:extLst>
      <p:ext uri="{BB962C8B-B14F-4D97-AF65-F5344CB8AC3E}">
        <p14:creationId xmlns:p14="http://schemas.microsoft.com/office/powerpoint/2010/main" val="269908483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1224803" y="589919"/>
            <a:ext cx="896425" cy="896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2"/>
          </p:nvPr>
        </p:nvSpPr>
        <p:spPr/>
        <p:txBody>
          <a:bodyPr/>
          <a:lstStyle/>
          <a:p>
            <a:fld id="{D1AED4A1-3B38-4B4C-AFCF-C6A12F830FED}" type="datetime1">
              <a:rPr lang="en-US" smtClean="0"/>
              <a:t>12/2/2015</a:t>
            </a:fld>
            <a:endParaRPr lang="en-US"/>
          </a:p>
        </p:txBody>
      </p:sp>
      <p:sp>
        <p:nvSpPr>
          <p:cNvPr id="6" name="Footer Placeholder 5"/>
          <p:cNvSpPr>
            <a:spLocks noGrp="1"/>
          </p:cNvSpPr>
          <p:nvPr>
            <p:ph type="ftr" sz="quarter" idx="13"/>
          </p:nvPr>
        </p:nvSpPr>
        <p:spPr/>
        <p:txBody>
          <a:bodyPr/>
          <a:lstStyle/>
          <a:p>
            <a:endParaRPr lang="en-US"/>
          </a:p>
        </p:txBody>
      </p:sp>
      <p:sp>
        <p:nvSpPr>
          <p:cNvPr id="7" name="Slide Number Placeholder 6"/>
          <p:cNvSpPr>
            <a:spLocks noGrp="1"/>
          </p:cNvSpPr>
          <p:nvPr>
            <p:ph type="sldNum" sz="quarter" idx="14"/>
          </p:nvPr>
        </p:nvSpPr>
        <p:spPr/>
        <p:txBody>
          <a:bodyPr/>
          <a:lstStyle/>
          <a:p>
            <a:fld id="{64419332-8438-4BFC-BCC8-7F2BEA504874}" type="slidenum">
              <a:rPr lang="en-US" smtClean="0"/>
              <a:t>‹#›</a:t>
            </a:fld>
            <a:endParaRPr lang="en-US"/>
          </a:p>
        </p:txBody>
      </p:sp>
    </p:spTree>
    <p:extLst>
      <p:ext uri="{BB962C8B-B14F-4D97-AF65-F5344CB8AC3E}">
        <p14:creationId xmlns:p14="http://schemas.microsoft.com/office/powerpoint/2010/main" val="167077139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 Master text styles</a:t>
            </a:r>
          </a:p>
        </p:txBody>
      </p:sp>
      <p:sp>
        <p:nvSpPr>
          <p:cNvPr id="2" name="Date Placeholder 1"/>
          <p:cNvSpPr>
            <a:spLocks noGrp="1"/>
          </p:cNvSpPr>
          <p:nvPr>
            <p:ph type="dt" sz="half" idx="12"/>
          </p:nvPr>
        </p:nvSpPr>
        <p:spPr/>
        <p:txBody>
          <a:bodyPr/>
          <a:lstStyle/>
          <a:p>
            <a:fld id="{C6C77723-51D4-446A-977F-F89B0B70E127}" type="datetime1">
              <a:rPr lang="en-US" smtClean="0"/>
              <a:t>12/2/2015</a:t>
            </a:fld>
            <a:endParaRPr lang="en-US"/>
          </a:p>
        </p:txBody>
      </p:sp>
      <p:sp>
        <p:nvSpPr>
          <p:cNvPr id="5" name="Footer Placeholder 4"/>
          <p:cNvSpPr>
            <a:spLocks noGrp="1"/>
          </p:cNvSpPr>
          <p:nvPr>
            <p:ph type="ftr" sz="quarter" idx="13"/>
          </p:nvPr>
        </p:nvSpPr>
        <p:spPr/>
        <p:txBody>
          <a:bodyPr/>
          <a:lstStyle/>
          <a:p>
            <a:endParaRPr lang="en-US"/>
          </a:p>
        </p:txBody>
      </p:sp>
      <p:sp>
        <p:nvSpPr>
          <p:cNvPr id="7" name="Slide Number Placeholder 6"/>
          <p:cNvSpPr>
            <a:spLocks noGrp="1"/>
          </p:cNvSpPr>
          <p:nvPr>
            <p:ph type="sldNum" sz="quarter" idx="14"/>
          </p:nvPr>
        </p:nvSpPr>
        <p:spPr/>
        <p:txBody>
          <a:bodyPr/>
          <a:lstStyle/>
          <a:p>
            <a:fld id="{64419332-8438-4BFC-BCC8-7F2BEA504874}" type="slidenum">
              <a:rPr lang="en-US" smtClean="0"/>
              <a:t>‹#›</a:t>
            </a:fld>
            <a:endParaRPr lang="en-US"/>
          </a:p>
        </p:txBody>
      </p:sp>
    </p:spTree>
    <p:extLst>
      <p:ext uri="{BB962C8B-B14F-4D97-AF65-F5344CB8AC3E}">
        <p14:creationId xmlns:p14="http://schemas.microsoft.com/office/powerpoint/2010/main" val="152486240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1224803" y="589919"/>
            <a:ext cx="896425" cy="896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2"/>
          </p:nvPr>
        </p:nvSpPr>
        <p:spPr/>
        <p:txBody>
          <a:bodyPr/>
          <a:lstStyle/>
          <a:p>
            <a:fld id="{ED23AEF3-CC56-4301-8BA9-7C1013843B76}" type="datetime1">
              <a:rPr lang="en-US" smtClean="0"/>
              <a:t>12/2/2015</a:t>
            </a:fld>
            <a:endParaRPr lang="en-US"/>
          </a:p>
        </p:txBody>
      </p:sp>
      <p:sp>
        <p:nvSpPr>
          <p:cNvPr id="6" name="Footer Placeholder 5"/>
          <p:cNvSpPr>
            <a:spLocks noGrp="1"/>
          </p:cNvSpPr>
          <p:nvPr>
            <p:ph type="ftr" sz="quarter" idx="13"/>
          </p:nvPr>
        </p:nvSpPr>
        <p:spPr/>
        <p:txBody>
          <a:bodyPr/>
          <a:lstStyle/>
          <a:p>
            <a:endParaRPr lang="en-US"/>
          </a:p>
        </p:txBody>
      </p:sp>
      <p:sp>
        <p:nvSpPr>
          <p:cNvPr id="7" name="Slide Number Placeholder 6"/>
          <p:cNvSpPr>
            <a:spLocks noGrp="1"/>
          </p:cNvSpPr>
          <p:nvPr>
            <p:ph type="sldNum" sz="quarter" idx="14"/>
          </p:nvPr>
        </p:nvSpPr>
        <p:spPr/>
        <p:txBody>
          <a:bodyPr/>
          <a:lstStyle/>
          <a:p>
            <a:fld id="{64419332-8438-4BFC-BCC8-7F2BEA504874}" type="slidenum">
              <a:rPr lang="en-US" smtClean="0"/>
              <a:t>‹#›</a:t>
            </a:fld>
            <a:endParaRPr lang="en-US"/>
          </a:p>
        </p:txBody>
      </p:sp>
    </p:spTree>
    <p:extLst>
      <p:ext uri="{BB962C8B-B14F-4D97-AF65-F5344CB8AC3E}">
        <p14:creationId xmlns:p14="http://schemas.microsoft.com/office/powerpoint/2010/main" val="45437781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1224803" y="589919"/>
            <a:ext cx="896425" cy="896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2"/>
          </p:nvPr>
        </p:nvSpPr>
        <p:spPr/>
        <p:txBody>
          <a:bodyPr/>
          <a:lstStyle/>
          <a:p>
            <a:fld id="{049C0756-C0E3-4D9B-9F53-407F08CCAA1F}" type="datetime1">
              <a:rPr lang="en-US" smtClean="0"/>
              <a:t>12/2/2015</a:t>
            </a:fld>
            <a:endParaRPr lang="en-US"/>
          </a:p>
        </p:txBody>
      </p:sp>
      <p:sp>
        <p:nvSpPr>
          <p:cNvPr id="6" name="Footer Placeholder 5"/>
          <p:cNvSpPr>
            <a:spLocks noGrp="1"/>
          </p:cNvSpPr>
          <p:nvPr>
            <p:ph type="ftr" sz="quarter" idx="13"/>
          </p:nvPr>
        </p:nvSpPr>
        <p:spPr/>
        <p:txBody>
          <a:bodyPr/>
          <a:lstStyle/>
          <a:p>
            <a:endParaRPr lang="en-US"/>
          </a:p>
        </p:txBody>
      </p:sp>
      <p:sp>
        <p:nvSpPr>
          <p:cNvPr id="7" name="Slide Number Placeholder 6"/>
          <p:cNvSpPr>
            <a:spLocks noGrp="1"/>
          </p:cNvSpPr>
          <p:nvPr>
            <p:ph type="sldNum" sz="quarter" idx="14"/>
          </p:nvPr>
        </p:nvSpPr>
        <p:spPr/>
        <p:txBody>
          <a:bodyPr/>
          <a:lstStyle/>
          <a:p>
            <a:fld id="{64419332-8438-4BFC-BCC8-7F2BEA504874}" type="slidenum">
              <a:rPr lang="en-US" smtClean="0"/>
              <a:t>‹#›</a:t>
            </a:fld>
            <a:endParaRPr lang="en-US"/>
          </a:p>
        </p:txBody>
      </p:sp>
    </p:spTree>
    <p:extLst>
      <p:ext uri="{BB962C8B-B14F-4D97-AF65-F5344CB8AC3E}">
        <p14:creationId xmlns:p14="http://schemas.microsoft.com/office/powerpoint/2010/main" val="62585945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a:xfrm>
            <a:off x="-1224803" y="589919"/>
            <a:ext cx="896425" cy="896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2"/>
          </p:nvPr>
        </p:nvSpPr>
        <p:spPr/>
        <p:txBody>
          <a:bodyPr/>
          <a:lstStyle/>
          <a:p>
            <a:fld id="{6A343983-B386-4B12-9560-A6076A6755F9}" type="datetime1">
              <a:rPr lang="en-US" smtClean="0"/>
              <a:t>12/2/2015</a:t>
            </a:fld>
            <a:endParaRPr lang="en-US"/>
          </a:p>
        </p:txBody>
      </p:sp>
      <p:sp>
        <p:nvSpPr>
          <p:cNvPr id="6" name="Footer Placeholder 5"/>
          <p:cNvSpPr>
            <a:spLocks noGrp="1"/>
          </p:cNvSpPr>
          <p:nvPr>
            <p:ph type="ftr" sz="quarter" idx="13"/>
          </p:nvPr>
        </p:nvSpPr>
        <p:spPr/>
        <p:txBody>
          <a:bodyPr/>
          <a:lstStyle/>
          <a:p>
            <a:endParaRPr lang="en-US"/>
          </a:p>
        </p:txBody>
      </p:sp>
      <p:sp>
        <p:nvSpPr>
          <p:cNvPr id="7" name="Slide Number Placeholder 6"/>
          <p:cNvSpPr>
            <a:spLocks noGrp="1"/>
          </p:cNvSpPr>
          <p:nvPr>
            <p:ph type="sldNum" sz="quarter" idx="14"/>
          </p:nvPr>
        </p:nvSpPr>
        <p:spPr/>
        <p:txBody>
          <a:bodyPr/>
          <a:lstStyle/>
          <a:p>
            <a:fld id="{64419332-8438-4BFC-BCC8-7F2BEA504874}" type="slidenum">
              <a:rPr lang="en-US" smtClean="0"/>
              <a:t>‹#›</a:t>
            </a:fld>
            <a:endParaRPr lang="en-US"/>
          </a:p>
        </p:txBody>
      </p:sp>
    </p:spTree>
    <p:extLst>
      <p:ext uri="{BB962C8B-B14F-4D97-AF65-F5344CB8AC3E}">
        <p14:creationId xmlns:p14="http://schemas.microsoft.com/office/powerpoint/2010/main" val="400246845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4B5D3-BEC4-4537-AB54-AB4E4C8D9E46}"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19332-8438-4BFC-BCC8-7F2BEA504874}" type="slidenum">
              <a:rPr lang="en-US" smtClean="0"/>
              <a:t>‹#›</a:t>
            </a:fld>
            <a:endParaRPr lang="en-US"/>
          </a:p>
        </p:txBody>
      </p:sp>
    </p:spTree>
    <p:extLst>
      <p:ext uri="{BB962C8B-B14F-4D97-AF65-F5344CB8AC3E}">
        <p14:creationId xmlns:p14="http://schemas.microsoft.com/office/powerpoint/2010/main" val="40636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97FDAF-CCD3-43E9-AC1B-C4EDE46696B2}"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19332-8438-4BFC-BCC8-7F2BEA504874}" type="slidenum">
              <a:rPr lang="en-US" smtClean="0"/>
              <a:t>‹#›</a:t>
            </a:fld>
            <a:endParaRPr lang="en-US"/>
          </a:p>
        </p:txBody>
      </p:sp>
    </p:spTree>
    <p:extLst>
      <p:ext uri="{BB962C8B-B14F-4D97-AF65-F5344CB8AC3E}">
        <p14:creationId xmlns:p14="http://schemas.microsoft.com/office/powerpoint/2010/main" val="2164029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C0A11D-0813-4F40-A607-05BDA2F8ACD4}" type="datetime1">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19332-8438-4BFC-BCC8-7F2BEA504874}" type="slidenum">
              <a:rPr lang="en-US" smtClean="0"/>
              <a:t>‹#›</a:t>
            </a:fld>
            <a:endParaRPr lang="en-US"/>
          </a:p>
        </p:txBody>
      </p:sp>
    </p:spTree>
    <p:extLst>
      <p:ext uri="{BB962C8B-B14F-4D97-AF65-F5344CB8AC3E}">
        <p14:creationId xmlns:p14="http://schemas.microsoft.com/office/powerpoint/2010/main" val="187681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585805-FD9A-43B3-A80F-A082BF863599}" type="datetime1">
              <a:rPr lang="en-US" smtClean="0"/>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419332-8438-4BFC-BCC8-7F2BEA504874}" type="slidenum">
              <a:rPr lang="en-US" smtClean="0"/>
              <a:t>‹#›</a:t>
            </a:fld>
            <a:endParaRPr lang="en-US"/>
          </a:p>
        </p:txBody>
      </p:sp>
    </p:spTree>
    <p:extLst>
      <p:ext uri="{BB962C8B-B14F-4D97-AF65-F5344CB8AC3E}">
        <p14:creationId xmlns:p14="http://schemas.microsoft.com/office/powerpoint/2010/main" val="30962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B92F5B-001E-4123-B9FD-5178419C61F5}" type="datetime1">
              <a:rPr lang="en-US" smtClean="0"/>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419332-8438-4BFC-BCC8-7F2BEA504874}" type="slidenum">
              <a:rPr lang="en-US" smtClean="0"/>
              <a:t>‹#›</a:t>
            </a:fld>
            <a:endParaRPr lang="en-US"/>
          </a:p>
        </p:txBody>
      </p:sp>
    </p:spTree>
    <p:extLst>
      <p:ext uri="{BB962C8B-B14F-4D97-AF65-F5344CB8AC3E}">
        <p14:creationId xmlns:p14="http://schemas.microsoft.com/office/powerpoint/2010/main" val="3319075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91024-BC11-4389-8998-AF7CB9F39D74}" type="datetime1">
              <a:rPr lang="en-US" smtClean="0"/>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419332-8438-4BFC-BCC8-7F2BEA504874}" type="slidenum">
              <a:rPr lang="en-US" smtClean="0"/>
              <a:t>‹#›</a:t>
            </a:fld>
            <a:endParaRPr lang="en-US"/>
          </a:p>
        </p:txBody>
      </p:sp>
    </p:spTree>
    <p:extLst>
      <p:ext uri="{BB962C8B-B14F-4D97-AF65-F5344CB8AC3E}">
        <p14:creationId xmlns:p14="http://schemas.microsoft.com/office/powerpoint/2010/main" val="46316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FE1CB-7BBC-403C-86F7-49A733AAFEC0}" type="datetime1">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19332-8438-4BFC-BCC8-7F2BEA504874}" type="slidenum">
              <a:rPr lang="en-US" smtClean="0"/>
              <a:t>‹#›</a:t>
            </a:fld>
            <a:endParaRPr lang="en-US"/>
          </a:p>
        </p:txBody>
      </p:sp>
    </p:spTree>
    <p:extLst>
      <p:ext uri="{BB962C8B-B14F-4D97-AF65-F5344CB8AC3E}">
        <p14:creationId xmlns:p14="http://schemas.microsoft.com/office/powerpoint/2010/main" val="247490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48D7E9-9310-44D2-9589-A4FDA1629C62}" type="datetime1">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19332-8438-4BFC-BCC8-7F2BEA504874}" type="slidenum">
              <a:rPr lang="en-US" smtClean="0"/>
              <a:t>‹#›</a:t>
            </a:fld>
            <a:endParaRPr lang="en-US"/>
          </a:p>
        </p:txBody>
      </p:sp>
    </p:spTree>
    <p:extLst>
      <p:ext uri="{BB962C8B-B14F-4D97-AF65-F5344CB8AC3E}">
        <p14:creationId xmlns:p14="http://schemas.microsoft.com/office/powerpoint/2010/main" val="166515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77723-51D4-446A-977F-F89B0B70E127}" type="datetime1">
              <a:rPr lang="en-US" smtClean="0"/>
              <a:t>12/2/2015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19332-8438-4BFC-BCC8-7F2BEA504874}" type="slidenum">
              <a:rPr lang="en-US" smtClean="0"/>
              <a:t>‹#›</a:t>
            </a:fld>
            <a:endParaRPr lang="en-US"/>
          </a:p>
        </p:txBody>
      </p:sp>
    </p:spTree>
    <p:extLst>
      <p:ext uri="{BB962C8B-B14F-4D97-AF65-F5344CB8AC3E}">
        <p14:creationId xmlns:p14="http://schemas.microsoft.com/office/powerpoint/2010/main" val="341169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4" r:id="rId14"/>
    <p:sldLayoutId id="2147483665" r:id="rId15"/>
    <p:sldLayoutId id="2147483667" r:id="rId16"/>
    <p:sldLayoutId id="2147483669"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otnet/orleans/pulls?q=is:pr+author:dVakulen+is:closed"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64419332-8438-4BFC-BCC8-7F2BEA504874}" type="slidenum">
              <a:rPr lang="en-US" smtClean="0"/>
              <a:t>1</a:t>
            </a:fld>
            <a:endParaRPr lang="en-US"/>
          </a:p>
        </p:txBody>
      </p:sp>
      <p:sp>
        <p:nvSpPr>
          <p:cNvPr id="6" name="Title 1"/>
          <p:cNvSpPr>
            <a:spLocks noGrp="1"/>
          </p:cNvSpPr>
          <p:nvPr>
            <p:ph type="title"/>
          </p:nvPr>
        </p:nvSpPr>
        <p:spPr>
          <a:xfrm>
            <a:off x="269303" y="462934"/>
            <a:ext cx="11653459" cy="5603015"/>
          </a:xfrm>
        </p:spPr>
        <p:txBody>
          <a:bodyPr>
            <a:normAutofit/>
          </a:bodyPr>
          <a:lstStyle/>
          <a:p>
            <a:pPr algn="ctr"/>
            <a:r>
              <a:rPr lang="en-US" sz="7200" dirty="0" smtClean="0"/>
              <a:t>Balancing Techniques</a:t>
            </a:r>
            <a:br>
              <a:rPr lang="en-US" sz="7200" dirty="0" smtClean="0"/>
            </a:br>
            <a:r>
              <a:rPr lang="en-US" sz="7200" dirty="0" smtClean="0"/>
              <a:t>in Orleans </a:t>
            </a:r>
            <a:r>
              <a:rPr lang="en-US" dirty="0" smtClean="0"/>
              <a:t/>
            </a:r>
            <a:br>
              <a:rPr lang="en-US" dirty="0" smtClean="0"/>
            </a:br>
            <a:r>
              <a:rPr lang="en-US" sz="4313" dirty="0" smtClean="0"/>
              <a:t/>
            </a:r>
            <a:br>
              <a:rPr lang="en-US" sz="4313" dirty="0" smtClean="0"/>
            </a:br>
            <a:r>
              <a:rPr lang="en-US" sz="4313" dirty="0" smtClean="0"/>
              <a:t/>
            </a:r>
            <a:br>
              <a:rPr lang="en-US" sz="4313" dirty="0" smtClean="0"/>
            </a:br>
            <a:r>
              <a:rPr lang="en-US" sz="4313" dirty="0" smtClean="0"/>
              <a:t>Gabriel </a:t>
            </a:r>
            <a:r>
              <a:rPr lang="en-US" sz="4313" dirty="0" err="1" smtClean="0"/>
              <a:t>Kliot</a:t>
            </a:r>
            <a:r>
              <a:rPr lang="en-US" sz="4313" dirty="0" smtClean="0"/>
              <a:t/>
            </a:r>
            <a:br>
              <a:rPr lang="en-US" sz="4313" dirty="0" smtClean="0"/>
            </a:br>
            <a:r>
              <a:rPr lang="en-US" sz="4313" dirty="0" smtClean="0"/>
              <a:t/>
            </a:r>
            <a:br>
              <a:rPr lang="en-US" sz="4313" dirty="0" smtClean="0"/>
            </a:br>
            <a:r>
              <a:rPr lang="en-US" sz="3100" dirty="0" smtClean="0"/>
              <a:t>Internal Presentation </a:t>
            </a:r>
            <a:r>
              <a:rPr lang="en-US" sz="3100" dirty="0" smtClean="0"/>
              <a:t>in Google Kirkland</a:t>
            </a:r>
            <a:r>
              <a:rPr lang="en-US" sz="3100" dirty="0"/>
              <a:t> </a:t>
            </a:r>
            <a:r>
              <a:rPr lang="en-US" sz="3100" dirty="0" smtClean="0"/>
              <a:t>- </a:t>
            </a:r>
            <a:r>
              <a:rPr lang="en-US" sz="3100" dirty="0" smtClean="0"/>
              <a:t>December </a:t>
            </a:r>
            <a:r>
              <a:rPr lang="en-US" sz="3100" dirty="0" smtClean="0"/>
              <a:t>1, 2015</a:t>
            </a:r>
            <a:br>
              <a:rPr lang="en-US" sz="3100" dirty="0" smtClean="0"/>
            </a:br>
            <a:endParaRPr lang="en-US" dirty="0"/>
          </a:p>
        </p:txBody>
      </p:sp>
    </p:spTree>
    <p:extLst>
      <p:ext uri="{BB962C8B-B14F-4D97-AF65-F5344CB8AC3E}">
        <p14:creationId xmlns:p14="http://schemas.microsoft.com/office/powerpoint/2010/main" val="275800790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4"/>
            <a:ext cx="11922761" cy="5074466"/>
          </a:xfrm>
        </p:spPr>
        <p:txBody>
          <a:bodyPr/>
          <a:lstStyle/>
          <a:p>
            <a:pPr>
              <a:spcBef>
                <a:spcPts val="1765"/>
              </a:spcBef>
            </a:pPr>
            <a:r>
              <a:rPr lang="en-US" dirty="0" smtClean="0"/>
              <a:t>Load based placement</a:t>
            </a:r>
          </a:p>
          <a:p>
            <a:pPr lvl="1">
              <a:spcBef>
                <a:spcPts val="1765"/>
              </a:spcBef>
            </a:pPr>
            <a:r>
              <a:rPr lang="en-US" dirty="0" smtClean="0"/>
              <a:t>Servers periodically tell each other their load characteristics: CPU, memory, #actors, …</a:t>
            </a:r>
          </a:p>
          <a:p>
            <a:pPr lvl="2">
              <a:spcBef>
                <a:spcPts val="1765"/>
              </a:spcBef>
            </a:pPr>
            <a:r>
              <a:rPr lang="en-US" dirty="0" smtClean="0"/>
              <a:t>Want a robust algorithm that copes with incomplete and outdated/missing reports</a:t>
            </a:r>
          </a:p>
          <a:p>
            <a:pPr lvl="2">
              <a:spcBef>
                <a:spcPts val="1765"/>
              </a:spcBef>
            </a:pPr>
            <a:r>
              <a:rPr lang="en-US" dirty="0" smtClean="0"/>
              <a:t>Want to work well even with infrequent reports</a:t>
            </a:r>
          </a:p>
          <a:p>
            <a:pPr lvl="1">
              <a:spcBef>
                <a:spcPts val="1765"/>
              </a:spcBef>
            </a:pPr>
            <a:r>
              <a:rPr lang="en-US" dirty="0" smtClean="0"/>
              <a:t>Allocate on least loaded – not good! Overloads this server, plus limits the rate of allocation until he catches up</a:t>
            </a:r>
          </a:p>
          <a:p>
            <a:pPr lvl="1">
              <a:spcBef>
                <a:spcPts val="1765"/>
              </a:spcBef>
            </a:pPr>
            <a:r>
              <a:rPr lang="en-US" dirty="0" smtClean="0"/>
              <a:t>Inherent tradeoff between catch up time and </a:t>
            </a:r>
            <a:r>
              <a:rPr lang="en-US" dirty="0" err="1" smtClean="0"/>
              <a:t>admittable</a:t>
            </a:r>
            <a:r>
              <a:rPr lang="en-US" dirty="0" smtClean="0"/>
              <a:t> load during catch up</a:t>
            </a:r>
          </a:p>
          <a:p>
            <a:pPr lvl="1">
              <a:spcBef>
                <a:spcPts val="1765"/>
              </a:spcBef>
            </a:pPr>
            <a:r>
              <a:rPr lang="en-US" b="1" dirty="0" smtClean="0"/>
              <a:t>Power of K choices is a good tradeoff strategy</a:t>
            </a:r>
            <a:r>
              <a:rPr lang="en-US" dirty="0" smtClean="0"/>
              <a:t>: K=n gives least loaded, K=1 gives random, </a:t>
            </a:r>
            <a:r>
              <a:rPr lang="en-US" smtClean="0"/>
              <a:t>K=2 is very good middle ground</a:t>
            </a:r>
            <a:endParaRPr lang="en-US" dirty="0" smtClean="0"/>
          </a:p>
          <a:p>
            <a:pPr lvl="1">
              <a:spcBef>
                <a:spcPts val="1765"/>
              </a:spcBef>
            </a:pPr>
            <a:r>
              <a:rPr lang="en-US" dirty="0" smtClean="0"/>
              <a:t>Pick 2 servers at random, </a:t>
            </a:r>
            <a:r>
              <a:rPr lang="en-US" smtClean="0"/>
              <a:t>place on </a:t>
            </a:r>
            <a:r>
              <a:rPr lang="en-US" dirty="0" smtClean="0"/>
              <a:t>least loaded</a:t>
            </a:r>
          </a:p>
        </p:txBody>
      </p:sp>
      <p:sp>
        <p:nvSpPr>
          <p:cNvPr id="14" name="Title 13"/>
          <p:cNvSpPr>
            <a:spLocks noGrp="1"/>
          </p:cNvSpPr>
          <p:nvPr>
            <p:ph type="title"/>
          </p:nvPr>
        </p:nvSpPr>
        <p:spPr>
          <a:xfrm>
            <a:off x="269241" y="289957"/>
            <a:ext cx="11655840" cy="899537"/>
          </a:xfrm>
        </p:spPr>
        <p:txBody>
          <a:bodyPr>
            <a:normAutofit/>
          </a:bodyPr>
          <a:lstStyle/>
          <a:p>
            <a:pPr algn="ctr">
              <a:spcBef>
                <a:spcPts val="1765"/>
              </a:spcBef>
            </a:pPr>
            <a:r>
              <a:rPr lang="en-US" sz="4800" b="1" dirty="0">
                <a:effectLst>
                  <a:outerShdw blurRad="38100" dist="38100" dir="2700000" algn="tl">
                    <a:srgbClr val="000000">
                      <a:alpha val="43137"/>
                    </a:srgbClr>
                  </a:outerShdw>
                </a:effectLst>
              </a:rPr>
              <a:t>Placement </a:t>
            </a:r>
            <a:r>
              <a:rPr lang="en-US" sz="4800" b="1" dirty="0" smtClean="0">
                <a:effectLst>
                  <a:outerShdw blurRad="38100" dist="38100" dir="2700000" algn="tl">
                    <a:srgbClr val="000000">
                      <a:alpha val="43137"/>
                    </a:srgbClr>
                  </a:outerShdw>
                </a:effectLst>
              </a:rPr>
              <a:t>Strategies - 2</a:t>
            </a:r>
            <a:endParaRPr lang="en-US" sz="4800" b="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4"/>
          </p:nvPr>
        </p:nvSpPr>
        <p:spPr/>
        <p:txBody>
          <a:bodyPr/>
          <a:lstStyle/>
          <a:p>
            <a:fld id="{64419332-8438-4BFC-BCC8-7F2BEA504874}" type="slidenum">
              <a:rPr lang="en-US" smtClean="0"/>
              <a:t>10</a:t>
            </a:fld>
            <a:endParaRPr lang="en-US"/>
          </a:p>
        </p:txBody>
      </p:sp>
    </p:spTree>
    <p:custDataLst>
      <p:tags r:id="rId1"/>
    </p:custDataLst>
    <p:extLst>
      <p:ext uri="{BB962C8B-B14F-4D97-AF65-F5344CB8AC3E}">
        <p14:creationId xmlns:p14="http://schemas.microsoft.com/office/powerpoint/2010/main" val="2328522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 calcmode="lin" valueType="num">
                                      <p:cBhvr additive="base">
                                        <p:cTn id="13"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 calcmode="lin" valueType="num">
                                      <p:cBhvr additive="base">
                                        <p:cTn id="23"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effectLst>
                  <a:outerShdw blurRad="38100" dist="38100" dir="2700000" algn="tl">
                    <a:srgbClr val="000000">
                      <a:alpha val="43137"/>
                    </a:srgbClr>
                  </a:outerShdw>
                </a:effectLst>
              </a:rPr>
              <a:t>Random: Adding Servers</a:t>
            </a:r>
            <a:endParaRPr lang="en-US" sz="4800" b="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6" name="ActivationCount"/>
          <p:cNvGraphicFramePr>
            <a:graphicFrameLocks noGrp="1"/>
          </p:cNvGraphicFramePr>
          <p:nvPr>
            <p:ph idx="1"/>
            <p:extLst/>
          </p:nvPr>
        </p:nvGraphicFramePr>
        <p:xfrm>
          <a:off x="1981200" y="1600201"/>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45872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effectLst>
                  <a:outerShdw blurRad="38100" dist="38100" dir="2700000" algn="tl">
                    <a:srgbClr val="000000">
                      <a:alpha val="43137"/>
                    </a:srgbClr>
                  </a:outerShdw>
                </a:effectLst>
              </a:rPr>
              <a:t>Greedy: </a:t>
            </a:r>
            <a:r>
              <a:rPr lang="en-US" sz="4800" b="1" dirty="0">
                <a:effectLst>
                  <a:outerShdw blurRad="38100" dist="38100" dir="2700000" algn="tl">
                    <a:srgbClr val="000000">
                      <a:alpha val="43137"/>
                    </a:srgbClr>
                  </a:outerShdw>
                </a:effectLst>
              </a:rPr>
              <a:t>Adding Servers</a:t>
            </a: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dirty="0">
              <a:solidFill>
                <a:prstClr val="black">
                  <a:tint val="75000"/>
                </a:prstClr>
              </a:solidFill>
            </a:endParaRPr>
          </a:p>
        </p:txBody>
      </p:sp>
      <p:graphicFrame>
        <p:nvGraphicFramePr>
          <p:cNvPr id="5" name="ActivationCount"/>
          <p:cNvGraphicFramePr>
            <a:graphicFrameLocks noGrp="1"/>
          </p:cNvGraphicFramePr>
          <p:nvPr>
            <p:ph idx="1"/>
            <p:extLst/>
          </p:nvPr>
        </p:nvGraphicFramePr>
        <p:xfrm>
          <a:off x="1981200" y="1600201"/>
          <a:ext cx="8229600" cy="4525963"/>
        </p:xfrm>
        <a:graphic>
          <a:graphicData uri="http://schemas.openxmlformats.org/drawingml/2006/chart">
            <c:chart xmlns:c="http://schemas.openxmlformats.org/drawingml/2006/chart" xmlns:r="http://schemas.openxmlformats.org/officeDocument/2006/relationships" r:id="rId3"/>
          </a:graphicData>
        </a:graphic>
      </p:graphicFrame>
      <p:cxnSp>
        <p:nvCxnSpPr>
          <p:cNvPr id="21" name="Straight Arrow Connector 20"/>
          <p:cNvCxnSpPr/>
          <p:nvPr/>
        </p:nvCxnSpPr>
        <p:spPr>
          <a:xfrm>
            <a:off x="5334000" y="3733800"/>
            <a:ext cx="228600" cy="304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a:off x="3520873" y="3364468"/>
            <a:ext cx="2963953"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solidFill>
                  <a:prstClr val="black"/>
                </a:solidFill>
              </a:rPr>
              <a:t>No creations on old machines</a:t>
            </a:r>
          </a:p>
        </p:txBody>
      </p:sp>
      <p:cxnSp>
        <p:nvCxnSpPr>
          <p:cNvPr id="23" name="Straight Arrow Connector 22"/>
          <p:cNvCxnSpPr/>
          <p:nvPr/>
        </p:nvCxnSpPr>
        <p:spPr>
          <a:xfrm flipH="1" flipV="1">
            <a:off x="5943600" y="4648200"/>
            <a:ext cx="685800" cy="2608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6629400" y="4724400"/>
            <a:ext cx="3488776"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solidFill>
                  <a:prstClr val="black"/>
                </a:solidFill>
              </a:rPr>
              <a:t>Pushed everything to new machine</a:t>
            </a:r>
          </a:p>
        </p:txBody>
      </p:sp>
    </p:spTree>
    <p:extLst>
      <p:ext uri="{BB962C8B-B14F-4D97-AF65-F5344CB8AC3E}">
        <p14:creationId xmlns:p14="http://schemas.microsoft.com/office/powerpoint/2010/main" val="3670320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7" y="365125"/>
            <a:ext cx="11096223" cy="1325563"/>
          </a:xfrm>
        </p:spPr>
        <p:txBody>
          <a:bodyPr>
            <a:noAutofit/>
          </a:bodyPr>
          <a:lstStyle/>
          <a:p>
            <a:r>
              <a:rPr lang="en-US" sz="4800" b="1" dirty="0" smtClean="0">
                <a:effectLst>
                  <a:outerShdw blurRad="38100" dist="38100" dir="2700000" algn="tl">
                    <a:srgbClr val="000000">
                      <a:alpha val="43137"/>
                    </a:srgbClr>
                  </a:outerShdw>
                </a:effectLst>
              </a:rPr>
              <a:t>Power of 2: Catching </a:t>
            </a:r>
            <a:r>
              <a:rPr lang="en-US" sz="4800" b="1" dirty="0">
                <a:effectLst>
                  <a:outerShdw blurRad="38100" dist="38100" dir="2700000" algn="tl">
                    <a:srgbClr val="000000">
                      <a:alpha val="43137"/>
                    </a:srgbClr>
                  </a:outerShdw>
                </a:effectLst>
              </a:rPr>
              <a:t>Up - One </a:t>
            </a:r>
            <a:r>
              <a:rPr lang="en-US" sz="4800" b="1" dirty="0" smtClean="0">
                <a:effectLst>
                  <a:outerShdw blurRad="38100" dist="38100" dir="2700000" algn="tl">
                    <a:srgbClr val="000000">
                      <a:alpha val="43137"/>
                    </a:srgbClr>
                  </a:outerShdw>
                </a:effectLst>
              </a:rPr>
              <a:t>server added</a:t>
            </a:r>
            <a:endParaRPr lang="en-US" sz="4800"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6" name="ActivationCount"/>
          <p:cNvGraphicFramePr>
            <a:graphicFrameLocks noGrp="1"/>
          </p:cNvGraphicFramePr>
          <p:nvPr>
            <p:ph idx="1"/>
            <p:extLst/>
          </p:nvPr>
        </p:nvGraphicFramePr>
        <p:xfrm>
          <a:off x="1981200" y="1600201"/>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55783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effectLst>
                  <a:outerShdw blurRad="38100" dist="38100" dir="2700000" algn="tl">
                    <a:srgbClr val="000000">
                      <a:alpha val="43137"/>
                    </a:srgbClr>
                  </a:outerShdw>
                </a:effectLst>
              </a:rPr>
              <a:t>Power Of 2: Adding Servers</a:t>
            </a:r>
            <a:endParaRPr lang="en-US" sz="4800" b="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7" name="ActivationCount"/>
          <p:cNvGraphicFramePr>
            <a:graphicFrameLocks noGrp="1"/>
          </p:cNvGraphicFramePr>
          <p:nvPr>
            <p:ph idx="1"/>
            <p:extLst/>
          </p:nvPr>
        </p:nvGraphicFramePr>
        <p:xfrm>
          <a:off x="1981200" y="1600201"/>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67975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1" y="1096423"/>
            <a:ext cx="11802926" cy="5761577"/>
          </a:xfrm>
        </p:spPr>
        <p:txBody>
          <a:bodyPr/>
          <a:lstStyle/>
          <a:p>
            <a:pPr>
              <a:spcBef>
                <a:spcPts val="1765"/>
              </a:spcBef>
            </a:pPr>
            <a:r>
              <a:rPr lang="en-US" dirty="0" smtClean="0"/>
              <a:t>Client does </a:t>
            </a:r>
            <a:r>
              <a:rPr lang="en-US" dirty="0"/>
              <a:t>not know </a:t>
            </a:r>
            <a:r>
              <a:rPr lang="en-US" dirty="0" smtClean="0"/>
              <a:t>where actors are placed</a:t>
            </a:r>
          </a:p>
          <a:p>
            <a:pPr>
              <a:spcBef>
                <a:spcPts val="1765"/>
              </a:spcBef>
            </a:pPr>
            <a:r>
              <a:rPr lang="en-US" dirty="0" smtClean="0"/>
              <a:t>Client connects to a subset of gateway servers which forward to the right server</a:t>
            </a:r>
          </a:p>
          <a:p>
            <a:pPr>
              <a:spcBef>
                <a:spcPts val="1765"/>
              </a:spcBef>
            </a:pPr>
            <a:r>
              <a:rPr lang="en-US" dirty="0" smtClean="0"/>
              <a:t>Want to use the same gateway for all message to the same actor</a:t>
            </a:r>
          </a:p>
          <a:p>
            <a:pPr lvl="1">
              <a:spcBef>
                <a:spcPts val="1765"/>
              </a:spcBef>
            </a:pPr>
            <a:r>
              <a:rPr lang="en-US" dirty="0" smtClean="0"/>
              <a:t>ordering, locality, extra state on </a:t>
            </a:r>
            <a:r>
              <a:rPr lang="en-US" dirty="0" err="1" smtClean="0"/>
              <a:t>gw</a:t>
            </a:r>
            <a:r>
              <a:rPr lang="en-US" dirty="0" smtClean="0"/>
              <a:t>, …</a:t>
            </a:r>
          </a:p>
          <a:p>
            <a:pPr>
              <a:spcBef>
                <a:spcPts val="1765"/>
              </a:spcBef>
            </a:pPr>
            <a:r>
              <a:rPr lang="en-US" dirty="0" smtClean="0"/>
              <a:t>Storing full explicit mapping from actor to </a:t>
            </a:r>
            <a:r>
              <a:rPr lang="en-US" dirty="0" err="1" smtClean="0"/>
              <a:t>gw</a:t>
            </a:r>
            <a:r>
              <a:rPr lang="en-US" dirty="0" smtClean="0"/>
              <a:t> is not feasible</a:t>
            </a:r>
          </a:p>
          <a:p>
            <a:pPr>
              <a:spcBef>
                <a:spcPts val="1765"/>
              </a:spcBef>
            </a:pPr>
            <a:r>
              <a:rPr lang="en-US" b="1" dirty="0" smtClean="0"/>
              <a:t>Need to support failover from failed </a:t>
            </a:r>
            <a:r>
              <a:rPr lang="en-US" b="1" dirty="0" err="1" smtClean="0"/>
              <a:t>gw</a:t>
            </a:r>
            <a:r>
              <a:rPr lang="en-US" b="1" dirty="0" smtClean="0"/>
              <a:t>, but minimize transitions</a:t>
            </a:r>
          </a:p>
          <a:p>
            <a:pPr>
              <a:spcBef>
                <a:spcPts val="1765"/>
              </a:spcBef>
            </a:pPr>
            <a:r>
              <a:rPr lang="en-US" dirty="0" smtClean="0"/>
              <a:t>Map actor key to a bucket (#bucket=#GW*100) via hashing</a:t>
            </a:r>
            <a:endParaRPr lang="en-US" dirty="0"/>
          </a:p>
          <a:p>
            <a:pPr>
              <a:spcBef>
                <a:spcPts val="1765"/>
              </a:spcBef>
            </a:pPr>
            <a:r>
              <a:rPr lang="en-US" dirty="0" smtClean="0"/>
              <a:t>Map bucket to </a:t>
            </a:r>
            <a:r>
              <a:rPr lang="en-US" dirty="0" err="1" smtClean="0"/>
              <a:t>gw</a:t>
            </a:r>
            <a:r>
              <a:rPr lang="en-US" dirty="0" smtClean="0"/>
              <a:t> explicitly (allocate via round robin)</a:t>
            </a:r>
          </a:p>
          <a:p>
            <a:pPr>
              <a:spcBef>
                <a:spcPts val="1765"/>
              </a:spcBef>
            </a:pPr>
            <a:r>
              <a:rPr lang="en-US" dirty="0" smtClean="0"/>
              <a:t>Explicitly control re-allocation of buckets</a:t>
            </a:r>
          </a:p>
        </p:txBody>
      </p:sp>
      <p:sp>
        <p:nvSpPr>
          <p:cNvPr id="14" name="Title 13"/>
          <p:cNvSpPr>
            <a:spLocks noGrp="1"/>
          </p:cNvSpPr>
          <p:nvPr>
            <p:ph type="title"/>
          </p:nvPr>
        </p:nvSpPr>
        <p:spPr>
          <a:xfrm>
            <a:off x="269241" y="289957"/>
            <a:ext cx="11655840" cy="899537"/>
          </a:xfrm>
        </p:spPr>
        <p:txBody>
          <a:bodyPr>
            <a:normAutofit/>
          </a:bodyPr>
          <a:lstStyle/>
          <a:p>
            <a:pPr algn="ctr"/>
            <a:r>
              <a:rPr lang="en-US" sz="4800" b="1" dirty="0" smtClean="0">
                <a:effectLst>
                  <a:outerShdw blurRad="38100" dist="38100" dir="2700000" algn="tl">
                    <a:srgbClr val="000000">
                      <a:alpha val="43137"/>
                    </a:srgbClr>
                  </a:outerShdw>
                </a:effectLst>
              </a:rPr>
              <a:t>Sticky Clients</a:t>
            </a:r>
            <a:endParaRPr lang="en-US" sz="4800" b="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4"/>
          </p:nvPr>
        </p:nvSpPr>
        <p:spPr/>
        <p:txBody>
          <a:bodyPr/>
          <a:lstStyle/>
          <a:p>
            <a:fld id="{64419332-8438-4BFC-BCC8-7F2BEA504874}" type="slidenum">
              <a:rPr lang="en-US" smtClean="0"/>
              <a:t>15</a:t>
            </a:fld>
            <a:endParaRPr lang="en-US" dirty="0"/>
          </a:p>
        </p:txBody>
      </p:sp>
    </p:spTree>
    <p:custDataLst>
      <p:tags r:id="rId1"/>
    </p:custDataLst>
    <p:extLst>
      <p:ext uri="{BB962C8B-B14F-4D97-AF65-F5344CB8AC3E}">
        <p14:creationId xmlns:p14="http://schemas.microsoft.com/office/powerpoint/2010/main" val="3610024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1" y="1087189"/>
            <a:ext cx="11802926" cy="5770811"/>
          </a:xfrm>
        </p:spPr>
        <p:txBody>
          <a:bodyPr/>
          <a:lstStyle/>
          <a:p>
            <a:pPr>
              <a:spcBef>
                <a:spcPts val="1765"/>
              </a:spcBef>
            </a:pPr>
            <a:r>
              <a:rPr lang="en-US" dirty="0" smtClean="0"/>
              <a:t>Assign responsibilities to read from queues to servers</a:t>
            </a:r>
          </a:p>
          <a:p>
            <a:pPr>
              <a:spcBef>
                <a:spcPts val="1765"/>
              </a:spcBef>
            </a:pPr>
            <a:r>
              <a:rPr lang="en-US" dirty="0" smtClean="0"/>
              <a:t>#Queue </a:t>
            </a:r>
            <a:r>
              <a:rPr lang="en-US" dirty="0"/>
              <a:t>≈</a:t>
            </a:r>
            <a:r>
              <a:rPr lang="en-US" dirty="0" smtClean="0"/>
              <a:t> #Servers (m ≈ n)</a:t>
            </a:r>
          </a:p>
          <a:p>
            <a:pPr>
              <a:spcBef>
                <a:spcPts val="1765"/>
              </a:spcBef>
            </a:pPr>
            <a:r>
              <a:rPr lang="en-US" dirty="0" smtClean="0"/>
              <a:t>Random balancing works really well when m&gt;&gt;n</a:t>
            </a:r>
          </a:p>
          <a:p>
            <a:pPr>
              <a:spcBef>
                <a:spcPts val="1765"/>
              </a:spcBef>
            </a:pPr>
            <a:r>
              <a:rPr lang="en-US" dirty="0" smtClean="0"/>
              <a:t>Does not work well for m</a:t>
            </a:r>
            <a:r>
              <a:rPr lang="en-US" dirty="0"/>
              <a:t> ≈ </a:t>
            </a:r>
            <a:r>
              <a:rPr lang="en-US" dirty="0" smtClean="0"/>
              <a:t>n (100 servers, 200 queues)</a:t>
            </a:r>
          </a:p>
          <a:p>
            <a:pPr>
              <a:spcBef>
                <a:spcPts val="1765"/>
              </a:spcBef>
            </a:pPr>
            <a:r>
              <a:rPr lang="en-US" dirty="0" smtClean="0"/>
              <a:t>Requirements:</a:t>
            </a:r>
          </a:p>
          <a:p>
            <a:pPr lvl="1">
              <a:spcBef>
                <a:spcPts val="1765"/>
              </a:spcBef>
            </a:pPr>
            <a:r>
              <a:rPr lang="en-US" dirty="0" smtClean="0"/>
              <a:t>Perfect (or near) balancing</a:t>
            </a:r>
          </a:p>
          <a:p>
            <a:pPr lvl="1">
              <a:spcBef>
                <a:spcPts val="1765"/>
              </a:spcBef>
            </a:pPr>
            <a:r>
              <a:rPr lang="en-US" dirty="0" smtClean="0"/>
              <a:t>Fault tolerant – every queue is allocated</a:t>
            </a:r>
          </a:p>
          <a:p>
            <a:pPr lvl="1">
              <a:spcBef>
                <a:spcPts val="1765"/>
              </a:spcBef>
            </a:pPr>
            <a:r>
              <a:rPr lang="en-US" dirty="0" smtClean="0"/>
              <a:t>Elastic – if server is added, it gets its fare share of queues</a:t>
            </a:r>
          </a:p>
          <a:p>
            <a:pPr lvl="1">
              <a:spcBef>
                <a:spcPts val="1765"/>
              </a:spcBef>
            </a:pPr>
            <a:r>
              <a:rPr lang="en-US" dirty="0" smtClean="0"/>
              <a:t>Minimize re-allocations</a:t>
            </a:r>
          </a:p>
          <a:p>
            <a:pPr lvl="1">
              <a:spcBef>
                <a:spcPts val="1765"/>
              </a:spcBef>
            </a:pPr>
            <a:r>
              <a:rPr lang="en-US" dirty="0" smtClean="0"/>
              <a:t>No global coordination: no central server, no external storage dependency</a:t>
            </a:r>
          </a:p>
        </p:txBody>
      </p:sp>
      <p:sp>
        <p:nvSpPr>
          <p:cNvPr id="14" name="Title 13"/>
          <p:cNvSpPr>
            <a:spLocks noGrp="1"/>
          </p:cNvSpPr>
          <p:nvPr>
            <p:ph type="title"/>
          </p:nvPr>
        </p:nvSpPr>
        <p:spPr>
          <a:xfrm>
            <a:off x="269241" y="187652"/>
            <a:ext cx="11655840" cy="899537"/>
          </a:xfrm>
        </p:spPr>
        <p:txBody>
          <a:bodyPr>
            <a:normAutofit/>
          </a:bodyPr>
          <a:lstStyle/>
          <a:p>
            <a:pPr algn="ctr"/>
            <a:r>
              <a:rPr lang="en-US" sz="4800" b="1" dirty="0">
                <a:effectLst>
                  <a:outerShdw blurRad="38100" dist="38100" dir="2700000" algn="tl">
                    <a:srgbClr val="000000">
                      <a:alpha val="43137"/>
                    </a:srgbClr>
                  </a:outerShdw>
                </a:effectLst>
              </a:rPr>
              <a:t>Queue Balancing</a:t>
            </a:r>
          </a:p>
        </p:txBody>
      </p:sp>
      <p:sp>
        <p:nvSpPr>
          <p:cNvPr id="5" name="Slide Number Placeholder 4"/>
          <p:cNvSpPr>
            <a:spLocks noGrp="1"/>
          </p:cNvSpPr>
          <p:nvPr>
            <p:ph type="sldNum" sz="quarter" idx="14"/>
          </p:nvPr>
        </p:nvSpPr>
        <p:spPr/>
        <p:txBody>
          <a:bodyPr/>
          <a:lstStyle/>
          <a:p>
            <a:fld id="{64419332-8438-4BFC-BCC8-7F2BEA504874}" type="slidenum">
              <a:rPr lang="en-US" smtClean="0"/>
              <a:t>16</a:t>
            </a:fld>
            <a:endParaRPr lang="en-US" dirty="0"/>
          </a:p>
        </p:txBody>
      </p:sp>
    </p:spTree>
    <p:custDataLst>
      <p:tags r:id="rId1"/>
    </p:custDataLst>
    <p:extLst>
      <p:ext uri="{BB962C8B-B14F-4D97-AF65-F5344CB8AC3E}">
        <p14:creationId xmlns:p14="http://schemas.microsoft.com/office/powerpoint/2010/main" val="1312729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269241" y="187652"/>
            <a:ext cx="11655840" cy="899537"/>
          </a:xfrm>
        </p:spPr>
        <p:txBody>
          <a:bodyPr>
            <a:normAutofit/>
          </a:bodyPr>
          <a:lstStyle/>
          <a:p>
            <a:pPr algn="ctr"/>
            <a:r>
              <a:rPr lang="en-US" sz="4800" b="1" dirty="0">
                <a:effectLst>
                  <a:outerShdw blurRad="38100" dist="38100" dir="2700000" algn="tl">
                    <a:srgbClr val="000000">
                      <a:alpha val="43137"/>
                    </a:srgbClr>
                  </a:outerShdw>
                </a:effectLst>
              </a:rPr>
              <a:t>Deterministic Queue </a:t>
            </a:r>
            <a:r>
              <a:rPr lang="en-US" sz="4800" b="1" dirty="0" smtClean="0">
                <a:effectLst>
                  <a:outerShdw blurRad="38100" dist="38100" dir="2700000" algn="tl">
                    <a:srgbClr val="000000">
                      <a:alpha val="43137"/>
                    </a:srgbClr>
                  </a:outerShdw>
                </a:effectLst>
              </a:rPr>
              <a:t>Balancing</a:t>
            </a:r>
            <a:endParaRPr lang="en-US" sz="4800" b="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4"/>
          </p:nvPr>
        </p:nvSpPr>
        <p:spPr/>
        <p:txBody>
          <a:bodyPr/>
          <a:lstStyle/>
          <a:p>
            <a:fld id="{64419332-8438-4BFC-BCC8-7F2BEA504874}" type="slidenum">
              <a:rPr lang="en-US" smtClean="0"/>
              <a:t>17</a:t>
            </a:fld>
            <a:endParaRPr lang="en-US" dirty="0"/>
          </a:p>
        </p:txBody>
      </p:sp>
      <p:sp>
        <p:nvSpPr>
          <p:cNvPr id="2" name="Text Placeholder 1"/>
          <p:cNvSpPr>
            <a:spLocks noGrp="1"/>
          </p:cNvSpPr>
          <p:nvPr>
            <p:ph type="body" sz="quarter" idx="10"/>
          </p:nvPr>
        </p:nvSpPr>
        <p:spPr>
          <a:xfrm>
            <a:off x="269241" y="1087189"/>
            <a:ext cx="11802926" cy="5927777"/>
          </a:xfrm>
        </p:spPr>
        <p:txBody>
          <a:bodyPr/>
          <a:lstStyle/>
          <a:p>
            <a:pPr>
              <a:spcBef>
                <a:spcPts val="1765"/>
              </a:spcBef>
            </a:pPr>
            <a:r>
              <a:rPr lang="en-US" sz="2400" dirty="0" smtClean="0"/>
              <a:t>Trick – rely on a “full/total” membership, provided by the Cloud Infrastructure</a:t>
            </a:r>
          </a:p>
          <a:p>
            <a:pPr lvl="1">
              <a:spcBef>
                <a:spcPts val="1765"/>
              </a:spcBef>
            </a:pPr>
            <a:r>
              <a:rPr lang="en-US" sz="2000" dirty="0"/>
              <a:t>F</a:t>
            </a:r>
            <a:r>
              <a:rPr lang="en-US" sz="2000" dirty="0" smtClean="0"/>
              <a:t>ull membership can also change, thus elastic</a:t>
            </a:r>
          </a:p>
          <a:p>
            <a:pPr>
              <a:spcBef>
                <a:spcPts val="1765"/>
              </a:spcBef>
            </a:pPr>
            <a:r>
              <a:rPr lang="en-US" sz="2400" dirty="0" smtClean="0"/>
              <a:t>Set of all queues is known, full set of servers is known</a:t>
            </a:r>
          </a:p>
          <a:p>
            <a:pPr>
              <a:spcBef>
                <a:spcPts val="1765"/>
              </a:spcBef>
            </a:pPr>
            <a:r>
              <a:rPr lang="en-US" sz="2400" dirty="0" smtClean="0"/>
              <a:t>Every alive server grabs his “ideal” share – deterministic mapping based on 2 full sets</a:t>
            </a:r>
          </a:p>
          <a:p>
            <a:pPr>
              <a:spcBef>
                <a:spcPts val="1765"/>
              </a:spcBef>
            </a:pPr>
            <a:r>
              <a:rPr lang="en-US" sz="2400" dirty="0" smtClean="0"/>
              <a:t>Shares belonging to dead servers (“orphan shares”) are distributed among alive servers, via </a:t>
            </a:r>
            <a:r>
              <a:rPr lang="en-US" sz="2400" b="1" dirty="0" smtClean="0"/>
              <a:t>deterministic, history independent </a:t>
            </a:r>
            <a:r>
              <a:rPr lang="en-US" sz="2400" dirty="0" smtClean="0"/>
              <a:t>algorithm –always same output </a:t>
            </a:r>
            <a:r>
              <a:rPr lang="en-US" sz="2400" dirty="0"/>
              <a:t>given same </a:t>
            </a:r>
            <a:r>
              <a:rPr lang="en-US" sz="2400" dirty="0" smtClean="0"/>
              <a:t>input, no matter the pattern of failures and additions</a:t>
            </a:r>
          </a:p>
          <a:p>
            <a:pPr>
              <a:spcBef>
                <a:spcPts val="1765"/>
              </a:spcBef>
            </a:pPr>
            <a:r>
              <a:rPr lang="en-US" sz="2400" dirty="0" smtClean="0"/>
              <a:t>When dead server comes up – gets its ideal share back, other </a:t>
            </a:r>
            <a:r>
              <a:rPr lang="en-US" sz="2400" dirty="0"/>
              <a:t>orphan </a:t>
            </a:r>
            <a:r>
              <a:rPr lang="en-US" sz="2400" dirty="0" smtClean="0"/>
              <a:t>shares are redistributed (may cause redundant movement, but in practice not much)</a:t>
            </a:r>
            <a:endParaRPr lang="en-US" sz="2400" dirty="0"/>
          </a:p>
          <a:p>
            <a:pPr marL="228600" lvl="1">
              <a:spcBef>
                <a:spcPts val="1765"/>
              </a:spcBef>
            </a:pPr>
            <a:r>
              <a:rPr lang="en-US" b="1" dirty="0"/>
              <a:t>Delayed repartitioning </a:t>
            </a:r>
            <a:r>
              <a:rPr lang="en-US" dirty="0" smtClean="0"/>
              <a:t>to minimize re-allocations when all servers start</a:t>
            </a:r>
          </a:p>
          <a:p>
            <a:pPr marL="685800" lvl="2">
              <a:spcBef>
                <a:spcPts val="1765"/>
              </a:spcBef>
            </a:pPr>
            <a:r>
              <a:rPr lang="en-US" sz="2400" dirty="0" smtClean="0"/>
              <a:t>New servers is “immature“ for X minutes to help with orphan shares</a:t>
            </a:r>
          </a:p>
          <a:p>
            <a:pPr marL="685800" lvl="2">
              <a:spcBef>
                <a:spcPts val="1765"/>
              </a:spcBef>
            </a:pPr>
            <a:r>
              <a:rPr lang="en-US" sz="2400" dirty="0" smtClean="0"/>
              <a:t>After X minutes it sis mature. If all join within X minutes – zero </a:t>
            </a:r>
            <a:r>
              <a:rPr lang="en-US" sz="2400" dirty="0"/>
              <a:t>repartitioning</a:t>
            </a:r>
            <a:r>
              <a:rPr lang="en-US" sz="2400" dirty="0" smtClean="0"/>
              <a:t> </a:t>
            </a:r>
            <a:endParaRPr lang="en-US" sz="2400" dirty="0"/>
          </a:p>
        </p:txBody>
      </p:sp>
    </p:spTree>
    <p:custDataLst>
      <p:tags r:id="rId1"/>
    </p:custDataLst>
    <p:extLst>
      <p:ext uri="{BB962C8B-B14F-4D97-AF65-F5344CB8AC3E}">
        <p14:creationId xmlns:p14="http://schemas.microsoft.com/office/powerpoint/2010/main" val="1896842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2806379" y="2530879"/>
            <a:ext cx="6659593" cy="899537"/>
          </a:xfrm>
        </p:spPr>
        <p:txBody>
          <a:bodyPr>
            <a:normAutofit fontScale="90000"/>
          </a:bodyPr>
          <a:lstStyle/>
          <a:p>
            <a:pPr algn="ctr"/>
            <a:r>
              <a:rPr lang="en-US" sz="7200" b="1" dirty="0" smtClean="0"/>
              <a:t>BACKUP</a:t>
            </a:r>
            <a:endParaRPr lang="en-US" sz="7200" b="1" dirty="0"/>
          </a:p>
        </p:txBody>
      </p:sp>
      <p:sp>
        <p:nvSpPr>
          <p:cNvPr id="5" name="Slide Number Placeholder 4"/>
          <p:cNvSpPr>
            <a:spLocks noGrp="1"/>
          </p:cNvSpPr>
          <p:nvPr>
            <p:ph type="sldNum" sz="quarter" idx="14"/>
          </p:nvPr>
        </p:nvSpPr>
        <p:spPr/>
        <p:txBody>
          <a:bodyPr/>
          <a:lstStyle/>
          <a:p>
            <a:fld id="{64419332-8438-4BFC-BCC8-7F2BEA504874}" type="slidenum">
              <a:rPr lang="en-US" smtClean="0"/>
              <a:t>18</a:t>
            </a:fld>
            <a:endParaRPr lang="en-US"/>
          </a:p>
        </p:txBody>
      </p:sp>
    </p:spTree>
    <p:custDataLst>
      <p:tags r:id="rId1"/>
    </p:custDataLst>
    <p:extLst>
      <p:ext uri="{BB962C8B-B14F-4D97-AF65-F5344CB8AC3E}">
        <p14:creationId xmlns:p14="http://schemas.microsoft.com/office/powerpoint/2010/main" val="2792623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658460" y="1350326"/>
            <a:ext cx="7173702" cy="4183315"/>
          </a:xfrm>
        </p:spPr>
        <p:txBody>
          <a:bodyPr/>
          <a:lstStyle/>
          <a:p>
            <a:pPr marL="0" indent="0">
              <a:lnSpc>
                <a:spcPct val="100000"/>
              </a:lnSpc>
              <a:spcBef>
                <a:spcPts val="1176"/>
              </a:spcBef>
              <a:buNone/>
            </a:pPr>
            <a:r>
              <a:rPr lang="en-US" sz="3200" dirty="0"/>
              <a:t>Common characteristics</a:t>
            </a:r>
          </a:p>
          <a:p>
            <a:pPr marL="268916" indent="-179277">
              <a:lnSpc>
                <a:spcPct val="100000"/>
              </a:lnSpc>
              <a:spcBef>
                <a:spcPts val="1176"/>
              </a:spcBef>
            </a:pPr>
            <a:r>
              <a:rPr lang="en-US" sz="2400" dirty="0"/>
              <a:t>Large numbers of independent actors</a:t>
            </a:r>
          </a:p>
          <a:p>
            <a:pPr marL="268916" indent="-179277">
              <a:lnSpc>
                <a:spcPct val="100000"/>
              </a:lnSpc>
              <a:spcBef>
                <a:spcPts val="1176"/>
              </a:spcBef>
            </a:pPr>
            <a:r>
              <a:rPr lang="en-US" sz="2400" dirty="0"/>
              <a:t>Free-form relations between actors</a:t>
            </a:r>
          </a:p>
          <a:p>
            <a:pPr marL="268916" indent="-179277">
              <a:lnSpc>
                <a:spcPct val="100000"/>
              </a:lnSpc>
              <a:spcBef>
                <a:spcPts val="1176"/>
              </a:spcBef>
            </a:pPr>
            <a:r>
              <a:rPr lang="en-US" sz="2400" dirty="0"/>
              <a:t>High throughput/low latency</a:t>
            </a:r>
          </a:p>
          <a:p>
            <a:pPr marL="268916" indent="-179277">
              <a:lnSpc>
                <a:spcPct val="100000"/>
              </a:lnSpc>
              <a:spcBef>
                <a:spcPts val="1176"/>
              </a:spcBef>
            </a:pPr>
            <a:r>
              <a:rPr lang="en-US" sz="2400" dirty="0" smtClean="0"/>
              <a:t>Fine-grained </a:t>
            </a:r>
            <a:r>
              <a:rPr lang="en-US" sz="2400" dirty="0"/>
              <a:t>partitioning is natural</a:t>
            </a:r>
          </a:p>
          <a:p>
            <a:pPr marL="268916" indent="-179277">
              <a:lnSpc>
                <a:spcPct val="100000"/>
              </a:lnSpc>
              <a:spcBef>
                <a:spcPts val="1176"/>
              </a:spcBef>
            </a:pPr>
            <a:r>
              <a:rPr lang="en-US" sz="2400" dirty="0"/>
              <a:t>Cloud-based scale-out &amp; elasticity</a:t>
            </a:r>
          </a:p>
          <a:p>
            <a:pPr marL="268916" indent="-179277">
              <a:lnSpc>
                <a:spcPct val="100000"/>
              </a:lnSpc>
              <a:spcBef>
                <a:spcPts val="1176"/>
              </a:spcBef>
            </a:pPr>
            <a:r>
              <a:rPr lang="en-US" sz="2400" dirty="0" smtClean="0"/>
              <a:t>Broad </a:t>
            </a:r>
            <a:r>
              <a:rPr lang="en-US" sz="2400" dirty="0"/>
              <a:t>range of developer experience</a:t>
            </a:r>
          </a:p>
        </p:txBody>
      </p:sp>
      <p:sp>
        <p:nvSpPr>
          <p:cNvPr id="2" name="Title 1"/>
          <p:cNvSpPr>
            <a:spLocks noGrp="1"/>
          </p:cNvSpPr>
          <p:nvPr>
            <p:ph type="title"/>
          </p:nvPr>
        </p:nvSpPr>
        <p:spPr>
          <a:xfrm>
            <a:off x="388144" y="165100"/>
            <a:ext cx="10515600" cy="1325563"/>
          </a:xfrm>
        </p:spPr>
        <p:txBody>
          <a:bodyPr/>
          <a:lstStyle/>
          <a:p>
            <a:r>
              <a:rPr lang="en-US" b="1" dirty="0" smtClean="0"/>
              <a:t>Orleans was built for</a:t>
            </a:r>
            <a:r>
              <a:rPr lang="en-US" dirty="0" smtClean="0"/>
              <a:t>…</a:t>
            </a:r>
            <a:endParaRPr lang="en-US" dirty="0"/>
          </a:p>
        </p:txBody>
      </p:sp>
      <p:sp>
        <p:nvSpPr>
          <p:cNvPr id="6" name="Text Placeholder 5"/>
          <p:cNvSpPr>
            <a:spLocks noGrp="1"/>
          </p:cNvSpPr>
          <p:nvPr>
            <p:ph type="body" sz="quarter" idx="11"/>
          </p:nvPr>
        </p:nvSpPr>
        <p:spPr>
          <a:xfrm>
            <a:off x="642750" y="1337343"/>
            <a:ext cx="3914963" cy="4183315"/>
          </a:xfrm>
        </p:spPr>
        <p:txBody>
          <a:bodyPr vert="horz" wrap="square" lIns="143428" tIns="89642" rIns="143428" bIns="89642" rtlCol="0">
            <a:noAutofit/>
          </a:bodyPr>
          <a:lstStyle/>
          <a:p>
            <a:pPr>
              <a:lnSpc>
                <a:spcPct val="100000"/>
              </a:lnSpc>
              <a:spcBef>
                <a:spcPts val="1176"/>
              </a:spcBef>
            </a:pPr>
            <a:r>
              <a:rPr lang="en-US" sz="3200" dirty="0">
                <a:gradFill>
                  <a:gsLst>
                    <a:gs pos="1250">
                      <a:schemeClr val="tx1"/>
                    </a:gs>
                    <a:gs pos="100000">
                      <a:schemeClr val="tx1"/>
                    </a:gs>
                  </a:gsLst>
                  <a:lin ang="5400000" scaled="0"/>
                </a:gradFill>
                <a:ea typeface="+mn-ea"/>
                <a:cs typeface="+mn-cs"/>
              </a:rPr>
              <a:t>Scenarios</a:t>
            </a:r>
            <a:endParaRPr lang="en-US" sz="3529" dirty="0">
              <a:gradFill>
                <a:gsLst>
                  <a:gs pos="1250">
                    <a:schemeClr val="tx1"/>
                  </a:gs>
                  <a:gs pos="100000">
                    <a:schemeClr val="tx1"/>
                  </a:gs>
                </a:gsLst>
                <a:lin ang="5400000" scaled="0"/>
              </a:gradFill>
              <a:ea typeface="+mn-ea"/>
              <a:cs typeface="+mn-cs"/>
            </a:endParaRPr>
          </a:p>
          <a:p>
            <a:pPr marL="432539" indent="-342900">
              <a:lnSpc>
                <a:spcPct val="100000"/>
              </a:lnSpc>
              <a:spcBef>
                <a:spcPts val="1176"/>
              </a:spcBef>
              <a:buFont typeface="Arial" panose="020B0604020202020204" pitchFamily="34" charset="0"/>
              <a:buChar char="•"/>
            </a:pPr>
            <a:r>
              <a:rPr lang="en-US" sz="2400" dirty="0" smtClean="0">
                <a:gradFill>
                  <a:gsLst>
                    <a:gs pos="1250">
                      <a:schemeClr val="tx1"/>
                    </a:gs>
                    <a:gs pos="100000">
                      <a:schemeClr val="tx1"/>
                    </a:gs>
                  </a:gsLst>
                  <a:lin ang="5400000" scaled="0"/>
                </a:gradFill>
                <a:ea typeface="+mn-ea"/>
                <a:cs typeface="+mn-cs"/>
              </a:rPr>
              <a:t>Social graphs</a:t>
            </a:r>
          </a:p>
          <a:p>
            <a:pPr marL="432539" indent="-342900">
              <a:lnSpc>
                <a:spcPct val="100000"/>
              </a:lnSpc>
              <a:spcBef>
                <a:spcPts val="1176"/>
              </a:spcBef>
              <a:buFont typeface="Arial" panose="020B0604020202020204" pitchFamily="34" charset="0"/>
              <a:buChar char="•"/>
            </a:pPr>
            <a:r>
              <a:rPr lang="en-US" sz="2400" dirty="0">
                <a:gradFill>
                  <a:gsLst>
                    <a:gs pos="1250">
                      <a:schemeClr val="tx1"/>
                    </a:gs>
                    <a:gs pos="100000">
                      <a:schemeClr val="tx1"/>
                    </a:gs>
                  </a:gsLst>
                  <a:lin ang="5400000" scaled="0"/>
                </a:gradFill>
              </a:rPr>
              <a:t>Mobile backend</a:t>
            </a:r>
          </a:p>
          <a:p>
            <a:pPr marL="432539" indent="-342900">
              <a:lnSpc>
                <a:spcPct val="100000"/>
              </a:lnSpc>
              <a:spcBef>
                <a:spcPts val="1176"/>
              </a:spcBef>
              <a:buFont typeface="Arial" panose="020B0604020202020204" pitchFamily="34" charset="0"/>
              <a:buChar char="•"/>
            </a:pPr>
            <a:r>
              <a:rPr lang="en-US" sz="2400" dirty="0" smtClean="0">
                <a:gradFill>
                  <a:gsLst>
                    <a:gs pos="1250">
                      <a:schemeClr val="tx1"/>
                    </a:gs>
                    <a:gs pos="100000">
                      <a:schemeClr val="tx1"/>
                    </a:gs>
                  </a:gsLst>
                  <a:lin ang="5400000" scaled="0"/>
                </a:gradFill>
                <a:ea typeface="+mn-ea"/>
                <a:cs typeface="+mn-cs"/>
              </a:rPr>
              <a:t>Internet of things</a:t>
            </a:r>
          </a:p>
          <a:p>
            <a:pPr marL="432539" indent="-342900">
              <a:lnSpc>
                <a:spcPct val="100000"/>
              </a:lnSpc>
              <a:spcBef>
                <a:spcPts val="1176"/>
              </a:spcBef>
              <a:buFont typeface="Arial" panose="020B0604020202020204" pitchFamily="34" charset="0"/>
              <a:buChar char="•"/>
            </a:pPr>
            <a:r>
              <a:rPr lang="en-US" sz="2400" dirty="0" smtClean="0">
                <a:gradFill>
                  <a:gsLst>
                    <a:gs pos="1250">
                      <a:schemeClr val="tx1"/>
                    </a:gs>
                    <a:gs pos="100000">
                      <a:schemeClr val="tx1"/>
                    </a:gs>
                  </a:gsLst>
                  <a:lin ang="5400000" scaled="0"/>
                </a:gradFill>
                <a:ea typeface="+mn-ea"/>
                <a:cs typeface="+mn-cs"/>
              </a:rPr>
              <a:t>Real-time analytics</a:t>
            </a:r>
          </a:p>
          <a:p>
            <a:pPr marL="432539" indent="-342900">
              <a:lnSpc>
                <a:spcPct val="100000"/>
              </a:lnSpc>
              <a:spcBef>
                <a:spcPts val="1176"/>
              </a:spcBef>
              <a:buFont typeface="Arial" panose="020B0604020202020204" pitchFamily="34" charset="0"/>
              <a:buChar char="•"/>
            </a:pPr>
            <a:r>
              <a:rPr lang="en-US" sz="2400" dirty="0" smtClean="0">
                <a:gradFill>
                  <a:gsLst>
                    <a:gs pos="1250">
                      <a:schemeClr val="tx1"/>
                    </a:gs>
                    <a:gs pos="100000">
                      <a:schemeClr val="tx1"/>
                    </a:gs>
                  </a:gsLst>
                  <a:lin ang="5400000" scaled="0"/>
                </a:gradFill>
                <a:ea typeface="+mn-ea"/>
                <a:cs typeface="+mn-cs"/>
              </a:rPr>
              <a:t>‘Intelligent’ </a:t>
            </a:r>
            <a:r>
              <a:rPr lang="en-US" sz="2400" dirty="0">
                <a:gradFill>
                  <a:gsLst>
                    <a:gs pos="1250">
                      <a:schemeClr val="tx1"/>
                    </a:gs>
                    <a:gs pos="100000">
                      <a:schemeClr val="tx1"/>
                    </a:gs>
                  </a:gsLst>
                  <a:lin ang="5400000" scaled="0"/>
                </a:gradFill>
                <a:ea typeface="+mn-ea"/>
                <a:cs typeface="+mn-cs"/>
              </a:rPr>
              <a:t>c</a:t>
            </a:r>
            <a:r>
              <a:rPr lang="en-US" sz="2400" dirty="0" smtClean="0">
                <a:gradFill>
                  <a:gsLst>
                    <a:gs pos="1250">
                      <a:schemeClr val="tx1"/>
                    </a:gs>
                    <a:gs pos="100000">
                      <a:schemeClr val="tx1"/>
                    </a:gs>
                  </a:gsLst>
                  <a:lin ang="5400000" scaled="0"/>
                </a:gradFill>
                <a:ea typeface="+mn-ea"/>
                <a:cs typeface="+mn-cs"/>
              </a:rPr>
              <a:t>ache</a:t>
            </a:r>
          </a:p>
          <a:p>
            <a:pPr marL="432539" indent="-342900">
              <a:lnSpc>
                <a:spcPct val="100000"/>
              </a:lnSpc>
              <a:spcBef>
                <a:spcPts val="1176"/>
              </a:spcBef>
              <a:buFont typeface="Arial" panose="020B0604020202020204" pitchFamily="34" charset="0"/>
              <a:buChar char="•"/>
            </a:pPr>
            <a:r>
              <a:rPr lang="en-US" sz="2400" dirty="0" smtClean="0">
                <a:gradFill>
                  <a:gsLst>
                    <a:gs pos="1250">
                      <a:schemeClr val="tx1"/>
                    </a:gs>
                    <a:gs pos="100000">
                      <a:schemeClr val="tx1"/>
                    </a:gs>
                  </a:gsLst>
                  <a:lin ang="5400000" scaled="0"/>
                </a:gradFill>
                <a:ea typeface="+mn-ea"/>
                <a:cs typeface="+mn-cs"/>
              </a:rPr>
              <a:t>Interactive entertainment</a:t>
            </a:r>
            <a:endParaRPr lang="en-US" sz="2400" dirty="0">
              <a:gradFill>
                <a:gsLst>
                  <a:gs pos="1250">
                    <a:schemeClr val="tx1"/>
                  </a:gs>
                  <a:gs pos="100000">
                    <a:schemeClr val="tx1"/>
                  </a:gs>
                </a:gsLst>
                <a:lin ang="5400000" scaled="0"/>
              </a:gradFill>
              <a:ea typeface="+mn-ea"/>
              <a:cs typeface="+mn-cs"/>
            </a:endParaRPr>
          </a:p>
        </p:txBody>
      </p:sp>
      <p:sp>
        <p:nvSpPr>
          <p:cNvPr id="7" name="Text Placeholder 5"/>
          <p:cNvSpPr txBox="1">
            <a:spLocks/>
          </p:cNvSpPr>
          <p:nvPr/>
        </p:nvSpPr>
        <p:spPr>
          <a:xfrm>
            <a:off x="445454" y="5488905"/>
            <a:ext cx="10458290" cy="1050007"/>
          </a:xfrm>
          <a:prstGeom prst="rect">
            <a:avLst/>
          </a:prstGeom>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745" dirty="0">
                <a:latin typeface="+mn-lt"/>
              </a:rPr>
              <a:t>Not good for a service where different requests span different combinations of records over a large database</a:t>
            </a:r>
            <a:endParaRPr lang="en-US" sz="3529" dirty="0"/>
          </a:p>
        </p:txBody>
      </p:sp>
      <p:sp>
        <p:nvSpPr>
          <p:cNvPr id="3" name="Slide Number Placeholder 2"/>
          <p:cNvSpPr>
            <a:spLocks noGrp="1"/>
          </p:cNvSpPr>
          <p:nvPr>
            <p:ph type="sldNum" sz="quarter" idx="14"/>
          </p:nvPr>
        </p:nvSpPr>
        <p:spPr/>
        <p:txBody>
          <a:bodyPr/>
          <a:lstStyle/>
          <a:p>
            <a:fld id="{64419332-8438-4BFC-BCC8-7F2BEA504874}" type="slidenum">
              <a:rPr lang="en-US" smtClean="0"/>
              <a:t>19</a:t>
            </a:fld>
            <a:endParaRPr lang="en-US"/>
          </a:p>
        </p:txBody>
      </p:sp>
    </p:spTree>
    <p:custDataLst>
      <p:tags r:id="rId1"/>
    </p:custDataLst>
    <p:extLst>
      <p:ext uri="{BB962C8B-B14F-4D97-AF65-F5344CB8AC3E}">
        <p14:creationId xmlns:p14="http://schemas.microsoft.com/office/powerpoint/2010/main" val="33759856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25003" y="1378039"/>
            <a:ext cx="11522799" cy="3375283"/>
          </a:xfrm>
        </p:spPr>
        <p:txBody>
          <a:bodyPr/>
          <a:lstStyle/>
          <a:p>
            <a:pPr marL="0" indent="0">
              <a:buNone/>
            </a:pPr>
            <a:r>
              <a:rPr lang="en-US" sz="3600" dirty="0" smtClean="0"/>
              <a:t>Programming </a:t>
            </a:r>
            <a:r>
              <a:rPr lang="en-US" sz="3600" dirty="0"/>
              <a:t>model and runtime </a:t>
            </a:r>
            <a:r>
              <a:rPr lang="en-US" sz="3600" dirty="0" smtClean="0"/>
              <a:t>for </a:t>
            </a:r>
            <a:r>
              <a:rPr lang="en-US" sz="3600" dirty="0"/>
              <a:t>building </a:t>
            </a:r>
            <a:r>
              <a:rPr lang="en-US" sz="3600" i="1" dirty="0">
                <a:solidFill>
                  <a:srgbClr val="9B4F96"/>
                </a:solidFill>
              </a:rPr>
              <a:t>cloud native </a:t>
            </a:r>
            <a:r>
              <a:rPr lang="en-US" sz="3600" dirty="0"/>
              <a:t>services</a:t>
            </a:r>
          </a:p>
          <a:p>
            <a:endParaRPr lang="en-US" dirty="0" smtClean="0"/>
          </a:p>
          <a:p>
            <a:pPr marL="0" indent="0">
              <a:buNone/>
            </a:pPr>
            <a:r>
              <a:rPr lang="en-US" sz="3600" dirty="0"/>
              <a:t>Distributed Actor model</a:t>
            </a:r>
          </a:p>
          <a:p>
            <a:endParaRPr lang="en-US" dirty="0" smtClean="0"/>
          </a:p>
          <a:p>
            <a:pPr marL="0" indent="0">
              <a:buNone/>
            </a:pPr>
            <a:r>
              <a:rPr lang="en-US" sz="3600" dirty="0">
                <a:hlinkClick r:id="rId3"/>
              </a:rPr>
              <a:t>https://github.com/dotnet/orleans</a:t>
            </a:r>
            <a:endParaRPr lang="en-US" sz="3600" dirty="0"/>
          </a:p>
        </p:txBody>
      </p:sp>
      <p:sp>
        <p:nvSpPr>
          <p:cNvPr id="5" name="Slide Number Placeholder 4"/>
          <p:cNvSpPr>
            <a:spLocks noGrp="1"/>
          </p:cNvSpPr>
          <p:nvPr>
            <p:ph type="sldNum" sz="quarter" idx="14"/>
          </p:nvPr>
        </p:nvSpPr>
        <p:spPr/>
        <p:txBody>
          <a:bodyPr/>
          <a:lstStyle/>
          <a:p>
            <a:fld id="{64419332-8438-4BFC-BCC8-7F2BEA504874}" type="slidenum">
              <a:rPr lang="en-US" smtClean="0"/>
              <a:t>2</a:t>
            </a:fld>
            <a:endParaRPr lang="en-US"/>
          </a:p>
        </p:txBody>
      </p:sp>
      <p:sp>
        <p:nvSpPr>
          <p:cNvPr id="4" name="Title 2"/>
          <p:cNvSpPr>
            <a:spLocks noGrp="1"/>
          </p:cNvSpPr>
          <p:nvPr>
            <p:ph type="title"/>
          </p:nvPr>
        </p:nvSpPr>
        <p:spPr>
          <a:xfrm>
            <a:off x="425003" y="289957"/>
            <a:ext cx="11655840" cy="899537"/>
          </a:xfrm>
        </p:spPr>
        <p:txBody>
          <a:bodyPr>
            <a:normAutofit/>
          </a:bodyPr>
          <a:lstStyle/>
          <a:p>
            <a:r>
              <a:rPr lang="en-US" sz="4800" b="1" dirty="0" smtClean="0">
                <a:effectLst>
                  <a:outerShdw blurRad="38100" dist="38100" dir="2700000" algn="tl">
                    <a:srgbClr val="000000">
                      <a:alpha val="43137"/>
                    </a:srgbClr>
                  </a:outerShdw>
                </a:effectLst>
              </a:rPr>
              <a:t>What is Project “Orleans”?</a:t>
            </a:r>
            <a:endParaRPr 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1241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81111"/>
            <a:ext cx="11315809" cy="4758226"/>
          </a:xfrm>
        </p:spPr>
        <p:txBody>
          <a:bodyPr/>
          <a:lstStyle/>
          <a:p>
            <a:pPr marL="358555">
              <a:spcBef>
                <a:spcPts val="1176"/>
              </a:spcBef>
            </a:pPr>
            <a:r>
              <a:rPr lang="en-US" sz="3200" dirty="0"/>
              <a:t>Public preview since April 2014. Open source since January 2015.</a:t>
            </a:r>
          </a:p>
          <a:p>
            <a:pPr marL="358555">
              <a:spcBef>
                <a:spcPts val="1176"/>
              </a:spcBef>
            </a:pPr>
            <a:r>
              <a:rPr lang="en-US" sz="3200" dirty="0" smtClean="0"/>
              <a:t>Halo 4 (December 2012) </a:t>
            </a:r>
            <a:r>
              <a:rPr lang="en-US" sz="3200" dirty="0"/>
              <a:t>- all back end services</a:t>
            </a:r>
          </a:p>
          <a:p>
            <a:pPr marL="595101" lvl="1">
              <a:spcBef>
                <a:spcPts val="1176"/>
              </a:spcBef>
            </a:pPr>
            <a:r>
              <a:rPr lang="en-US" dirty="0" smtClean="0"/>
              <a:t>Players, games, statistics, regions, scoreboards, ….</a:t>
            </a:r>
          </a:p>
          <a:p>
            <a:pPr marL="595101" lvl="1">
              <a:spcBef>
                <a:spcPts val="1176"/>
              </a:spcBef>
            </a:pPr>
            <a:r>
              <a:rPr lang="en-US" dirty="0" smtClean="0"/>
              <a:t>Dozens </a:t>
            </a:r>
            <a:r>
              <a:rPr lang="en-US" dirty="0"/>
              <a:t>of services, 10s to 100s of machines each</a:t>
            </a:r>
          </a:p>
          <a:p>
            <a:pPr marL="595101" lvl="1">
              <a:spcBef>
                <a:spcPts val="1176"/>
              </a:spcBef>
            </a:pPr>
            <a:r>
              <a:rPr lang="en-US" dirty="0"/>
              <a:t>100Ks of requests per second</a:t>
            </a:r>
          </a:p>
          <a:p>
            <a:pPr marL="595101" lvl="1">
              <a:spcBef>
                <a:spcPts val="1176"/>
              </a:spcBef>
            </a:pPr>
            <a:r>
              <a:rPr lang="en-US" dirty="0" err="1"/>
              <a:t>Bursty</a:t>
            </a:r>
            <a:r>
              <a:rPr lang="en-US" dirty="0"/>
              <a:t> load (evenings, weekends) and peak load at product launch</a:t>
            </a:r>
          </a:p>
          <a:p>
            <a:pPr marL="358555">
              <a:spcBef>
                <a:spcPts val="1176"/>
              </a:spcBef>
            </a:pPr>
            <a:r>
              <a:rPr lang="en-US" sz="3200" dirty="0"/>
              <a:t>Back end services of many other </a:t>
            </a:r>
            <a:r>
              <a:rPr lang="en-US" sz="3200" dirty="0" smtClean="0"/>
              <a:t>Microsoft game </a:t>
            </a:r>
            <a:r>
              <a:rPr lang="en-US" sz="3200" dirty="0"/>
              <a:t>studios</a:t>
            </a:r>
          </a:p>
          <a:p>
            <a:pPr marL="358555">
              <a:spcBef>
                <a:spcPts val="1176"/>
              </a:spcBef>
            </a:pPr>
            <a:r>
              <a:rPr lang="en-US" sz="3200" dirty="0" smtClean="0"/>
              <a:t>About ten other Microsoft services run on Orleans</a:t>
            </a:r>
          </a:p>
          <a:p>
            <a:pPr marL="815755" lvl="1">
              <a:spcBef>
                <a:spcPts val="1176"/>
              </a:spcBef>
            </a:pPr>
            <a:r>
              <a:rPr lang="en-US" dirty="0" smtClean="0"/>
              <a:t>Examples</a:t>
            </a:r>
            <a:r>
              <a:rPr lang="en-US" dirty="0"/>
              <a:t>: intelligent cache, telemetry</a:t>
            </a:r>
            <a:r>
              <a:rPr lang="en-US" dirty="0" smtClean="0"/>
              <a:t>.</a:t>
            </a:r>
            <a:endParaRPr lang="en-US" dirty="0"/>
          </a:p>
        </p:txBody>
      </p:sp>
      <p:sp>
        <p:nvSpPr>
          <p:cNvPr id="3" name="Title 2"/>
          <p:cNvSpPr>
            <a:spLocks noGrp="1"/>
          </p:cNvSpPr>
          <p:nvPr>
            <p:ph type="title"/>
          </p:nvPr>
        </p:nvSpPr>
        <p:spPr>
          <a:xfrm>
            <a:off x="269241" y="289957"/>
            <a:ext cx="11655840" cy="899537"/>
          </a:xfrm>
        </p:spPr>
        <p:txBody>
          <a:bodyPr/>
          <a:lstStyle/>
          <a:p>
            <a:r>
              <a:rPr lang="en-US" b="1" dirty="0" smtClean="0"/>
              <a:t>Production usage</a:t>
            </a:r>
            <a:endParaRPr lang="en-US" b="1" dirty="0"/>
          </a:p>
        </p:txBody>
      </p:sp>
      <p:sp>
        <p:nvSpPr>
          <p:cNvPr id="6" name="Slide Number Placeholder 5"/>
          <p:cNvSpPr>
            <a:spLocks noGrp="1"/>
          </p:cNvSpPr>
          <p:nvPr>
            <p:ph type="sldNum" sz="quarter" idx="14"/>
          </p:nvPr>
        </p:nvSpPr>
        <p:spPr/>
        <p:txBody>
          <a:bodyPr/>
          <a:lstStyle/>
          <a:p>
            <a:fld id="{64419332-8438-4BFC-BCC8-7F2BEA504874}" type="slidenum">
              <a:rPr lang="en-US" smtClean="0"/>
              <a:t>20</a:t>
            </a:fld>
            <a:endParaRPr lang="en-US"/>
          </a:p>
        </p:txBody>
      </p:sp>
    </p:spTree>
    <p:extLst>
      <p:ext uri="{BB962C8B-B14F-4D97-AF65-F5344CB8AC3E}">
        <p14:creationId xmlns:p14="http://schemas.microsoft.com/office/powerpoint/2010/main" val="89882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028" y="335225"/>
            <a:ext cx="11655840" cy="899537"/>
          </a:xfrm>
        </p:spPr>
        <p:txBody>
          <a:bodyPr>
            <a:normAutofit/>
          </a:bodyPr>
          <a:lstStyle/>
          <a:p>
            <a:r>
              <a:rPr lang="en-US" b="1" dirty="0" smtClean="0"/>
              <a:t>Distributed Runtime</a:t>
            </a:r>
            <a:endParaRPr lang="en-US" b="1" dirty="0"/>
          </a:p>
        </p:txBody>
      </p:sp>
      <p:grpSp>
        <p:nvGrpSpPr>
          <p:cNvPr id="3" name="Group 2"/>
          <p:cNvGrpSpPr/>
          <p:nvPr/>
        </p:nvGrpSpPr>
        <p:grpSpPr>
          <a:xfrm>
            <a:off x="386228" y="5015675"/>
            <a:ext cx="1787517" cy="742920"/>
            <a:chOff x="1500295" y="5078237"/>
            <a:chExt cx="1787517" cy="742920"/>
          </a:xfrm>
        </p:grpSpPr>
        <p:sp>
          <p:nvSpPr>
            <p:cNvPr id="149" name="Rectangle 148"/>
            <p:cNvSpPr/>
            <p:nvPr/>
          </p:nvSpPr>
          <p:spPr>
            <a:xfrm>
              <a:off x="1764977" y="5078237"/>
              <a:ext cx="1522835" cy="74292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Client Gateway</a:t>
              </a:r>
            </a:p>
          </p:txBody>
        </p:sp>
        <p:cxnSp>
          <p:nvCxnSpPr>
            <p:cNvPr id="150" name="Elbow Connector 149"/>
            <p:cNvCxnSpPr/>
            <p:nvPr/>
          </p:nvCxnSpPr>
          <p:spPr>
            <a:xfrm flipV="1">
              <a:off x="1500295" y="5453283"/>
              <a:ext cx="278306" cy="165"/>
            </a:xfrm>
            <a:prstGeom prst="bentConnector3">
              <a:avLst/>
            </a:prstGeom>
            <a:ln w="38100">
              <a:solidFill>
                <a:srgbClr val="FFC000"/>
              </a:solidFill>
              <a:headEnd type="oval"/>
            </a:ln>
          </p:spPr>
          <p:style>
            <a:lnRef idx="1">
              <a:schemeClr val="accent1"/>
            </a:lnRef>
            <a:fillRef idx="0">
              <a:schemeClr val="accent1"/>
            </a:fillRef>
            <a:effectRef idx="0">
              <a:schemeClr val="accent1"/>
            </a:effectRef>
            <a:fontRef idx="minor">
              <a:schemeClr val="tx1"/>
            </a:fontRef>
          </p:style>
        </p:cxnSp>
      </p:grpSp>
      <p:cxnSp>
        <p:nvCxnSpPr>
          <p:cNvPr id="151" name="Elbow Connector 150"/>
          <p:cNvCxnSpPr/>
          <p:nvPr/>
        </p:nvCxnSpPr>
        <p:spPr>
          <a:xfrm flipH="1" flipV="1">
            <a:off x="7465493" y="5228810"/>
            <a:ext cx="278306" cy="165"/>
          </a:xfrm>
          <a:prstGeom prst="bentConnector3">
            <a:avLst/>
          </a:prstGeom>
          <a:ln w="63500">
            <a:solidFill>
              <a:srgbClr val="FFC000"/>
            </a:solidFill>
            <a:headEnd type="oval"/>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5913536" y="4214391"/>
            <a:ext cx="1810880" cy="77412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rPr>
              <a:t>Cluster Membership</a:t>
            </a:r>
          </a:p>
        </p:txBody>
      </p:sp>
      <p:sp>
        <p:nvSpPr>
          <p:cNvPr id="153" name="Rectangle 152"/>
          <p:cNvSpPr/>
          <p:nvPr/>
        </p:nvSpPr>
        <p:spPr>
          <a:xfrm>
            <a:off x="5913536" y="2941692"/>
            <a:ext cx="1781330" cy="122383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Actor Directory</a:t>
            </a:r>
          </a:p>
        </p:txBody>
      </p:sp>
      <p:sp>
        <p:nvSpPr>
          <p:cNvPr id="154" name="Rectangle 153"/>
          <p:cNvSpPr/>
          <p:nvPr/>
        </p:nvSpPr>
        <p:spPr>
          <a:xfrm>
            <a:off x="2173746" y="3901897"/>
            <a:ext cx="1627522" cy="10725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Activations Manager</a:t>
            </a:r>
          </a:p>
        </p:txBody>
      </p:sp>
      <p:sp>
        <p:nvSpPr>
          <p:cNvPr id="156" name="Rectangle 155"/>
          <p:cNvSpPr/>
          <p:nvPr/>
        </p:nvSpPr>
        <p:spPr>
          <a:xfrm>
            <a:off x="2173746" y="2351424"/>
            <a:ext cx="5521120" cy="4847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Stream Manager</a:t>
            </a:r>
            <a:endParaRPr lang="en-US" dirty="0">
              <a:solidFill>
                <a:srgbClr val="002060"/>
              </a:solidFill>
            </a:endParaRPr>
          </a:p>
        </p:txBody>
      </p:sp>
      <p:sp>
        <p:nvSpPr>
          <p:cNvPr id="157" name="Rectangle 156"/>
          <p:cNvSpPr/>
          <p:nvPr/>
        </p:nvSpPr>
        <p:spPr>
          <a:xfrm>
            <a:off x="3889279" y="2956812"/>
            <a:ext cx="1936247" cy="20176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rgbClr val="000000"/>
                </a:solidFill>
              </a:rPr>
              <a:t>Actor Activations</a:t>
            </a:r>
          </a:p>
        </p:txBody>
      </p:sp>
      <p:grpSp>
        <p:nvGrpSpPr>
          <p:cNvPr id="158" name="Group 157"/>
          <p:cNvGrpSpPr/>
          <p:nvPr/>
        </p:nvGrpSpPr>
        <p:grpSpPr>
          <a:xfrm>
            <a:off x="3977290" y="3782299"/>
            <a:ext cx="1760224" cy="1035365"/>
            <a:chOff x="4572000" y="2343150"/>
            <a:chExt cx="1524000" cy="1169772"/>
          </a:xfrm>
        </p:grpSpPr>
        <p:sp>
          <p:nvSpPr>
            <p:cNvPr id="161" name="Oval 160"/>
            <p:cNvSpPr/>
            <p:nvPr/>
          </p:nvSpPr>
          <p:spPr>
            <a:xfrm>
              <a:off x="45720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2" name="Oval 161"/>
            <p:cNvSpPr/>
            <p:nvPr/>
          </p:nvSpPr>
          <p:spPr>
            <a:xfrm>
              <a:off x="45720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3" name="Oval 162"/>
            <p:cNvSpPr/>
            <p:nvPr/>
          </p:nvSpPr>
          <p:spPr>
            <a:xfrm>
              <a:off x="45720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4" name="Oval 163"/>
            <p:cNvSpPr/>
            <p:nvPr/>
          </p:nvSpPr>
          <p:spPr>
            <a:xfrm>
              <a:off x="45720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5" name="Oval 164"/>
            <p:cNvSpPr/>
            <p:nvPr/>
          </p:nvSpPr>
          <p:spPr>
            <a:xfrm>
              <a:off x="45720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6" name="Oval 165"/>
            <p:cNvSpPr/>
            <p:nvPr/>
          </p:nvSpPr>
          <p:spPr>
            <a:xfrm>
              <a:off x="45720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7" name="Oval 166"/>
            <p:cNvSpPr/>
            <p:nvPr/>
          </p:nvSpPr>
          <p:spPr>
            <a:xfrm>
              <a:off x="45720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8" name="Oval 167"/>
            <p:cNvSpPr/>
            <p:nvPr/>
          </p:nvSpPr>
          <p:spPr>
            <a:xfrm>
              <a:off x="45720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9" name="Oval 168"/>
            <p:cNvSpPr/>
            <p:nvPr/>
          </p:nvSpPr>
          <p:spPr>
            <a:xfrm>
              <a:off x="48006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0" name="Oval 169"/>
            <p:cNvSpPr/>
            <p:nvPr/>
          </p:nvSpPr>
          <p:spPr>
            <a:xfrm>
              <a:off x="48006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1" name="Oval 170"/>
            <p:cNvSpPr/>
            <p:nvPr/>
          </p:nvSpPr>
          <p:spPr>
            <a:xfrm>
              <a:off x="48006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2" name="Oval 171"/>
            <p:cNvSpPr/>
            <p:nvPr/>
          </p:nvSpPr>
          <p:spPr>
            <a:xfrm>
              <a:off x="48006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3" name="Oval 172"/>
            <p:cNvSpPr/>
            <p:nvPr/>
          </p:nvSpPr>
          <p:spPr>
            <a:xfrm>
              <a:off x="48006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4" name="Oval 173"/>
            <p:cNvSpPr/>
            <p:nvPr/>
          </p:nvSpPr>
          <p:spPr>
            <a:xfrm>
              <a:off x="48006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5" name="Oval 174"/>
            <p:cNvSpPr/>
            <p:nvPr/>
          </p:nvSpPr>
          <p:spPr>
            <a:xfrm>
              <a:off x="48006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6" name="Oval 175"/>
            <p:cNvSpPr/>
            <p:nvPr/>
          </p:nvSpPr>
          <p:spPr>
            <a:xfrm>
              <a:off x="48006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7" name="Oval 176"/>
            <p:cNvSpPr/>
            <p:nvPr/>
          </p:nvSpPr>
          <p:spPr>
            <a:xfrm>
              <a:off x="50292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8" name="Oval 177"/>
            <p:cNvSpPr/>
            <p:nvPr/>
          </p:nvSpPr>
          <p:spPr>
            <a:xfrm>
              <a:off x="50292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9" name="Oval 178"/>
            <p:cNvSpPr/>
            <p:nvPr/>
          </p:nvSpPr>
          <p:spPr>
            <a:xfrm>
              <a:off x="50292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0" name="Oval 179"/>
            <p:cNvSpPr/>
            <p:nvPr/>
          </p:nvSpPr>
          <p:spPr>
            <a:xfrm>
              <a:off x="50292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1" name="Oval 180"/>
            <p:cNvSpPr/>
            <p:nvPr/>
          </p:nvSpPr>
          <p:spPr>
            <a:xfrm>
              <a:off x="50292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2" name="Oval 181"/>
            <p:cNvSpPr/>
            <p:nvPr/>
          </p:nvSpPr>
          <p:spPr>
            <a:xfrm>
              <a:off x="50292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3" name="Oval 182"/>
            <p:cNvSpPr/>
            <p:nvPr/>
          </p:nvSpPr>
          <p:spPr>
            <a:xfrm>
              <a:off x="50292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4" name="Oval 183"/>
            <p:cNvSpPr/>
            <p:nvPr/>
          </p:nvSpPr>
          <p:spPr>
            <a:xfrm>
              <a:off x="50292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5" name="Oval 184"/>
            <p:cNvSpPr/>
            <p:nvPr/>
          </p:nvSpPr>
          <p:spPr>
            <a:xfrm>
              <a:off x="52578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6" name="Oval 185"/>
            <p:cNvSpPr/>
            <p:nvPr/>
          </p:nvSpPr>
          <p:spPr>
            <a:xfrm>
              <a:off x="52578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7" name="Oval 186"/>
            <p:cNvSpPr/>
            <p:nvPr/>
          </p:nvSpPr>
          <p:spPr>
            <a:xfrm>
              <a:off x="52578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8" name="Oval 187"/>
            <p:cNvSpPr/>
            <p:nvPr/>
          </p:nvSpPr>
          <p:spPr>
            <a:xfrm>
              <a:off x="52578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9" name="Oval 188"/>
            <p:cNvSpPr/>
            <p:nvPr/>
          </p:nvSpPr>
          <p:spPr>
            <a:xfrm>
              <a:off x="52578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0" name="Oval 189"/>
            <p:cNvSpPr/>
            <p:nvPr/>
          </p:nvSpPr>
          <p:spPr>
            <a:xfrm>
              <a:off x="52578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1" name="Oval 190"/>
            <p:cNvSpPr/>
            <p:nvPr/>
          </p:nvSpPr>
          <p:spPr>
            <a:xfrm>
              <a:off x="52578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2" name="Oval 191"/>
            <p:cNvSpPr/>
            <p:nvPr/>
          </p:nvSpPr>
          <p:spPr>
            <a:xfrm>
              <a:off x="52578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3" name="Oval 192"/>
            <p:cNvSpPr/>
            <p:nvPr/>
          </p:nvSpPr>
          <p:spPr>
            <a:xfrm>
              <a:off x="54864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4" name="Oval 193"/>
            <p:cNvSpPr/>
            <p:nvPr/>
          </p:nvSpPr>
          <p:spPr>
            <a:xfrm>
              <a:off x="54864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5" name="Oval 194"/>
            <p:cNvSpPr/>
            <p:nvPr/>
          </p:nvSpPr>
          <p:spPr>
            <a:xfrm>
              <a:off x="54864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6" name="Oval 195"/>
            <p:cNvSpPr/>
            <p:nvPr/>
          </p:nvSpPr>
          <p:spPr>
            <a:xfrm>
              <a:off x="54864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7" name="Oval 196"/>
            <p:cNvSpPr/>
            <p:nvPr/>
          </p:nvSpPr>
          <p:spPr>
            <a:xfrm>
              <a:off x="54864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8" name="Oval 197"/>
            <p:cNvSpPr/>
            <p:nvPr/>
          </p:nvSpPr>
          <p:spPr>
            <a:xfrm>
              <a:off x="54864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9" name="Oval 198"/>
            <p:cNvSpPr/>
            <p:nvPr/>
          </p:nvSpPr>
          <p:spPr>
            <a:xfrm>
              <a:off x="54864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0" name="Oval 199"/>
            <p:cNvSpPr/>
            <p:nvPr/>
          </p:nvSpPr>
          <p:spPr>
            <a:xfrm>
              <a:off x="54864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1" name="Oval 200"/>
            <p:cNvSpPr/>
            <p:nvPr/>
          </p:nvSpPr>
          <p:spPr>
            <a:xfrm>
              <a:off x="57150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2" name="Oval 201"/>
            <p:cNvSpPr/>
            <p:nvPr/>
          </p:nvSpPr>
          <p:spPr>
            <a:xfrm>
              <a:off x="57150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3" name="Oval 202"/>
            <p:cNvSpPr/>
            <p:nvPr/>
          </p:nvSpPr>
          <p:spPr>
            <a:xfrm>
              <a:off x="57150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4" name="Oval 203"/>
            <p:cNvSpPr/>
            <p:nvPr/>
          </p:nvSpPr>
          <p:spPr>
            <a:xfrm>
              <a:off x="57150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5" name="Oval 204"/>
            <p:cNvSpPr/>
            <p:nvPr/>
          </p:nvSpPr>
          <p:spPr>
            <a:xfrm>
              <a:off x="57150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6" name="Oval 205"/>
            <p:cNvSpPr/>
            <p:nvPr/>
          </p:nvSpPr>
          <p:spPr>
            <a:xfrm>
              <a:off x="57150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7" name="Oval 206"/>
            <p:cNvSpPr/>
            <p:nvPr/>
          </p:nvSpPr>
          <p:spPr>
            <a:xfrm>
              <a:off x="57150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8" name="Oval 207"/>
            <p:cNvSpPr/>
            <p:nvPr/>
          </p:nvSpPr>
          <p:spPr>
            <a:xfrm>
              <a:off x="57150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9" name="Oval 208"/>
            <p:cNvSpPr/>
            <p:nvPr/>
          </p:nvSpPr>
          <p:spPr>
            <a:xfrm>
              <a:off x="59436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0" name="Oval 209"/>
            <p:cNvSpPr/>
            <p:nvPr/>
          </p:nvSpPr>
          <p:spPr>
            <a:xfrm>
              <a:off x="59436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1" name="Oval 210"/>
            <p:cNvSpPr/>
            <p:nvPr/>
          </p:nvSpPr>
          <p:spPr>
            <a:xfrm>
              <a:off x="59436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2" name="Oval 211"/>
            <p:cNvSpPr/>
            <p:nvPr/>
          </p:nvSpPr>
          <p:spPr>
            <a:xfrm>
              <a:off x="59436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3" name="Oval 212"/>
            <p:cNvSpPr/>
            <p:nvPr/>
          </p:nvSpPr>
          <p:spPr>
            <a:xfrm>
              <a:off x="59436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4" name="Oval 213"/>
            <p:cNvSpPr/>
            <p:nvPr/>
          </p:nvSpPr>
          <p:spPr>
            <a:xfrm>
              <a:off x="59436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5" name="Oval 214"/>
            <p:cNvSpPr/>
            <p:nvPr/>
          </p:nvSpPr>
          <p:spPr>
            <a:xfrm>
              <a:off x="59436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6" name="Oval 215"/>
            <p:cNvSpPr/>
            <p:nvPr/>
          </p:nvSpPr>
          <p:spPr>
            <a:xfrm>
              <a:off x="59436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59" name="Rectangle 158"/>
          <p:cNvSpPr/>
          <p:nvPr/>
        </p:nvSpPr>
        <p:spPr>
          <a:xfrm>
            <a:off x="2173745" y="2941692"/>
            <a:ext cx="1627523" cy="86095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Persistence</a:t>
            </a:r>
            <a:r>
              <a:rPr lang="en-US" dirty="0">
                <a:solidFill>
                  <a:srgbClr val="002060"/>
                </a:solidFill>
              </a:rPr>
              <a:t> </a:t>
            </a:r>
            <a:r>
              <a:rPr lang="en-US" sz="2400" dirty="0">
                <a:solidFill>
                  <a:srgbClr val="002060"/>
                </a:solidFill>
              </a:rPr>
              <a:t>Manager</a:t>
            </a:r>
            <a:endParaRPr lang="en-US" dirty="0">
              <a:solidFill>
                <a:srgbClr val="002060"/>
              </a:solidFill>
            </a:endParaRPr>
          </a:p>
        </p:txBody>
      </p:sp>
      <p:sp>
        <p:nvSpPr>
          <p:cNvPr id="160" name="Rectangle 159"/>
          <p:cNvSpPr/>
          <p:nvPr/>
        </p:nvSpPr>
        <p:spPr>
          <a:xfrm>
            <a:off x="2195519" y="5022968"/>
            <a:ext cx="5481217" cy="74292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Messaging/Serialization</a:t>
            </a:r>
            <a:endParaRPr lang="en-US" dirty="0">
              <a:solidFill>
                <a:schemeClr val="bg1"/>
              </a:solidFill>
            </a:endParaRPr>
          </a:p>
        </p:txBody>
      </p:sp>
      <p:cxnSp>
        <p:nvCxnSpPr>
          <p:cNvPr id="9" name="Straight Connector 8"/>
          <p:cNvCxnSpPr/>
          <p:nvPr/>
        </p:nvCxnSpPr>
        <p:spPr>
          <a:xfrm flipV="1">
            <a:off x="7743799" y="2955905"/>
            <a:ext cx="828378" cy="2259130"/>
          </a:xfrm>
          <a:prstGeom prst="line">
            <a:avLst/>
          </a:prstGeom>
          <a:ln w="635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743799" y="5229140"/>
            <a:ext cx="828378" cy="831692"/>
          </a:xfrm>
          <a:prstGeom prst="line">
            <a:avLst/>
          </a:prstGeom>
          <a:ln w="635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743799" y="4538316"/>
            <a:ext cx="800345" cy="690824"/>
          </a:xfrm>
          <a:prstGeom prst="line">
            <a:avLst/>
          </a:prstGeom>
          <a:ln w="63500">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Arc 11"/>
          <p:cNvSpPr/>
          <p:nvPr/>
        </p:nvSpPr>
        <p:spPr>
          <a:xfrm rot="13551712">
            <a:off x="8006840" y="3101811"/>
            <a:ext cx="2362930" cy="1660693"/>
          </a:xfrm>
          <a:prstGeom prst="arc">
            <a:avLst>
              <a:gd name="adj1" fmla="val 16200000"/>
              <a:gd name="adj2" fmla="val 523563"/>
            </a:avLst>
          </a:prstGeom>
          <a:ln w="635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85" name="Slide Number Placeholder 284"/>
          <p:cNvSpPr>
            <a:spLocks noGrp="1"/>
          </p:cNvSpPr>
          <p:nvPr>
            <p:ph type="sldNum" sz="quarter" idx="14"/>
          </p:nvPr>
        </p:nvSpPr>
        <p:spPr/>
        <p:txBody>
          <a:bodyPr/>
          <a:lstStyle/>
          <a:p>
            <a:fld id="{64419332-8438-4BFC-BCC8-7F2BEA504874}" type="slidenum">
              <a:rPr lang="en-US" smtClean="0"/>
              <a:t>21</a:t>
            </a:fld>
            <a:endParaRPr lang="en-US"/>
          </a:p>
        </p:txBody>
      </p:sp>
      <p:sp>
        <p:nvSpPr>
          <p:cNvPr id="286" name="Rectangle 285"/>
          <p:cNvSpPr/>
          <p:nvPr/>
        </p:nvSpPr>
        <p:spPr>
          <a:xfrm>
            <a:off x="2173745" y="1762740"/>
            <a:ext cx="5521120" cy="48476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Scheduler</a:t>
            </a:r>
            <a:endParaRPr lang="en-US" dirty="0">
              <a:solidFill>
                <a:srgbClr val="002060"/>
              </a:solidFill>
            </a:endParaRPr>
          </a:p>
        </p:txBody>
      </p:sp>
      <p:grpSp>
        <p:nvGrpSpPr>
          <p:cNvPr id="4" name="Group 3"/>
          <p:cNvGrpSpPr/>
          <p:nvPr/>
        </p:nvGrpSpPr>
        <p:grpSpPr>
          <a:xfrm>
            <a:off x="8572177" y="1561926"/>
            <a:ext cx="2592165" cy="1497359"/>
            <a:chOff x="8572177" y="1561926"/>
            <a:chExt cx="2592165" cy="1497359"/>
          </a:xfrm>
        </p:grpSpPr>
        <p:sp>
          <p:nvSpPr>
            <p:cNvPr id="81" name="Rectangle 80"/>
            <p:cNvSpPr/>
            <p:nvPr/>
          </p:nvSpPr>
          <p:spPr>
            <a:xfrm>
              <a:off x="10679019" y="2868315"/>
              <a:ext cx="359139" cy="1909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bg1"/>
                  </a:solidFill>
                </a:rPr>
                <a:t>Client Gateway</a:t>
              </a:r>
            </a:p>
          </p:txBody>
        </p:sp>
        <p:cxnSp>
          <p:nvCxnSpPr>
            <p:cNvPr id="82" name="Elbow Connector 81"/>
            <p:cNvCxnSpPr/>
            <p:nvPr/>
          </p:nvCxnSpPr>
          <p:spPr>
            <a:xfrm flipV="1">
              <a:off x="8572177" y="2963800"/>
              <a:ext cx="126184" cy="64"/>
            </a:xfrm>
            <a:prstGeom prst="bentConnector3">
              <a:avLst/>
            </a:prstGeom>
            <a:ln w="63500">
              <a:solidFill>
                <a:srgbClr val="FFC000"/>
              </a:solidFill>
              <a:headEnd type="ova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698361" y="2861064"/>
              <a:ext cx="1915408" cy="1896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bg1"/>
                  </a:solidFill>
                </a:rPr>
                <a:t>Messaging/Serialization</a:t>
              </a:r>
            </a:p>
          </p:txBody>
        </p:sp>
        <p:cxnSp>
          <p:nvCxnSpPr>
            <p:cNvPr id="84" name="Elbow Connector 83"/>
            <p:cNvCxnSpPr/>
            <p:nvPr/>
          </p:nvCxnSpPr>
          <p:spPr>
            <a:xfrm flipH="1" flipV="1">
              <a:off x="11038158" y="2963864"/>
              <a:ext cx="126184" cy="64"/>
            </a:xfrm>
            <a:prstGeom prst="bentConnector3">
              <a:avLst/>
            </a:prstGeom>
            <a:ln>
              <a:solidFill>
                <a:srgbClr val="FFC000"/>
              </a:solidFill>
              <a:headEnd type="oval"/>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0134918" y="2635888"/>
              <a:ext cx="478853" cy="1918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bg1"/>
                  </a:solidFill>
                </a:rPr>
                <a:t>Cluster Membership</a:t>
              </a:r>
            </a:p>
          </p:txBody>
        </p:sp>
        <p:sp>
          <p:nvSpPr>
            <p:cNvPr id="86" name="Rectangle 85"/>
            <p:cNvSpPr/>
            <p:nvPr/>
          </p:nvSpPr>
          <p:spPr>
            <a:xfrm>
              <a:off x="10134918" y="2026845"/>
              <a:ext cx="478853" cy="572501"/>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bg1"/>
                  </a:solidFill>
                </a:rPr>
                <a:t>Actor Directory</a:t>
              </a:r>
              <a:endParaRPr lang="en-US" sz="300" dirty="0">
                <a:solidFill>
                  <a:schemeClr val="bg1"/>
                </a:solidFill>
              </a:endParaRPr>
            </a:p>
          </p:txBody>
        </p:sp>
        <p:sp>
          <p:nvSpPr>
            <p:cNvPr id="87" name="Rectangle 86"/>
            <p:cNvSpPr/>
            <p:nvPr/>
          </p:nvSpPr>
          <p:spPr>
            <a:xfrm>
              <a:off x="8698361" y="2252664"/>
              <a:ext cx="478853" cy="3441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rgbClr val="002060"/>
                  </a:solidFill>
                </a:rPr>
                <a:t>Activation Catalog</a:t>
              </a:r>
            </a:p>
          </p:txBody>
        </p:sp>
        <p:sp>
          <p:nvSpPr>
            <p:cNvPr id="88" name="Rectangle 87"/>
            <p:cNvSpPr/>
            <p:nvPr/>
          </p:nvSpPr>
          <p:spPr>
            <a:xfrm>
              <a:off x="8698361" y="2636146"/>
              <a:ext cx="478853" cy="1918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rgbClr val="002060"/>
                  </a:solidFill>
                </a:rPr>
                <a:t>Dispatcher</a:t>
              </a:r>
            </a:p>
          </p:txBody>
        </p:sp>
        <p:sp>
          <p:nvSpPr>
            <p:cNvPr id="89" name="Rectangle 88"/>
            <p:cNvSpPr/>
            <p:nvPr/>
          </p:nvSpPr>
          <p:spPr>
            <a:xfrm>
              <a:off x="8697283" y="1795881"/>
              <a:ext cx="1915408" cy="1896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rgbClr val="002060"/>
                  </a:solidFill>
                </a:rPr>
                <a:t>Scheduler</a:t>
              </a:r>
            </a:p>
          </p:txBody>
        </p:sp>
        <p:sp>
          <p:nvSpPr>
            <p:cNvPr id="90" name="Rectangle 89"/>
            <p:cNvSpPr/>
            <p:nvPr/>
          </p:nvSpPr>
          <p:spPr>
            <a:xfrm>
              <a:off x="9217118" y="2032760"/>
              <a:ext cx="877896" cy="7949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 dirty="0" smtClean="0">
                  <a:solidFill>
                    <a:srgbClr val="000000"/>
                  </a:solidFill>
                </a:rPr>
                <a:t>Actor Activations</a:t>
              </a:r>
              <a:endParaRPr lang="en-US" sz="300" dirty="0">
                <a:solidFill>
                  <a:srgbClr val="000000"/>
                </a:solidFill>
              </a:endParaRPr>
            </a:p>
          </p:txBody>
        </p:sp>
        <p:grpSp>
          <p:nvGrpSpPr>
            <p:cNvPr id="91" name="Group 90"/>
            <p:cNvGrpSpPr/>
            <p:nvPr/>
          </p:nvGrpSpPr>
          <p:grpSpPr>
            <a:xfrm>
              <a:off x="9257022" y="2176534"/>
              <a:ext cx="798087" cy="584352"/>
              <a:chOff x="4572000" y="2343150"/>
              <a:chExt cx="1524000" cy="1169772"/>
            </a:xfrm>
          </p:grpSpPr>
          <p:sp>
            <p:nvSpPr>
              <p:cNvPr id="93" name="Oval 92"/>
              <p:cNvSpPr/>
              <p:nvPr/>
            </p:nvSpPr>
            <p:spPr>
              <a:xfrm>
                <a:off x="45720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94" name="Oval 93"/>
              <p:cNvSpPr/>
              <p:nvPr/>
            </p:nvSpPr>
            <p:spPr>
              <a:xfrm>
                <a:off x="45720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95" name="Oval 94"/>
              <p:cNvSpPr/>
              <p:nvPr/>
            </p:nvSpPr>
            <p:spPr>
              <a:xfrm>
                <a:off x="45720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96" name="Oval 95"/>
              <p:cNvSpPr/>
              <p:nvPr/>
            </p:nvSpPr>
            <p:spPr>
              <a:xfrm>
                <a:off x="45720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97" name="Oval 96"/>
              <p:cNvSpPr/>
              <p:nvPr/>
            </p:nvSpPr>
            <p:spPr>
              <a:xfrm>
                <a:off x="45720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98" name="Oval 97"/>
              <p:cNvSpPr/>
              <p:nvPr/>
            </p:nvSpPr>
            <p:spPr>
              <a:xfrm>
                <a:off x="45720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99" name="Oval 98"/>
              <p:cNvSpPr/>
              <p:nvPr/>
            </p:nvSpPr>
            <p:spPr>
              <a:xfrm>
                <a:off x="45720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00" name="Oval 99"/>
              <p:cNvSpPr/>
              <p:nvPr/>
            </p:nvSpPr>
            <p:spPr>
              <a:xfrm>
                <a:off x="45720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01" name="Oval 100"/>
              <p:cNvSpPr/>
              <p:nvPr/>
            </p:nvSpPr>
            <p:spPr>
              <a:xfrm>
                <a:off x="48006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02" name="Oval 101"/>
              <p:cNvSpPr/>
              <p:nvPr/>
            </p:nvSpPr>
            <p:spPr>
              <a:xfrm>
                <a:off x="48006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03" name="Oval 102"/>
              <p:cNvSpPr/>
              <p:nvPr/>
            </p:nvSpPr>
            <p:spPr>
              <a:xfrm>
                <a:off x="48006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04" name="Oval 103"/>
              <p:cNvSpPr/>
              <p:nvPr/>
            </p:nvSpPr>
            <p:spPr>
              <a:xfrm>
                <a:off x="48006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05" name="Oval 104"/>
              <p:cNvSpPr/>
              <p:nvPr/>
            </p:nvSpPr>
            <p:spPr>
              <a:xfrm>
                <a:off x="48006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06" name="Oval 105"/>
              <p:cNvSpPr/>
              <p:nvPr/>
            </p:nvSpPr>
            <p:spPr>
              <a:xfrm>
                <a:off x="48006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07" name="Oval 106"/>
              <p:cNvSpPr/>
              <p:nvPr/>
            </p:nvSpPr>
            <p:spPr>
              <a:xfrm>
                <a:off x="48006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08" name="Oval 107"/>
              <p:cNvSpPr/>
              <p:nvPr/>
            </p:nvSpPr>
            <p:spPr>
              <a:xfrm>
                <a:off x="48006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09" name="Oval 108"/>
              <p:cNvSpPr/>
              <p:nvPr/>
            </p:nvSpPr>
            <p:spPr>
              <a:xfrm>
                <a:off x="50292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10" name="Oval 109"/>
              <p:cNvSpPr/>
              <p:nvPr/>
            </p:nvSpPr>
            <p:spPr>
              <a:xfrm>
                <a:off x="50292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11" name="Oval 110"/>
              <p:cNvSpPr/>
              <p:nvPr/>
            </p:nvSpPr>
            <p:spPr>
              <a:xfrm>
                <a:off x="50292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12" name="Oval 111"/>
              <p:cNvSpPr/>
              <p:nvPr/>
            </p:nvSpPr>
            <p:spPr>
              <a:xfrm>
                <a:off x="50292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13" name="Oval 112"/>
              <p:cNvSpPr/>
              <p:nvPr/>
            </p:nvSpPr>
            <p:spPr>
              <a:xfrm>
                <a:off x="50292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14" name="Oval 113"/>
              <p:cNvSpPr/>
              <p:nvPr/>
            </p:nvSpPr>
            <p:spPr>
              <a:xfrm>
                <a:off x="50292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15" name="Oval 114"/>
              <p:cNvSpPr/>
              <p:nvPr/>
            </p:nvSpPr>
            <p:spPr>
              <a:xfrm>
                <a:off x="50292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16" name="Oval 115"/>
              <p:cNvSpPr/>
              <p:nvPr/>
            </p:nvSpPr>
            <p:spPr>
              <a:xfrm>
                <a:off x="50292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17" name="Oval 116"/>
              <p:cNvSpPr/>
              <p:nvPr/>
            </p:nvSpPr>
            <p:spPr>
              <a:xfrm>
                <a:off x="52578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18" name="Oval 117"/>
              <p:cNvSpPr/>
              <p:nvPr/>
            </p:nvSpPr>
            <p:spPr>
              <a:xfrm>
                <a:off x="52578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19" name="Oval 118"/>
              <p:cNvSpPr/>
              <p:nvPr/>
            </p:nvSpPr>
            <p:spPr>
              <a:xfrm>
                <a:off x="52578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0" name="Oval 119"/>
              <p:cNvSpPr/>
              <p:nvPr/>
            </p:nvSpPr>
            <p:spPr>
              <a:xfrm>
                <a:off x="52578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1" name="Oval 120"/>
              <p:cNvSpPr/>
              <p:nvPr/>
            </p:nvSpPr>
            <p:spPr>
              <a:xfrm>
                <a:off x="52578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2" name="Oval 121"/>
              <p:cNvSpPr/>
              <p:nvPr/>
            </p:nvSpPr>
            <p:spPr>
              <a:xfrm>
                <a:off x="52578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3" name="Oval 122"/>
              <p:cNvSpPr/>
              <p:nvPr/>
            </p:nvSpPr>
            <p:spPr>
              <a:xfrm>
                <a:off x="52578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4" name="Oval 123"/>
              <p:cNvSpPr/>
              <p:nvPr/>
            </p:nvSpPr>
            <p:spPr>
              <a:xfrm>
                <a:off x="52578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5" name="Oval 124"/>
              <p:cNvSpPr/>
              <p:nvPr/>
            </p:nvSpPr>
            <p:spPr>
              <a:xfrm>
                <a:off x="54864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6" name="Oval 125"/>
              <p:cNvSpPr/>
              <p:nvPr/>
            </p:nvSpPr>
            <p:spPr>
              <a:xfrm>
                <a:off x="54864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7" name="Oval 126"/>
              <p:cNvSpPr/>
              <p:nvPr/>
            </p:nvSpPr>
            <p:spPr>
              <a:xfrm>
                <a:off x="54864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8" name="Oval 127"/>
              <p:cNvSpPr/>
              <p:nvPr/>
            </p:nvSpPr>
            <p:spPr>
              <a:xfrm>
                <a:off x="54864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9" name="Oval 128"/>
              <p:cNvSpPr/>
              <p:nvPr/>
            </p:nvSpPr>
            <p:spPr>
              <a:xfrm>
                <a:off x="54864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30" name="Oval 129"/>
              <p:cNvSpPr/>
              <p:nvPr/>
            </p:nvSpPr>
            <p:spPr>
              <a:xfrm>
                <a:off x="54864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31" name="Oval 130"/>
              <p:cNvSpPr/>
              <p:nvPr/>
            </p:nvSpPr>
            <p:spPr>
              <a:xfrm>
                <a:off x="54864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32" name="Oval 131"/>
              <p:cNvSpPr/>
              <p:nvPr/>
            </p:nvSpPr>
            <p:spPr>
              <a:xfrm>
                <a:off x="54864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33" name="Oval 132"/>
              <p:cNvSpPr/>
              <p:nvPr/>
            </p:nvSpPr>
            <p:spPr>
              <a:xfrm>
                <a:off x="57150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34" name="Oval 133"/>
              <p:cNvSpPr/>
              <p:nvPr/>
            </p:nvSpPr>
            <p:spPr>
              <a:xfrm>
                <a:off x="57150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35" name="Oval 134"/>
              <p:cNvSpPr/>
              <p:nvPr/>
            </p:nvSpPr>
            <p:spPr>
              <a:xfrm>
                <a:off x="57150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36" name="Oval 135"/>
              <p:cNvSpPr/>
              <p:nvPr/>
            </p:nvSpPr>
            <p:spPr>
              <a:xfrm>
                <a:off x="57150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37" name="Oval 136"/>
              <p:cNvSpPr/>
              <p:nvPr/>
            </p:nvSpPr>
            <p:spPr>
              <a:xfrm>
                <a:off x="57150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38" name="Oval 137"/>
              <p:cNvSpPr/>
              <p:nvPr/>
            </p:nvSpPr>
            <p:spPr>
              <a:xfrm>
                <a:off x="57150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39" name="Oval 138"/>
              <p:cNvSpPr/>
              <p:nvPr/>
            </p:nvSpPr>
            <p:spPr>
              <a:xfrm>
                <a:off x="57150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40" name="Oval 139"/>
              <p:cNvSpPr/>
              <p:nvPr/>
            </p:nvSpPr>
            <p:spPr>
              <a:xfrm>
                <a:off x="57150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41" name="Oval 140"/>
              <p:cNvSpPr/>
              <p:nvPr/>
            </p:nvSpPr>
            <p:spPr>
              <a:xfrm>
                <a:off x="59436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42" name="Oval 141"/>
              <p:cNvSpPr/>
              <p:nvPr/>
            </p:nvSpPr>
            <p:spPr>
              <a:xfrm>
                <a:off x="59436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43" name="Oval 142"/>
              <p:cNvSpPr/>
              <p:nvPr/>
            </p:nvSpPr>
            <p:spPr>
              <a:xfrm>
                <a:off x="59436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44" name="Oval 143"/>
              <p:cNvSpPr/>
              <p:nvPr/>
            </p:nvSpPr>
            <p:spPr>
              <a:xfrm>
                <a:off x="59436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45" name="Oval 144"/>
              <p:cNvSpPr/>
              <p:nvPr/>
            </p:nvSpPr>
            <p:spPr>
              <a:xfrm>
                <a:off x="59436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46" name="Oval 145"/>
              <p:cNvSpPr/>
              <p:nvPr/>
            </p:nvSpPr>
            <p:spPr>
              <a:xfrm>
                <a:off x="59436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47" name="Oval 146"/>
              <p:cNvSpPr/>
              <p:nvPr/>
            </p:nvSpPr>
            <p:spPr>
              <a:xfrm>
                <a:off x="59436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48" name="Oval 147"/>
              <p:cNvSpPr/>
              <p:nvPr/>
            </p:nvSpPr>
            <p:spPr>
              <a:xfrm>
                <a:off x="59436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sp>
          <p:nvSpPr>
            <p:cNvPr id="92" name="Rectangle 91"/>
            <p:cNvSpPr/>
            <p:nvPr/>
          </p:nvSpPr>
          <p:spPr>
            <a:xfrm>
              <a:off x="8698361" y="2026845"/>
              <a:ext cx="478853" cy="1918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rgbClr val="002060"/>
                  </a:solidFill>
                </a:rPr>
                <a:t>Persistence Manager</a:t>
              </a:r>
            </a:p>
          </p:txBody>
        </p:sp>
        <p:sp>
          <p:nvSpPr>
            <p:cNvPr id="287" name="Rectangle 286"/>
            <p:cNvSpPr/>
            <p:nvPr/>
          </p:nvSpPr>
          <p:spPr>
            <a:xfrm>
              <a:off x="8697283" y="1561926"/>
              <a:ext cx="1915408" cy="18968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rgbClr val="002060"/>
                  </a:solidFill>
                </a:rPr>
                <a:t>Scheduler</a:t>
              </a:r>
            </a:p>
          </p:txBody>
        </p:sp>
      </p:grpSp>
      <p:grpSp>
        <p:nvGrpSpPr>
          <p:cNvPr id="288" name="Group 287"/>
          <p:cNvGrpSpPr/>
          <p:nvPr/>
        </p:nvGrpSpPr>
        <p:grpSpPr>
          <a:xfrm>
            <a:off x="8610600" y="3146905"/>
            <a:ext cx="2592165" cy="1497359"/>
            <a:chOff x="8572177" y="1561926"/>
            <a:chExt cx="2592165" cy="1497359"/>
          </a:xfrm>
        </p:grpSpPr>
        <p:sp>
          <p:nvSpPr>
            <p:cNvPr id="289" name="Rectangle 288"/>
            <p:cNvSpPr/>
            <p:nvPr/>
          </p:nvSpPr>
          <p:spPr>
            <a:xfrm>
              <a:off x="10679019" y="2868315"/>
              <a:ext cx="359139" cy="1909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bg1"/>
                  </a:solidFill>
                </a:rPr>
                <a:t>Client Gateway</a:t>
              </a:r>
            </a:p>
          </p:txBody>
        </p:sp>
        <p:cxnSp>
          <p:nvCxnSpPr>
            <p:cNvPr id="290" name="Elbow Connector 289"/>
            <p:cNvCxnSpPr/>
            <p:nvPr/>
          </p:nvCxnSpPr>
          <p:spPr>
            <a:xfrm flipV="1">
              <a:off x="8572177" y="2963800"/>
              <a:ext cx="126184" cy="64"/>
            </a:xfrm>
            <a:prstGeom prst="bentConnector3">
              <a:avLst/>
            </a:prstGeom>
            <a:ln w="63500">
              <a:solidFill>
                <a:srgbClr val="FFC000"/>
              </a:solidFill>
              <a:headEnd type="oval"/>
            </a:ln>
          </p:spPr>
          <p:style>
            <a:lnRef idx="1">
              <a:schemeClr val="accent1"/>
            </a:lnRef>
            <a:fillRef idx="0">
              <a:schemeClr val="accent1"/>
            </a:fillRef>
            <a:effectRef idx="0">
              <a:schemeClr val="accent1"/>
            </a:effectRef>
            <a:fontRef idx="minor">
              <a:schemeClr val="tx1"/>
            </a:fontRef>
          </p:style>
        </p:cxnSp>
        <p:sp>
          <p:nvSpPr>
            <p:cNvPr id="291" name="Rectangle 290"/>
            <p:cNvSpPr/>
            <p:nvPr/>
          </p:nvSpPr>
          <p:spPr>
            <a:xfrm>
              <a:off x="8698361" y="2861064"/>
              <a:ext cx="1915408" cy="1896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bg1"/>
                  </a:solidFill>
                </a:rPr>
                <a:t>Messaging/Serialization</a:t>
              </a:r>
            </a:p>
          </p:txBody>
        </p:sp>
        <p:cxnSp>
          <p:nvCxnSpPr>
            <p:cNvPr id="292" name="Elbow Connector 291"/>
            <p:cNvCxnSpPr/>
            <p:nvPr/>
          </p:nvCxnSpPr>
          <p:spPr>
            <a:xfrm flipH="1" flipV="1">
              <a:off x="11038158" y="2963864"/>
              <a:ext cx="126184" cy="64"/>
            </a:xfrm>
            <a:prstGeom prst="bentConnector3">
              <a:avLst/>
            </a:prstGeom>
            <a:ln>
              <a:solidFill>
                <a:srgbClr val="FFC000"/>
              </a:solidFill>
              <a:headEnd type="oval"/>
            </a:ln>
          </p:spPr>
          <p:style>
            <a:lnRef idx="1">
              <a:schemeClr val="accent1"/>
            </a:lnRef>
            <a:fillRef idx="0">
              <a:schemeClr val="accent1"/>
            </a:fillRef>
            <a:effectRef idx="0">
              <a:schemeClr val="accent1"/>
            </a:effectRef>
            <a:fontRef idx="minor">
              <a:schemeClr val="tx1"/>
            </a:fontRef>
          </p:style>
        </p:cxnSp>
        <p:sp>
          <p:nvSpPr>
            <p:cNvPr id="293" name="Rectangle 292"/>
            <p:cNvSpPr/>
            <p:nvPr/>
          </p:nvSpPr>
          <p:spPr>
            <a:xfrm>
              <a:off x="10134918" y="2635888"/>
              <a:ext cx="478853" cy="1918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bg1"/>
                  </a:solidFill>
                </a:rPr>
                <a:t>Cluster Membership</a:t>
              </a:r>
            </a:p>
          </p:txBody>
        </p:sp>
        <p:sp>
          <p:nvSpPr>
            <p:cNvPr id="294" name="Rectangle 293"/>
            <p:cNvSpPr/>
            <p:nvPr/>
          </p:nvSpPr>
          <p:spPr>
            <a:xfrm>
              <a:off x="10134918" y="2026845"/>
              <a:ext cx="478853" cy="572501"/>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bg1"/>
                  </a:solidFill>
                </a:rPr>
                <a:t>Actor Directory</a:t>
              </a:r>
              <a:endParaRPr lang="en-US" sz="300" dirty="0">
                <a:solidFill>
                  <a:schemeClr val="bg1"/>
                </a:solidFill>
              </a:endParaRPr>
            </a:p>
          </p:txBody>
        </p:sp>
        <p:sp>
          <p:nvSpPr>
            <p:cNvPr id="295" name="Rectangle 294"/>
            <p:cNvSpPr/>
            <p:nvPr/>
          </p:nvSpPr>
          <p:spPr>
            <a:xfrm>
              <a:off x="8698361" y="2252664"/>
              <a:ext cx="478853" cy="3441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rgbClr val="002060"/>
                  </a:solidFill>
                </a:rPr>
                <a:t>Activation Catalog</a:t>
              </a:r>
            </a:p>
          </p:txBody>
        </p:sp>
        <p:sp>
          <p:nvSpPr>
            <p:cNvPr id="296" name="Rectangle 295"/>
            <p:cNvSpPr/>
            <p:nvPr/>
          </p:nvSpPr>
          <p:spPr>
            <a:xfrm>
              <a:off x="8698361" y="2636146"/>
              <a:ext cx="478853" cy="1918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rgbClr val="002060"/>
                  </a:solidFill>
                </a:rPr>
                <a:t>Dispatcher</a:t>
              </a:r>
            </a:p>
          </p:txBody>
        </p:sp>
        <p:sp>
          <p:nvSpPr>
            <p:cNvPr id="297" name="Rectangle 296"/>
            <p:cNvSpPr/>
            <p:nvPr/>
          </p:nvSpPr>
          <p:spPr>
            <a:xfrm>
              <a:off x="8697283" y="1795881"/>
              <a:ext cx="1915408" cy="1896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rgbClr val="002060"/>
                  </a:solidFill>
                </a:rPr>
                <a:t>Scheduler</a:t>
              </a:r>
            </a:p>
          </p:txBody>
        </p:sp>
        <p:sp>
          <p:nvSpPr>
            <p:cNvPr id="298" name="Rectangle 297"/>
            <p:cNvSpPr/>
            <p:nvPr/>
          </p:nvSpPr>
          <p:spPr>
            <a:xfrm>
              <a:off x="9217118" y="2032760"/>
              <a:ext cx="877896" cy="7949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 dirty="0" smtClean="0">
                  <a:solidFill>
                    <a:srgbClr val="000000"/>
                  </a:solidFill>
                </a:rPr>
                <a:t>Actor Activations</a:t>
              </a:r>
              <a:endParaRPr lang="en-US" sz="300" dirty="0">
                <a:solidFill>
                  <a:srgbClr val="000000"/>
                </a:solidFill>
              </a:endParaRPr>
            </a:p>
          </p:txBody>
        </p:sp>
        <p:grpSp>
          <p:nvGrpSpPr>
            <p:cNvPr id="299" name="Group 298"/>
            <p:cNvGrpSpPr/>
            <p:nvPr/>
          </p:nvGrpSpPr>
          <p:grpSpPr>
            <a:xfrm>
              <a:off x="9257022" y="2176534"/>
              <a:ext cx="798087" cy="584352"/>
              <a:chOff x="4572000" y="2343150"/>
              <a:chExt cx="1524000" cy="1169772"/>
            </a:xfrm>
          </p:grpSpPr>
          <p:sp>
            <p:nvSpPr>
              <p:cNvPr id="302" name="Oval 301"/>
              <p:cNvSpPr/>
              <p:nvPr/>
            </p:nvSpPr>
            <p:spPr>
              <a:xfrm>
                <a:off x="45720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03" name="Oval 302"/>
              <p:cNvSpPr/>
              <p:nvPr/>
            </p:nvSpPr>
            <p:spPr>
              <a:xfrm>
                <a:off x="45720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04" name="Oval 303"/>
              <p:cNvSpPr/>
              <p:nvPr/>
            </p:nvSpPr>
            <p:spPr>
              <a:xfrm>
                <a:off x="45720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05" name="Oval 304"/>
              <p:cNvSpPr/>
              <p:nvPr/>
            </p:nvSpPr>
            <p:spPr>
              <a:xfrm>
                <a:off x="45720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06" name="Oval 305"/>
              <p:cNvSpPr/>
              <p:nvPr/>
            </p:nvSpPr>
            <p:spPr>
              <a:xfrm>
                <a:off x="45720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07" name="Oval 306"/>
              <p:cNvSpPr/>
              <p:nvPr/>
            </p:nvSpPr>
            <p:spPr>
              <a:xfrm>
                <a:off x="45720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08" name="Oval 307"/>
              <p:cNvSpPr/>
              <p:nvPr/>
            </p:nvSpPr>
            <p:spPr>
              <a:xfrm>
                <a:off x="45720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09" name="Oval 308"/>
              <p:cNvSpPr/>
              <p:nvPr/>
            </p:nvSpPr>
            <p:spPr>
              <a:xfrm>
                <a:off x="45720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10" name="Oval 309"/>
              <p:cNvSpPr/>
              <p:nvPr/>
            </p:nvSpPr>
            <p:spPr>
              <a:xfrm>
                <a:off x="48006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11" name="Oval 310"/>
              <p:cNvSpPr/>
              <p:nvPr/>
            </p:nvSpPr>
            <p:spPr>
              <a:xfrm>
                <a:off x="48006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12" name="Oval 311"/>
              <p:cNvSpPr/>
              <p:nvPr/>
            </p:nvSpPr>
            <p:spPr>
              <a:xfrm>
                <a:off x="48006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13" name="Oval 312"/>
              <p:cNvSpPr/>
              <p:nvPr/>
            </p:nvSpPr>
            <p:spPr>
              <a:xfrm>
                <a:off x="48006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14" name="Oval 313"/>
              <p:cNvSpPr/>
              <p:nvPr/>
            </p:nvSpPr>
            <p:spPr>
              <a:xfrm>
                <a:off x="48006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15" name="Oval 314"/>
              <p:cNvSpPr/>
              <p:nvPr/>
            </p:nvSpPr>
            <p:spPr>
              <a:xfrm>
                <a:off x="48006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16" name="Oval 315"/>
              <p:cNvSpPr/>
              <p:nvPr/>
            </p:nvSpPr>
            <p:spPr>
              <a:xfrm>
                <a:off x="48006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17" name="Oval 316"/>
              <p:cNvSpPr/>
              <p:nvPr/>
            </p:nvSpPr>
            <p:spPr>
              <a:xfrm>
                <a:off x="48006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18" name="Oval 317"/>
              <p:cNvSpPr/>
              <p:nvPr/>
            </p:nvSpPr>
            <p:spPr>
              <a:xfrm>
                <a:off x="50292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19" name="Oval 318"/>
              <p:cNvSpPr/>
              <p:nvPr/>
            </p:nvSpPr>
            <p:spPr>
              <a:xfrm>
                <a:off x="50292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20" name="Oval 319"/>
              <p:cNvSpPr/>
              <p:nvPr/>
            </p:nvSpPr>
            <p:spPr>
              <a:xfrm>
                <a:off x="50292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21" name="Oval 320"/>
              <p:cNvSpPr/>
              <p:nvPr/>
            </p:nvSpPr>
            <p:spPr>
              <a:xfrm>
                <a:off x="50292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22" name="Oval 321"/>
              <p:cNvSpPr/>
              <p:nvPr/>
            </p:nvSpPr>
            <p:spPr>
              <a:xfrm>
                <a:off x="50292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23" name="Oval 322"/>
              <p:cNvSpPr/>
              <p:nvPr/>
            </p:nvSpPr>
            <p:spPr>
              <a:xfrm>
                <a:off x="50292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24" name="Oval 323"/>
              <p:cNvSpPr/>
              <p:nvPr/>
            </p:nvSpPr>
            <p:spPr>
              <a:xfrm>
                <a:off x="50292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25" name="Oval 324"/>
              <p:cNvSpPr/>
              <p:nvPr/>
            </p:nvSpPr>
            <p:spPr>
              <a:xfrm>
                <a:off x="50292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26" name="Oval 325"/>
              <p:cNvSpPr/>
              <p:nvPr/>
            </p:nvSpPr>
            <p:spPr>
              <a:xfrm>
                <a:off x="52578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27" name="Oval 326"/>
              <p:cNvSpPr/>
              <p:nvPr/>
            </p:nvSpPr>
            <p:spPr>
              <a:xfrm>
                <a:off x="52578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28" name="Oval 327"/>
              <p:cNvSpPr/>
              <p:nvPr/>
            </p:nvSpPr>
            <p:spPr>
              <a:xfrm>
                <a:off x="52578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29" name="Oval 328"/>
              <p:cNvSpPr/>
              <p:nvPr/>
            </p:nvSpPr>
            <p:spPr>
              <a:xfrm>
                <a:off x="52578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30" name="Oval 329"/>
              <p:cNvSpPr/>
              <p:nvPr/>
            </p:nvSpPr>
            <p:spPr>
              <a:xfrm>
                <a:off x="52578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31" name="Oval 330"/>
              <p:cNvSpPr/>
              <p:nvPr/>
            </p:nvSpPr>
            <p:spPr>
              <a:xfrm>
                <a:off x="52578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32" name="Oval 331"/>
              <p:cNvSpPr/>
              <p:nvPr/>
            </p:nvSpPr>
            <p:spPr>
              <a:xfrm>
                <a:off x="52578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33" name="Oval 332"/>
              <p:cNvSpPr/>
              <p:nvPr/>
            </p:nvSpPr>
            <p:spPr>
              <a:xfrm>
                <a:off x="52578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34" name="Oval 333"/>
              <p:cNvSpPr/>
              <p:nvPr/>
            </p:nvSpPr>
            <p:spPr>
              <a:xfrm>
                <a:off x="54864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35" name="Oval 334"/>
              <p:cNvSpPr/>
              <p:nvPr/>
            </p:nvSpPr>
            <p:spPr>
              <a:xfrm>
                <a:off x="54864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36" name="Oval 335"/>
              <p:cNvSpPr/>
              <p:nvPr/>
            </p:nvSpPr>
            <p:spPr>
              <a:xfrm>
                <a:off x="54864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37" name="Oval 336"/>
              <p:cNvSpPr/>
              <p:nvPr/>
            </p:nvSpPr>
            <p:spPr>
              <a:xfrm>
                <a:off x="54864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38" name="Oval 337"/>
              <p:cNvSpPr/>
              <p:nvPr/>
            </p:nvSpPr>
            <p:spPr>
              <a:xfrm>
                <a:off x="54864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39" name="Oval 338"/>
              <p:cNvSpPr/>
              <p:nvPr/>
            </p:nvSpPr>
            <p:spPr>
              <a:xfrm>
                <a:off x="54864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40" name="Oval 339"/>
              <p:cNvSpPr/>
              <p:nvPr/>
            </p:nvSpPr>
            <p:spPr>
              <a:xfrm>
                <a:off x="54864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41" name="Oval 340"/>
              <p:cNvSpPr/>
              <p:nvPr/>
            </p:nvSpPr>
            <p:spPr>
              <a:xfrm>
                <a:off x="54864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42" name="Oval 341"/>
              <p:cNvSpPr/>
              <p:nvPr/>
            </p:nvSpPr>
            <p:spPr>
              <a:xfrm>
                <a:off x="57150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43" name="Oval 342"/>
              <p:cNvSpPr/>
              <p:nvPr/>
            </p:nvSpPr>
            <p:spPr>
              <a:xfrm>
                <a:off x="57150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44" name="Oval 343"/>
              <p:cNvSpPr/>
              <p:nvPr/>
            </p:nvSpPr>
            <p:spPr>
              <a:xfrm>
                <a:off x="57150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45" name="Oval 344"/>
              <p:cNvSpPr/>
              <p:nvPr/>
            </p:nvSpPr>
            <p:spPr>
              <a:xfrm>
                <a:off x="57150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46" name="Oval 345"/>
              <p:cNvSpPr/>
              <p:nvPr/>
            </p:nvSpPr>
            <p:spPr>
              <a:xfrm>
                <a:off x="57150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47" name="Oval 346"/>
              <p:cNvSpPr/>
              <p:nvPr/>
            </p:nvSpPr>
            <p:spPr>
              <a:xfrm>
                <a:off x="57150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48" name="Oval 347"/>
              <p:cNvSpPr/>
              <p:nvPr/>
            </p:nvSpPr>
            <p:spPr>
              <a:xfrm>
                <a:off x="57150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49" name="Oval 348"/>
              <p:cNvSpPr/>
              <p:nvPr/>
            </p:nvSpPr>
            <p:spPr>
              <a:xfrm>
                <a:off x="57150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50" name="Oval 349"/>
              <p:cNvSpPr/>
              <p:nvPr/>
            </p:nvSpPr>
            <p:spPr>
              <a:xfrm>
                <a:off x="59436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51" name="Oval 350"/>
              <p:cNvSpPr/>
              <p:nvPr/>
            </p:nvSpPr>
            <p:spPr>
              <a:xfrm>
                <a:off x="59436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52" name="Oval 351"/>
              <p:cNvSpPr/>
              <p:nvPr/>
            </p:nvSpPr>
            <p:spPr>
              <a:xfrm>
                <a:off x="59436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53" name="Oval 352"/>
              <p:cNvSpPr/>
              <p:nvPr/>
            </p:nvSpPr>
            <p:spPr>
              <a:xfrm>
                <a:off x="59436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54" name="Oval 353"/>
              <p:cNvSpPr/>
              <p:nvPr/>
            </p:nvSpPr>
            <p:spPr>
              <a:xfrm>
                <a:off x="59436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55" name="Oval 354"/>
              <p:cNvSpPr/>
              <p:nvPr/>
            </p:nvSpPr>
            <p:spPr>
              <a:xfrm>
                <a:off x="59436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56" name="Oval 355"/>
              <p:cNvSpPr/>
              <p:nvPr/>
            </p:nvSpPr>
            <p:spPr>
              <a:xfrm>
                <a:off x="59436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57" name="Oval 356"/>
              <p:cNvSpPr/>
              <p:nvPr/>
            </p:nvSpPr>
            <p:spPr>
              <a:xfrm>
                <a:off x="59436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sp>
          <p:nvSpPr>
            <p:cNvPr id="300" name="Rectangle 299"/>
            <p:cNvSpPr/>
            <p:nvPr/>
          </p:nvSpPr>
          <p:spPr>
            <a:xfrm>
              <a:off x="8698361" y="2026845"/>
              <a:ext cx="478853" cy="1918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rgbClr val="002060"/>
                  </a:solidFill>
                </a:rPr>
                <a:t>Persistence Manager</a:t>
              </a:r>
            </a:p>
          </p:txBody>
        </p:sp>
        <p:sp>
          <p:nvSpPr>
            <p:cNvPr id="301" name="Rectangle 300"/>
            <p:cNvSpPr/>
            <p:nvPr/>
          </p:nvSpPr>
          <p:spPr>
            <a:xfrm>
              <a:off x="8697283" y="1561926"/>
              <a:ext cx="1915408" cy="18968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rgbClr val="002060"/>
                  </a:solidFill>
                </a:rPr>
                <a:t>Scheduler</a:t>
              </a:r>
            </a:p>
          </p:txBody>
        </p:sp>
      </p:grpSp>
      <p:grpSp>
        <p:nvGrpSpPr>
          <p:cNvPr id="358" name="Group 357"/>
          <p:cNvGrpSpPr/>
          <p:nvPr/>
        </p:nvGrpSpPr>
        <p:grpSpPr>
          <a:xfrm>
            <a:off x="8618914" y="4754443"/>
            <a:ext cx="2592165" cy="1497359"/>
            <a:chOff x="8572177" y="1561926"/>
            <a:chExt cx="2592165" cy="1497359"/>
          </a:xfrm>
        </p:grpSpPr>
        <p:sp>
          <p:nvSpPr>
            <p:cNvPr id="359" name="Rectangle 358"/>
            <p:cNvSpPr/>
            <p:nvPr/>
          </p:nvSpPr>
          <p:spPr>
            <a:xfrm>
              <a:off x="10679019" y="2868315"/>
              <a:ext cx="359139" cy="1909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bg1"/>
                  </a:solidFill>
                </a:rPr>
                <a:t>Client Gateway</a:t>
              </a:r>
            </a:p>
          </p:txBody>
        </p:sp>
        <p:cxnSp>
          <p:nvCxnSpPr>
            <p:cNvPr id="360" name="Elbow Connector 359"/>
            <p:cNvCxnSpPr/>
            <p:nvPr/>
          </p:nvCxnSpPr>
          <p:spPr>
            <a:xfrm flipV="1">
              <a:off x="8572177" y="2963800"/>
              <a:ext cx="126184" cy="64"/>
            </a:xfrm>
            <a:prstGeom prst="bentConnector3">
              <a:avLst/>
            </a:prstGeom>
            <a:ln w="63500">
              <a:solidFill>
                <a:srgbClr val="FFC000"/>
              </a:solidFill>
              <a:headEnd type="oval"/>
            </a:ln>
          </p:spPr>
          <p:style>
            <a:lnRef idx="1">
              <a:schemeClr val="accent1"/>
            </a:lnRef>
            <a:fillRef idx="0">
              <a:schemeClr val="accent1"/>
            </a:fillRef>
            <a:effectRef idx="0">
              <a:schemeClr val="accent1"/>
            </a:effectRef>
            <a:fontRef idx="minor">
              <a:schemeClr val="tx1"/>
            </a:fontRef>
          </p:style>
        </p:cxnSp>
        <p:sp>
          <p:nvSpPr>
            <p:cNvPr id="361" name="Rectangle 360"/>
            <p:cNvSpPr/>
            <p:nvPr/>
          </p:nvSpPr>
          <p:spPr>
            <a:xfrm>
              <a:off x="8698361" y="2861064"/>
              <a:ext cx="1915408" cy="1896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bg1"/>
                  </a:solidFill>
                </a:rPr>
                <a:t>Messaging/Serialization</a:t>
              </a:r>
            </a:p>
          </p:txBody>
        </p:sp>
        <p:cxnSp>
          <p:nvCxnSpPr>
            <p:cNvPr id="362" name="Elbow Connector 361"/>
            <p:cNvCxnSpPr/>
            <p:nvPr/>
          </p:nvCxnSpPr>
          <p:spPr>
            <a:xfrm flipH="1" flipV="1">
              <a:off x="11038158" y="2963864"/>
              <a:ext cx="126184" cy="64"/>
            </a:xfrm>
            <a:prstGeom prst="bentConnector3">
              <a:avLst/>
            </a:prstGeom>
            <a:ln>
              <a:solidFill>
                <a:srgbClr val="FFC000"/>
              </a:solidFill>
              <a:headEnd type="oval"/>
            </a:ln>
          </p:spPr>
          <p:style>
            <a:lnRef idx="1">
              <a:schemeClr val="accent1"/>
            </a:lnRef>
            <a:fillRef idx="0">
              <a:schemeClr val="accent1"/>
            </a:fillRef>
            <a:effectRef idx="0">
              <a:schemeClr val="accent1"/>
            </a:effectRef>
            <a:fontRef idx="minor">
              <a:schemeClr val="tx1"/>
            </a:fontRef>
          </p:style>
        </p:cxnSp>
        <p:sp>
          <p:nvSpPr>
            <p:cNvPr id="363" name="Rectangle 362"/>
            <p:cNvSpPr/>
            <p:nvPr/>
          </p:nvSpPr>
          <p:spPr>
            <a:xfrm>
              <a:off x="10134918" y="2635888"/>
              <a:ext cx="478853" cy="1918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bg1"/>
                  </a:solidFill>
                </a:rPr>
                <a:t>Cluster Membership</a:t>
              </a:r>
            </a:p>
          </p:txBody>
        </p:sp>
        <p:sp>
          <p:nvSpPr>
            <p:cNvPr id="364" name="Rectangle 363"/>
            <p:cNvSpPr/>
            <p:nvPr/>
          </p:nvSpPr>
          <p:spPr>
            <a:xfrm>
              <a:off x="10134918" y="2026845"/>
              <a:ext cx="478853" cy="572501"/>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smtClean="0">
                  <a:solidFill>
                    <a:schemeClr val="bg1"/>
                  </a:solidFill>
                </a:rPr>
                <a:t>Actor Directory</a:t>
              </a:r>
              <a:endParaRPr lang="en-US" sz="300" dirty="0">
                <a:solidFill>
                  <a:schemeClr val="bg1"/>
                </a:solidFill>
              </a:endParaRPr>
            </a:p>
          </p:txBody>
        </p:sp>
        <p:sp>
          <p:nvSpPr>
            <p:cNvPr id="365" name="Rectangle 364"/>
            <p:cNvSpPr/>
            <p:nvPr/>
          </p:nvSpPr>
          <p:spPr>
            <a:xfrm>
              <a:off x="8698361" y="2252664"/>
              <a:ext cx="478853" cy="3441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rgbClr val="002060"/>
                  </a:solidFill>
                </a:rPr>
                <a:t>Activation Catalog</a:t>
              </a:r>
            </a:p>
          </p:txBody>
        </p:sp>
        <p:sp>
          <p:nvSpPr>
            <p:cNvPr id="366" name="Rectangle 365"/>
            <p:cNvSpPr/>
            <p:nvPr/>
          </p:nvSpPr>
          <p:spPr>
            <a:xfrm>
              <a:off x="8698361" y="2636146"/>
              <a:ext cx="478853" cy="1918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rgbClr val="002060"/>
                  </a:solidFill>
                </a:rPr>
                <a:t>Dispatcher</a:t>
              </a:r>
            </a:p>
          </p:txBody>
        </p:sp>
        <p:sp>
          <p:nvSpPr>
            <p:cNvPr id="367" name="Rectangle 366"/>
            <p:cNvSpPr/>
            <p:nvPr/>
          </p:nvSpPr>
          <p:spPr>
            <a:xfrm>
              <a:off x="8697283" y="1795881"/>
              <a:ext cx="1915408" cy="1896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rgbClr val="002060"/>
                  </a:solidFill>
                </a:rPr>
                <a:t>Scheduler</a:t>
              </a:r>
            </a:p>
          </p:txBody>
        </p:sp>
        <p:sp>
          <p:nvSpPr>
            <p:cNvPr id="368" name="Rectangle 367"/>
            <p:cNvSpPr/>
            <p:nvPr/>
          </p:nvSpPr>
          <p:spPr>
            <a:xfrm>
              <a:off x="9217118" y="2032760"/>
              <a:ext cx="877896" cy="7949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 dirty="0" smtClean="0">
                  <a:solidFill>
                    <a:srgbClr val="000000"/>
                  </a:solidFill>
                </a:rPr>
                <a:t>Actor Activations</a:t>
              </a:r>
              <a:endParaRPr lang="en-US" sz="300" dirty="0">
                <a:solidFill>
                  <a:srgbClr val="000000"/>
                </a:solidFill>
              </a:endParaRPr>
            </a:p>
          </p:txBody>
        </p:sp>
        <p:grpSp>
          <p:nvGrpSpPr>
            <p:cNvPr id="369" name="Group 368"/>
            <p:cNvGrpSpPr/>
            <p:nvPr/>
          </p:nvGrpSpPr>
          <p:grpSpPr>
            <a:xfrm>
              <a:off x="9257022" y="2176534"/>
              <a:ext cx="798087" cy="584352"/>
              <a:chOff x="4572000" y="2343150"/>
              <a:chExt cx="1524000" cy="1169772"/>
            </a:xfrm>
          </p:grpSpPr>
          <p:sp>
            <p:nvSpPr>
              <p:cNvPr id="372" name="Oval 371"/>
              <p:cNvSpPr/>
              <p:nvPr/>
            </p:nvSpPr>
            <p:spPr>
              <a:xfrm>
                <a:off x="45720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73" name="Oval 372"/>
              <p:cNvSpPr/>
              <p:nvPr/>
            </p:nvSpPr>
            <p:spPr>
              <a:xfrm>
                <a:off x="45720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74" name="Oval 373"/>
              <p:cNvSpPr/>
              <p:nvPr/>
            </p:nvSpPr>
            <p:spPr>
              <a:xfrm>
                <a:off x="45720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75" name="Oval 374"/>
              <p:cNvSpPr/>
              <p:nvPr/>
            </p:nvSpPr>
            <p:spPr>
              <a:xfrm>
                <a:off x="45720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76" name="Oval 375"/>
              <p:cNvSpPr/>
              <p:nvPr/>
            </p:nvSpPr>
            <p:spPr>
              <a:xfrm>
                <a:off x="45720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77" name="Oval 376"/>
              <p:cNvSpPr/>
              <p:nvPr/>
            </p:nvSpPr>
            <p:spPr>
              <a:xfrm>
                <a:off x="45720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78" name="Oval 377"/>
              <p:cNvSpPr/>
              <p:nvPr/>
            </p:nvSpPr>
            <p:spPr>
              <a:xfrm>
                <a:off x="45720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79" name="Oval 378"/>
              <p:cNvSpPr/>
              <p:nvPr/>
            </p:nvSpPr>
            <p:spPr>
              <a:xfrm>
                <a:off x="45720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80" name="Oval 379"/>
              <p:cNvSpPr/>
              <p:nvPr/>
            </p:nvSpPr>
            <p:spPr>
              <a:xfrm>
                <a:off x="48006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81" name="Oval 380"/>
              <p:cNvSpPr/>
              <p:nvPr/>
            </p:nvSpPr>
            <p:spPr>
              <a:xfrm>
                <a:off x="48006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82" name="Oval 381"/>
              <p:cNvSpPr/>
              <p:nvPr/>
            </p:nvSpPr>
            <p:spPr>
              <a:xfrm>
                <a:off x="48006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83" name="Oval 382"/>
              <p:cNvSpPr/>
              <p:nvPr/>
            </p:nvSpPr>
            <p:spPr>
              <a:xfrm>
                <a:off x="48006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84" name="Oval 383"/>
              <p:cNvSpPr/>
              <p:nvPr/>
            </p:nvSpPr>
            <p:spPr>
              <a:xfrm>
                <a:off x="48006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85" name="Oval 384"/>
              <p:cNvSpPr/>
              <p:nvPr/>
            </p:nvSpPr>
            <p:spPr>
              <a:xfrm>
                <a:off x="48006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86" name="Oval 385"/>
              <p:cNvSpPr/>
              <p:nvPr/>
            </p:nvSpPr>
            <p:spPr>
              <a:xfrm>
                <a:off x="48006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87" name="Oval 386"/>
              <p:cNvSpPr/>
              <p:nvPr/>
            </p:nvSpPr>
            <p:spPr>
              <a:xfrm>
                <a:off x="48006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88" name="Oval 387"/>
              <p:cNvSpPr/>
              <p:nvPr/>
            </p:nvSpPr>
            <p:spPr>
              <a:xfrm>
                <a:off x="50292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89" name="Oval 388"/>
              <p:cNvSpPr/>
              <p:nvPr/>
            </p:nvSpPr>
            <p:spPr>
              <a:xfrm>
                <a:off x="50292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90" name="Oval 389"/>
              <p:cNvSpPr/>
              <p:nvPr/>
            </p:nvSpPr>
            <p:spPr>
              <a:xfrm>
                <a:off x="50292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91" name="Oval 390"/>
              <p:cNvSpPr/>
              <p:nvPr/>
            </p:nvSpPr>
            <p:spPr>
              <a:xfrm>
                <a:off x="50292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92" name="Oval 391"/>
              <p:cNvSpPr/>
              <p:nvPr/>
            </p:nvSpPr>
            <p:spPr>
              <a:xfrm>
                <a:off x="50292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93" name="Oval 392"/>
              <p:cNvSpPr/>
              <p:nvPr/>
            </p:nvSpPr>
            <p:spPr>
              <a:xfrm>
                <a:off x="50292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94" name="Oval 393"/>
              <p:cNvSpPr/>
              <p:nvPr/>
            </p:nvSpPr>
            <p:spPr>
              <a:xfrm>
                <a:off x="50292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95" name="Oval 394"/>
              <p:cNvSpPr/>
              <p:nvPr/>
            </p:nvSpPr>
            <p:spPr>
              <a:xfrm>
                <a:off x="50292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96" name="Oval 395"/>
              <p:cNvSpPr/>
              <p:nvPr/>
            </p:nvSpPr>
            <p:spPr>
              <a:xfrm>
                <a:off x="52578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97" name="Oval 396"/>
              <p:cNvSpPr/>
              <p:nvPr/>
            </p:nvSpPr>
            <p:spPr>
              <a:xfrm>
                <a:off x="52578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98" name="Oval 397"/>
              <p:cNvSpPr/>
              <p:nvPr/>
            </p:nvSpPr>
            <p:spPr>
              <a:xfrm>
                <a:off x="52578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99" name="Oval 398"/>
              <p:cNvSpPr/>
              <p:nvPr/>
            </p:nvSpPr>
            <p:spPr>
              <a:xfrm>
                <a:off x="52578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00" name="Oval 399"/>
              <p:cNvSpPr/>
              <p:nvPr/>
            </p:nvSpPr>
            <p:spPr>
              <a:xfrm>
                <a:off x="52578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01" name="Oval 400"/>
              <p:cNvSpPr/>
              <p:nvPr/>
            </p:nvSpPr>
            <p:spPr>
              <a:xfrm>
                <a:off x="52578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02" name="Oval 401"/>
              <p:cNvSpPr/>
              <p:nvPr/>
            </p:nvSpPr>
            <p:spPr>
              <a:xfrm>
                <a:off x="52578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03" name="Oval 402"/>
              <p:cNvSpPr/>
              <p:nvPr/>
            </p:nvSpPr>
            <p:spPr>
              <a:xfrm>
                <a:off x="52578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04" name="Oval 403"/>
              <p:cNvSpPr/>
              <p:nvPr/>
            </p:nvSpPr>
            <p:spPr>
              <a:xfrm>
                <a:off x="54864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05" name="Oval 404"/>
              <p:cNvSpPr/>
              <p:nvPr/>
            </p:nvSpPr>
            <p:spPr>
              <a:xfrm>
                <a:off x="54864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06" name="Oval 405"/>
              <p:cNvSpPr/>
              <p:nvPr/>
            </p:nvSpPr>
            <p:spPr>
              <a:xfrm>
                <a:off x="54864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07" name="Oval 406"/>
              <p:cNvSpPr/>
              <p:nvPr/>
            </p:nvSpPr>
            <p:spPr>
              <a:xfrm>
                <a:off x="54864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08" name="Oval 407"/>
              <p:cNvSpPr/>
              <p:nvPr/>
            </p:nvSpPr>
            <p:spPr>
              <a:xfrm>
                <a:off x="54864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09" name="Oval 408"/>
              <p:cNvSpPr/>
              <p:nvPr/>
            </p:nvSpPr>
            <p:spPr>
              <a:xfrm>
                <a:off x="54864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10" name="Oval 409"/>
              <p:cNvSpPr/>
              <p:nvPr/>
            </p:nvSpPr>
            <p:spPr>
              <a:xfrm>
                <a:off x="54864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11" name="Oval 410"/>
              <p:cNvSpPr/>
              <p:nvPr/>
            </p:nvSpPr>
            <p:spPr>
              <a:xfrm>
                <a:off x="54864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12" name="Oval 411"/>
              <p:cNvSpPr/>
              <p:nvPr/>
            </p:nvSpPr>
            <p:spPr>
              <a:xfrm>
                <a:off x="57150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13" name="Oval 412"/>
              <p:cNvSpPr/>
              <p:nvPr/>
            </p:nvSpPr>
            <p:spPr>
              <a:xfrm>
                <a:off x="57150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14" name="Oval 413"/>
              <p:cNvSpPr/>
              <p:nvPr/>
            </p:nvSpPr>
            <p:spPr>
              <a:xfrm>
                <a:off x="57150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15" name="Oval 414"/>
              <p:cNvSpPr/>
              <p:nvPr/>
            </p:nvSpPr>
            <p:spPr>
              <a:xfrm>
                <a:off x="57150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16" name="Oval 415"/>
              <p:cNvSpPr/>
              <p:nvPr/>
            </p:nvSpPr>
            <p:spPr>
              <a:xfrm>
                <a:off x="57150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17" name="Oval 416"/>
              <p:cNvSpPr/>
              <p:nvPr/>
            </p:nvSpPr>
            <p:spPr>
              <a:xfrm>
                <a:off x="57150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18" name="Oval 417"/>
              <p:cNvSpPr/>
              <p:nvPr/>
            </p:nvSpPr>
            <p:spPr>
              <a:xfrm>
                <a:off x="57150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19" name="Oval 418"/>
              <p:cNvSpPr/>
              <p:nvPr/>
            </p:nvSpPr>
            <p:spPr>
              <a:xfrm>
                <a:off x="57150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20" name="Oval 419"/>
              <p:cNvSpPr/>
              <p:nvPr/>
            </p:nvSpPr>
            <p:spPr>
              <a:xfrm>
                <a:off x="5943600" y="23431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21" name="Oval 420"/>
              <p:cNvSpPr/>
              <p:nvPr/>
            </p:nvSpPr>
            <p:spPr>
              <a:xfrm>
                <a:off x="5943600" y="249555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22" name="Oval 421"/>
              <p:cNvSpPr/>
              <p:nvPr/>
            </p:nvSpPr>
            <p:spPr>
              <a:xfrm>
                <a:off x="5943600" y="26587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23" name="Oval 422"/>
              <p:cNvSpPr/>
              <p:nvPr/>
            </p:nvSpPr>
            <p:spPr>
              <a:xfrm>
                <a:off x="5943600" y="281116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24" name="Oval 423"/>
              <p:cNvSpPr/>
              <p:nvPr/>
            </p:nvSpPr>
            <p:spPr>
              <a:xfrm>
                <a:off x="5943600" y="29687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25" name="Oval 424"/>
              <p:cNvSpPr/>
              <p:nvPr/>
            </p:nvSpPr>
            <p:spPr>
              <a:xfrm>
                <a:off x="5943600" y="3121110"/>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26" name="Oval 425"/>
              <p:cNvSpPr/>
              <p:nvPr/>
            </p:nvSpPr>
            <p:spPr>
              <a:xfrm>
                <a:off x="5943600" y="32843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427" name="Oval 426"/>
              <p:cNvSpPr/>
              <p:nvPr/>
            </p:nvSpPr>
            <p:spPr>
              <a:xfrm>
                <a:off x="5943600" y="3436722"/>
                <a:ext cx="152400" cy="76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sp>
          <p:nvSpPr>
            <p:cNvPr id="370" name="Rectangle 369"/>
            <p:cNvSpPr/>
            <p:nvPr/>
          </p:nvSpPr>
          <p:spPr>
            <a:xfrm>
              <a:off x="8698361" y="2026845"/>
              <a:ext cx="478853" cy="19184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rgbClr val="002060"/>
                  </a:solidFill>
                </a:rPr>
                <a:t>Persistence Manager</a:t>
              </a:r>
            </a:p>
          </p:txBody>
        </p:sp>
        <p:sp>
          <p:nvSpPr>
            <p:cNvPr id="371" name="Rectangle 370"/>
            <p:cNvSpPr/>
            <p:nvPr/>
          </p:nvSpPr>
          <p:spPr>
            <a:xfrm>
              <a:off x="8697283" y="1561926"/>
              <a:ext cx="1915408" cy="18968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rgbClr val="002060"/>
                  </a:solidFill>
                </a:rPr>
                <a:t>Scheduler</a:t>
              </a:r>
            </a:p>
          </p:txBody>
        </p:sp>
      </p:grpSp>
    </p:spTree>
    <p:extLst>
      <p:ext uri="{BB962C8B-B14F-4D97-AF65-F5344CB8AC3E}">
        <p14:creationId xmlns:p14="http://schemas.microsoft.com/office/powerpoint/2010/main" val="276792425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1" y="1539451"/>
            <a:ext cx="11677055" cy="4544834"/>
          </a:xfrm>
        </p:spPr>
        <p:txBody>
          <a:bodyPr/>
          <a:lstStyle/>
          <a:p>
            <a:pPr>
              <a:lnSpc>
                <a:spcPct val="100000"/>
              </a:lnSpc>
              <a:spcBef>
                <a:spcPts val="0"/>
              </a:spcBef>
              <a:spcAft>
                <a:spcPts val="1200"/>
              </a:spcAft>
            </a:pPr>
            <a:r>
              <a:rPr lang="en-US" dirty="0" smtClean="0"/>
              <a:t>“Distributed </a:t>
            </a:r>
            <a:r>
              <a:rPr lang="en-US" dirty="0"/>
              <a:t>C</a:t>
            </a:r>
            <a:r>
              <a:rPr lang="en-US" dirty="0" smtClean="0"/>
              <a:t>#”</a:t>
            </a:r>
            <a:endParaRPr lang="en-US" dirty="0"/>
          </a:p>
          <a:p>
            <a:pPr>
              <a:lnSpc>
                <a:spcPct val="100000"/>
              </a:lnSpc>
              <a:spcBef>
                <a:spcPts val="0"/>
              </a:spcBef>
              <a:spcAft>
                <a:spcPts val="1200"/>
              </a:spcAft>
            </a:pPr>
            <a:r>
              <a:rPr lang="en-US" dirty="0" smtClean="0"/>
              <a:t>Actors </a:t>
            </a:r>
            <a:r>
              <a:rPr lang="en-US" dirty="0"/>
              <a:t>are objects that don’t share state between </a:t>
            </a:r>
            <a:r>
              <a:rPr lang="en-US" dirty="0" smtClean="0"/>
              <a:t>them</a:t>
            </a:r>
          </a:p>
          <a:p>
            <a:pPr>
              <a:lnSpc>
                <a:spcPct val="100000"/>
              </a:lnSpc>
              <a:spcBef>
                <a:spcPts val="0"/>
              </a:spcBef>
              <a:spcAft>
                <a:spcPts val="1200"/>
              </a:spcAft>
            </a:pPr>
            <a:r>
              <a:rPr lang="en-US" dirty="0"/>
              <a:t>You define .NET interfaces and classes, as if they run in a single </a:t>
            </a:r>
            <a:r>
              <a:rPr lang="en-US" dirty="0" smtClean="0"/>
              <a:t>process</a:t>
            </a:r>
            <a:endParaRPr lang="en-US" dirty="0"/>
          </a:p>
          <a:p>
            <a:pPr>
              <a:lnSpc>
                <a:spcPct val="100000"/>
              </a:lnSpc>
              <a:spcAft>
                <a:spcPts val="1200"/>
              </a:spcAft>
            </a:pPr>
            <a:r>
              <a:rPr lang="en-US" dirty="0" smtClean="0"/>
              <a:t>Orleans runs your app on a cluster of servers</a:t>
            </a:r>
          </a:p>
          <a:p>
            <a:pPr>
              <a:lnSpc>
                <a:spcPct val="100000"/>
              </a:lnSpc>
              <a:spcAft>
                <a:spcPts val="1200"/>
              </a:spcAft>
            </a:pPr>
            <a:r>
              <a:rPr lang="en-US" dirty="0" smtClean="0"/>
              <a:t>Orleans ensures your app is scalable, reliable, and elastic</a:t>
            </a:r>
          </a:p>
          <a:p>
            <a:pPr>
              <a:lnSpc>
                <a:spcPct val="100000"/>
              </a:lnSpc>
              <a:spcAft>
                <a:spcPts val="1200"/>
              </a:spcAft>
            </a:pPr>
            <a:r>
              <a:rPr lang="en-US" dirty="0" smtClean="0"/>
              <a:t>Performance is near-real-time (milliseconds)</a:t>
            </a:r>
          </a:p>
          <a:p>
            <a:pPr>
              <a:lnSpc>
                <a:spcPct val="100000"/>
              </a:lnSpc>
              <a:spcAft>
                <a:spcPts val="1200"/>
              </a:spcAft>
            </a:pPr>
            <a:r>
              <a:rPr lang="en-US" dirty="0" smtClean="0"/>
              <a:t>3-5x less code to write than on a bare virtual machine</a:t>
            </a:r>
          </a:p>
        </p:txBody>
      </p:sp>
      <p:sp>
        <p:nvSpPr>
          <p:cNvPr id="3" name="Title 2"/>
          <p:cNvSpPr>
            <a:spLocks noGrp="1"/>
          </p:cNvSpPr>
          <p:nvPr>
            <p:ph type="title"/>
          </p:nvPr>
        </p:nvSpPr>
        <p:spPr>
          <a:xfrm>
            <a:off x="269241" y="289957"/>
            <a:ext cx="11655840" cy="899537"/>
          </a:xfrm>
        </p:spPr>
        <p:txBody>
          <a:bodyPr>
            <a:normAutofit/>
          </a:bodyPr>
          <a:lstStyle/>
          <a:p>
            <a:r>
              <a:rPr lang="en-US" sz="4800" b="1" dirty="0">
                <a:effectLst>
                  <a:outerShdw blurRad="38100" dist="38100" dir="2700000" algn="tl">
                    <a:srgbClr val="000000">
                      <a:alpha val="43137"/>
                    </a:srgbClr>
                  </a:outerShdw>
                </a:effectLst>
              </a:rPr>
              <a:t>Distributed Actor model</a:t>
            </a:r>
          </a:p>
        </p:txBody>
      </p:sp>
      <p:sp>
        <p:nvSpPr>
          <p:cNvPr id="5" name="Slide Number Placeholder 4"/>
          <p:cNvSpPr>
            <a:spLocks noGrp="1"/>
          </p:cNvSpPr>
          <p:nvPr>
            <p:ph type="sldNum" sz="quarter" idx="14"/>
          </p:nvPr>
        </p:nvSpPr>
        <p:spPr/>
        <p:txBody>
          <a:bodyPr/>
          <a:lstStyle/>
          <a:p>
            <a:fld id="{64419332-8438-4BFC-BCC8-7F2BEA504874}" type="slidenum">
              <a:rPr lang="en-US" smtClean="0"/>
              <a:t>3</a:t>
            </a:fld>
            <a:endParaRPr lang="en-US"/>
          </a:p>
        </p:txBody>
      </p:sp>
    </p:spTree>
    <p:custDataLst>
      <p:tags r:id="rId1"/>
    </p:custDataLst>
    <p:extLst>
      <p:ext uri="{BB962C8B-B14F-4D97-AF65-F5344CB8AC3E}">
        <p14:creationId xmlns:p14="http://schemas.microsoft.com/office/powerpoint/2010/main" val="86677788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1" y="3172842"/>
            <a:ext cx="11802926" cy="1857432"/>
          </a:xfrm>
        </p:spPr>
        <p:txBody>
          <a:bodyPr/>
          <a:lstStyle/>
          <a:p>
            <a:pPr marL="448193" indent="-448193">
              <a:spcBef>
                <a:spcPts val="1765"/>
              </a:spcBef>
              <a:buFont typeface="+mj-lt"/>
              <a:buAutoNum type="arabicPeriod"/>
            </a:pPr>
            <a:r>
              <a:rPr lang="en-US" sz="3137" dirty="0"/>
              <a:t>Actor instances always exist, virtually</a:t>
            </a:r>
          </a:p>
          <a:p>
            <a:pPr marL="448193" indent="-448193">
              <a:spcBef>
                <a:spcPts val="1765"/>
              </a:spcBef>
              <a:buFont typeface="+mj-lt"/>
              <a:buAutoNum type="arabicPeriod"/>
            </a:pPr>
            <a:r>
              <a:rPr lang="en-US" sz="3137" dirty="0" smtClean="0"/>
              <a:t>Activations of actors are </a:t>
            </a:r>
            <a:r>
              <a:rPr lang="en-US" sz="3137" dirty="0"/>
              <a:t>created </a:t>
            </a:r>
            <a:r>
              <a:rPr lang="en-US" sz="3137" dirty="0" smtClean="0"/>
              <a:t>on-demand and </a:t>
            </a:r>
            <a:r>
              <a:rPr lang="en-US" sz="3137" dirty="0" err="1" smtClean="0"/>
              <a:t>GCed</a:t>
            </a:r>
            <a:r>
              <a:rPr lang="en-US" sz="3137" dirty="0" smtClean="0"/>
              <a:t> if not used</a:t>
            </a:r>
            <a:endParaRPr lang="en-US" sz="3137" dirty="0"/>
          </a:p>
          <a:p>
            <a:pPr marL="448193" indent="-448193">
              <a:spcBef>
                <a:spcPts val="1765"/>
              </a:spcBef>
              <a:buFont typeface="+mj-lt"/>
              <a:buAutoNum type="arabicPeriod"/>
            </a:pPr>
            <a:r>
              <a:rPr lang="en-US" sz="3137" dirty="0" smtClean="0"/>
              <a:t>Location transparency</a:t>
            </a:r>
            <a:endParaRPr lang="en-US" sz="3137" dirty="0"/>
          </a:p>
        </p:txBody>
      </p:sp>
      <p:sp>
        <p:nvSpPr>
          <p:cNvPr id="14" name="Title 13"/>
          <p:cNvSpPr>
            <a:spLocks noGrp="1"/>
          </p:cNvSpPr>
          <p:nvPr>
            <p:ph type="title"/>
          </p:nvPr>
        </p:nvSpPr>
        <p:spPr>
          <a:xfrm>
            <a:off x="342784" y="1971867"/>
            <a:ext cx="11655840" cy="899537"/>
          </a:xfrm>
        </p:spPr>
        <p:txBody>
          <a:bodyPr/>
          <a:lstStyle/>
          <a:p>
            <a:r>
              <a:rPr lang="en-US" sz="4800" b="1" dirty="0" smtClean="0">
                <a:effectLst>
                  <a:outerShdw blurRad="38100" dist="38100" dir="2700000" algn="tl">
                    <a:srgbClr val="000000">
                      <a:alpha val="43137"/>
                    </a:srgbClr>
                  </a:outerShdw>
                </a:effectLst>
              </a:rPr>
              <a:t>Key Innovation</a:t>
            </a:r>
            <a:r>
              <a:rPr lang="en-US" b="1" dirty="0" smtClean="0"/>
              <a:t>: </a:t>
            </a:r>
            <a:r>
              <a:rPr lang="en-US" b="1" i="1" dirty="0" smtClean="0">
                <a:solidFill>
                  <a:schemeClr val="accent1">
                    <a:lumMod val="75000"/>
                  </a:schemeClr>
                </a:solidFill>
              </a:rPr>
              <a:t>Virtual</a:t>
            </a:r>
            <a:r>
              <a:rPr lang="en-US" b="1" dirty="0" smtClean="0"/>
              <a:t> actors</a:t>
            </a:r>
            <a:endParaRPr lang="en-US" b="1" dirty="0"/>
          </a:p>
        </p:txBody>
      </p:sp>
      <p:sp>
        <p:nvSpPr>
          <p:cNvPr id="5" name="Slide Number Placeholder 4"/>
          <p:cNvSpPr>
            <a:spLocks noGrp="1"/>
          </p:cNvSpPr>
          <p:nvPr>
            <p:ph type="sldNum" sz="quarter" idx="14"/>
          </p:nvPr>
        </p:nvSpPr>
        <p:spPr/>
        <p:txBody>
          <a:bodyPr/>
          <a:lstStyle/>
          <a:p>
            <a:fld id="{64419332-8438-4BFC-BCC8-7F2BEA504874}" type="slidenum">
              <a:rPr lang="en-US" smtClean="0"/>
              <a:t>4</a:t>
            </a:fld>
            <a:endParaRPr lang="en-US"/>
          </a:p>
        </p:txBody>
      </p:sp>
      <p:sp>
        <p:nvSpPr>
          <p:cNvPr id="6" name="Title 13"/>
          <p:cNvSpPr txBox="1">
            <a:spLocks/>
          </p:cNvSpPr>
          <p:nvPr/>
        </p:nvSpPr>
        <p:spPr>
          <a:xfrm>
            <a:off x="269241" y="196022"/>
            <a:ext cx="11655840" cy="8995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smtClean="0">
                <a:effectLst>
                  <a:outerShdw blurRad="38100" dist="38100" dir="2700000" algn="tl">
                    <a:srgbClr val="000000">
                      <a:alpha val="43137"/>
                    </a:srgbClr>
                  </a:outerShdw>
                </a:effectLst>
              </a:rPr>
              <a:t>Key Differentiator</a:t>
            </a:r>
            <a:r>
              <a:rPr lang="en-US" b="1" dirty="0" smtClean="0"/>
              <a:t>: </a:t>
            </a:r>
            <a:r>
              <a:rPr lang="en-US" b="1" i="1" dirty="0" smtClean="0">
                <a:solidFill>
                  <a:schemeClr val="accent1">
                    <a:lumMod val="75000"/>
                  </a:schemeClr>
                </a:solidFill>
              </a:rPr>
              <a:t>Simplicity and Productivity</a:t>
            </a:r>
            <a:endParaRPr lang="en-US" b="1" dirty="0"/>
          </a:p>
        </p:txBody>
      </p:sp>
    </p:spTree>
    <p:custDataLst>
      <p:tags r:id="rId1"/>
    </p:custDataLst>
    <p:extLst>
      <p:ext uri="{BB962C8B-B14F-4D97-AF65-F5344CB8AC3E}">
        <p14:creationId xmlns:p14="http://schemas.microsoft.com/office/powerpoint/2010/main" val="3662446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178592"/>
            <a:ext cx="10514108" cy="1315523"/>
          </a:xfrm>
        </p:spPr>
        <p:txBody>
          <a:bodyPr>
            <a:normAutofit/>
          </a:bodyPr>
          <a:lstStyle/>
          <a:p>
            <a:r>
              <a:rPr lang="en-US" sz="4800" b="1" dirty="0" smtClean="0">
                <a:effectLst>
                  <a:outerShdw blurRad="38100" dist="38100" dir="2700000" algn="tl">
                    <a:srgbClr val="000000">
                      <a:alpha val="43137"/>
                    </a:srgbClr>
                  </a:outerShdw>
                </a:effectLst>
              </a:rPr>
              <a:t>Invoking </a:t>
            </a:r>
            <a:r>
              <a:rPr lang="en-US" sz="4800" b="1" dirty="0">
                <a:effectLst>
                  <a:outerShdw blurRad="38100" dist="38100" dir="2700000" algn="tl">
                    <a:srgbClr val="000000">
                      <a:alpha val="43137"/>
                    </a:srgbClr>
                  </a:outerShdw>
                </a:effectLst>
              </a:rPr>
              <a:t>a method on </a:t>
            </a:r>
            <a:r>
              <a:rPr lang="en-US" sz="4800" b="1" dirty="0" smtClean="0">
                <a:effectLst>
                  <a:outerShdw blurRad="38100" dist="38100" dir="2700000" algn="tl">
                    <a:srgbClr val="000000">
                      <a:alpha val="43137"/>
                    </a:srgbClr>
                  </a:outerShdw>
                </a:effectLst>
              </a:rPr>
              <a:t>Actor</a:t>
            </a:r>
            <a:endParaRPr lang="en-US" sz="4800" b="1" dirty="0">
              <a:effectLst>
                <a:outerShdw blurRad="38100" dist="38100" dir="2700000" algn="tl">
                  <a:srgbClr val="000000">
                    <a:alpha val="43137"/>
                  </a:srgbClr>
                </a:outerShdw>
              </a:effectLst>
            </a:endParaRPr>
          </a:p>
        </p:txBody>
      </p:sp>
      <p:sp>
        <p:nvSpPr>
          <p:cNvPr id="6" name="Rectangle 5"/>
          <p:cNvSpPr/>
          <p:nvPr/>
        </p:nvSpPr>
        <p:spPr>
          <a:xfrm>
            <a:off x="1113182" y="3819313"/>
            <a:ext cx="2611352" cy="203171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107696" y="3385697"/>
            <a:ext cx="981366" cy="459819"/>
          </a:xfrm>
          <a:prstGeom prst="rect">
            <a:avLst/>
          </a:prstGeom>
          <a:noFill/>
        </p:spPr>
        <p:txBody>
          <a:bodyPr wrap="square" rtlCol="0">
            <a:spAutoFit/>
          </a:bodyPr>
          <a:lstStyle/>
          <a:p>
            <a:pPr algn="ctr"/>
            <a:r>
              <a:rPr lang="en-US" sz="2400" dirty="0"/>
              <a:t>Class</a:t>
            </a:r>
          </a:p>
        </p:txBody>
      </p:sp>
      <p:grpSp>
        <p:nvGrpSpPr>
          <p:cNvPr id="8" name="Group 7"/>
          <p:cNvGrpSpPr/>
          <p:nvPr/>
        </p:nvGrpSpPr>
        <p:grpSpPr>
          <a:xfrm>
            <a:off x="1068194" y="4052612"/>
            <a:ext cx="2487906" cy="1544040"/>
            <a:chOff x="5036907" y="3051519"/>
            <a:chExt cx="1104755" cy="980780"/>
          </a:xfrm>
        </p:grpSpPr>
        <p:sp>
          <p:nvSpPr>
            <p:cNvPr id="9" name="Rectangle 8"/>
            <p:cNvSpPr/>
            <p:nvPr/>
          </p:nvSpPr>
          <p:spPr>
            <a:xfrm>
              <a:off x="5151953" y="3051519"/>
              <a:ext cx="885378" cy="9456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036907" y="3201184"/>
              <a:ext cx="1104755" cy="831115"/>
            </a:xfrm>
            <a:prstGeom prst="rect">
              <a:avLst/>
            </a:prstGeom>
            <a:noFill/>
          </p:spPr>
          <p:txBody>
            <a:bodyPr wrap="none" rtlCol="0">
              <a:spAutoFit/>
            </a:bodyPr>
            <a:lstStyle/>
            <a:p>
              <a:pPr algn="ctr"/>
              <a:r>
                <a:rPr lang="en-US" sz="2400" dirty="0">
                  <a:solidFill>
                    <a:schemeClr val="bg1"/>
                  </a:solidFill>
                </a:rPr>
                <a:t>Class</a:t>
              </a:r>
              <a:endParaRPr lang="en-US" dirty="0">
                <a:solidFill>
                  <a:schemeClr val="bg1"/>
                </a:solidFill>
              </a:endParaRPr>
            </a:p>
            <a:p>
              <a:pPr algn="ctr"/>
              <a:r>
                <a:rPr lang="en-US" sz="2400" dirty="0">
                  <a:solidFill>
                    <a:schemeClr val="bg1"/>
                  </a:solidFill>
                </a:rPr>
                <a:t>Factory</a:t>
              </a:r>
              <a:endParaRPr lang="en-US" dirty="0">
                <a:solidFill>
                  <a:schemeClr val="bg1"/>
                </a:solidFill>
              </a:endParaRPr>
            </a:p>
          </p:txBody>
        </p:sp>
      </p:grpSp>
      <p:sp>
        <p:nvSpPr>
          <p:cNvPr id="15" name="Oval 14"/>
          <p:cNvSpPr/>
          <p:nvPr/>
        </p:nvSpPr>
        <p:spPr>
          <a:xfrm>
            <a:off x="2159108" y="1793079"/>
            <a:ext cx="1968869" cy="91427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40000"/>
                  <a:lumOff val="60000"/>
                </a:schemeClr>
              </a:solidFill>
            </a:endParaRPr>
          </a:p>
        </p:txBody>
      </p:sp>
      <p:sp>
        <p:nvSpPr>
          <p:cNvPr id="16" name="TextBox 15"/>
          <p:cNvSpPr txBox="1"/>
          <p:nvPr/>
        </p:nvSpPr>
        <p:spPr>
          <a:xfrm>
            <a:off x="2644349" y="2044846"/>
            <a:ext cx="1022909" cy="523220"/>
          </a:xfrm>
          <a:prstGeom prst="rect">
            <a:avLst/>
          </a:prstGeom>
          <a:noFill/>
        </p:spPr>
        <p:txBody>
          <a:bodyPr wrap="none" rtlCol="0">
            <a:spAutoFit/>
          </a:bodyPr>
          <a:lstStyle/>
          <a:p>
            <a:r>
              <a:rPr lang="en-US" sz="2800" dirty="0"/>
              <a:t>Client</a:t>
            </a:r>
            <a:endParaRPr lang="en-US" sz="2400" dirty="0"/>
          </a:p>
        </p:txBody>
      </p:sp>
      <p:cxnSp>
        <p:nvCxnSpPr>
          <p:cNvPr id="17" name="Straight Arrow Connector 16"/>
          <p:cNvCxnSpPr>
            <a:stCxn id="15" idx="3"/>
            <a:endCxn id="9" idx="0"/>
          </p:cNvCxnSpPr>
          <p:nvPr/>
        </p:nvCxnSpPr>
        <p:spPr>
          <a:xfrm flipH="1">
            <a:off x="2324212" y="2573457"/>
            <a:ext cx="123230" cy="1479155"/>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18099245">
            <a:off x="1053124" y="2881975"/>
            <a:ext cx="1689991" cy="461665"/>
          </a:xfrm>
          <a:prstGeom prst="rect">
            <a:avLst/>
          </a:prstGeom>
          <a:ln w="38100">
            <a:noFill/>
            <a:tailEnd type="arrow" w="med" len="lg"/>
          </a:ln>
        </p:spPr>
        <p:style>
          <a:lnRef idx="1">
            <a:schemeClr val="accent1"/>
          </a:lnRef>
          <a:fillRef idx="0">
            <a:schemeClr val="accent1"/>
          </a:fillRef>
          <a:effectRef idx="0">
            <a:schemeClr val="accent1"/>
          </a:effectRef>
          <a:fontRef idx="minor">
            <a:schemeClr val="tx1"/>
          </a:fontRef>
        </p:style>
        <p:txBody>
          <a:bodyPr wrap="square" rtlCol="0">
            <a:spAutoFit/>
          </a:bodyPr>
          <a:lstStyle/>
          <a:p>
            <a:pPr algn="ctr"/>
            <a:r>
              <a:rPr lang="en-US" sz="2400" dirty="0"/>
              <a:t>1. </a:t>
            </a:r>
            <a:r>
              <a:rPr lang="en-US" sz="2400" dirty="0" smtClean="0"/>
              <a:t>Key A</a:t>
            </a:r>
            <a:endParaRPr lang="en-US" sz="2400" dirty="0"/>
          </a:p>
        </p:txBody>
      </p:sp>
      <p:sp>
        <p:nvSpPr>
          <p:cNvPr id="19" name="TextBox 18"/>
          <p:cNvSpPr txBox="1"/>
          <p:nvPr/>
        </p:nvSpPr>
        <p:spPr>
          <a:xfrm rot="18229500">
            <a:off x="-9222" y="2568798"/>
            <a:ext cx="2967575" cy="461665"/>
          </a:xfrm>
          <a:prstGeom prst="rect">
            <a:avLst/>
          </a:prstGeom>
          <a:noFill/>
        </p:spPr>
        <p:txBody>
          <a:bodyPr wrap="square" rtlCol="0">
            <a:spAutoFit/>
          </a:bodyPr>
          <a:lstStyle/>
          <a:p>
            <a:pPr algn="ctr"/>
            <a:r>
              <a:rPr lang="en-US" sz="2400" dirty="0"/>
              <a:t>2. Actor reference  </a:t>
            </a:r>
            <a:r>
              <a:rPr lang="en-US" sz="2400" dirty="0" smtClean="0"/>
              <a:t>R</a:t>
            </a:r>
            <a:r>
              <a:rPr lang="en-US" sz="2400" baseline="-25000" dirty="0" smtClean="0"/>
              <a:t>A</a:t>
            </a:r>
            <a:endParaRPr lang="en-US" sz="2400" dirty="0"/>
          </a:p>
        </p:txBody>
      </p:sp>
      <p:sp>
        <p:nvSpPr>
          <p:cNvPr id="20" name="TextBox 19"/>
          <p:cNvSpPr txBox="1"/>
          <p:nvPr/>
        </p:nvSpPr>
        <p:spPr>
          <a:xfrm>
            <a:off x="4127977" y="1793079"/>
            <a:ext cx="2831031" cy="461665"/>
          </a:xfrm>
          <a:prstGeom prst="rect">
            <a:avLst/>
          </a:prstGeom>
          <a:noFill/>
        </p:spPr>
        <p:txBody>
          <a:bodyPr wrap="square" rtlCol="0">
            <a:spAutoFit/>
          </a:bodyPr>
          <a:lstStyle/>
          <a:p>
            <a:pPr algn="ctr"/>
            <a:r>
              <a:rPr lang="en-US" sz="2400" dirty="0"/>
              <a:t>3. </a:t>
            </a:r>
            <a:r>
              <a:rPr lang="en-US" sz="2400" dirty="0" err="1" smtClean="0"/>
              <a:t>R</a:t>
            </a:r>
            <a:r>
              <a:rPr lang="en-US" sz="2400" baseline="-25000" dirty="0" err="1" smtClean="0"/>
              <a:t>A</a:t>
            </a:r>
            <a:r>
              <a:rPr lang="en-US" sz="2400" dirty="0" err="1" smtClean="0"/>
              <a:t>.method</a:t>
            </a:r>
            <a:r>
              <a:rPr lang="en-US" sz="2400" dirty="0"/>
              <a:t>() </a:t>
            </a:r>
          </a:p>
        </p:txBody>
      </p:sp>
      <p:cxnSp>
        <p:nvCxnSpPr>
          <p:cNvPr id="21" name="Straight Arrow Connector 20"/>
          <p:cNvCxnSpPr>
            <a:stCxn id="15" idx="6"/>
          </p:cNvCxnSpPr>
          <p:nvPr/>
        </p:nvCxnSpPr>
        <p:spPr>
          <a:xfrm flipV="1">
            <a:off x="4127977" y="2231744"/>
            <a:ext cx="2228462" cy="18471"/>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5799960" y="1182122"/>
            <a:ext cx="5422479" cy="5328553"/>
            <a:chOff x="5807911" y="1205250"/>
            <a:chExt cx="5422479" cy="5328553"/>
          </a:xfrm>
        </p:grpSpPr>
        <p:sp>
          <p:nvSpPr>
            <p:cNvPr id="5" name="Rectangle 4"/>
            <p:cNvSpPr/>
            <p:nvPr/>
          </p:nvSpPr>
          <p:spPr>
            <a:xfrm>
              <a:off x="5807911" y="4515984"/>
              <a:ext cx="5086308" cy="20178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750988" y="1695442"/>
              <a:ext cx="1968869" cy="91427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accent2">
                    <a:lumMod val="40000"/>
                    <a:lumOff val="60000"/>
                  </a:schemeClr>
                </a:solidFill>
              </a:endParaRPr>
            </a:p>
          </p:txBody>
        </p:sp>
        <p:cxnSp>
          <p:nvCxnSpPr>
            <p:cNvPr id="23" name="Straight Arrow Connector 22"/>
            <p:cNvCxnSpPr/>
            <p:nvPr/>
          </p:nvCxnSpPr>
          <p:spPr>
            <a:xfrm flipV="1">
              <a:off x="6269665" y="2367675"/>
              <a:ext cx="0" cy="2174117"/>
            </a:xfrm>
            <a:prstGeom prst="straightConnector1">
              <a:avLst/>
            </a:prstGeom>
            <a:ln w="38100">
              <a:solidFill>
                <a:schemeClr val="tx1"/>
              </a:solidFill>
              <a:prstDash val="sysDash"/>
              <a:headEnd type="arrow" w="med" len="lg"/>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897635" y="4593045"/>
              <a:ext cx="5153746" cy="1569660"/>
            </a:xfrm>
            <a:prstGeom prst="rect">
              <a:avLst/>
            </a:prstGeom>
            <a:noFill/>
          </p:spPr>
          <p:txBody>
            <a:bodyPr wrap="square" rtlCol="0">
              <a:spAutoFit/>
            </a:bodyPr>
            <a:lstStyle/>
            <a:p>
              <a:r>
                <a:rPr lang="en-US" sz="2400" dirty="0" smtClean="0"/>
                <a:t>Lookup A’s location</a:t>
              </a:r>
              <a:endParaRPr lang="en-US" sz="2400" dirty="0"/>
            </a:p>
            <a:p>
              <a:r>
                <a:rPr lang="en-US" sz="2400" dirty="0"/>
                <a:t>If </a:t>
              </a:r>
              <a:r>
                <a:rPr lang="en-US" sz="2400" dirty="0" smtClean="0"/>
                <a:t>(A is active)  {invoke </a:t>
              </a:r>
              <a:r>
                <a:rPr lang="en-US" sz="2400" dirty="0" err="1" smtClean="0"/>
                <a:t>R</a:t>
              </a:r>
              <a:r>
                <a:rPr lang="en-US" sz="2400" baseline="-25000" dirty="0" err="1" smtClean="0"/>
                <a:t>A</a:t>
              </a:r>
              <a:r>
                <a:rPr lang="en-US" sz="2400" dirty="0" err="1" smtClean="0"/>
                <a:t>.method</a:t>
              </a:r>
              <a:r>
                <a:rPr lang="en-US" sz="2400" dirty="0" smtClean="0"/>
                <a:t>}</a:t>
              </a:r>
              <a:endParaRPr lang="en-US" sz="2400" dirty="0"/>
            </a:p>
            <a:p>
              <a:r>
                <a:rPr lang="en-US" sz="2400" dirty="0"/>
                <a:t>else   </a:t>
              </a:r>
              <a:r>
                <a:rPr lang="en-US" sz="2400" dirty="0" smtClean="0"/>
                <a:t>{ activate A on some server S;   </a:t>
              </a:r>
              <a:endParaRPr lang="en-US" sz="2400" dirty="0"/>
            </a:p>
            <a:p>
              <a:r>
                <a:rPr lang="en-US" sz="2400" dirty="0"/>
                <a:t>            </a:t>
              </a:r>
              <a:r>
                <a:rPr lang="en-US" sz="2400" dirty="0" smtClean="0"/>
                <a:t> </a:t>
              </a:r>
              <a:r>
                <a:rPr lang="en-US" sz="2400" dirty="0"/>
                <a:t>invoke </a:t>
              </a:r>
              <a:r>
                <a:rPr lang="en-US" sz="2400" dirty="0" err="1"/>
                <a:t>R</a:t>
              </a:r>
              <a:r>
                <a:rPr lang="en-US" sz="2400" baseline="-25000" dirty="0" err="1"/>
                <a:t>A</a:t>
              </a:r>
              <a:r>
                <a:rPr lang="en-US" sz="2400" dirty="0" err="1"/>
                <a:t>.method</a:t>
              </a:r>
              <a:r>
                <a:rPr lang="en-US" sz="2400" dirty="0"/>
                <a:t> at S }</a:t>
              </a:r>
            </a:p>
          </p:txBody>
        </p:sp>
        <p:sp>
          <p:nvSpPr>
            <p:cNvPr id="25" name="Can 24"/>
            <p:cNvSpPr/>
            <p:nvPr/>
          </p:nvSpPr>
          <p:spPr>
            <a:xfrm>
              <a:off x="10241148" y="1205250"/>
              <a:ext cx="989242" cy="6187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V="1">
              <a:off x="9306195" y="1606864"/>
              <a:ext cx="907523" cy="1862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814797" y="2567437"/>
              <a:ext cx="22319" cy="1974355"/>
            </a:xfrm>
            <a:prstGeom prst="straightConnector1">
              <a:avLst/>
            </a:prstGeom>
            <a:ln w="38100">
              <a:solidFill>
                <a:schemeClr val="tx1"/>
              </a:solidFill>
              <a:prstDash val="sysDash"/>
              <a:headEnd type="arrow" w="med" len="lg"/>
              <a:tailEnd type="non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113934" y="1905598"/>
              <a:ext cx="1266372" cy="523220"/>
            </a:xfrm>
            <a:prstGeom prst="rect">
              <a:avLst/>
            </a:prstGeom>
            <a:noFill/>
          </p:spPr>
          <p:txBody>
            <a:bodyPr wrap="none" rtlCol="0">
              <a:spAutoFit/>
            </a:bodyPr>
            <a:lstStyle/>
            <a:p>
              <a:r>
                <a:rPr lang="en-US" sz="2800" dirty="0"/>
                <a:t>Actor A</a:t>
              </a:r>
            </a:p>
          </p:txBody>
        </p:sp>
        <p:sp>
          <p:nvSpPr>
            <p:cNvPr id="29" name="TextBox 28"/>
            <p:cNvSpPr txBox="1"/>
            <p:nvPr/>
          </p:nvSpPr>
          <p:spPr>
            <a:xfrm>
              <a:off x="6269665" y="4012918"/>
              <a:ext cx="2449863" cy="459819"/>
            </a:xfrm>
            <a:prstGeom prst="rect">
              <a:avLst/>
            </a:prstGeom>
            <a:noFill/>
          </p:spPr>
          <p:txBody>
            <a:bodyPr wrap="square" rtlCol="0">
              <a:spAutoFit/>
            </a:bodyPr>
            <a:lstStyle/>
            <a:p>
              <a:pPr algn="ctr"/>
              <a:r>
                <a:rPr lang="en-US" sz="2400" dirty="0"/>
                <a:t>Orleans Runtime</a:t>
              </a:r>
            </a:p>
          </p:txBody>
        </p:sp>
      </p:grpSp>
      <p:sp>
        <p:nvSpPr>
          <p:cNvPr id="30" name="Freeform 29"/>
          <p:cNvSpPr/>
          <p:nvPr/>
        </p:nvSpPr>
        <p:spPr>
          <a:xfrm>
            <a:off x="1286956" y="2350471"/>
            <a:ext cx="900814" cy="1699249"/>
          </a:xfrm>
          <a:custGeom>
            <a:avLst/>
            <a:gdLst>
              <a:gd name="connsiteX0" fmla="*/ 900942 w 900942"/>
              <a:gd name="connsiteY0" fmla="*/ 0 h 1699490"/>
              <a:gd name="connsiteX1" fmla="*/ 134324 w 900942"/>
              <a:gd name="connsiteY1" fmla="*/ 1099127 h 1699490"/>
              <a:gd name="connsiteX2" fmla="*/ 5015 w 900942"/>
              <a:gd name="connsiteY2" fmla="*/ 1699490 h 1699490"/>
            </a:gdLst>
            <a:ahLst/>
            <a:cxnLst>
              <a:cxn ang="0">
                <a:pos x="connsiteX0" y="connsiteY0"/>
              </a:cxn>
              <a:cxn ang="0">
                <a:pos x="connsiteX1" y="connsiteY1"/>
              </a:cxn>
              <a:cxn ang="0">
                <a:pos x="connsiteX2" y="connsiteY2"/>
              </a:cxn>
            </a:cxnLst>
            <a:rect l="l" t="t" r="r" b="b"/>
            <a:pathLst>
              <a:path w="900942" h="1699490">
                <a:moveTo>
                  <a:pt x="900942" y="0"/>
                </a:moveTo>
                <a:cubicBezTo>
                  <a:pt x="592293" y="407939"/>
                  <a:pt x="283645" y="815879"/>
                  <a:pt x="134324" y="1099127"/>
                </a:cubicBezTo>
                <a:cubicBezTo>
                  <a:pt x="-14997" y="1382375"/>
                  <a:pt x="-4991" y="1540932"/>
                  <a:pt x="5015" y="1699490"/>
                </a:cubicBezTo>
              </a:path>
            </a:pathLst>
          </a:cu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64419332-8438-4BFC-BCC8-7F2BEA504874}" type="slidenum">
              <a:rPr lang="en-US" smtClean="0"/>
              <a:t>5</a:t>
            </a:fld>
            <a:endParaRPr lang="en-US"/>
          </a:p>
        </p:txBody>
      </p:sp>
    </p:spTree>
    <p:custDataLst>
      <p:tags r:id="rId1"/>
    </p:custDataLst>
    <p:extLst>
      <p:ext uri="{BB962C8B-B14F-4D97-AF65-F5344CB8AC3E}">
        <p14:creationId xmlns:p14="http://schemas.microsoft.com/office/powerpoint/2010/main" val="713947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6823" y="1189494"/>
            <a:ext cx="11450074" cy="5414303"/>
          </a:xfrm>
        </p:spPr>
        <p:txBody>
          <a:bodyPr/>
          <a:lstStyle/>
          <a:p>
            <a:pPr>
              <a:spcBef>
                <a:spcPts val="1765"/>
              </a:spcBef>
            </a:pPr>
            <a:r>
              <a:rPr lang="en-US" sz="3137" dirty="0" smtClean="0"/>
              <a:t>Fully Distributed (no central authority)</a:t>
            </a:r>
          </a:p>
          <a:p>
            <a:pPr>
              <a:spcBef>
                <a:spcPts val="1765"/>
              </a:spcBef>
            </a:pPr>
            <a:r>
              <a:rPr lang="en-US" sz="3137" dirty="0" smtClean="0"/>
              <a:t>Minimize dependencies </a:t>
            </a:r>
          </a:p>
          <a:p>
            <a:pPr lvl="1">
              <a:spcBef>
                <a:spcPts val="1765"/>
              </a:spcBef>
            </a:pPr>
            <a:r>
              <a:rPr lang="en-US" dirty="0" smtClean="0"/>
              <a:t>On external services and external libraries</a:t>
            </a:r>
          </a:p>
          <a:p>
            <a:pPr lvl="1">
              <a:spcBef>
                <a:spcPts val="1765"/>
              </a:spcBef>
            </a:pPr>
            <a:r>
              <a:rPr lang="en-US" dirty="0" smtClean="0"/>
              <a:t>Makes code portable</a:t>
            </a:r>
            <a:r>
              <a:rPr lang="en-US" dirty="0"/>
              <a:t> </a:t>
            </a:r>
            <a:r>
              <a:rPr lang="en-US" dirty="0" smtClean="0"/>
              <a:t>and easier to troubleshoot by a small dev team</a:t>
            </a:r>
          </a:p>
          <a:p>
            <a:pPr>
              <a:spcBef>
                <a:spcPts val="1765"/>
              </a:spcBef>
            </a:pPr>
            <a:r>
              <a:rPr lang="en-US" sz="3137" dirty="0" smtClean="0"/>
              <a:t>Scalability is very importance</a:t>
            </a:r>
          </a:p>
          <a:p>
            <a:pPr>
              <a:spcBef>
                <a:spcPts val="1765"/>
              </a:spcBef>
            </a:pPr>
            <a:r>
              <a:rPr lang="en-US" sz="3137" dirty="0" smtClean="0"/>
              <a:t>Good Performance</a:t>
            </a:r>
          </a:p>
          <a:p>
            <a:pPr>
              <a:spcBef>
                <a:spcPts val="1765"/>
              </a:spcBef>
            </a:pPr>
            <a:r>
              <a:rPr lang="en-US" sz="3137" dirty="0" smtClean="0"/>
              <a:t>Elasticity </a:t>
            </a:r>
          </a:p>
          <a:p>
            <a:pPr>
              <a:spcBef>
                <a:spcPts val="1765"/>
              </a:spcBef>
            </a:pPr>
            <a:r>
              <a:rPr lang="en-US" sz="3137" b="1" dirty="0"/>
              <a:t>Balancing</a:t>
            </a:r>
            <a:r>
              <a:rPr lang="en-US" sz="3137" dirty="0"/>
              <a:t> </a:t>
            </a:r>
            <a:r>
              <a:rPr lang="en-US" sz="3137" dirty="0" smtClean="0"/>
              <a:t>is a general technique to </a:t>
            </a:r>
            <a:r>
              <a:rPr lang="en-US" sz="3137" dirty="0"/>
              <a:t>achieve efficiency (</a:t>
            </a:r>
            <a:r>
              <a:rPr lang="en-US" sz="3137" dirty="0" smtClean="0"/>
              <a:t>no bottlenecks</a:t>
            </a:r>
            <a:r>
              <a:rPr lang="en-US" sz="3137" dirty="0" smtClean="0"/>
              <a:t>), scalability, and elasticity</a:t>
            </a:r>
            <a:endParaRPr lang="en-US" sz="3137" dirty="0"/>
          </a:p>
        </p:txBody>
      </p:sp>
      <p:sp>
        <p:nvSpPr>
          <p:cNvPr id="14" name="Title 13"/>
          <p:cNvSpPr>
            <a:spLocks noGrp="1"/>
          </p:cNvSpPr>
          <p:nvPr>
            <p:ph type="title"/>
          </p:nvPr>
        </p:nvSpPr>
        <p:spPr>
          <a:xfrm>
            <a:off x="269241" y="289957"/>
            <a:ext cx="11655840" cy="899537"/>
          </a:xfrm>
        </p:spPr>
        <p:txBody>
          <a:bodyPr>
            <a:normAutofit/>
          </a:bodyPr>
          <a:lstStyle/>
          <a:p>
            <a:pPr algn="ctr"/>
            <a:r>
              <a:rPr lang="en-US" sz="4800" b="1" dirty="0" smtClean="0">
                <a:effectLst>
                  <a:outerShdw blurRad="38100" dist="38100" dir="2700000" algn="tl">
                    <a:srgbClr val="000000">
                      <a:alpha val="43137"/>
                    </a:srgbClr>
                  </a:outerShdw>
                </a:effectLst>
              </a:rPr>
              <a:t>Guiding Implementation Principles</a:t>
            </a:r>
            <a:endParaRPr lang="en-US" sz="4800" b="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4"/>
          </p:nvPr>
        </p:nvSpPr>
        <p:spPr/>
        <p:txBody>
          <a:bodyPr/>
          <a:lstStyle/>
          <a:p>
            <a:fld id="{64419332-8438-4BFC-BCC8-7F2BEA504874}" type="slidenum">
              <a:rPr lang="en-US" smtClean="0"/>
              <a:t>6</a:t>
            </a:fld>
            <a:endParaRPr lang="en-US"/>
          </a:p>
        </p:txBody>
      </p:sp>
    </p:spTree>
    <p:custDataLst>
      <p:tags r:id="rId1"/>
    </p:custDataLst>
    <p:extLst>
      <p:ext uri="{BB962C8B-B14F-4D97-AF65-F5344CB8AC3E}">
        <p14:creationId xmlns:p14="http://schemas.microsoft.com/office/powerpoint/2010/main" val="2634378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802926" cy="5073184"/>
          </a:xfrm>
        </p:spPr>
        <p:txBody>
          <a:bodyPr/>
          <a:lstStyle/>
          <a:p>
            <a:pPr marL="448193" indent="-448193">
              <a:spcBef>
                <a:spcPts val="1765"/>
              </a:spcBef>
              <a:buFont typeface="+mj-lt"/>
              <a:buAutoNum type="arabicPeriod"/>
            </a:pPr>
            <a:r>
              <a:rPr lang="en-US" sz="3137" u="sng" dirty="0" smtClean="0"/>
              <a:t>Distributed Directory </a:t>
            </a:r>
            <a:r>
              <a:rPr lang="en-US" sz="3137" dirty="0" smtClean="0"/>
              <a:t>– consistent hashing + explicit directory</a:t>
            </a:r>
          </a:p>
          <a:p>
            <a:pPr marL="448193" indent="-448193">
              <a:spcBef>
                <a:spcPts val="1765"/>
              </a:spcBef>
              <a:buFont typeface="+mj-lt"/>
              <a:buAutoNum type="arabicPeriod"/>
            </a:pPr>
            <a:r>
              <a:rPr lang="en-US" sz="3137" u="sng" dirty="0" smtClean="0"/>
              <a:t>Placement Strategies</a:t>
            </a:r>
          </a:p>
          <a:p>
            <a:pPr lvl="1">
              <a:spcBef>
                <a:spcPts val="1765"/>
              </a:spcBef>
            </a:pPr>
            <a:r>
              <a:rPr lang="en-US" sz="2737" dirty="0" smtClean="0"/>
              <a:t>Random</a:t>
            </a:r>
          </a:p>
          <a:p>
            <a:pPr lvl="1">
              <a:spcBef>
                <a:spcPts val="1765"/>
              </a:spcBef>
            </a:pPr>
            <a:r>
              <a:rPr lang="en-US" sz="2737" dirty="0" smtClean="0"/>
              <a:t>Load based – power of 2 choices</a:t>
            </a:r>
          </a:p>
          <a:p>
            <a:pPr marL="448193" indent="-448193">
              <a:spcBef>
                <a:spcPts val="1765"/>
              </a:spcBef>
              <a:buFont typeface="+mj-lt"/>
              <a:buAutoNum type="arabicPeriod"/>
            </a:pPr>
            <a:r>
              <a:rPr lang="en-US" sz="3137" u="sng" dirty="0" smtClean="0"/>
              <a:t>Sticky clients </a:t>
            </a:r>
            <a:r>
              <a:rPr lang="en-US" sz="3137" dirty="0" smtClean="0"/>
              <a:t>– hashing to buckets + explicit mapping of buckets</a:t>
            </a:r>
          </a:p>
          <a:p>
            <a:pPr marL="448193" indent="-448193">
              <a:spcBef>
                <a:spcPts val="1765"/>
              </a:spcBef>
              <a:buFont typeface="+mj-lt"/>
              <a:buAutoNum type="arabicPeriod"/>
            </a:pPr>
            <a:r>
              <a:rPr lang="en-US" sz="3137" u="sng" dirty="0" smtClean="0"/>
              <a:t>Membership</a:t>
            </a:r>
            <a:r>
              <a:rPr lang="en-US" sz="3137" dirty="0" smtClean="0"/>
              <a:t> – consistent hashing</a:t>
            </a:r>
          </a:p>
          <a:p>
            <a:pPr marL="448193" indent="-448193">
              <a:spcBef>
                <a:spcPts val="1765"/>
              </a:spcBef>
              <a:buFont typeface="+mj-lt"/>
              <a:buAutoNum type="arabicPeriod"/>
            </a:pPr>
            <a:r>
              <a:rPr lang="en-US" sz="3137" u="sng" dirty="0" smtClean="0"/>
              <a:t>Reminders</a:t>
            </a:r>
            <a:r>
              <a:rPr lang="en-US" sz="3137" dirty="0" smtClean="0"/>
              <a:t> – range partitioning via </a:t>
            </a:r>
            <a:r>
              <a:rPr lang="en-US" sz="3137" dirty="0"/>
              <a:t>consistent </a:t>
            </a:r>
            <a:r>
              <a:rPr lang="en-US" sz="3137" dirty="0" smtClean="0"/>
              <a:t>hashing</a:t>
            </a:r>
          </a:p>
          <a:p>
            <a:pPr marL="448193" indent="-448193">
              <a:spcBef>
                <a:spcPts val="1765"/>
              </a:spcBef>
              <a:buFont typeface="+mj-lt"/>
              <a:buAutoNum type="arabicPeriod"/>
            </a:pPr>
            <a:r>
              <a:rPr lang="en-US" sz="3137" u="sng" dirty="0" smtClean="0"/>
              <a:t>Queue Balancing </a:t>
            </a:r>
            <a:r>
              <a:rPr lang="en-US" sz="3137" dirty="0" smtClean="0"/>
              <a:t>– novel fully distributed deterministic balancing</a:t>
            </a:r>
            <a:endParaRPr lang="en-US" sz="3137" dirty="0"/>
          </a:p>
        </p:txBody>
      </p:sp>
      <p:sp>
        <p:nvSpPr>
          <p:cNvPr id="14" name="Title 13"/>
          <p:cNvSpPr>
            <a:spLocks noGrp="1"/>
          </p:cNvSpPr>
          <p:nvPr>
            <p:ph type="title"/>
          </p:nvPr>
        </p:nvSpPr>
        <p:spPr>
          <a:xfrm>
            <a:off x="269241" y="289957"/>
            <a:ext cx="11655840" cy="899537"/>
          </a:xfrm>
        </p:spPr>
        <p:txBody>
          <a:bodyPr>
            <a:normAutofit/>
          </a:bodyPr>
          <a:lstStyle/>
          <a:p>
            <a:pPr algn="ctr"/>
            <a:r>
              <a:rPr lang="en-US" sz="4800" b="1" dirty="0" smtClean="0">
                <a:effectLst>
                  <a:outerShdw blurRad="38100" dist="38100" dir="2700000" algn="tl">
                    <a:srgbClr val="000000">
                      <a:alpha val="43137"/>
                    </a:srgbClr>
                  </a:outerShdw>
                </a:effectLst>
              </a:rPr>
              <a:t>Balancing Techniques </a:t>
            </a:r>
            <a:r>
              <a:rPr lang="en-US" sz="4800" b="1" dirty="0" smtClean="0">
                <a:effectLst>
                  <a:outerShdw blurRad="38100" dist="38100" dir="2700000" algn="tl">
                    <a:srgbClr val="000000">
                      <a:alpha val="43137"/>
                    </a:srgbClr>
                  </a:outerShdw>
                </a:effectLst>
              </a:rPr>
              <a:t>in Orleans</a:t>
            </a:r>
            <a:endParaRPr lang="en-US" sz="4800" b="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4"/>
          </p:nvPr>
        </p:nvSpPr>
        <p:spPr/>
        <p:txBody>
          <a:bodyPr/>
          <a:lstStyle/>
          <a:p>
            <a:fld id="{64419332-8438-4BFC-BCC8-7F2BEA504874}" type="slidenum">
              <a:rPr lang="en-US" smtClean="0"/>
              <a:t>7</a:t>
            </a:fld>
            <a:endParaRPr lang="en-US"/>
          </a:p>
        </p:txBody>
      </p:sp>
    </p:spTree>
    <p:custDataLst>
      <p:tags r:id="rId1"/>
    </p:custDataLst>
    <p:extLst>
      <p:ext uri="{BB962C8B-B14F-4D97-AF65-F5344CB8AC3E}">
        <p14:creationId xmlns:p14="http://schemas.microsoft.com/office/powerpoint/2010/main" val="3347034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802926" cy="5403018"/>
          </a:xfrm>
        </p:spPr>
        <p:txBody>
          <a:bodyPr/>
          <a:lstStyle/>
          <a:p>
            <a:pPr>
              <a:spcBef>
                <a:spcPts val="1765"/>
              </a:spcBef>
            </a:pPr>
            <a:r>
              <a:rPr lang="en-US" dirty="0" smtClean="0"/>
              <a:t>Actor key is mapped to server via consistent hashing</a:t>
            </a:r>
          </a:p>
          <a:p>
            <a:pPr lvl="1">
              <a:spcBef>
                <a:spcPts val="1765"/>
              </a:spcBef>
            </a:pPr>
            <a:r>
              <a:rPr lang="en-US" sz="2800" dirty="0"/>
              <a:t>Each server owns a partition of the key </a:t>
            </a:r>
            <a:r>
              <a:rPr lang="en-US" sz="2800" dirty="0" smtClean="0"/>
              <a:t>space</a:t>
            </a:r>
          </a:p>
          <a:p>
            <a:pPr lvl="1">
              <a:spcBef>
                <a:spcPts val="1765"/>
              </a:spcBef>
            </a:pPr>
            <a:r>
              <a:rPr lang="en-US" sz="2800" dirty="0"/>
              <a:t>Each actor is assigned to a partition by consistent </a:t>
            </a:r>
            <a:r>
              <a:rPr lang="en-US" sz="2800" dirty="0" smtClean="0"/>
              <a:t>hashing</a:t>
            </a:r>
          </a:p>
          <a:p>
            <a:pPr>
              <a:spcBef>
                <a:spcPts val="1765"/>
              </a:spcBef>
            </a:pPr>
            <a:r>
              <a:rPr lang="en-US" dirty="0" smtClean="0"/>
              <a:t>This server stores the explicit mapping of actor key to actor physical location</a:t>
            </a:r>
          </a:p>
          <a:p>
            <a:pPr>
              <a:spcBef>
                <a:spcPts val="1765"/>
              </a:spcBef>
            </a:pPr>
            <a:r>
              <a:rPr lang="en-US" b="1" dirty="0" smtClean="0"/>
              <a:t>This level of indirection enables arbitrary placements of actors</a:t>
            </a:r>
          </a:p>
          <a:p>
            <a:pPr>
              <a:spcBef>
                <a:spcPts val="1765"/>
              </a:spcBef>
            </a:pPr>
            <a:r>
              <a:rPr lang="en-US" u="sng" dirty="0" smtClean="0"/>
              <a:t>Consistent Hashing Implementation</a:t>
            </a:r>
          </a:p>
          <a:p>
            <a:pPr lvl="1">
              <a:spcBef>
                <a:spcPts val="1765"/>
              </a:spcBef>
            </a:pPr>
            <a:r>
              <a:rPr lang="en-US" dirty="0" smtClean="0"/>
              <a:t>Membership service provides membership views to all servers</a:t>
            </a:r>
          </a:p>
          <a:p>
            <a:pPr lvl="1">
              <a:spcBef>
                <a:spcPts val="1765"/>
              </a:spcBef>
            </a:pPr>
            <a:r>
              <a:rPr lang="en-US" dirty="0" smtClean="0"/>
              <a:t>Map server id and Actor key to the same virtual space</a:t>
            </a:r>
          </a:p>
          <a:p>
            <a:pPr lvl="1">
              <a:spcBef>
                <a:spcPts val="1765"/>
              </a:spcBef>
            </a:pPr>
            <a:r>
              <a:rPr lang="en-US" dirty="0" smtClean="0"/>
              <a:t>Virtual buckets (multiple server ids) for better balance</a:t>
            </a:r>
            <a:endParaRPr lang="en-US" dirty="0"/>
          </a:p>
        </p:txBody>
      </p:sp>
      <p:sp>
        <p:nvSpPr>
          <p:cNvPr id="14" name="Title 13"/>
          <p:cNvSpPr>
            <a:spLocks noGrp="1"/>
          </p:cNvSpPr>
          <p:nvPr>
            <p:ph type="title"/>
          </p:nvPr>
        </p:nvSpPr>
        <p:spPr>
          <a:xfrm>
            <a:off x="269241" y="289957"/>
            <a:ext cx="11655840" cy="899537"/>
          </a:xfrm>
        </p:spPr>
        <p:txBody>
          <a:bodyPr>
            <a:normAutofit/>
          </a:bodyPr>
          <a:lstStyle/>
          <a:p>
            <a:pPr algn="ctr"/>
            <a:r>
              <a:rPr lang="en-US" sz="4800" b="1" dirty="0" smtClean="0">
                <a:effectLst>
                  <a:outerShdw blurRad="38100" dist="38100" dir="2700000" algn="tl">
                    <a:srgbClr val="000000">
                      <a:alpha val="43137"/>
                    </a:srgbClr>
                  </a:outerShdw>
                </a:effectLst>
              </a:rPr>
              <a:t>Distributed Directory</a:t>
            </a:r>
            <a:endParaRPr lang="en-US" sz="4800" b="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4"/>
          </p:nvPr>
        </p:nvSpPr>
        <p:spPr/>
        <p:txBody>
          <a:bodyPr/>
          <a:lstStyle/>
          <a:p>
            <a:fld id="{64419332-8438-4BFC-BCC8-7F2BEA504874}" type="slidenum">
              <a:rPr lang="en-US" smtClean="0"/>
              <a:t>8</a:t>
            </a:fld>
            <a:endParaRPr lang="en-US" dirty="0"/>
          </a:p>
        </p:txBody>
      </p:sp>
    </p:spTree>
    <p:custDataLst>
      <p:tags r:id="rId1"/>
    </p:custDataLst>
    <p:extLst>
      <p:ext uri="{BB962C8B-B14F-4D97-AF65-F5344CB8AC3E}">
        <p14:creationId xmlns:p14="http://schemas.microsoft.com/office/powerpoint/2010/main" val="2258426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547696"/>
            <a:ext cx="10851479" cy="2843855"/>
          </a:xfrm>
        </p:spPr>
        <p:txBody>
          <a:bodyPr/>
          <a:lstStyle/>
          <a:p>
            <a:pPr>
              <a:spcBef>
                <a:spcPts val="1765"/>
              </a:spcBef>
            </a:pPr>
            <a:r>
              <a:rPr lang="en-US" dirty="0" smtClean="0"/>
              <a:t>Placement of </a:t>
            </a:r>
            <a:r>
              <a:rPr lang="en-US" dirty="0"/>
              <a:t>A</a:t>
            </a:r>
            <a:r>
              <a:rPr lang="en-US" dirty="0" smtClean="0"/>
              <a:t>ctors is essential a </a:t>
            </a:r>
            <a:r>
              <a:rPr lang="en-US" b="1" dirty="0" smtClean="0"/>
              <a:t>Resource Allocation </a:t>
            </a:r>
            <a:r>
              <a:rPr lang="en-US" dirty="0" smtClean="0"/>
              <a:t>problem</a:t>
            </a:r>
          </a:p>
          <a:p>
            <a:pPr>
              <a:spcBef>
                <a:spcPts val="1765"/>
              </a:spcBef>
            </a:pPr>
            <a:r>
              <a:rPr lang="en-US" dirty="0" smtClean="0"/>
              <a:t>Random  - place actor on a random server </a:t>
            </a:r>
          </a:p>
          <a:p>
            <a:pPr lvl="1">
              <a:spcBef>
                <a:spcPts val="1765"/>
              </a:spcBef>
            </a:pPr>
            <a:r>
              <a:rPr lang="en-US" dirty="0" smtClean="0"/>
              <a:t>Very easy, very good balancing, </a:t>
            </a:r>
          </a:p>
          <a:p>
            <a:pPr lvl="1">
              <a:spcBef>
                <a:spcPts val="1765"/>
              </a:spcBef>
            </a:pPr>
            <a:r>
              <a:rPr lang="en-US" dirty="0" smtClean="0"/>
              <a:t>Not elastic, long time to catch up after restart</a:t>
            </a:r>
          </a:p>
          <a:p>
            <a:pPr>
              <a:spcBef>
                <a:spcPts val="1765"/>
              </a:spcBef>
            </a:pPr>
            <a:r>
              <a:rPr lang="en-US" dirty="0" smtClean="0"/>
              <a:t>Local Placement – same server with the caller</a:t>
            </a:r>
          </a:p>
        </p:txBody>
      </p:sp>
      <p:sp>
        <p:nvSpPr>
          <p:cNvPr id="14" name="Title 13"/>
          <p:cNvSpPr>
            <a:spLocks noGrp="1"/>
          </p:cNvSpPr>
          <p:nvPr>
            <p:ph type="title"/>
          </p:nvPr>
        </p:nvSpPr>
        <p:spPr>
          <a:xfrm>
            <a:off x="269241" y="289957"/>
            <a:ext cx="11655840" cy="899537"/>
          </a:xfrm>
        </p:spPr>
        <p:txBody>
          <a:bodyPr>
            <a:normAutofit/>
          </a:bodyPr>
          <a:lstStyle/>
          <a:p>
            <a:pPr algn="ctr">
              <a:spcBef>
                <a:spcPts val="1765"/>
              </a:spcBef>
            </a:pPr>
            <a:r>
              <a:rPr lang="en-US" sz="4800" b="1" dirty="0">
                <a:effectLst>
                  <a:outerShdw blurRad="38100" dist="38100" dir="2700000" algn="tl">
                    <a:srgbClr val="000000">
                      <a:alpha val="43137"/>
                    </a:srgbClr>
                  </a:outerShdw>
                </a:effectLst>
              </a:rPr>
              <a:t>Placement </a:t>
            </a:r>
            <a:r>
              <a:rPr lang="en-US" sz="4800" b="1" dirty="0" smtClean="0">
                <a:effectLst>
                  <a:outerShdw blurRad="38100" dist="38100" dir="2700000" algn="tl">
                    <a:srgbClr val="000000">
                      <a:alpha val="43137"/>
                    </a:srgbClr>
                  </a:outerShdw>
                </a:effectLst>
              </a:rPr>
              <a:t>Strategies - 1</a:t>
            </a:r>
            <a:endParaRPr lang="en-US" sz="4800" b="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4"/>
          </p:nvPr>
        </p:nvSpPr>
        <p:spPr/>
        <p:txBody>
          <a:bodyPr/>
          <a:lstStyle/>
          <a:p>
            <a:fld id="{64419332-8438-4BFC-BCC8-7F2BEA504874}" type="slidenum">
              <a:rPr lang="en-US" smtClean="0"/>
              <a:t>9</a:t>
            </a:fld>
            <a:endParaRPr lang="en-US"/>
          </a:p>
        </p:txBody>
      </p:sp>
    </p:spTree>
    <p:custDataLst>
      <p:tags r:id="rId1"/>
    </p:custDataLst>
    <p:extLst>
      <p:ext uri="{BB962C8B-B14F-4D97-AF65-F5344CB8AC3E}">
        <p14:creationId xmlns:p14="http://schemas.microsoft.com/office/powerpoint/2010/main" val="2143129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4"/>
</p:tagLst>
</file>

<file path=ppt/tags/tag10.xml><?xml version="1.0" encoding="utf-8"?>
<p:tagLst xmlns:a="http://schemas.openxmlformats.org/drawingml/2006/main" xmlns:r="http://schemas.openxmlformats.org/officeDocument/2006/relationships" xmlns:p="http://schemas.openxmlformats.org/presentationml/2006/main">
  <p:tag name="TIMING" val="|11.7|15.2|53"/>
</p:tagLst>
</file>

<file path=ppt/tags/tag11.xml><?xml version="1.0" encoding="utf-8"?>
<p:tagLst xmlns:a="http://schemas.openxmlformats.org/drawingml/2006/main" xmlns:r="http://schemas.openxmlformats.org/officeDocument/2006/relationships" xmlns:p="http://schemas.openxmlformats.org/presentationml/2006/main">
  <p:tag name="TIMING" val="|11.7|15.2|53"/>
</p:tagLst>
</file>

<file path=ppt/tags/tag12.xml><?xml version="1.0" encoding="utf-8"?>
<p:tagLst xmlns:a="http://schemas.openxmlformats.org/drawingml/2006/main" xmlns:r="http://schemas.openxmlformats.org/officeDocument/2006/relationships" xmlns:p="http://schemas.openxmlformats.org/presentationml/2006/main">
  <p:tag name="TIMING" val="|11.7|15.2|53"/>
</p:tagLst>
</file>

<file path=ppt/tags/tag13.xml><?xml version="1.0" encoding="utf-8"?>
<p:tagLst xmlns:a="http://schemas.openxmlformats.org/drawingml/2006/main" xmlns:r="http://schemas.openxmlformats.org/officeDocument/2006/relationships" xmlns:p="http://schemas.openxmlformats.org/presentationml/2006/main">
  <p:tag name="TIMING" val="|124"/>
</p:tagLst>
</file>

<file path=ppt/tags/tag2.xml><?xml version="1.0" encoding="utf-8"?>
<p:tagLst xmlns:a="http://schemas.openxmlformats.org/drawingml/2006/main" xmlns:r="http://schemas.openxmlformats.org/officeDocument/2006/relationships" xmlns:p="http://schemas.openxmlformats.org/presentationml/2006/main">
  <p:tag name="TIMING" val="|11.7|15.2|53"/>
</p:tagLst>
</file>

<file path=ppt/tags/tag3.xml><?xml version="1.0" encoding="utf-8"?>
<p:tagLst xmlns:a="http://schemas.openxmlformats.org/drawingml/2006/main" xmlns:r="http://schemas.openxmlformats.org/officeDocument/2006/relationships" xmlns:p="http://schemas.openxmlformats.org/presentationml/2006/main">
  <p:tag name="TIMING" val="|20.5"/>
</p:tagLst>
</file>

<file path=ppt/tags/tag4.xml><?xml version="1.0" encoding="utf-8"?>
<p:tagLst xmlns:a="http://schemas.openxmlformats.org/drawingml/2006/main" xmlns:r="http://schemas.openxmlformats.org/officeDocument/2006/relationships" xmlns:p="http://schemas.openxmlformats.org/presentationml/2006/main">
  <p:tag name="TIMING" val="|11.7|15.2|53"/>
</p:tagLst>
</file>

<file path=ppt/tags/tag5.xml><?xml version="1.0" encoding="utf-8"?>
<p:tagLst xmlns:a="http://schemas.openxmlformats.org/drawingml/2006/main" xmlns:r="http://schemas.openxmlformats.org/officeDocument/2006/relationships" xmlns:p="http://schemas.openxmlformats.org/presentationml/2006/main">
  <p:tag name="TIMING" val="|11.7|15.2|53"/>
</p:tagLst>
</file>

<file path=ppt/tags/tag6.xml><?xml version="1.0" encoding="utf-8"?>
<p:tagLst xmlns:a="http://schemas.openxmlformats.org/drawingml/2006/main" xmlns:r="http://schemas.openxmlformats.org/officeDocument/2006/relationships" xmlns:p="http://schemas.openxmlformats.org/presentationml/2006/main">
  <p:tag name="TIMING" val="|11.7|15.2|53"/>
</p:tagLst>
</file>

<file path=ppt/tags/tag7.xml><?xml version="1.0" encoding="utf-8"?>
<p:tagLst xmlns:a="http://schemas.openxmlformats.org/drawingml/2006/main" xmlns:r="http://schemas.openxmlformats.org/officeDocument/2006/relationships" xmlns:p="http://schemas.openxmlformats.org/presentationml/2006/main">
  <p:tag name="TIMING" val="|11.7|15.2|53"/>
</p:tagLst>
</file>

<file path=ppt/tags/tag8.xml><?xml version="1.0" encoding="utf-8"?>
<p:tagLst xmlns:a="http://schemas.openxmlformats.org/drawingml/2006/main" xmlns:r="http://schemas.openxmlformats.org/officeDocument/2006/relationships" xmlns:p="http://schemas.openxmlformats.org/presentationml/2006/main">
  <p:tag name="TIMING" val="|11.7|15.2|53"/>
</p:tagLst>
</file>

<file path=ppt/tags/tag9.xml><?xml version="1.0" encoding="utf-8"?>
<p:tagLst xmlns:a="http://schemas.openxmlformats.org/drawingml/2006/main" xmlns:r="http://schemas.openxmlformats.org/officeDocument/2006/relationships" xmlns:p="http://schemas.openxmlformats.org/presentationml/2006/main">
  <p:tag name="TIMING" val="|11.7|15.2|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2377</TotalTime>
  <Words>3074</Words>
  <Application>Microsoft Office PowerPoint</Application>
  <PresentationFormat>Widescreen</PresentationFormat>
  <Paragraphs>271</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Segoe UI</vt:lpstr>
      <vt:lpstr>Wingdings</vt:lpstr>
      <vt:lpstr>Office Theme</vt:lpstr>
      <vt:lpstr>Balancing Techniques in Orleans    Gabriel Kliot  Internal Presentation in Google Kirkland - December 1, 2015 </vt:lpstr>
      <vt:lpstr>What is Project “Orleans”?</vt:lpstr>
      <vt:lpstr>Distributed Actor model</vt:lpstr>
      <vt:lpstr>Key Innovation: Virtual actors</vt:lpstr>
      <vt:lpstr>Invoking a method on Actor</vt:lpstr>
      <vt:lpstr>Guiding Implementation Principles</vt:lpstr>
      <vt:lpstr>Balancing Techniques in Orleans</vt:lpstr>
      <vt:lpstr>Distributed Directory</vt:lpstr>
      <vt:lpstr>Placement Strategies - 1</vt:lpstr>
      <vt:lpstr>Placement Strategies - 2</vt:lpstr>
      <vt:lpstr>Random: Adding Servers</vt:lpstr>
      <vt:lpstr>Greedy: Adding Servers</vt:lpstr>
      <vt:lpstr>Power of 2: Catching Up - One server added</vt:lpstr>
      <vt:lpstr>Power Of 2: Adding Servers</vt:lpstr>
      <vt:lpstr>Sticky Clients</vt:lpstr>
      <vt:lpstr>Queue Balancing</vt:lpstr>
      <vt:lpstr>Deterministic Queue Balancing</vt:lpstr>
      <vt:lpstr>BACKUP</vt:lpstr>
      <vt:lpstr>Orleans was built for…</vt:lpstr>
      <vt:lpstr>Production usage</vt:lpstr>
      <vt:lpstr>Distributed Runtime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Gabi Kliot - Orleans Load Balancing</dc:title>
  <dc:creator>Gabriel Kliot</dc:creator>
  <cp:lastModifiedBy>Gabriel</cp:lastModifiedBy>
  <cp:revision>329</cp:revision>
  <dcterms:created xsi:type="dcterms:W3CDTF">2014-10-12T22:27:11Z</dcterms:created>
  <dcterms:modified xsi:type="dcterms:W3CDTF">2015-12-03T07:35:26Z</dcterms:modified>
</cp:coreProperties>
</file>