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8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93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21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47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0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5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7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0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6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92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49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CA80-62C0-4EF8-AC92-8FA760675599}" type="datetimeFigureOut">
              <a:rPr lang="en-AU" smtClean="0"/>
              <a:t>26/02/2016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E00D-45AD-47A6-8DE5-05682236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078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Orleans ❤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 mega-quick demonstration of aforementioned love.</a:t>
            </a:r>
          </a:p>
        </p:txBody>
      </p:sp>
    </p:spTree>
    <p:extLst>
      <p:ext uri="{BB962C8B-B14F-4D97-AF65-F5344CB8AC3E}">
        <p14:creationId xmlns:p14="http://schemas.microsoft.com/office/powerpoint/2010/main" val="88713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Service Fabric: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distributed systems platform</a:t>
            </a:r>
          </a:p>
          <a:p>
            <a:r>
              <a:rPr lang="en-AU" dirty="0"/>
              <a:t>Offers:</a:t>
            </a:r>
          </a:p>
          <a:p>
            <a:pPr lvl="1"/>
            <a:r>
              <a:rPr lang="en-AU" dirty="0"/>
              <a:t>Hosting</a:t>
            </a:r>
          </a:p>
          <a:p>
            <a:pPr lvl="1"/>
            <a:r>
              <a:rPr lang="en-AU" dirty="0"/>
              <a:t>Service Discovery</a:t>
            </a:r>
          </a:p>
          <a:p>
            <a:pPr lvl="1"/>
            <a:r>
              <a:rPr lang="en-AU" dirty="0"/>
              <a:t>Application Lifecycle Management</a:t>
            </a:r>
          </a:p>
          <a:p>
            <a:pPr lvl="1"/>
            <a:r>
              <a:rPr lang="en-AU" dirty="0"/>
              <a:t>State Replication (the killer feature, IMO)</a:t>
            </a:r>
          </a:p>
          <a:p>
            <a:r>
              <a:rPr lang="en-AU" dirty="0"/>
              <a:t>Also:</a:t>
            </a:r>
          </a:p>
          <a:p>
            <a:pPr lvl="1"/>
            <a:r>
              <a:rPr lang="en-AU" dirty="0"/>
              <a:t>Virtual Actors inspired by Orleans (“Reliable Actors”)</a:t>
            </a:r>
          </a:p>
          <a:p>
            <a:pPr lvl="1"/>
            <a:r>
              <a:rPr lang="en-AU" dirty="0"/>
              <a:t>Distributed Collections (“Reliable Services”)</a:t>
            </a:r>
          </a:p>
        </p:txBody>
      </p:sp>
    </p:spTree>
    <p:extLst>
      <p:ext uri="{BB962C8B-B14F-4D97-AF65-F5344CB8AC3E}">
        <p14:creationId xmlns:p14="http://schemas.microsoft.com/office/powerpoint/2010/main" val="308618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If Service Fabric Offers Actors, Why Orleans?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Orleans has many more features</a:t>
            </a:r>
          </a:p>
          <a:p>
            <a:r>
              <a:rPr lang="en-AU" dirty="0"/>
              <a:t>Orleans is far more mature</a:t>
            </a:r>
          </a:p>
          <a:p>
            <a:r>
              <a:rPr lang="en-AU" dirty="0"/>
              <a:t>Orleans is evolving rapidly</a:t>
            </a:r>
          </a:p>
          <a:p>
            <a:r>
              <a:rPr lang="en-AU" dirty="0"/>
              <a:t>Orleans is truly open source (Service Fabric is closed)</a:t>
            </a:r>
          </a:p>
          <a:p>
            <a:r>
              <a:rPr lang="en-AU" dirty="0"/>
              <a:t>Orleans has a very strong community</a:t>
            </a:r>
          </a:p>
        </p:txBody>
      </p:sp>
    </p:spTree>
    <p:extLst>
      <p:ext uri="{BB962C8B-B14F-4D97-AF65-F5344CB8AC3E}">
        <p14:creationId xmlns:p14="http://schemas.microsoft.com/office/powerpoint/2010/main" val="343155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does Service Fabric Offer Orleans?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Application Lifecycle Management</a:t>
            </a:r>
          </a:p>
          <a:p>
            <a:pPr lvl="1"/>
            <a:r>
              <a:rPr lang="en-AU" dirty="0"/>
              <a:t>A system for deploying &amp; updating your Orleans silos &amp; client apps</a:t>
            </a:r>
          </a:p>
          <a:p>
            <a:pPr lvl="1"/>
            <a:r>
              <a:rPr lang="en-AU" dirty="0"/>
              <a:t>Deploy different versions of your app side-by-side on the same machines for testing, etc.</a:t>
            </a:r>
          </a:p>
          <a:p>
            <a:r>
              <a:rPr lang="en-AU" dirty="0"/>
              <a:t>High-density hosting</a:t>
            </a:r>
          </a:p>
          <a:p>
            <a:pPr lvl="1"/>
            <a:r>
              <a:rPr lang="en-AU" dirty="0"/>
              <a:t>Deploy many services to the same box</a:t>
            </a:r>
          </a:p>
          <a:p>
            <a:pPr lvl="2"/>
            <a:r>
              <a:rPr lang="en-AU" dirty="0"/>
              <a:t>Caveat emptor: noisy neighbours. Service Fabric offers resource management/restrictions &amp; load balancing.</a:t>
            </a:r>
          </a:p>
          <a:p>
            <a:r>
              <a:rPr lang="en-AU" dirty="0"/>
              <a:t>Independence from Azure</a:t>
            </a:r>
          </a:p>
          <a:p>
            <a:pPr lvl="1"/>
            <a:r>
              <a:rPr lang="en-AU" dirty="0"/>
              <a:t>You could use Service Fabric for all storage functionality used by Orleans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46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Deployment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Deploy </a:t>
            </a:r>
            <a:r>
              <a:rPr lang="en-AU" i="1" dirty="0"/>
              <a:t>Applications</a:t>
            </a:r>
            <a:r>
              <a:rPr lang="en-AU" dirty="0"/>
              <a:t>, which are made up of individual </a:t>
            </a:r>
            <a:r>
              <a:rPr lang="en-AU" i="1" dirty="0"/>
              <a:t>Services</a:t>
            </a:r>
            <a:r>
              <a:rPr lang="en-AU" dirty="0"/>
              <a:t> which are made up of Code, </a:t>
            </a:r>
            <a:r>
              <a:rPr lang="en-AU" dirty="0" err="1"/>
              <a:t>Config</a:t>
            </a:r>
            <a:r>
              <a:rPr lang="en-AU" dirty="0"/>
              <a:t>, &amp; Data </a:t>
            </a:r>
            <a:r>
              <a:rPr lang="en-AU" i="1" dirty="0"/>
              <a:t>Packages</a:t>
            </a:r>
          </a:p>
          <a:p>
            <a:r>
              <a:rPr lang="en-AU" dirty="0"/>
              <a:t>Typically: one app = one service = 1 code package &amp; 1 </a:t>
            </a:r>
            <a:r>
              <a:rPr lang="en-AU" dirty="0" err="1"/>
              <a:t>config</a:t>
            </a:r>
            <a:r>
              <a:rPr lang="en-AU" dirty="0"/>
              <a:t> package</a:t>
            </a:r>
          </a:p>
          <a:p>
            <a:r>
              <a:rPr lang="en-AU" dirty="0"/>
              <a:t>Application has a manifest describing</a:t>
            </a:r>
          </a:p>
          <a:p>
            <a:pPr marL="0" indent="0">
              <a:buNone/>
            </a:pPr>
            <a:r>
              <a:rPr lang="en-AU" dirty="0"/>
              <a:t>   which services &amp; versions are included</a:t>
            </a:r>
          </a:p>
          <a:p>
            <a:pPr marL="0" indent="0">
              <a:buNone/>
            </a:pPr>
            <a:r>
              <a:rPr lang="en-AU" dirty="0"/>
              <a:t>   + some </a:t>
            </a:r>
            <a:r>
              <a:rPr lang="en-AU" dirty="0" err="1"/>
              <a:t>config</a:t>
            </a:r>
            <a:r>
              <a:rPr lang="en-AU" dirty="0"/>
              <a:t>.</a:t>
            </a:r>
          </a:p>
          <a:p>
            <a:r>
              <a:rPr lang="en-AU" dirty="0"/>
              <a:t>Services have a manifest describing which</a:t>
            </a:r>
          </a:p>
          <a:p>
            <a:pPr marL="0" indent="0">
              <a:buNone/>
            </a:pPr>
            <a:r>
              <a:rPr lang="en-AU" dirty="0"/>
              <a:t>   packages &amp; versions are included.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37" y="4760495"/>
            <a:ext cx="337185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319" y="3415465"/>
            <a:ext cx="50006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the powers that be have accepted my sacrifice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183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300037"/>
            <a:ext cx="89820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7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666750"/>
            <a:ext cx="74961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" y="2161548"/>
            <a:ext cx="11357289" cy="253490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708105" y="4195011"/>
            <a:ext cx="1066540" cy="501441"/>
          </a:xfrm>
          <a:prstGeom prst="ellipse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74442" y="4696452"/>
            <a:ext cx="729916" cy="5172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00147" y="5213684"/>
            <a:ext cx="145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this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29852" y="3749968"/>
            <a:ext cx="24064" cy="16483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6926" y="5398350"/>
            <a:ext cx="145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this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24990" y="3748207"/>
            <a:ext cx="641422" cy="12729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89422" y="5029018"/>
            <a:ext cx="2278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Fabric is prerelease, and therefore so it the interop package, so check this box.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874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274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Orleans ❤ Service Fabric</vt:lpstr>
      <vt:lpstr>Service Fabric: What is it?</vt:lpstr>
      <vt:lpstr>If Service Fabric Offers Actors, Why Orleans?</vt:lpstr>
      <vt:lpstr>What does Service Fabric Offer Orleans?</vt:lpstr>
      <vt:lpstr>Deployment Model</vt:lpstr>
      <vt:lpstr>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Orleans ❤ Service Fabric</dc:title>
  <dc:creator>Reuben Bond</dc:creator>
  <cp:lastModifiedBy>Reuben Bond</cp:lastModifiedBy>
  <cp:revision>4</cp:revision>
  <dcterms:created xsi:type="dcterms:W3CDTF">2016-02-26T12:31:34Z</dcterms:created>
  <dcterms:modified xsi:type="dcterms:W3CDTF">2016-02-26T13:21:49Z</dcterms:modified>
</cp:coreProperties>
</file>