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412" r:id="rId3"/>
    <p:sldId id="411" r:id="rId4"/>
    <p:sldId id="462" r:id="rId5"/>
    <p:sldId id="464" r:id="rId6"/>
    <p:sldId id="465" r:id="rId7"/>
  </p:sldIdLst>
  <p:sldSz cx="12192000" cy="6858000"/>
  <p:notesSz cx="9144000" cy="6858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9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1E1E1E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D38E6-1916-46C1-A9EA-95D0C50E5B81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5A5B-6173-483B-A412-30F5AEBC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8F5F-36B9-4927-92B6-B4207F598FEB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F76D5-C296-4D13-810F-C7E86B6FF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8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76D5-C296-4D13-810F-C7E86B6FF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3"/>
            <a:ext cx="10363200" cy="2505075"/>
          </a:xfrm>
        </p:spPr>
        <p:txBody>
          <a:bodyPr anchor="b"/>
          <a:lstStyle>
            <a:lvl1pPr algn="ctr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6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2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1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273053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3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C5B6-51E2-4EC1-BCC6-457D8A11154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A1CC-1CF2-4116-895E-1A61C87C3A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3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3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9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5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7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377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528" y="753619"/>
            <a:ext cx="7772400" cy="4979639"/>
          </a:xfrm>
        </p:spPr>
        <p:txBody>
          <a:bodyPr anchor="ctr"/>
          <a:lstStyle/>
          <a:p>
            <a:r>
              <a:rPr lang="en-US" sz="6600" dirty="0" err="1" smtClean="0">
                <a:solidFill>
                  <a:srgbClr val="FFC000"/>
                </a:solidFill>
                <a:latin typeface="+mj-lt"/>
              </a:rPr>
              <a:t>Orleankka</a:t>
            </a:r>
            <a:r>
              <a:rPr lang="en-US" sz="66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+mj-lt"/>
              </a:rPr>
            </a:b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functional API for Orleans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+mj-lt"/>
              </a:rPr>
            </a:br>
            <a:r>
              <a:rPr lang="en-US" sz="2400" dirty="0" smtClean="0">
                <a:solidFill>
                  <a:srgbClr val="7030A0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rgbClr val="7030A0"/>
                </a:solidFill>
                <a:latin typeface="+mj-lt"/>
              </a:rPr>
            </a:br>
            <a:endParaRPr lang="en-US" sz="16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99856" y="4221088"/>
            <a:ext cx="2592288" cy="1368152"/>
            <a:chOff x="3744168" y="3275781"/>
            <a:chExt cx="2592288" cy="1368152"/>
          </a:xfrm>
        </p:grpSpPr>
        <p:sp>
          <p:nvSpPr>
            <p:cNvPr id="4" name="Rectangle 3"/>
            <p:cNvSpPr/>
            <p:nvPr/>
          </p:nvSpPr>
          <p:spPr>
            <a:xfrm>
              <a:off x="3744168" y="3275781"/>
              <a:ext cx="2592288" cy="1368152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910037" y="3419797"/>
              <a:ext cx="2260555" cy="1129899"/>
              <a:chOff x="3347865" y="4581128"/>
              <a:chExt cx="2260556" cy="11298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347865" y="4581128"/>
                <a:ext cx="2260556" cy="43088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err="1">
                    <a:solidFill>
                      <a:schemeClr val="bg1"/>
                    </a:solidFill>
                    <a:latin typeface="+mj-lt"/>
                  </a:rPr>
                  <a:t>Yevhen</a:t>
                </a:r>
                <a:r>
                  <a:rPr lang="en-US" sz="2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+mj-lt"/>
                  </a:rPr>
                  <a:t>Bobrov</a:t>
                </a:r>
                <a:endParaRPr lang="en-US" sz="2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687333" y="4930599"/>
                <a:ext cx="1683619" cy="397673"/>
                <a:chOff x="1270502" y="5219839"/>
                <a:chExt cx="1683619" cy="39767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571501" y="5219839"/>
                  <a:ext cx="1382620" cy="397673"/>
                  <a:chOff x="1677029" y="5485080"/>
                  <a:chExt cx="1382620" cy="397673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7029" y="5507940"/>
                    <a:ext cx="346541" cy="346541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56461" y="5485080"/>
                    <a:ext cx="1103188" cy="3976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rPr>
                      <a:t>yevhen</a:t>
                    </a:r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0502" y="5279936"/>
                  <a:ext cx="264080" cy="264080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577569" y="5218584"/>
                <a:ext cx="1836676" cy="492443"/>
                <a:chOff x="1190872" y="4930552"/>
                <a:chExt cx="1836676" cy="492443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462695" y="4996968"/>
                  <a:ext cx="1564853" cy="39767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92D050"/>
                      </a:solidFill>
                      <a:latin typeface="+mj-lt"/>
                    </a:rPr>
                    <a:t>You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latin typeface="+mj-lt"/>
                    </a:rPr>
                    <a:t>Scan</a:t>
                  </a:r>
                  <a:r>
                    <a:rPr lang="en-US" dirty="0">
                      <a:solidFill>
                        <a:schemeClr val="bg1"/>
                      </a:solidFill>
                      <a:latin typeface="+mj-lt"/>
                    </a:rPr>
                    <a:t>.</a:t>
                  </a:r>
                  <a:r>
                    <a:rPr lang="en-US" dirty="0">
                      <a:solidFill>
                        <a:srgbClr val="E9E9E9"/>
                      </a:solidFill>
                      <a:latin typeface="+mj-lt"/>
                    </a:rPr>
                    <a:t>io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90872" y="4930552"/>
                  <a:ext cx="473206" cy="49244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600" dirty="0">
                      <a:solidFill>
                        <a:srgbClr val="92D050"/>
                      </a:solidFill>
                      <a:latin typeface="+mj-lt"/>
                    </a:rPr>
                    <a:t>@</a:t>
                  </a:r>
                  <a:endParaRPr lang="en-US" sz="2600" dirty="0">
                    <a:solidFill>
                      <a:srgbClr val="E9E9E9"/>
                    </a:solidFill>
                    <a:latin typeface="+mj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43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7728" y="4221088"/>
            <a:ext cx="4807727" cy="76944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chemeClr val="bg1"/>
                </a:solidFill>
                <a:latin typeface="+mj-lt"/>
              </a:rPr>
              <a:t>“uniform” </a:t>
            </a:r>
            <a:r>
              <a:rPr lang="en-US" sz="4400" smtClean="0">
                <a:solidFill>
                  <a:schemeClr val="accent3"/>
                </a:solidFill>
                <a:latin typeface="+mj-lt"/>
              </a:rPr>
              <a:t>WAT!?!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28" y="0"/>
            <a:ext cx="5036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2788" y="2852936"/>
            <a:ext cx="45464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Non-uniform interface</a:t>
            </a:r>
          </a:p>
          <a:p>
            <a:pPr algn="ctr"/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is the issue</a:t>
            </a:r>
          </a:p>
        </p:txBody>
      </p:sp>
    </p:spTree>
    <p:extLst>
      <p:ext uri="{BB962C8B-B14F-4D97-AF65-F5344CB8AC3E}">
        <p14:creationId xmlns:p14="http://schemas.microsoft.com/office/powerpoint/2010/main" val="12680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5978" y="2780928"/>
            <a:ext cx="5840061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Message Passing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0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0252" y="188640"/>
            <a:ext cx="5171609" cy="461665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E9E9E9"/>
                </a:solidFill>
                <a:latin typeface="+mj-lt"/>
              </a:rPr>
              <a:t>Uniform API with Message Passing</a:t>
            </a:r>
            <a:endParaRPr lang="en-US" sz="2400" dirty="0">
              <a:solidFill>
                <a:srgbClr val="E9E9E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850" y="3618890"/>
            <a:ext cx="283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dirty="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endParaRPr lang="en-US" sz="1200" strike="sngStrike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Qty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</a:p>
          <a:p>
            <a:endParaRPr lang="en-US" sz="1200" dirty="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[</a:t>
            </a:r>
            <a:r>
              <a:rPr lang="en-US" sz="1200" dirty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Serializable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]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class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endParaRPr lang="en-US" sz="1200" strike="sngStrike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478" y="1772816"/>
            <a:ext cx="453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interface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dirty="0" err="1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IGrain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Task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53476" y="1772816"/>
            <a:ext cx="58325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public class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InventoryItemGrain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: </a:t>
            </a:r>
            <a:r>
              <a:rPr lang="en-US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Grain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, </a:t>
            </a:r>
            <a:r>
              <a:rPr lang="en-US" sz="1200" dirty="0" err="1">
                <a:solidFill>
                  <a:srgbClr val="B8D7A3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IInventoryItemGrain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 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…</a:t>
            </a:r>
          </a:p>
          <a:p>
            <a:endParaRPr lang="en-US" sz="1200" dirty="0" smtClean="0">
              <a:solidFill>
                <a:srgbClr val="569CD6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Task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Receive(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object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this</a:t>
            </a:r>
            <a:r>
              <a:rPr lang="en-US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.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Handle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((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dynamic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);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…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endParaRPr lang="en-US" sz="1200" dirty="0" smtClean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public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 dirty="0" err="1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CheckOut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{</a:t>
            </a:r>
          </a:p>
          <a:p>
            <a:pPr lvl="0"/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pPr lvl="0"/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public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void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Handle(</a:t>
            </a:r>
            <a:r>
              <a:rPr lang="en-US" sz="1200" dirty="0">
                <a:solidFill>
                  <a:srgbClr val="4EC9B0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Deactivate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msg</a:t>
            </a:r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{</a:t>
            </a:r>
          </a:p>
          <a:p>
            <a:pPr lvl="0"/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    …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  <a:p>
            <a:pPr lvl="0"/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Bitstream Vera Sans Mono" panose="020B0609030804020204" pitchFamily="49" charset="0"/>
              </a:rPr>
              <a:t>}</a:t>
            </a:r>
            <a:endParaRPr lang="en-US" sz="1200" dirty="0">
              <a:solidFill>
                <a:srgbClr val="DCDCDC"/>
              </a:solidFill>
              <a:highlight>
                <a:srgbClr val="1E1E1E"/>
              </a:highlight>
              <a:latin typeface="Bitstream Vera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0787" y="4234443"/>
            <a:ext cx="1895071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messages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04138" y="3946014"/>
            <a:ext cx="710622" cy="3631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65730" y="4757663"/>
            <a:ext cx="535057" cy="3271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7018" y="2708920"/>
            <a:ext cx="2829622" cy="73866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select &amp; invoke</a:t>
            </a:r>
            <a:endParaRPr lang="en-US" sz="2800" dirty="0" smtClean="0">
              <a:solidFill>
                <a:schemeClr val="accent3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accent3"/>
                </a:solidFill>
                <a:latin typeface="+mj-lt"/>
              </a:rPr>
              <a:t>(dispatcher)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45514" y="3140968"/>
            <a:ext cx="237626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39247" y="2614762"/>
            <a:ext cx="3164649" cy="5232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unifor</a:t>
            </a:r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m interface</a:t>
            </a:r>
            <a:endParaRPr lang="en-US" sz="2800" dirty="0" smtClean="0">
              <a:solidFill>
                <a:schemeClr val="accent3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64994" y="2546522"/>
            <a:ext cx="710622" cy="3631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03710" y="2780928"/>
            <a:ext cx="6984605" cy="92333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Show me the code! </a:t>
            </a:r>
            <a:endParaRPr lang="en-US" sz="5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4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  <a:ln>
          <a:noFill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a:spPr>
      <a:bodyPr wrap="none" rtlCol="0">
        <a:spAutoFit/>
      </a:bodyPr>
      <a:lstStyle>
        <a:defPPr algn="ctr">
          <a:defRPr sz="2000" smtClean="0">
            <a:solidFill>
              <a:schemeClr val="bg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3275</TotalTime>
  <Words>126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Bitstream Vera Sans Mono</vt:lpstr>
      <vt:lpstr>Calibri</vt:lpstr>
      <vt:lpstr>Century Gothic</vt:lpstr>
      <vt:lpstr>Courier New</vt:lpstr>
      <vt:lpstr>Palatino Linotype</vt:lpstr>
      <vt:lpstr>Executive</vt:lpstr>
      <vt:lpstr>Orleankka functional API for Orleans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646</cp:revision>
  <cp:lastPrinted>2012-05-18T12:46:39Z</cp:lastPrinted>
  <dcterms:created xsi:type="dcterms:W3CDTF">2012-03-09T11:54:06Z</dcterms:created>
  <dcterms:modified xsi:type="dcterms:W3CDTF">2015-12-17T14:16:51Z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