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EBCA-6B74-4F4A-84F8-36CEA13A46F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D97A-6767-42CB-868E-53BCE4C21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16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EBCA-6B74-4F4A-84F8-36CEA13A46F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D97A-6767-42CB-868E-53BCE4C21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57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EBCA-6B74-4F4A-84F8-36CEA13A46F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D97A-6767-42CB-868E-53BCE4C21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54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EBCA-6B74-4F4A-84F8-36CEA13A46F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D97A-6767-42CB-868E-53BCE4C21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13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EBCA-6B74-4F4A-84F8-36CEA13A46F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D97A-6767-42CB-868E-53BCE4C21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72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EBCA-6B74-4F4A-84F8-36CEA13A46F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D97A-6767-42CB-868E-53BCE4C21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25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EBCA-6B74-4F4A-84F8-36CEA13A46F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D97A-6767-42CB-868E-53BCE4C21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66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EBCA-6B74-4F4A-84F8-36CEA13A46F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D97A-6767-42CB-868E-53BCE4C21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39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EBCA-6B74-4F4A-84F8-36CEA13A46F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D97A-6767-42CB-868E-53BCE4C21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16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EBCA-6B74-4F4A-84F8-36CEA13A46F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D97A-6767-42CB-868E-53BCE4C21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05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EBCA-6B74-4F4A-84F8-36CEA13A46F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D97A-6767-42CB-868E-53BCE4C21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60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0EBCA-6B74-4F4A-84F8-36CEA13A46F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7D97A-6767-42CB-868E-53BCE4C21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6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ppttest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14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ppttest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ppttest</dc:title>
  <dc:creator>admin</dc:creator>
  <cp:lastModifiedBy>admin</cp:lastModifiedBy>
  <cp:revision>1</cp:revision>
  <dcterms:created xsi:type="dcterms:W3CDTF">2018-01-12T12:07:48Z</dcterms:created>
  <dcterms:modified xsi:type="dcterms:W3CDTF">2018-01-12T12:08:02Z</dcterms:modified>
</cp:coreProperties>
</file>