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41"/>
  </p:notesMasterIdLst>
  <p:sldIdLst>
    <p:sldId id="256" r:id="rId5"/>
    <p:sldId id="257" r:id="rId6"/>
    <p:sldId id="1574" r:id="rId7"/>
    <p:sldId id="296" r:id="rId8"/>
    <p:sldId id="295" r:id="rId9"/>
    <p:sldId id="1589" r:id="rId10"/>
    <p:sldId id="1590" r:id="rId11"/>
    <p:sldId id="297" r:id="rId12"/>
    <p:sldId id="1575" r:id="rId13"/>
    <p:sldId id="1569" r:id="rId14"/>
    <p:sldId id="1572" r:id="rId15"/>
    <p:sldId id="1582" r:id="rId16"/>
    <p:sldId id="261" r:id="rId17"/>
    <p:sldId id="1580" r:id="rId18"/>
    <p:sldId id="1584" r:id="rId19"/>
    <p:sldId id="1573" r:id="rId20"/>
    <p:sldId id="1577" r:id="rId21"/>
    <p:sldId id="1579" r:id="rId22"/>
    <p:sldId id="1591" r:id="rId23"/>
    <p:sldId id="1578" r:id="rId24"/>
    <p:sldId id="267" r:id="rId25"/>
    <p:sldId id="1587" r:id="rId26"/>
    <p:sldId id="1585" r:id="rId27"/>
    <p:sldId id="268" r:id="rId28"/>
    <p:sldId id="1588" r:id="rId29"/>
    <p:sldId id="1594" r:id="rId30"/>
    <p:sldId id="1595" r:id="rId31"/>
    <p:sldId id="269" r:id="rId32"/>
    <p:sldId id="264" r:id="rId33"/>
    <p:sldId id="1576" r:id="rId34"/>
    <p:sldId id="1592" r:id="rId35"/>
    <p:sldId id="1593" r:id="rId36"/>
    <p:sldId id="300" r:id="rId37"/>
    <p:sldId id="301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0B4A14-7F6D-4728-80C5-61C7FF281B6F}">
          <p14:sldIdLst>
            <p14:sldId id="256"/>
            <p14:sldId id="257"/>
          </p14:sldIdLst>
        </p14:section>
        <p14:section name="What is .NET Standard?" id="{D40AD8E5-6F9F-467C-996E-B71A39B657FD}">
          <p14:sldIdLst>
            <p14:sldId id="1574"/>
            <p14:sldId id="296"/>
            <p14:sldId id="295"/>
            <p14:sldId id="1589"/>
            <p14:sldId id="1590"/>
            <p14:sldId id="297"/>
          </p14:sldIdLst>
        </p14:section>
        <p14:section name="Platform Specific APIs" id="{EE66A63F-2A71-4B2D-85CF-D4984289DFC6}">
          <p14:sldIdLst>
            <p14:sldId id="1575"/>
            <p14:sldId id="1569"/>
            <p14:sldId id="1572"/>
            <p14:sldId id="1582"/>
            <p14:sldId id="261"/>
            <p14:sldId id="1580"/>
            <p14:sldId id="1584"/>
          </p14:sldIdLst>
        </p14:section>
        <p14:section name=".NET Standard &amp; .NET Framework" id="{3F50BC80-C99E-4E51-8F0F-6BF7100CD261}">
          <p14:sldIdLst>
            <p14:sldId id="1573"/>
            <p14:sldId id="1577"/>
            <p14:sldId id="1579"/>
            <p14:sldId id="1591"/>
            <p14:sldId id="1578"/>
            <p14:sldId id="267"/>
          </p14:sldIdLst>
        </p14:section>
        <p14:section name="Versioning" id="{74F85485-3A4F-474A-B6A5-4C68E270D858}">
          <p14:sldIdLst>
            <p14:sldId id="1587"/>
            <p14:sldId id="1585"/>
            <p14:sldId id="268"/>
          </p14:sldIdLst>
        </p14:section>
        <p14:section name="Summary" id="{C1ED5788-580D-4DB3-843F-3DB7ABDB5AEA}">
          <p14:sldIdLst>
            <p14:sldId id="1588"/>
            <p14:sldId id="1594"/>
            <p14:sldId id="1595"/>
          </p14:sldIdLst>
        </p14:section>
        <p14:section name="Outro" id="{F52618A5-304B-473A-90C3-86E085EF41AB}">
          <p14:sldIdLst>
            <p14:sldId id="269"/>
            <p14:sldId id="264"/>
            <p14:sldId id="1576"/>
          </p14:sldIdLst>
        </p14:section>
        <p14:section name="Backup" id="{A8EB372A-E2D1-42E2-A418-9DDB204DF986}">
          <p14:sldIdLst>
            <p14:sldId id="1592"/>
            <p14:sldId id="1593"/>
            <p14:sldId id="300"/>
            <p14:sldId id="30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31F20"/>
    <a:srgbClr val="151628"/>
    <a:srgbClr val="FFFFFF"/>
    <a:srgbClr val="7FCC27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96CA6-909A-4C79-B500-A69AFC6D006B}" v="10139" dt="2018-09-12T19:48:2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26" autoAdjust="0"/>
  </p:normalViewPr>
  <p:slideViewPr>
    <p:cSldViewPr snapToGrid="0">
      <p:cViewPr varScale="1">
        <p:scale>
          <a:sx n="106" d="100"/>
          <a:sy n="106" d="100"/>
        </p:scale>
        <p:origin x="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mo Landwerth" userId="aadcffe6-0f17-4550-b113-6d1deff2a9ba" providerId="ADAL" clId="{C5A96CA6-909A-4C79-B500-A69AFC6D006B}"/>
    <pc:docChg chg="undo custSel addSld delSld modSld sldOrd delSection modSection">
      <pc:chgData name="Immo Landwerth" userId="aadcffe6-0f17-4550-b113-6d1deff2a9ba" providerId="ADAL" clId="{C5A96CA6-909A-4C79-B500-A69AFC6D006B}" dt="2018-09-12T19:48:22.775" v="10058" actId="20577"/>
      <pc:docMkLst>
        <pc:docMk/>
      </pc:docMkLst>
      <pc:sldChg chg="modSp">
        <pc:chgData name="Immo Landwerth" userId="aadcffe6-0f17-4550-b113-6d1deff2a9ba" providerId="ADAL" clId="{C5A96CA6-909A-4C79-B500-A69AFC6D006B}" dt="2018-09-11T21:21:20.220" v="98" actId="20577"/>
        <pc:sldMkLst>
          <pc:docMk/>
          <pc:sldMk cId="477504486" sldId="257"/>
        </pc:sldMkLst>
        <pc:spChg chg="mod">
          <ac:chgData name="Immo Landwerth" userId="aadcffe6-0f17-4550-b113-6d1deff2a9ba" providerId="ADAL" clId="{C5A96CA6-909A-4C79-B500-A69AFC6D006B}" dt="2018-09-11T21:21:10.853" v="61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Immo Landwerth" userId="aadcffe6-0f17-4550-b113-6d1deff2a9ba" providerId="ADAL" clId="{C5A96CA6-909A-4C79-B500-A69AFC6D006B}" dt="2018-09-11T21:21:20.220" v="9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Immo Landwerth" userId="aadcffe6-0f17-4550-b113-6d1deff2a9ba" providerId="ADAL" clId="{C5A96CA6-909A-4C79-B500-A69AFC6D006B}" dt="2018-09-12T00:17:49.139" v="3411" actId="2696"/>
        <pc:sldMkLst>
          <pc:docMk/>
          <pc:sldMk cId="3869674650" sldId="260"/>
        </pc:sldMkLst>
      </pc:sldChg>
      <pc:sldChg chg="modSp ord">
        <pc:chgData name="Immo Landwerth" userId="aadcffe6-0f17-4550-b113-6d1deff2a9ba" providerId="ADAL" clId="{C5A96CA6-909A-4C79-B500-A69AFC6D006B}" dt="2018-09-12T18:38:10.107" v="9317" actId="20577"/>
        <pc:sldMkLst>
          <pc:docMk/>
          <pc:sldMk cId="2859071109" sldId="261"/>
        </pc:sldMkLst>
        <pc:spChg chg="mod">
          <ac:chgData name="Immo Landwerth" userId="aadcffe6-0f17-4550-b113-6d1deff2a9ba" providerId="ADAL" clId="{C5A96CA6-909A-4C79-B500-A69AFC6D006B}" dt="2018-09-12T18:38:10.107" v="9317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Immo Landwerth" userId="aadcffe6-0f17-4550-b113-6d1deff2a9ba" providerId="ADAL" clId="{C5A96CA6-909A-4C79-B500-A69AFC6D006B}" dt="2018-09-12T00:08:07.380" v="3332" actId="2696"/>
        <pc:sldMkLst>
          <pc:docMk/>
          <pc:sldMk cId="1725036062" sldId="262"/>
        </pc:sldMkLst>
      </pc:sldChg>
      <pc:sldChg chg="modSp del ord modTransition">
        <pc:chgData name="Immo Landwerth" userId="aadcffe6-0f17-4550-b113-6d1deff2a9ba" providerId="ADAL" clId="{C5A96CA6-909A-4C79-B500-A69AFC6D006B}" dt="2018-09-12T14:37:14.700" v="6006" actId="2696"/>
        <pc:sldMkLst>
          <pc:docMk/>
          <pc:sldMk cId="1507861551" sldId="263"/>
        </pc:sldMkLst>
        <pc:spChg chg="mod">
          <ac:chgData name="Immo Landwerth" userId="aadcffe6-0f17-4550-b113-6d1deff2a9ba" providerId="ADAL" clId="{C5A96CA6-909A-4C79-B500-A69AFC6D006B}" dt="2018-09-11T21:36:14.959" v="319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Immo Landwerth" userId="aadcffe6-0f17-4550-b113-6d1deff2a9ba" providerId="ADAL" clId="{C5A96CA6-909A-4C79-B500-A69AFC6D006B}" dt="2018-09-11T21:36:33.034" v="329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27:45.970" v="3936" actId="20577"/>
        <pc:sldMkLst>
          <pc:docMk/>
          <pc:sldMk cId="1918492100" sldId="264"/>
        </pc:sldMkLst>
        <pc:spChg chg="del">
          <ac:chgData name="Immo Landwerth" userId="aadcffe6-0f17-4550-b113-6d1deff2a9ba" providerId="ADAL" clId="{C5A96CA6-909A-4C79-B500-A69AFC6D006B}" dt="2018-09-11T21:21:49.044" v="100"/>
          <ac:spMkLst>
            <pc:docMk/>
            <pc:sldMk cId="1918492100" sldId="264"/>
            <ac:spMk id="2" creationId="{C6D5A17A-CCCD-4E5C-A59A-0F1742538D5F}"/>
          </ac:spMkLst>
        </pc:spChg>
        <pc:spChg chg="add mod">
          <ac:chgData name="Immo Landwerth" userId="aadcffe6-0f17-4550-b113-6d1deff2a9ba" providerId="ADAL" clId="{C5A96CA6-909A-4C79-B500-A69AFC6D006B}" dt="2018-09-11T21:21:52.390" v="105" actId="20577"/>
          <ac:spMkLst>
            <pc:docMk/>
            <pc:sldMk cId="1918492100" sldId="264"/>
            <ac:spMk id="3" creationId="{17558BD6-65F4-4155-B458-682E75F02A2E}"/>
          </ac:spMkLst>
        </pc:spChg>
        <pc:spChg chg="add del mod">
          <ac:chgData name="Immo Landwerth" userId="aadcffe6-0f17-4550-b113-6d1deff2a9ba" providerId="ADAL" clId="{C5A96CA6-909A-4C79-B500-A69AFC6D006B}" dt="2018-09-11T21:21:57.989" v="106" actId="478"/>
          <ac:spMkLst>
            <pc:docMk/>
            <pc:sldMk cId="1918492100" sldId="264"/>
            <ac:spMk id="4" creationId="{1A5569D7-4AD3-4CFE-A46E-FC0C4007154F}"/>
          </ac:spMkLst>
        </pc:spChg>
        <pc:spChg chg="add mod ord">
          <ac:chgData name="Immo Landwerth" userId="aadcffe6-0f17-4550-b113-6d1deff2a9ba" providerId="ADAL" clId="{C5A96CA6-909A-4C79-B500-A69AFC6D006B}" dt="2018-09-12T00:26:43.580" v="3915" actId="1076"/>
          <ac:spMkLst>
            <pc:docMk/>
            <pc:sldMk cId="1918492100" sldId="264"/>
            <ac:spMk id="5" creationId="{B1913E1B-08D3-45A0-ABD6-717E95DBF3CA}"/>
          </ac:spMkLst>
        </pc:spChg>
        <pc:spChg chg="add mod topLvl">
          <ac:chgData name="Immo Landwerth" userId="aadcffe6-0f17-4550-b113-6d1deff2a9ba" providerId="ADAL" clId="{C5A96CA6-909A-4C79-B500-A69AFC6D006B}" dt="2018-09-12T00:26:38.025" v="3914" actId="14100"/>
          <ac:spMkLst>
            <pc:docMk/>
            <pc:sldMk cId="1918492100" sldId="264"/>
            <ac:spMk id="8" creationId="{7FA83179-0EEB-4185-8AF1-F69E7D52B151}"/>
          </ac:spMkLst>
        </pc:spChg>
        <pc:spChg chg="add mod">
          <ac:chgData name="Immo Landwerth" userId="aadcffe6-0f17-4550-b113-6d1deff2a9ba" providerId="ADAL" clId="{C5A96CA6-909A-4C79-B500-A69AFC6D006B}" dt="2018-09-12T00:27:45.970" v="3936" actId="20577"/>
          <ac:spMkLst>
            <pc:docMk/>
            <pc:sldMk cId="1918492100" sldId="264"/>
            <ac:spMk id="11" creationId="{DB788FB1-A766-426C-9005-C33373494BDE}"/>
          </ac:spMkLst>
        </pc:spChg>
        <pc:grpChg chg="add del mod">
          <ac:chgData name="Immo Landwerth" userId="aadcffe6-0f17-4550-b113-6d1deff2a9ba" providerId="ADAL" clId="{C5A96CA6-909A-4C79-B500-A69AFC6D006B}" dt="2018-09-11T21:26:44.528" v="238" actId="165"/>
          <ac:grpSpMkLst>
            <pc:docMk/>
            <pc:sldMk cId="1918492100" sldId="264"/>
            <ac:grpSpMk id="9" creationId="{A885A446-5A13-4C6C-BC29-99EEF88CC2A9}"/>
          </ac:grpSpMkLst>
        </pc:grpChg>
        <pc:grpChg chg="add mod">
          <ac:chgData name="Immo Landwerth" userId="aadcffe6-0f17-4550-b113-6d1deff2a9ba" providerId="ADAL" clId="{C5A96CA6-909A-4C79-B500-A69AFC6D006B}" dt="2018-09-12T00:27:43.814" v="3932" actId="1076"/>
          <ac:grpSpMkLst>
            <pc:docMk/>
            <pc:sldMk cId="1918492100" sldId="264"/>
            <ac:grpSpMk id="10" creationId="{658A88C0-C4DB-4000-85C1-AA0B4FEA2A25}"/>
          </ac:grpSpMkLst>
        </pc:grpChg>
        <pc:picChg chg="add mod topLvl">
          <ac:chgData name="Immo Landwerth" userId="aadcffe6-0f17-4550-b113-6d1deff2a9ba" providerId="ADAL" clId="{C5A96CA6-909A-4C79-B500-A69AFC6D006B}" dt="2018-09-12T00:26:38.025" v="3914" actId="14100"/>
          <ac:picMkLst>
            <pc:docMk/>
            <pc:sldMk cId="1918492100" sldId="264"/>
            <ac:picMk id="1026" creationId="{D3439384-CCC9-4078-AFE6-93D5178D1488}"/>
          </ac:picMkLst>
        </pc:picChg>
        <pc:cxnChg chg="add del mod">
          <ac:chgData name="Immo Landwerth" userId="aadcffe6-0f17-4550-b113-6d1deff2a9ba" providerId="ADAL" clId="{C5A96CA6-909A-4C79-B500-A69AFC6D006B}" dt="2018-09-11T21:25:29.711" v="221" actId="11529"/>
          <ac:cxnSpMkLst>
            <pc:docMk/>
            <pc:sldMk cId="1918492100" sldId="264"/>
            <ac:cxnSpMk id="7" creationId="{CB76A319-002F-4E9B-A329-4A193B4E4832}"/>
          </ac:cxnSpMkLst>
        </pc:cxnChg>
      </pc:sldChg>
      <pc:sldChg chg="modSp add del ord modTransition">
        <pc:chgData name="Immo Landwerth" userId="aadcffe6-0f17-4550-b113-6d1deff2a9ba" providerId="ADAL" clId="{C5A96CA6-909A-4C79-B500-A69AFC6D006B}" dt="2018-09-12T14:36:19.206" v="5975" actId="2696"/>
        <pc:sldMkLst>
          <pc:docMk/>
          <pc:sldMk cId="1342883483" sldId="265"/>
        </pc:sldMkLst>
        <pc:spChg chg="mod">
          <ac:chgData name="Immo Landwerth" userId="aadcffe6-0f17-4550-b113-6d1deff2a9ba" providerId="ADAL" clId="{C5A96CA6-909A-4C79-B500-A69AFC6D006B}" dt="2018-09-12T14:36:17.532" v="5974" actId="20577"/>
          <ac:spMkLst>
            <pc:docMk/>
            <pc:sldMk cId="1342883483" sldId="265"/>
            <ac:spMk id="2" creationId="{59FBE28B-D148-43C0-8099-A2ABA7A80931}"/>
          </ac:spMkLst>
        </pc:spChg>
        <pc:spChg chg="mod">
          <ac:chgData name="Immo Landwerth" userId="aadcffe6-0f17-4550-b113-6d1deff2a9ba" providerId="ADAL" clId="{C5A96CA6-909A-4C79-B500-A69AFC6D006B}" dt="2018-09-11T21:36:53.753" v="338" actId="20577"/>
          <ac:spMkLst>
            <pc:docMk/>
            <pc:sldMk cId="1342883483" sldId="265"/>
            <ac:spMk id="3" creationId="{024B764E-D303-4825-A843-875EE8FB2FA3}"/>
          </ac:spMkLst>
        </pc:spChg>
      </pc:sldChg>
      <pc:sldChg chg="modSp add del ord modTransition">
        <pc:chgData name="Immo Landwerth" userId="aadcffe6-0f17-4550-b113-6d1deff2a9ba" providerId="ADAL" clId="{C5A96CA6-909A-4C79-B500-A69AFC6D006B}" dt="2018-09-12T14:36:54.870" v="6003" actId="2696"/>
        <pc:sldMkLst>
          <pc:docMk/>
          <pc:sldMk cId="810465847" sldId="266"/>
        </pc:sldMkLst>
        <pc:spChg chg="mod">
          <ac:chgData name="Immo Landwerth" userId="aadcffe6-0f17-4550-b113-6d1deff2a9ba" providerId="ADAL" clId="{C5A96CA6-909A-4C79-B500-A69AFC6D006B}" dt="2018-09-12T14:36:25.942" v="5976"/>
          <ac:spMkLst>
            <pc:docMk/>
            <pc:sldMk cId="810465847" sldId="266"/>
            <ac:spMk id="2" creationId="{DD0BC04F-84F7-4EB2-9808-AAC9264346FD}"/>
          </ac:spMkLst>
        </pc:spChg>
        <pc:spChg chg="mod">
          <ac:chgData name="Immo Landwerth" userId="aadcffe6-0f17-4550-b113-6d1deff2a9ba" providerId="ADAL" clId="{C5A96CA6-909A-4C79-B500-A69AFC6D006B}" dt="2018-09-11T22:34:41.256" v="1836" actId="20577"/>
          <ac:spMkLst>
            <pc:docMk/>
            <pc:sldMk cId="810465847" sldId="266"/>
            <ac:spMk id="3" creationId="{AD4A8E54-C805-4659-AFEC-A6AC5846A84D}"/>
          </ac:spMkLst>
        </pc:spChg>
      </pc:sldChg>
      <pc:sldChg chg="modSp add del ord">
        <pc:chgData name="Immo Landwerth" userId="aadcffe6-0f17-4550-b113-6d1deff2a9ba" providerId="ADAL" clId="{C5A96CA6-909A-4C79-B500-A69AFC6D006B}" dt="2018-09-12T18:38:20.870" v="9322" actId="20577"/>
        <pc:sldMkLst>
          <pc:docMk/>
          <pc:sldMk cId="1032910530" sldId="267"/>
        </pc:sldMkLst>
        <pc:spChg chg="mod">
          <ac:chgData name="Immo Landwerth" userId="aadcffe6-0f17-4550-b113-6d1deff2a9ba" providerId="ADAL" clId="{C5A96CA6-909A-4C79-B500-A69AFC6D006B}" dt="2018-09-12T18:38:20.870" v="9322" actId="20577"/>
          <ac:spMkLst>
            <pc:docMk/>
            <pc:sldMk cId="1032910530" sldId="267"/>
            <ac:spMk id="2" creationId="{89E36756-4ECC-4563-9847-79578B809B5C}"/>
          </ac:spMkLst>
        </pc:spChg>
      </pc:sldChg>
      <pc:sldChg chg="modSp add ord">
        <pc:chgData name="Immo Landwerth" userId="aadcffe6-0f17-4550-b113-6d1deff2a9ba" providerId="ADAL" clId="{C5A96CA6-909A-4C79-B500-A69AFC6D006B}" dt="2018-09-12T18:37:54.846" v="9307" actId="20577"/>
        <pc:sldMkLst>
          <pc:docMk/>
          <pc:sldMk cId="2587113481" sldId="268"/>
        </pc:sldMkLst>
        <pc:spChg chg="mod">
          <ac:chgData name="Immo Landwerth" userId="aadcffe6-0f17-4550-b113-6d1deff2a9ba" providerId="ADAL" clId="{C5A96CA6-909A-4C79-B500-A69AFC6D006B}" dt="2018-09-12T18:37:54.846" v="9307" actId="20577"/>
          <ac:spMkLst>
            <pc:docMk/>
            <pc:sldMk cId="2587113481" sldId="268"/>
            <ac:spMk id="2" creationId="{5FAACA2A-7715-4324-A7B3-C88B861B6E9E}"/>
          </ac:spMkLst>
        </pc:spChg>
      </pc:sldChg>
      <pc:sldChg chg="addSp delSp modSp add ord modTransition">
        <pc:chgData name="Immo Landwerth" userId="aadcffe6-0f17-4550-b113-6d1deff2a9ba" providerId="ADAL" clId="{C5A96CA6-909A-4C79-B500-A69AFC6D006B}" dt="2018-09-12T16:25:54.772" v="9248"/>
        <pc:sldMkLst>
          <pc:docMk/>
          <pc:sldMk cId="4168063805" sldId="269"/>
        </pc:sldMkLst>
        <pc:spChg chg="del">
          <ac:chgData name="Immo Landwerth" userId="aadcffe6-0f17-4550-b113-6d1deff2a9ba" providerId="ADAL" clId="{C5A96CA6-909A-4C79-B500-A69AFC6D006B}" dt="2018-09-11T23:33:12.216" v="2229"/>
          <ac:spMkLst>
            <pc:docMk/>
            <pc:sldMk cId="4168063805" sldId="269"/>
            <ac:spMk id="2" creationId="{193EC9DB-2526-4FF8-92D1-0587BB5597DB}"/>
          </ac:spMkLst>
        </pc:spChg>
        <pc:spChg chg="add mod">
          <ac:chgData name="Immo Landwerth" userId="aadcffe6-0f17-4550-b113-6d1deff2a9ba" providerId="ADAL" clId="{C5A96CA6-909A-4C79-B500-A69AFC6D006B}" dt="2018-09-11T23:33:18.645" v="2251" actId="20577"/>
          <ac:spMkLst>
            <pc:docMk/>
            <pc:sldMk cId="4168063805" sldId="269"/>
            <ac:spMk id="3" creationId="{0D729A5D-7D0D-48A6-BA17-FA5E21B285B8}"/>
          </ac:spMkLst>
        </pc:spChg>
        <pc:spChg chg="add mod">
          <ac:chgData name="Immo Landwerth" userId="aadcffe6-0f17-4550-b113-6d1deff2a9ba" providerId="ADAL" clId="{C5A96CA6-909A-4C79-B500-A69AFC6D006B}" dt="2018-09-12T00:46:06.691" v="4299" actId="20577"/>
          <ac:spMkLst>
            <pc:docMk/>
            <pc:sldMk cId="4168063805" sldId="269"/>
            <ac:spMk id="4" creationId="{C1E4D0D3-C07B-4569-B02A-BC99761471BF}"/>
          </ac:spMkLst>
        </pc:spChg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426008697" sldId="276"/>
        </pc:sldMkLst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881836790" sldId="277"/>
        </pc:sldMkLst>
      </pc:sldChg>
      <pc:sldChg chg="addSp delSp modSp add ord modTransition modAnim modNotesTx">
        <pc:chgData name="Immo Landwerth" userId="aadcffe6-0f17-4550-b113-6d1deff2a9ba" providerId="ADAL" clId="{C5A96CA6-909A-4C79-B500-A69AFC6D006B}" dt="2018-09-12T15:03:01.424" v="6365" actId="20577"/>
        <pc:sldMkLst>
          <pc:docMk/>
          <pc:sldMk cId="1657244403" sldId="295"/>
        </pc:sldMkLst>
        <pc:spChg chg="mod">
          <ac:chgData name="Immo Landwerth" userId="aadcffe6-0f17-4550-b113-6d1deff2a9ba" providerId="ADAL" clId="{C5A96CA6-909A-4C79-B500-A69AFC6D006B}" dt="2018-09-12T15:02:55.159" v="6364" actId="20577"/>
          <ac:spMkLst>
            <pc:docMk/>
            <pc:sldMk cId="1657244403" sldId="295"/>
            <ac:spMk id="3" creationId="{00000000-0000-0000-0000-000000000000}"/>
          </ac:spMkLst>
        </pc:spChg>
        <pc:spChg chg="mod">
          <ac:chgData name="Immo Landwerth" userId="aadcffe6-0f17-4550-b113-6d1deff2a9ba" providerId="ADAL" clId="{C5A96CA6-909A-4C79-B500-A69AFC6D006B}" dt="2018-09-12T00:10:48.655" v="3357" actId="2085"/>
          <ac:spMkLst>
            <pc:docMk/>
            <pc:sldMk cId="1657244403" sldId="295"/>
            <ac:spMk id="33" creationId="{99280F51-98C9-47DA-B7C5-E5962093ABDA}"/>
          </ac:spMkLst>
        </pc:spChg>
        <pc:spChg chg="del">
          <ac:chgData name="Immo Landwerth" userId="aadcffe6-0f17-4550-b113-6d1deff2a9ba" providerId="ADAL" clId="{C5A96CA6-909A-4C79-B500-A69AFC6D006B}" dt="2018-09-12T00:08:59.343" v="3334" actId="478"/>
          <ac:spMkLst>
            <pc:docMk/>
            <pc:sldMk cId="1657244403" sldId="295"/>
            <ac:spMk id="56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8:57.933" v="3333" actId="478"/>
          <ac:spMkLst>
            <pc:docMk/>
            <pc:sldMk cId="1657244403" sldId="295"/>
            <ac:spMk id="60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9:43.787" v="3345" actId="478"/>
          <ac:spMkLst>
            <pc:docMk/>
            <pc:sldMk cId="1657244403" sldId="295"/>
            <ac:spMk id="62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4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5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6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7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8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9" creationId="{00000000-0000-0000-0000-000000000000}"/>
          </ac:spMkLst>
        </pc:spChg>
        <pc:grpChg chg="add mod">
          <ac:chgData name="Immo Landwerth" userId="aadcffe6-0f17-4550-b113-6d1deff2a9ba" providerId="ADAL" clId="{C5A96CA6-909A-4C79-B500-A69AFC6D006B}" dt="2018-09-12T00:12:33.286" v="3367" actId="164"/>
          <ac:grpSpMkLst>
            <pc:docMk/>
            <pc:sldMk cId="1657244403" sldId="295"/>
            <ac:grpSpMk id="2" creationId="{FAB126CE-890B-44C6-A938-251F25350203}"/>
          </ac:grpSpMkLst>
        </pc:grpChg>
        <pc:grpChg chg="del">
          <ac:chgData name="Immo Landwerth" userId="aadcffe6-0f17-4550-b113-6d1deff2a9ba" providerId="ADAL" clId="{C5A96CA6-909A-4C79-B500-A69AFC6D006B}" dt="2018-09-12T00:09:01.837" v="3335" actId="478"/>
          <ac:grpSpMkLst>
            <pc:docMk/>
            <pc:sldMk cId="1657244403" sldId="295"/>
            <ac:grpSpMk id="5" creationId="{00000000-0000-0000-0000-000000000000}"/>
          </ac:grpSpMkLst>
        </pc:grpChg>
        <pc:grpChg chg="add mod">
          <ac:chgData name="Immo Landwerth" userId="aadcffe6-0f17-4550-b113-6d1deff2a9ba" providerId="ADAL" clId="{C5A96CA6-909A-4C79-B500-A69AFC6D006B}" dt="2018-09-12T00:12:36.788" v="3368" actId="164"/>
          <ac:grpSpMkLst>
            <pc:docMk/>
            <pc:sldMk cId="1657244403" sldId="295"/>
            <ac:grpSpMk id="6" creationId="{E94B9C7C-F6CD-4093-B8A3-7D77BC25DE27}"/>
          </ac:grpSpMkLst>
        </pc:grpChg>
        <pc:grpChg chg="add mod">
          <ac:chgData name="Immo Landwerth" userId="aadcffe6-0f17-4550-b113-6d1deff2a9ba" providerId="ADAL" clId="{C5A96CA6-909A-4C79-B500-A69AFC6D006B}" dt="2018-09-12T00:12:40.233" v="3369" actId="164"/>
          <ac:grpSpMkLst>
            <pc:docMk/>
            <pc:sldMk cId="1657244403" sldId="295"/>
            <ac:grpSpMk id="7" creationId="{0C0874CE-27DB-4AC3-8269-F8CD8EC7863F}"/>
          </ac:grpSpMkLst>
        </pc:grpChg>
        <pc:grpChg chg="del">
          <ac:chgData name="Immo Landwerth" userId="aadcffe6-0f17-4550-b113-6d1deff2a9ba" providerId="ADAL" clId="{C5A96CA6-909A-4C79-B500-A69AFC6D006B}" dt="2018-09-12T00:09:03.924" v="3336" actId="478"/>
          <ac:grpSpMkLst>
            <pc:docMk/>
            <pc:sldMk cId="1657244403" sldId="295"/>
            <ac:grpSpMk id="8" creationId="{00000000-0000-0000-0000-000000000000}"/>
          </ac:grpSpMkLst>
        </pc:grpChg>
        <pc:grpChg chg="del">
          <ac:chgData name="Immo Landwerth" userId="aadcffe6-0f17-4550-b113-6d1deff2a9ba" providerId="ADAL" clId="{C5A96CA6-909A-4C79-B500-A69AFC6D006B}" dt="2018-09-12T00:09:05.734" v="3337" actId="478"/>
          <ac:grpSpMkLst>
            <pc:docMk/>
            <pc:sldMk cId="1657244403" sldId="295"/>
            <ac:grpSpMk id="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8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52" creationId="{00000000-0000-0000-0000-000000000000}"/>
          </ac:grpSpMkLst>
        </pc:grpChg>
      </pc:sldChg>
      <pc:sldChg chg="addSp delSp modSp add modAnim">
        <pc:chgData name="Immo Landwerth" userId="aadcffe6-0f17-4550-b113-6d1deff2a9ba" providerId="ADAL" clId="{C5A96CA6-909A-4C79-B500-A69AFC6D006B}" dt="2018-09-12T19:41:47.343" v="10008" actId="1076"/>
        <pc:sldMkLst>
          <pc:docMk/>
          <pc:sldMk cId="235850056" sldId="296"/>
        </pc:sldMkLst>
        <pc:spChg chg="mod">
          <ac:chgData name="Immo Landwerth" userId="aadcffe6-0f17-4550-b113-6d1deff2a9ba" providerId="ADAL" clId="{C5A96CA6-909A-4C79-B500-A69AFC6D006B}" dt="2018-09-12T00:17:01.010" v="3408" actId="20577"/>
          <ac:spMkLst>
            <pc:docMk/>
            <pc:sldMk cId="235850056" sldId="296"/>
            <ac:spMk id="3" creationId="{00000000-0000-0000-0000-000000000000}"/>
          </ac:spMkLst>
        </pc:spChg>
        <pc:spChg chg="add mod ord">
          <ac:chgData name="Immo Landwerth" userId="aadcffe6-0f17-4550-b113-6d1deff2a9ba" providerId="ADAL" clId="{C5A96CA6-909A-4C79-B500-A69AFC6D006B}" dt="2018-09-12T19:41:32.987" v="10006" actId="1076"/>
          <ac:spMkLst>
            <pc:docMk/>
            <pc:sldMk cId="235850056" sldId="296"/>
            <ac:spMk id="5" creationId="{309713C7-43EE-46CE-8130-DB8DFDBFE869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7" creationId="{BBE817CE-0228-4DA7-ABC2-EE664F39E6A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8" creationId="{8849A19F-36BA-44C2-BCB1-26553C05EC2D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9" creationId="{261E0621-4C7A-4D09-9E53-FF6D988681C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12" creationId="{046D2E8D-57DC-4B78-AFC4-E06EF32744CB}"/>
          </ac:spMkLst>
        </pc:spChg>
        <pc:picChg chg="del">
          <ac:chgData name="Immo Landwerth" userId="aadcffe6-0f17-4550-b113-6d1deff2a9ba" providerId="ADAL" clId="{C5A96CA6-909A-4C79-B500-A69AFC6D006B}" dt="2018-09-12T00:15:49.950" v="3399" actId="478"/>
          <ac:picMkLst>
            <pc:docMk/>
            <pc:sldMk cId="235850056" sldId="296"/>
            <ac:picMk id="4" creationId="{00000000-0000-0000-0000-000000000000}"/>
          </ac:picMkLst>
        </pc:picChg>
        <pc:picChg chg="add mod ord modCrop">
          <ac:chgData name="Immo Landwerth" userId="aadcffe6-0f17-4550-b113-6d1deff2a9ba" providerId="ADAL" clId="{C5A96CA6-909A-4C79-B500-A69AFC6D006B}" dt="2018-09-12T19:41:32.987" v="10006" actId="1076"/>
          <ac:picMkLst>
            <pc:docMk/>
            <pc:sldMk cId="235850056" sldId="296"/>
            <ac:picMk id="10" creationId="{432E2435-0659-4FFA-A92E-F6AB38169012}"/>
          </ac:picMkLst>
        </pc:picChg>
      </pc:sldChg>
      <pc:sldChg chg="addSp modSp add del">
        <pc:chgData name="Immo Landwerth" userId="aadcffe6-0f17-4550-b113-6d1deff2a9ba" providerId="ADAL" clId="{C5A96CA6-909A-4C79-B500-A69AFC6D006B}" dt="2018-09-12T00:17:44.723" v="3410" actId="2696"/>
        <pc:sldMkLst>
          <pc:docMk/>
          <pc:sldMk cId="1876341840" sldId="297"/>
        </pc:sldMkLst>
        <pc:picChg chg="add mod modCrop">
          <ac:chgData name="Immo Landwerth" userId="aadcffe6-0f17-4550-b113-6d1deff2a9ba" providerId="ADAL" clId="{C5A96CA6-909A-4C79-B500-A69AFC6D006B}" dt="2018-09-12T00:15:07.476" v="3393" actId="1076"/>
          <ac:picMkLst>
            <pc:docMk/>
            <pc:sldMk cId="1876341840" sldId="297"/>
            <ac:picMk id="4" creationId="{CA9E77E8-4358-451E-88F2-5BAC77A0205F}"/>
          </ac:picMkLst>
        </pc:picChg>
      </pc:sldChg>
      <pc:sldChg chg="addSp modSp add">
        <pc:chgData name="Immo Landwerth" userId="aadcffe6-0f17-4550-b113-6d1deff2a9ba" providerId="ADAL" clId="{C5A96CA6-909A-4C79-B500-A69AFC6D006B}" dt="2018-09-12T00:25:31.820" v="3905" actId="20577"/>
        <pc:sldMkLst>
          <pc:docMk/>
          <pc:sldMk cId="3030559826" sldId="297"/>
        </pc:sldMkLst>
        <pc:spChg chg="mod">
          <ac:chgData name="Immo Landwerth" userId="aadcffe6-0f17-4550-b113-6d1deff2a9ba" providerId="ADAL" clId="{C5A96CA6-909A-4C79-B500-A69AFC6D006B}" dt="2018-09-12T00:22:19.276" v="3457" actId="20577"/>
          <ac:spMkLst>
            <pc:docMk/>
            <pc:sldMk cId="3030559826" sldId="297"/>
            <ac:spMk id="2" creationId="{94911225-425D-4EC2-84E7-66FA9C2D271F}"/>
          </ac:spMkLst>
        </pc:spChg>
        <pc:spChg chg="add mod">
          <ac:chgData name="Immo Landwerth" userId="aadcffe6-0f17-4550-b113-6d1deff2a9ba" providerId="ADAL" clId="{C5A96CA6-909A-4C79-B500-A69AFC6D006B}" dt="2018-09-12T00:25:31.820" v="3905" actId="20577"/>
          <ac:spMkLst>
            <pc:docMk/>
            <pc:sldMk cId="3030559826" sldId="297"/>
            <ac:spMk id="3" creationId="{A643CDAF-5CD8-4584-BF6F-3D0D0FE0E960}"/>
          </ac:spMkLst>
        </pc:spChg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785792774" sldId="300"/>
        </pc:sldMkLst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4291790235" sldId="301"/>
        </pc:sldMkLst>
      </pc:sldChg>
      <pc:sldChg chg="addSp delSp modSp add del">
        <pc:chgData name="Immo Landwerth" userId="aadcffe6-0f17-4550-b113-6d1deff2a9ba" providerId="ADAL" clId="{C5A96CA6-909A-4C79-B500-A69AFC6D006B}" dt="2018-09-12T14:40:45.331" v="6023" actId="2696"/>
        <pc:sldMkLst>
          <pc:docMk/>
          <pc:sldMk cId="2902094017" sldId="303"/>
        </pc:sldMkLst>
        <pc:spChg chg="mod">
          <ac:chgData name="Immo Landwerth" userId="aadcffe6-0f17-4550-b113-6d1deff2a9ba" providerId="ADAL" clId="{C5A96CA6-909A-4C79-B500-A69AFC6D006B}" dt="2018-09-12T00:48:43.419" v="4400" actId="20577"/>
          <ac:spMkLst>
            <pc:docMk/>
            <pc:sldMk cId="2902094017" sldId="303"/>
            <ac:spMk id="3" creationId="{00000000-0000-0000-0000-000000000000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4" creationId="{A61C6864-650B-4D4A-BAB8-D065D4ADC0C8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5" creationId="{0D81B27B-58D4-4904-BA4A-EE3E0F8DDC2F}"/>
          </ac:spMkLst>
        </pc:spChg>
      </pc:sldChg>
      <pc:sldChg chg="modSp add">
        <pc:chgData name="Immo Landwerth" userId="aadcffe6-0f17-4550-b113-6d1deff2a9ba" providerId="ADAL" clId="{C5A96CA6-909A-4C79-B500-A69AFC6D006B}" dt="2018-09-12T19:48:22.775" v="10058" actId="20577"/>
        <pc:sldMkLst>
          <pc:docMk/>
          <pc:sldMk cId="4101126486" sldId="1569"/>
        </pc:sldMkLst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4" creationId="{88B8E7E5-D5B1-475D-8F0D-6675891FDD5C}"/>
          </ac:spMkLst>
        </pc:spChg>
        <pc:spChg chg="mod">
          <ac:chgData name="Immo Landwerth" userId="aadcffe6-0f17-4550-b113-6d1deff2a9ba" providerId="ADAL" clId="{C5A96CA6-909A-4C79-B500-A69AFC6D006B}" dt="2018-09-12T19:48:22.775" v="10058" actId="20577"/>
          <ac:spMkLst>
            <pc:docMk/>
            <pc:sldMk cId="4101126486" sldId="1569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8:26.326" v="4079" actId="20577"/>
          <ac:spMkLst>
            <pc:docMk/>
            <pc:sldMk cId="4101126486" sldId="1569"/>
            <ac:spMk id="10" creationId="{D66764F9-4210-4EC0-8046-CF051FF2D497}"/>
          </ac:spMkLst>
        </pc:spChg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12" creationId="{9D72A37E-4822-44C3-8A5E-588D95E548E4}"/>
          </ac:spMkLst>
        </pc:spChg>
      </pc:sldChg>
      <pc:sldChg chg="add del">
        <pc:chgData name="Immo Landwerth" userId="aadcffe6-0f17-4550-b113-6d1deff2a9ba" providerId="ADAL" clId="{C5A96CA6-909A-4C79-B500-A69AFC6D006B}" dt="2018-09-12T00:35:12.291" v="4042" actId="2696"/>
        <pc:sldMkLst>
          <pc:docMk/>
          <pc:sldMk cId="2109219146" sldId="1570"/>
        </pc:sldMkLst>
      </pc:sldChg>
      <pc:sldChg chg="addSp delSp modSp add ord">
        <pc:chgData name="Immo Landwerth" userId="aadcffe6-0f17-4550-b113-6d1deff2a9ba" providerId="ADAL" clId="{C5A96CA6-909A-4C79-B500-A69AFC6D006B}" dt="2018-09-12T17:00:38.292" v="9263"/>
        <pc:sldMkLst>
          <pc:docMk/>
          <pc:sldMk cId="3581569509" sldId="1572"/>
        </pc:sldMkLst>
        <pc:spChg chg="mod">
          <ac:chgData name="Immo Landwerth" userId="aadcffe6-0f17-4550-b113-6d1deff2a9ba" providerId="ADAL" clId="{C5A96CA6-909A-4C79-B500-A69AFC6D006B}" dt="2018-09-12T00:35:26.523" v="4049" actId="20577"/>
          <ac:spMkLst>
            <pc:docMk/>
            <pc:sldMk cId="3581569509" sldId="1572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4:39.974" v="4040" actId="20577"/>
          <ac:spMkLst>
            <pc:docMk/>
            <pc:sldMk cId="3581569509" sldId="1572"/>
            <ac:spMk id="17" creationId="{00000000-0000-0000-0000-000000000000}"/>
          </ac:spMkLst>
        </pc:spChg>
        <pc:picChg chg="del mod">
          <ac:chgData name="Immo Landwerth" userId="aadcffe6-0f17-4550-b113-6d1deff2a9ba" providerId="ADAL" clId="{C5A96CA6-909A-4C79-B500-A69AFC6D006B}" dt="2018-09-12T00:33:34.017" v="4002" actId="478"/>
          <ac:picMkLst>
            <pc:docMk/>
            <pc:sldMk cId="3581569509" sldId="1572"/>
            <ac:picMk id="5" creationId="{5F4BA3F0-AA24-44CD-93DD-D1E2155F83D0}"/>
          </ac:picMkLst>
        </pc:picChg>
        <pc:picChg chg="add mod">
          <ac:chgData name="Immo Landwerth" userId="aadcffe6-0f17-4550-b113-6d1deff2a9ba" providerId="ADAL" clId="{C5A96CA6-909A-4C79-B500-A69AFC6D006B}" dt="2018-09-12T00:34:48.015" v="4041" actId="1076"/>
          <ac:picMkLst>
            <pc:docMk/>
            <pc:sldMk cId="3581569509" sldId="1572"/>
            <ac:picMk id="2050" creationId="{A511E3A3-2ACA-49B9-9779-DF661BDA4111}"/>
          </ac:picMkLst>
        </pc:picChg>
      </pc:sldChg>
      <pc:sldChg chg="addSp delSp modSp add modTransition">
        <pc:chgData name="Immo Landwerth" userId="aadcffe6-0f17-4550-b113-6d1deff2a9ba" providerId="ADAL" clId="{C5A96CA6-909A-4C79-B500-A69AFC6D006B}" dt="2018-09-12T00:39:58.560" v="4112" actId="20577"/>
        <pc:sldMkLst>
          <pc:docMk/>
          <pc:sldMk cId="1787342472" sldId="1573"/>
        </pc:sldMkLst>
        <pc:spChg chg="del">
          <ac:chgData name="Immo Landwerth" userId="aadcffe6-0f17-4550-b113-6d1deff2a9ba" providerId="ADAL" clId="{C5A96CA6-909A-4C79-B500-A69AFC6D006B}" dt="2018-09-12T00:39:52.364" v="4082"/>
          <ac:spMkLst>
            <pc:docMk/>
            <pc:sldMk cId="1787342472" sldId="1573"/>
            <ac:spMk id="2" creationId="{BBDDA863-C34E-4F90-83EC-1C4481390CFE}"/>
          </ac:spMkLst>
        </pc:spChg>
        <pc:spChg chg="add mod">
          <ac:chgData name="Immo Landwerth" userId="aadcffe6-0f17-4550-b113-6d1deff2a9ba" providerId="ADAL" clId="{C5A96CA6-909A-4C79-B500-A69AFC6D006B}" dt="2018-09-12T00:39:58.560" v="4112" actId="20577"/>
          <ac:spMkLst>
            <pc:docMk/>
            <pc:sldMk cId="1787342472" sldId="1573"/>
            <ac:spMk id="3" creationId="{4E7F8426-C074-468F-B0F5-3AF96CCB05A5}"/>
          </ac:spMkLst>
        </pc:spChg>
      </pc:sldChg>
      <pc:sldChg chg="modSp add">
        <pc:chgData name="Immo Landwerth" userId="aadcffe6-0f17-4550-b113-6d1deff2a9ba" providerId="ADAL" clId="{C5A96CA6-909A-4C79-B500-A69AFC6D006B}" dt="2018-09-12T00:40:10.929" v="4136" actId="20577"/>
        <pc:sldMkLst>
          <pc:docMk/>
          <pc:sldMk cId="2218231689" sldId="1574"/>
        </pc:sldMkLst>
        <pc:spChg chg="mod">
          <ac:chgData name="Immo Landwerth" userId="aadcffe6-0f17-4550-b113-6d1deff2a9ba" providerId="ADAL" clId="{C5A96CA6-909A-4C79-B500-A69AFC6D006B}" dt="2018-09-12T00:40:10.929" v="4136" actId="20577"/>
          <ac:spMkLst>
            <pc:docMk/>
            <pc:sldMk cId="2218231689" sldId="1574"/>
            <ac:spMk id="3" creationId="{4E7F8426-C074-468F-B0F5-3AF96CCB05A5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41:15.133" v="4229" actId="20577"/>
        <pc:sldMkLst>
          <pc:docMk/>
          <pc:sldMk cId="2255637049" sldId="1575"/>
        </pc:sldMkLst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2" creationId="{8C4BF6D3-AD82-4C86-9ADE-39EE14FAF7DB}"/>
          </ac:spMkLst>
        </pc:spChg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3" creationId="{F63E2FB1-A0C7-4EF3-8453-CF1C1304DDBD}"/>
          </ac:spMkLst>
        </pc:spChg>
        <pc:spChg chg="add mod">
          <ac:chgData name="Immo Landwerth" userId="aadcffe6-0f17-4550-b113-6d1deff2a9ba" providerId="ADAL" clId="{C5A96CA6-909A-4C79-B500-A69AFC6D006B}" dt="2018-09-12T00:41:15.133" v="4229" actId="20577"/>
          <ac:spMkLst>
            <pc:docMk/>
            <pc:sldMk cId="2255637049" sldId="1575"/>
            <ac:spMk id="4" creationId="{ADA9DE9D-9916-4917-B29C-CA1679CFF238}"/>
          </ac:spMkLst>
        </pc:spChg>
      </pc:sldChg>
      <pc:sldChg chg="addSp delSp modSp add del ord modTransition">
        <pc:chgData name="Immo Landwerth" userId="aadcffe6-0f17-4550-b113-6d1deff2a9ba" providerId="ADAL" clId="{C5A96CA6-909A-4C79-B500-A69AFC6D006B}" dt="2018-09-12T14:36:59.074" v="6004" actId="2696"/>
        <pc:sldMkLst>
          <pc:docMk/>
          <pc:sldMk cId="1012929339" sldId="1576"/>
        </pc:sldMkLst>
        <pc:spChg chg="mod">
          <ac:chgData name="Immo Landwerth" userId="aadcffe6-0f17-4550-b113-6d1deff2a9ba" providerId="ADAL" clId="{C5A96CA6-909A-4C79-B500-A69AFC6D006B}" dt="2018-09-12T14:08:03.701" v="5669" actId="27636"/>
          <ac:spMkLst>
            <pc:docMk/>
            <pc:sldMk cId="1012929339" sldId="1576"/>
            <ac:spMk id="2" creationId="{CB77B696-7C65-41B8-BD7D-3266312A5063}"/>
          </ac:spMkLst>
        </pc:spChg>
        <pc:spChg chg="mod">
          <ac:chgData name="Immo Landwerth" userId="aadcffe6-0f17-4550-b113-6d1deff2a9ba" providerId="ADAL" clId="{C5A96CA6-909A-4C79-B500-A69AFC6D006B}" dt="2018-09-12T00:51:26.079" v="4447" actId="20577"/>
          <ac:spMkLst>
            <pc:docMk/>
            <pc:sldMk cId="1012929339" sldId="1576"/>
            <ac:spMk id="3" creationId="{2C2D5DD6-660F-462E-BB95-78F71CE889DC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4" creationId="{57E05B21-0684-489F-8671-9D1B1CBCF4DD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5" creationId="{A94E6067-B4C3-43BD-8D6F-1AF47942DB42}"/>
          </ac:spMkLst>
        </pc:spChg>
      </pc:sldChg>
      <pc:sldChg chg="add">
        <pc:chgData name="Immo Landwerth" userId="aadcffe6-0f17-4550-b113-6d1deff2a9ba" providerId="ADAL" clId="{C5A96CA6-909A-4C79-B500-A69AFC6D006B}" dt="2018-09-12T14:37:01.547" v="6005"/>
        <pc:sldMkLst>
          <pc:docMk/>
          <pc:sldMk cId="3814393708" sldId="1576"/>
        </pc:sldMkLst>
      </pc:sldChg>
      <pc:sldChg chg="addSp delSp modSp add">
        <pc:chgData name="Immo Landwerth" userId="aadcffe6-0f17-4550-b113-6d1deff2a9ba" providerId="ADAL" clId="{C5A96CA6-909A-4C79-B500-A69AFC6D006B}" dt="2018-09-12T14:14:10.063" v="5693" actId="20577"/>
        <pc:sldMkLst>
          <pc:docMk/>
          <pc:sldMk cId="406824296" sldId="1577"/>
        </pc:sldMkLst>
        <pc:spChg chg="del">
          <ac:chgData name="Immo Landwerth" userId="aadcffe6-0f17-4550-b113-6d1deff2a9ba" providerId="ADAL" clId="{C5A96CA6-909A-4C79-B500-A69AFC6D006B}" dt="2018-09-12T01:00:55.029" v="4615"/>
          <ac:spMkLst>
            <pc:docMk/>
            <pc:sldMk cId="406824296" sldId="1577"/>
            <ac:spMk id="2" creationId="{8734CA4F-0C19-45AE-A214-565EA1ACBF26}"/>
          </ac:spMkLst>
        </pc:spChg>
        <pc:spChg chg="add mod">
          <ac:chgData name="Immo Landwerth" userId="aadcffe6-0f17-4550-b113-6d1deff2a9ba" providerId="ADAL" clId="{C5A96CA6-909A-4C79-B500-A69AFC6D006B}" dt="2018-09-12T01:01:12.879" v="4637" actId="20577"/>
          <ac:spMkLst>
            <pc:docMk/>
            <pc:sldMk cId="406824296" sldId="1577"/>
            <ac:spMk id="3" creationId="{1AE0DF74-D9D5-40A1-84E2-0C07DBEA7525}"/>
          </ac:spMkLst>
        </pc:spChg>
        <pc:spChg chg="add mod">
          <ac:chgData name="Immo Landwerth" userId="aadcffe6-0f17-4550-b113-6d1deff2a9ba" providerId="ADAL" clId="{C5A96CA6-909A-4C79-B500-A69AFC6D006B}" dt="2018-09-12T14:14:10.063" v="5693" actId="20577"/>
          <ac:spMkLst>
            <pc:docMk/>
            <pc:sldMk cId="406824296" sldId="1577"/>
            <ac:spMk id="4" creationId="{F0CDB551-6553-4230-B316-2181C8BF4367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16:12:06.671" v="9113" actId="1076"/>
        <pc:sldMkLst>
          <pc:docMk/>
          <pc:sldMk cId="2085927712" sldId="1578"/>
        </pc:sldMkLst>
        <pc:spChg chg="mod">
          <ac:chgData name="Immo Landwerth" userId="aadcffe6-0f17-4550-b113-6d1deff2a9ba" providerId="ADAL" clId="{C5A96CA6-909A-4C79-B500-A69AFC6D006B}" dt="2018-09-12T16:06:12.982" v="9000" actId="20577"/>
          <ac:spMkLst>
            <pc:docMk/>
            <pc:sldMk cId="2085927712" sldId="1578"/>
            <ac:spMk id="2" creationId="{E5367870-21C1-4DB3-9DF6-EF9690E3DCDA}"/>
          </ac:spMkLst>
        </pc:spChg>
        <pc:spChg chg="mod">
          <ac:chgData name="Immo Landwerth" userId="aadcffe6-0f17-4550-b113-6d1deff2a9ba" providerId="ADAL" clId="{C5A96CA6-909A-4C79-B500-A69AFC6D006B}" dt="2018-09-12T16:01:32.672" v="8383" actId="20577"/>
          <ac:spMkLst>
            <pc:docMk/>
            <pc:sldMk cId="2085927712" sldId="1578"/>
            <ac:spMk id="3" creationId="{C0EE2C9B-FF0B-4154-80CB-BD5FAE31C3A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4" creationId="{83CD5FD0-ADCE-45AF-A8E0-3A393B46376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5" creationId="{EFB1B785-A875-4427-B0E5-47BC8B7823D5}"/>
          </ac:spMkLst>
        </pc:spChg>
        <pc:spChg chg="add del mod">
          <ac:chgData name="Immo Landwerth" userId="aadcffe6-0f17-4550-b113-6d1deff2a9ba" providerId="ADAL" clId="{C5A96CA6-909A-4C79-B500-A69AFC6D006B}" dt="2018-09-12T16:09:02.607" v="9008"/>
          <ac:spMkLst>
            <pc:docMk/>
            <pc:sldMk cId="2085927712" sldId="1578"/>
            <ac:spMk id="7" creationId="{C371BC46-D8EE-47E6-AF48-A8B2CBD0959A}"/>
          </ac:spMkLst>
        </pc:spChg>
        <pc:spChg chg="add mod">
          <ac:chgData name="Immo Landwerth" userId="aadcffe6-0f17-4550-b113-6d1deff2a9ba" providerId="ADAL" clId="{C5A96CA6-909A-4C79-B500-A69AFC6D006B}" dt="2018-09-12T16:12:06.671" v="9113" actId="1076"/>
          <ac:spMkLst>
            <pc:docMk/>
            <pc:sldMk cId="2085927712" sldId="1578"/>
            <ac:spMk id="8" creationId="{F5E0A86F-7F57-445A-ABAB-4AB8EF747834}"/>
          </ac:spMkLst>
        </pc:spChg>
        <pc:picChg chg="add del mod">
          <ac:chgData name="Immo Landwerth" userId="aadcffe6-0f17-4550-b113-6d1deff2a9ba" providerId="ADAL" clId="{C5A96CA6-909A-4C79-B500-A69AFC6D006B}" dt="2018-09-12T16:10:44.999" v="9009" actId="478"/>
          <ac:picMkLst>
            <pc:docMk/>
            <pc:sldMk cId="2085927712" sldId="1578"/>
            <ac:picMk id="6" creationId="{D20D5DC1-EE11-427A-8D4E-9E69FD62C17A}"/>
          </ac:picMkLst>
        </pc:picChg>
      </pc:sldChg>
      <pc:sldChg chg="addSp delSp modSp add ord">
        <pc:chgData name="Immo Landwerth" userId="aadcffe6-0f17-4550-b113-6d1deff2a9ba" providerId="ADAL" clId="{C5A96CA6-909A-4C79-B500-A69AFC6D006B}" dt="2018-09-12T15:56:14.107" v="7957"/>
        <pc:sldMkLst>
          <pc:docMk/>
          <pc:sldMk cId="254515876" sldId="1579"/>
        </pc:sldMkLst>
        <pc:spChg chg="mod">
          <ac:chgData name="Immo Landwerth" userId="aadcffe6-0f17-4550-b113-6d1deff2a9ba" providerId="ADAL" clId="{C5A96CA6-909A-4C79-B500-A69AFC6D006B}" dt="2018-09-12T15:56:14.107" v="7957"/>
          <ac:spMkLst>
            <pc:docMk/>
            <pc:sldMk cId="254515876" sldId="1579"/>
            <ac:spMk id="2" creationId="{3DC81702-A770-4A1D-B263-4145BE63ED18}"/>
          </ac:spMkLst>
        </pc:spChg>
        <pc:spChg chg="mod">
          <ac:chgData name="Immo Landwerth" userId="aadcffe6-0f17-4550-b113-6d1deff2a9ba" providerId="ADAL" clId="{C5A96CA6-909A-4C79-B500-A69AFC6D006B}" dt="2018-09-12T15:53:17.138" v="7698" actId="20577"/>
          <ac:spMkLst>
            <pc:docMk/>
            <pc:sldMk cId="254515876" sldId="1579"/>
            <ac:spMk id="3" creationId="{B44CDA64-8026-4391-B89B-B9FB12FB0CAC}"/>
          </ac:spMkLst>
        </pc:spChg>
        <pc:spChg chg="add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4" creationId="{F7117B2E-FA9E-4197-B9F3-C6E06ACD9251}"/>
          </ac:spMkLst>
        </pc:spChg>
        <pc:spChg chg="add del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5" creationId="{91B2D6B3-DF52-4465-94BD-DDD362A619C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7" creationId="{028C53C2-22BB-4F3F-9533-071873D99A4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8" creationId="{3352320E-390E-4C5C-9B3B-0977D3A10783}"/>
          </ac:spMkLst>
        </pc:spChg>
        <pc:grpChg chg="add del mod">
          <ac:chgData name="Immo Landwerth" userId="aadcffe6-0f17-4550-b113-6d1deff2a9ba" providerId="ADAL" clId="{C5A96CA6-909A-4C79-B500-A69AFC6D006B}" dt="2018-09-12T15:46:11.236" v="6665" actId="478"/>
          <ac:grpSpMkLst>
            <pc:docMk/>
            <pc:sldMk cId="254515876" sldId="1579"/>
            <ac:grpSpMk id="6" creationId="{7F59AE22-FD5B-41A0-A413-7A2EADD3514C}"/>
          </ac:grpSpMkLst>
        </pc:grpChg>
      </pc:sldChg>
      <pc:sldChg chg="addSp delSp modSp add ord modTransition">
        <pc:chgData name="Immo Landwerth" userId="aadcffe6-0f17-4550-b113-6d1deff2a9ba" providerId="ADAL" clId="{C5A96CA6-909A-4C79-B500-A69AFC6D006B}" dt="2018-09-12T14:37:38.991" v="6008"/>
        <pc:sldMkLst>
          <pc:docMk/>
          <pc:sldMk cId="16637838" sldId="1580"/>
        </pc:sldMkLst>
        <pc:spChg chg="del">
          <ac:chgData name="Immo Landwerth" userId="aadcffe6-0f17-4550-b113-6d1deff2a9ba" providerId="ADAL" clId="{C5A96CA6-909A-4C79-B500-A69AFC6D006B}" dt="2018-09-12T01:06:39.124" v="5366"/>
          <ac:spMkLst>
            <pc:docMk/>
            <pc:sldMk cId="16637838" sldId="1580"/>
            <ac:spMk id="2" creationId="{353B353C-767F-4012-B5CD-F03C8883BE7D}"/>
          </ac:spMkLst>
        </pc:spChg>
        <pc:spChg chg="add mod">
          <ac:chgData name="Immo Landwerth" userId="aadcffe6-0f17-4550-b113-6d1deff2a9ba" providerId="ADAL" clId="{C5A96CA6-909A-4C79-B500-A69AFC6D006B}" dt="2018-09-12T01:06:46.827" v="5378" actId="20577"/>
          <ac:spMkLst>
            <pc:docMk/>
            <pc:sldMk cId="16637838" sldId="1580"/>
            <ac:spMk id="3" creationId="{27DC1430-2AF0-412B-83B0-356EAE5F6503}"/>
          </ac:spMkLst>
        </pc:spChg>
        <pc:spChg chg="add mod">
          <ac:chgData name="Immo Landwerth" userId="aadcffe6-0f17-4550-b113-6d1deff2a9ba" providerId="ADAL" clId="{C5A96CA6-909A-4C79-B500-A69AFC6D006B}" dt="2018-09-12T01:06:59.057" v="5392"/>
          <ac:spMkLst>
            <pc:docMk/>
            <pc:sldMk cId="16637838" sldId="1580"/>
            <ac:spMk id="4" creationId="{D3E94251-373D-4166-9A75-A495EECEA6A1}"/>
          </ac:spMkLst>
        </pc:spChg>
      </pc:sldChg>
      <pc:sldChg chg="addSp modSp add del modAnim">
        <pc:chgData name="Immo Landwerth" userId="aadcffe6-0f17-4550-b113-6d1deff2a9ba" providerId="ADAL" clId="{C5A96CA6-909A-4C79-B500-A69AFC6D006B}" dt="2018-09-12T14:57:34.786" v="6331" actId="2696"/>
        <pc:sldMkLst>
          <pc:docMk/>
          <pc:sldMk cId="3192182983" sldId="1581"/>
        </pc:sldMkLst>
        <pc:spChg chg="mod">
          <ac:chgData name="Immo Landwerth" userId="aadcffe6-0f17-4550-b113-6d1deff2a9ba" providerId="ADAL" clId="{C5A96CA6-909A-4C79-B500-A69AFC6D006B}" dt="2018-09-12T01:07:43.887" v="5419" actId="20577"/>
          <ac:spMkLst>
            <pc:docMk/>
            <pc:sldMk cId="3192182983" sldId="1581"/>
            <ac:spMk id="2" creationId="{56DECA58-58D5-4AD4-B0F0-FDEAB6767421}"/>
          </ac:spMkLst>
        </pc:spChg>
        <pc:spChg chg="add mod">
          <ac:chgData name="Immo Landwerth" userId="aadcffe6-0f17-4550-b113-6d1deff2a9ba" providerId="ADAL" clId="{C5A96CA6-909A-4C79-B500-A69AFC6D006B}" dt="2018-09-12T14:57:19.936" v="6324"/>
          <ac:spMkLst>
            <pc:docMk/>
            <pc:sldMk cId="3192182983" sldId="1581"/>
            <ac:spMk id="4" creationId="{2E6F78B6-5A3F-482F-A187-7FD1155655B4}"/>
          </ac:spMkLst>
        </pc:spChg>
        <pc:picChg chg="add mod">
          <ac:chgData name="Immo Landwerth" userId="aadcffe6-0f17-4550-b113-6d1deff2a9ba" providerId="ADAL" clId="{C5A96CA6-909A-4C79-B500-A69AFC6D006B}" dt="2018-09-12T01:10:26.422" v="5532" actId="1076"/>
          <ac:picMkLst>
            <pc:docMk/>
            <pc:sldMk cId="3192182983" sldId="1581"/>
            <ac:picMk id="3" creationId="{37DD4CDE-9A9B-4B29-8502-43ED6BCB4212}"/>
          </ac:picMkLst>
        </pc:picChg>
      </pc:sldChg>
      <pc:sldChg chg="modSp add">
        <pc:chgData name="Immo Landwerth" userId="aadcffe6-0f17-4550-b113-6d1deff2a9ba" providerId="ADAL" clId="{C5A96CA6-909A-4C79-B500-A69AFC6D006B}" dt="2018-09-12T18:38:03.591" v="9312" actId="20577"/>
        <pc:sldMkLst>
          <pc:docMk/>
          <pc:sldMk cId="484209495" sldId="1582"/>
        </pc:sldMkLst>
        <pc:spChg chg="mod">
          <ac:chgData name="Immo Landwerth" userId="aadcffe6-0f17-4550-b113-6d1deff2a9ba" providerId="ADAL" clId="{C5A96CA6-909A-4C79-B500-A69AFC6D006B}" dt="2018-09-12T18:38:03.591" v="9312" actId="20577"/>
          <ac:spMkLst>
            <pc:docMk/>
            <pc:sldMk cId="484209495" sldId="1582"/>
            <ac:spMk id="2" creationId="{89E36756-4ECC-4563-9847-79578B809B5C}"/>
          </ac:spMkLst>
        </pc:spChg>
      </pc:sldChg>
      <pc:sldChg chg="addSp delSp modSp add del modTransition">
        <pc:chgData name="Immo Landwerth" userId="aadcffe6-0f17-4550-b113-6d1deff2a9ba" providerId="ADAL" clId="{C5A96CA6-909A-4C79-B500-A69AFC6D006B}" dt="2018-09-12T14:39:54.684" v="6009" actId="2696"/>
        <pc:sldMkLst>
          <pc:docMk/>
          <pc:sldMk cId="919220352" sldId="1583"/>
        </pc:sldMkLst>
        <pc:spChg chg="del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2" creationId="{03303BB3-44D1-4055-9B08-5B7E64D27CCE}"/>
          </ac:spMkLst>
        </pc:spChg>
        <pc:spChg chg="add mod">
          <ac:chgData name="Immo Landwerth" userId="aadcffe6-0f17-4550-b113-6d1deff2a9ba" providerId="ADAL" clId="{C5A96CA6-909A-4C79-B500-A69AFC6D006B}" dt="2018-09-12T14:16:48.897" v="5769" actId="20577"/>
          <ac:spMkLst>
            <pc:docMk/>
            <pc:sldMk cId="919220352" sldId="1583"/>
            <ac:spMk id="3" creationId="{34A1F0F1-E1C0-4432-96B8-E667AC721722}"/>
          </ac:spMkLst>
        </pc:spChg>
        <pc:spChg chg="add mod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4" creationId="{D656F78F-9021-41F6-8BD8-1D5A3FCA8271}"/>
          </ac:spMkLst>
        </pc:spChg>
      </pc:sldChg>
      <pc:sldChg chg="modSp add">
        <pc:chgData name="Immo Landwerth" userId="aadcffe6-0f17-4550-b113-6d1deff2a9ba" providerId="ADAL" clId="{C5A96CA6-909A-4C79-B500-A69AFC6D006B}" dt="2018-09-12T18:57:22.598" v="9401" actId="20577"/>
        <pc:sldMkLst>
          <pc:docMk/>
          <pc:sldMk cId="3398562627" sldId="1584"/>
        </pc:sldMkLst>
        <pc:spChg chg="mod">
          <ac:chgData name="Immo Landwerth" userId="aadcffe6-0f17-4550-b113-6d1deff2a9ba" providerId="ADAL" clId="{C5A96CA6-909A-4C79-B500-A69AFC6D006B}" dt="2018-09-12T18:57:22.598" v="9401" actId="20577"/>
          <ac:spMkLst>
            <pc:docMk/>
            <pc:sldMk cId="3398562627" sldId="1584"/>
            <ac:spMk id="3" creationId="{00000000-0000-0000-0000-000000000000}"/>
          </ac:spMkLst>
        </pc:spChg>
      </pc:sldChg>
      <pc:sldChg chg="addSp modSp add ord">
        <pc:chgData name="Immo Landwerth" userId="aadcffe6-0f17-4550-b113-6d1deff2a9ba" providerId="ADAL" clId="{C5A96CA6-909A-4C79-B500-A69AFC6D006B}" dt="2018-09-12T19:02:57.049" v="9970" actId="5793"/>
        <pc:sldMkLst>
          <pc:docMk/>
          <pc:sldMk cId="4051004064" sldId="1585"/>
        </pc:sldMkLst>
        <pc:spChg chg="mod">
          <ac:chgData name="Immo Landwerth" userId="aadcffe6-0f17-4550-b113-6d1deff2a9ba" providerId="ADAL" clId="{C5A96CA6-909A-4C79-B500-A69AFC6D006B}" dt="2018-09-12T19:02:57.049" v="9970" actId="5793"/>
          <ac:spMkLst>
            <pc:docMk/>
            <pc:sldMk cId="4051004064" sldId="1585"/>
            <ac:spMk id="2" creationId="{4015FAB9-594B-4B46-8449-3071A5A37B25}"/>
          </ac:spMkLst>
        </pc:spChg>
        <pc:spChg chg="mod">
          <ac:chgData name="Immo Landwerth" userId="aadcffe6-0f17-4550-b113-6d1deff2a9ba" providerId="ADAL" clId="{C5A96CA6-909A-4C79-B500-A69AFC6D006B}" dt="2018-09-12T14:35:03.310" v="5794" actId="20577"/>
          <ac:spMkLst>
            <pc:docMk/>
            <pc:sldMk cId="4051004064" sldId="1585"/>
            <ac:spMk id="3" creationId="{3FAD64CA-9769-418E-AFA0-08D86BD0AEC4}"/>
          </ac:spMkLst>
        </pc:spChg>
        <pc:graphicFrameChg chg="add mod modGraphic">
          <ac:chgData name="Immo Landwerth" userId="aadcffe6-0f17-4550-b113-6d1deff2a9ba" providerId="ADAL" clId="{C5A96CA6-909A-4C79-B500-A69AFC6D006B}" dt="2018-09-12T19:02:55.737" v="9969" actId="1076"/>
          <ac:graphicFrameMkLst>
            <pc:docMk/>
            <pc:sldMk cId="4051004064" sldId="1585"/>
            <ac:graphicFrameMk id="4" creationId="{869B8676-28C4-4050-8F8F-5EFCD17D3BAE}"/>
          </ac:graphicFrameMkLst>
        </pc:graphicFrameChg>
      </pc:sldChg>
      <pc:sldChg chg="modSp add del ord">
        <pc:chgData name="Immo Landwerth" userId="aadcffe6-0f17-4550-b113-6d1deff2a9ba" providerId="ADAL" clId="{C5A96CA6-909A-4C79-B500-A69AFC6D006B}" dt="2018-09-12T16:25:46.229" v="9247" actId="2696"/>
        <pc:sldMkLst>
          <pc:docMk/>
          <pc:sldMk cId="1382764639" sldId="1586"/>
        </pc:sldMkLst>
        <pc:spChg chg="mod">
          <ac:chgData name="Immo Landwerth" userId="aadcffe6-0f17-4550-b113-6d1deff2a9ba" providerId="ADAL" clId="{C5A96CA6-909A-4C79-B500-A69AFC6D006B}" dt="2018-09-12T16:25:42.441" v="9246" actId="20577"/>
          <ac:spMkLst>
            <pc:docMk/>
            <pc:sldMk cId="1382764639" sldId="1586"/>
            <ac:spMk id="2" creationId="{807C843A-AD5F-47AB-840C-DFF28A6596DD}"/>
          </ac:spMkLst>
        </pc:spChg>
        <pc:spChg chg="mod">
          <ac:chgData name="Immo Landwerth" userId="aadcffe6-0f17-4550-b113-6d1deff2a9ba" providerId="ADAL" clId="{C5A96CA6-909A-4C79-B500-A69AFC6D006B}" dt="2018-09-12T14:36:37.658" v="5980"/>
          <ac:spMkLst>
            <pc:docMk/>
            <pc:sldMk cId="1382764639" sldId="1586"/>
            <ac:spMk id="3" creationId="{094178B4-6C24-4102-B0E2-74CC3D30DF21}"/>
          </ac:spMkLst>
        </pc:spChg>
      </pc:sldChg>
      <pc:sldChg chg="modSp add">
        <pc:chgData name="Immo Landwerth" userId="aadcffe6-0f17-4550-b113-6d1deff2a9ba" providerId="ADAL" clId="{C5A96CA6-909A-4C79-B500-A69AFC6D006B}" dt="2018-09-12T14:40:25.792" v="6020" actId="20577"/>
        <pc:sldMkLst>
          <pc:docMk/>
          <pc:sldMk cId="1855348856" sldId="1587"/>
        </pc:sldMkLst>
        <pc:spChg chg="mod">
          <ac:chgData name="Immo Landwerth" userId="aadcffe6-0f17-4550-b113-6d1deff2a9ba" providerId="ADAL" clId="{C5A96CA6-909A-4C79-B500-A69AFC6D006B}" dt="2018-09-12T14:40:25.792" v="6020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 add modTransition">
        <pc:chgData name="Immo Landwerth" userId="aadcffe6-0f17-4550-b113-6d1deff2a9ba" providerId="ADAL" clId="{C5A96CA6-909A-4C79-B500-A69AFC6D006B}" dt="2018-09-12T16:26:04.174" v="9261" actId="20577"/>
        <pc:sldMkLst>
          <pc:docMk/>
          <pc:sldMk cId="31760337" sldId="1588"/>
        </pc:sldMkLst>
        <pc:spChg chg="mod">
          <ac:chgData name="Immo Landwerth" userId="aadcffe6-0f17-4550-b113-6d1deff2a9ba" providerId="ADAL" clId="{C5A96CA6-909A-4C79-B500-A69AFC6D006B}" dt="2018-09-12T16:26:04.174" v="9261" actId="20577"/>
          <ac:spMkLst>
            <pc:docMk/>
            <pc:sldMk cId="31760337" sldId="1588"/>
            <ac:spMk id="2" creationId="{7C336EDA-8A16-49FB-A492-BC1986AD7CE6}"/>
          </ac:spMkLst>
        </pc:spChg>
        <pc:spChg chg="add del mod">
          <ac:chgData name="Immo Landwerth" userId="aadcffe6-0f17-4550-b113-6d1deff2a9ba" providerId="ADAL" clId="{C5A96CA6-909A-4C79-B500-A69AFC6D006B}" dt="2018-09-12T14:41:21.582" v="6032"/>
          <ac:spMkLst>
            <pc:docMk/>
            <pc:sldMk cId="31760337" sldId="1588"/>
            <ac:spMk id="3" creationId="{9BD1D5E0-EE9E-464F-8653-57B42B2CB109}"/>
          </ac:spMkLst>
        </pc:spChg>
        <pc:spChg chg="add del mod">
          <ac:chgData name="Immo Landwerth" userId="aadcffe6-0f17-4550-b113-6d1deff2a9ba" providerId="ADAL" clId="{C5A96CA6-909A-4C79-B500-A69AFC6D006B}" dt="2018-09-12T14:41:29.865" v="6034"/>
          <ac:spMkLst>
            <pc:docMk/>
            <pc:sldMk cId="31760337" sldId="1588"/>
            <ac:spMk id="4" creationId="{AD2CF219-E202-4573-9A57-496C9B82CA9C}"/>
          </ac:spMkLst>
        </pc:spChg>
      </pc:sldChg>
      <pc:sldChg chg="addSp delSp modSp add delAnim modAnim">
        <pc:chgData name="Immo Landwerth" userId="aadcffe6-0f17-4550-b113-6d1deff2a9ba" providerId="ADAL" clId="{C5A96CA6-909A-4C79-B500-A69AFC6D006B}" dt="2018-09-12T15:00:12.804" v="6341"/>
        <pc:sldMkLst>
          <pc:docMk/>
          <pc:sldMk cId="3692993835" sldId="1589"/>
        </pc:sldMkLst>
        <pc:spChg chg="mod">
          <ac:chgData name="Immo Landwerth" userId="aadcffe6-0f17-4550-b113-6d1deff2a9ba" providerId="ADAL" clId="{C5A96CA6-909A-4C79-B500-A69AFC6D006B}" dt="2018-09-12T14:45:09.980" v="6073" actId="20577"/>
          <ac:spMkLst>
            <pc:docMk/>
            <pc:sldMk cId="3692993835" sldId="1589"/>
            <ac:spMk id="2" creationId="{98845369-B925-4246-A823-FEC41DBD90B9}"/>
          </ac:spMkLst>
        </pc:spChg>
        <pc:spChg chg="add mod">
          <ac:chgData name="Immo Landwerth" userId="aadcffe6-0f17-4550-b113-6d1deff2a9ba" providerId="ADAL" clId="{C5A96CA6-909A-4C79-B500-A69AFC6D006B}" dt="2018-09-12T14:53:27.192" v="6227" actId="27636"/>
          <ac:spMkLst>
            <pc:docMk/>
            <pc:sldMk cId="3692993835" sldId="1589"/>
            <ac:spMk id="3" creationId="{8A2664EA-0EF5-47D4-8F23-63838B86E426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6" creationId="{F9DDA3F0-36F4-4BC7-B9F6-9E8053D6FC62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7" creationId="{62F1CDF3-7725-4C5F-AC98-D989ECFA1B75}"/>
          </ac:spMkLst>
        </pc:spChg>
        <pc:spChg chg="add del mod">
          <ac:chgData name="Immo Landwerth" userId="aadcffe6-0f17-4550-b113-6d1deff2a9ba" providerId="ADAL" clId="{C5A96CA6-909A-4C79-B500-A69AFC6D006B}" dt="2018-09-12T14:57:25.573" v="6325" actId="478"/>
          <ac:spMkLst>
            <pc:docMk/>
            <pc:sldMk cId="3692993835" sldId="1589"/>
            <ac:spMk id="8" creationId="{36BAAF36-7072-4562-979B-8DF674B47A30}"/>
          </ac:spMkLst>
        </pc:spChg>
        <pc:spChg chg="add del mod">
          <ac:chgData name="Immo Landwerth" userId="aadcffe6-0f17-4550-b113-6d1deff2a9ba" providerId="ADAL" clId="{C5A96CA6-909A-4C79-B500-A69AFC6D006B}" dt="2018-09-12T14:56:34.938" v="6314"/>
          <ac:spMkLst>
            <pc:docMk/>
            <pc:sldMk cId="3692993835" sldId="1589"/>
            <ac:spMk id="9" creationId="{E87EE26C-016C-4153-A18B-AC24445C8856}"/>
          </ac:spMkLst>
        </pc:spChg>
        <pc:spChg chg="add del">
          <ac:chgData name="Immo Landwerth" userId="aadcffe6-0f17-4550-b113-6d1deff2a9ba" providerId="ADAL" clId="{C5A96CA6-909A-4C79-B500-A69AFC6D006B}" dt="2018-09-12T14:57:05.092" v="6320" actId="478"/>
          <ac:spMkLst>
            <pc:docMk/>
            <pc:sldMk cId="3692993835" sldId="1589"/>
            <ac:spMk id="10" creationId="{EA7C4AB1-69B7-440E-90E1-8F6C16CC4032}"/>
          </ac:spMkLst>
        </pc:spChg>
        <pc:spChg chg="add del">
          <ac:chgData name="Immo Landwerth" userId="aadcffe6-0f17-4550-b113-6d1deff2a9ba" providerId="ADAL" clId="{C5A96CA6-909A-4C79-B500-A69AFC6D006B}" dt="2018-09-12T14:56:56.091" v="6319"/>
          <ac:spMkLst>
            <pc:docMk/>
            <pc:sldMk cId="3692993835" sldId="1589"/>
            <ac:spMk id="11" creationId="{943CF918-86AD-4D57-A847-C8CD7BF8B3A8}"/>
          </ac:spMkLst>
        </pc:spChg>
        <pc:spChg chg="add del">
          <ac:chgData name="Immo Landwerth" userId="aadcffe6-0f17-4550-b113-6d1deff2a9ba" providerId="ADAL" clId="{C5A96CA6-909A-4C79-B500-A69AFC6D006B}" dt="2018-09-12T14:56:55.651" v="6318"/>
          <ac:spMkLst>
            <pc:docMk/>
            <pc:sldMk cId="3692993835" sldId="1589"/>
            <ac:spMk id="12" creationId="{D19EAFF8-0342-4829-98C6-D5288078CC8F}"/>
          </ac:spMkLst>
        </pc:spChg>
        <pc:spChg chg="add mod">
          <ac:chgData name="Immo Landwerth" userId="aadcffe6-0f17-4550-b113-6d1deff2a9ba" providerId="ADAL" clId="{C5A96CA6-909A-4C79-B500-A69AFC6D006B}" dt="2018-09-12T14:58:01.851" v="6334" actId="207"/>
          <ac:spMkLst>
            <pc:docMk/>
            <pc:sldMk cId="3692993835" sldId="1589"/>
            <ac:spMk id="13" creationId="{C9329244-DAE5-44A4-9671-F9C50821D621}"/>
          </ac:spMkLst>
        </pc:spChg>
        <pc:graphicFrameChg chg="add del">
          <ac:chgData name="Immo Landwerth" userId="aadcffe6-0f17-4550-b113-6d1deff2a9ba" providerId="ADAL" clId="{C5A96CA6-909A-4C79-B500-A69AFC6D006B}" dt="2018-09-12T14:47:56.998" v="6077"/>
          <ac:graphicFrameMkLst>
            <pc:docMk/>
            <pc:sldMk cId="3692993835" sldId="1589"/>
            <ac:graphicFrameMk id="4" creationId="{5B03F220-3D79-40F2-A642-D03A3FA66400}"/>
          </ac:graphicFrameMkLst>
        </pc:graphicFrameChg>
        <pc:graphicFrameChg chg="add del">
          <ac:chgData name="Immo Landwerth" userId="aadcffe6-0f17-4550-b113-6d1deff2a9ba" providerId="ADAL" clId="{C5A96CA6-909A-4C79-B500-A69AFC6D006B}" dt="2018-09-12T14:47:59.491" v="6079"/>
          <ac:graphicFrameMkLst>
            <pc:docMk/>
            <pc:sldMk cId="3692993835" sldId="1589"/>
            <ac:graphicFrameMk id="5" creationId="{F3AD234B-885C-4A16-BE4A-0F33A1E356C4}"/>
          </ac:graphicFrameMkLst>
        </pc:graphicFrameChg>
      </pc:sldChg>
      <pc:sldChg chg="add del">
        <pc:chgData name="Immo Landwerth" userId="aadcffe6-0f17-4550-b113-6d1deff2a9ba" providerId="ADAL" clId="{C5A96CA6-909A-4C79-B500-A69AFC6D006B}" dt="2018-09-12T14:57:31.302" v="6329" actId="2696"/>
        <pc:sldMkLst>
          <pc:docMk/>
          <pc:sldMk cId="3530052474" sldId="1590"/>
        </pc:sldMkLst>
      </pc:sldChg>
      <pc:sldChg chg="modSp add">
        <pc:chgData name="Immo Landwerth" userId="aadcffe6-0f17-4550-b113-6d1deff2a9ba" providerId="ADAL" clId="{C5A96CA6-909A-4C79-B500-A69AFC6D006B}" dt="2018-09-12T15:58:36.565" v="8348" actId="20577"/>
        <pc:sldMkLst>
          <pc:docMk/>
          <pc:sldMk cId="809373790" sldId="1591"/>
        </pc:sldMkLst>
        <pc:spChg chg="mod">
          <ac:chgData name="Immo Landwerth" userId="aadcffe6-0f17-4550-b113-6d1deff2a9ba" providerId="ADAL" clId="{C5A96CA6-909A-4C79-B500-A69AFC6D006B}" dt="2018-09-12T15:58:36.565" v="8348" actId="20577"/>
          <ac:spMkLst>
            <pc:docMk/>
            <pc:sldMk cId="809373790" sldId="1591"/>
            <ac:spMk id="2" creationId="{A1760E86-A2DD-467A-A591-DA6A5D159A37}"/>
          </ac:spMkLst>
        </pc:spChg>
        <pc:spChg chg="mod">
          <ac:chgData name="Immo Landwerth" userId="aadcffe6-0f17-4550-b113-6d1deff2a9ba" providerId="ADAL" clId="{C5A96CA6-909A-4C79-B500-A69AFC6D006B}" dt="2018-09-12T15:53:14.402" v="7697" actId="20577"/>
          <ac:spMkLst>
            <pc:docMk/>
            <pc:sldMk cId="809373790" sldId="1591"/>
            <ac:spMk id="3" creationId="{5317D728-E579-4D67-B1E7-A710E7D61A87}"/>
          </ac:spMkLst>
        </pc:spChg>
      </pc:sldChg>
      <pc:sldChg chg="delSp add">
        <pc:chgData name="Immo Landwerth" userId="aadcffe6-0f17-4550-b113-6d1deff2a9ba" providerId="ADAL" clId="{C5A96CA6-909A-4C79-B500-A69AFC6D006B}" dt="2018-09-12T16:15:36.291" v="9117"/>
        <pc:sldMkLst>
          <pc:docMk/>
          <pc:sldMk cId="3115561434" sldId="1592"/>
        </pc:sldMkLst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2" creationId="{2C42AEF1-4404-4F2D-83E9-F6CAA3227A4F}"/>
          </ac:spMkLst>
        </pc:spChg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3" creationId="{69C19AF6-0011-487C-BBEE-80F91ED3B7F7}"/>
          </ac:spMkLst>
        </pc:spChg>
      </pc:sldChg>
      <pc:sldChg chg="modSp add modTransition setBg">
        <pc:chgData name="Immo Landwerth" userId="aadcffe6-0f17-4550-b113-6d1deff2a9ba" providerId="ADAL" clId="{C5A96CA6-909A-4C79-B500-A69AFC6D006B}" dt="2018-09-12T16:16:44.259" v="9122"/>
        <pc:sldMkLst>
          <pc:docMk/>
          <pc:sldMk cId="437957754" sldId="1593"/>
        </pc:sldMkLst>
        <pc:spChg chg="mod">
          <ac:chgData name="Immo Landwerth" userId="aadcffe6-0f17-4550-b113-6d1deff2a9ba" providerId="ADAL" clId="{C5A96CA6-909A-4C79-B500-A69AFC6D006B}" dt="2018-09-12T16:16:13.809" v="9119" actId="27636"/>
          <ac:spMkLst>
            <pc:docMk/>
            <pc:sldMk cId="437957754" sldId="1593"/>
            <ac:spMk id="2" creationId="{00000000-0000-0000-0000-000000000000}"/>
          </ac:spMkLst>
        </pc:spChg>
      </pc:sldChg>
      <pc:sldChg chg="modSp add">
        <pc:chgData name="Immo Landwerth" userId="aadcffe6-0f17-4550-b113-6d1deff2a9ba" providerId="ADAL" clId="{C5A96CA6-909A-4C79-B500-A69AFC6D006B}" dt="2018-09-12T16:22:50.232" v="9236" actId="20577"/>
        <pc:sldMkLst>
          <pc:docMk/>
          <pc:sldMk cId="1384635560" sldId="1594"/>
        </pc:sldMkLst>
        <pc:spChg chg="mod">
          <ac:chgData name="Immo Landwerth" userId="aadcffe6-0f17-4550-b113-6d1deff2a9ba" providerId="ADAL" clId="{C5A96CA6-909A-4C79-B500-A69AFC6D006B}" dt="2018-09-12T16:22:50.232" v="9236" actId="20577"/>
          <ac:spMkLst>
            <pc:docMk/>
            <pc:sldMk cId="1384635560" sldId="1594"/>
            <ac:spMk id="2" creationId="{5FAACA2A-7715-4324-A7B3-C88B861B6E9E}"/>
          </ac:spMkLst>
        </pc:spChg>
      </pc:sldChg>
      <pc:sldChg chg="modSp add">
        <pc:chgData name="Immo Landwerth" userId="aadcffe6-0f17-4550-b113-6d1deff2a9ba" providerId="ADAL" clId="{C5A96CA6-909A-4C79-B500-A69AFC6D006B}" dt="2018-09-12T18:37:47.692" v="9305" actId="20577"/>
        <pc:sldMkLst>
          <pc:docMk/>
          <pc:sldMk cId="3065497472" sldId="1595"/>
        </pc:sldMkLst>
        <pc:spChg chg="mod">
          <ac:chgData name="Immo Landwerth" userId="aadcffe6-0f17-4550-b113-6d1deff2a9ba" providerId="ADAL" clId="{C5A96CA6-909A-4C79-B500-A69AFC6D006B}" dt="2018-09-12T18:37:47.692" v="9305" actId="20577"/>
          <ac:spMkLst>
            <pc:docMk/>
            <pc:sldMk cId="3065497472" sldId="1595"/>
            <ac:spMk id="2" creationId="{D5A68192-D068-46A3-BCBF-8AFBD143A960}"/>
          </ac:spMkLst>
        </pc:spChg>
      </pc:sldChg>
    </pc:docChg>
  </pc:docChgLst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9/12/2018 12:37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9/11/2018 5:36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9/11/2018 5:30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9/12/2018 7:15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1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pianalyz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netstandardFa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hyperlink" Target="https://aka.ms/netstandard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 err="1"/>
              <a:t>Microsoft.Windows.Compatibility</a:t>
            </a:r>
            <a:r>
              <a:rPr lang="en-US" dirty="0"/>
              <a:t> (NuGet package)</a:t>
            </a:r>
          </a:p>
          <a:p>
            <a:pPr lvl="1"/>
            <a:r>
              <a:rPr lang="en-US" dirty="0"/>
              <a:t>Can be referenced from .NET Core </a:t>
            </a:r>
            <a:r>
              <a:rPr lang="en-US"/>
              <a:t>as well as from .</a:t>
            </a:r>
            <a:r>
              <a:rPr lang="en-US" dirty="0"/>
              <a:t>NET Standard </a:t>
            </a:r>
          </a:p>
          <a:p>
            <a:pPr lvl="1"/>
            <a:r>
              <a:rPr lang="en-US" dirty="0"/>
              <a:t>Has ~21k APIs (Windows-only as well as cross-platform)</a:t>
            </a:r>
          </a:p>
          <a:p>
            <a:pPr lvl="1"/>
            <a:endParaRPr lang="en-US" dirty="0"/>
          </a:p>
          <a:p>
            <a:r>
              <a:rPr lang="en-US" dirty="0"/>
              <a:t>Contents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E7E5-D5B1-475D-8F0D-6675891FDD5C}"/>
              </a:ext>
            </a:extLst>
          </p:cNvPr>
          <p:cNvSpPr txBox="1"/>
          <p:nvPr/>
        </p:nvSpPr>
        <p:spPr>
          <a:xfrm>
            <a:off x="617302" y="3636743"/>
            <a:ext cx="2704278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ACLs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Pages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CodeDom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Crypto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DirectoryServices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64F9-4210-4EC0-8046-CF051FF2D497}"/>
              </a:ext>
            </a:extLst>
          </p:cNvPr>
          <p:cNvSpPr txBox="1"/>
          <p:nvPr/>
        </p:nvSpPr>
        <p:spPr>
          <a:xfrm>
            <a:off x="3515993" y="3636743"/>
            <a:ext cx="2199969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Drawing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EventLog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MEF v1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Odbc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 Counters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A37E-4822-44C3-8A5E-588D95E548E4}"/>
              </a:ext>
            </a:extLst>
          </p:cNvPr>
          <p:cNvSpPr txBox="1"/>
          <p:nvPr/>
        </p:nvSpPr>
        <p:spPr>
          <a:xfrm>
            <a:off x="5910375" y="3636743"/>
            <a:ext cx="3066627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Runtime Caching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Services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24200"/>
          </a:xfrm>
        </p:spPr>
        <p:txBody>
          <a:bodyPr/>
          <a:lstStyle/>
          <a:p>
            <a:r>
              <a:rPr lang="en-US" dirty="0"/>
              <a:t>Use API Analyzer!</a:t>
            </a:r>
          </a:p>
          <a:p>
            <a:pPr lvl="1"/>
            <a:r>
              <a:rPr lang="en-US" dirty="0">
                <a:hlinkClick r:id="rId3"/>
              </a:rPr>
              <a:t>https://aka.ms/apianalyzer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Roslyn analyzer that flags usages of APIs that don’t work across all platforms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usage of unsupported APIs</a:t>
            </a:r>
          </a:p>
        </p:txBody>
      </p:sp>
      <p:pic>
        <p:nvPicPr>
          <p:cNvPr id="2050" name="Picture 2" descr="https://msdnshared.blob.core.windows.net/media/2017/11/api-analyzer.png">
            <a:extLst>
              <a:ext uri="{FF2B5EF4-FFF2-40B4-BE49-F238E27FC236}">
                <a16:creationId xmlns:a16="http://schemas.microsoft.com/office/drawing/2014/main" id="{A511E3A3-2ACA-49B9-9779-DF661BD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" y="2877847"/>
            <a:ext cx="8253198" cy="329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1.	Using the Window</a:t>
            </a:r>
            <a:br>
              <a:rPr lang="en-US" dirty="0"/>
            </a:br>
            <a:r>
              <a:rPr lang="en-US" dirty="0"/>
              <a:t>	Compatibility Pack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2.	Building for multiple</a:t>
            </a:r>
            <a:br>
              <a:rPr lang="en-US" dirty="0"/>
            </a:br>
            <a:r>
              <a:rPr lang="en-US" dirty="0"/>
              <a:t>	platforms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4251-373D-4166-9A75-A495EECEA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124"/>
          </a:xfrm>
        </p:spPr>
        <p:txBody>
          <a:bodyPr/>
          <a:lstStyle/>
          <a:p>
            <a:r>
              <a:rPr lang="en-US" sz="2800" b="1" dirty="0"/>
              <a:t>DEMO</a:t>
            </a:r>
            <a:r>
              <a:rPr lang="en-US" sz="2800" dirty="0"/>
              <a:t>: GPS between .NET Framework &amp; UWP.</a:t>
            </a:r>
            <a:endParaRPr lang="en-US" sz="4368" dirty="0"/>
          </a:p>
          <a:p>
            <a:r>
              <a:rPr lang="en-US" sz="2800" dirty="0"/>
              <a:t>Point to Xamarin Essentials</a:t>
            </a:r>
          </a:p>
          <a:p>
            <a:r>
              <a:rPr lang="en-US" sz="2800" dirty="0"/>
              <a:t>Point to </a:t>
            </a:r>
            <a:r>
              <a:rPr lang="en-US" sz="2800" dirty="0" err="1"/>
              <a:t>MSBuild.Sdk.Extras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C1430-2AF0-412B-83B0-356EAE5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Script</a:t>
            </a:r>
          </a:p>
        </p:txBody>
      </p:sp>
    </p:spTree>
    <p:extLst>
      <p:ext uri="{BB962C8B-B14F-4D97-AF65-F5344CB8AC3E}">
        <p14:creationId xmlns:p14="http://schemas.microsoft.com/office/powerpoint/2010/main" val="166378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668823"/>
          </a:xfrm>
        </p:spPr>
        <p:txBody>
          <a:bodyPr>
            <a:normAutofit/>
          </a:bodyPr>
          <a:lstStyle/>
          <a:p>
            <a:r>
              <a:rPr lang="en-US" b="1" dirty="0"/>
              <a:t>DO</a:t>
            </a:r>
            <a:r>
              <a:rPr lang="en-US" dirty="0"/>
              <a:t> start with .NET Standard 2.0</a:t>
            </a:r>
          </a:p>
          <a:p>
            <a:pPr lvl="1"/>
            <a:r>
              <a:rPr lang="en-US" dirty="0"/>
              <a:t>Most general purpose libraries will not need APIs outside this set.</a:t>
            </a:r>
            <a:endParaRPr lang="en-US" sz="832" dirty="0"/>
          </a:p>
          <a:p>
            <a:r>
              <a:rPr lang="en-US" b="1" dirty="0"/>
              <a:t>CONSIDER</a:t>
            </a:r>
            <a:r>
              <a:rPr lang="en-US" dirty="0"/>
              <a:t> targeting multiple frameworks</a:t>
            </a:r>
          </a:p>
          <a:p>
            <a:pPr lvl="1"/>
            <a:r>
              <a:rPr lang="en-US" dirty="0"/>
              <a:t>If you need to call platform-specific APIs outside of .NET Standard</a:t>
            </a:r>
          </a:p>
          <a:p>
            <a:r>
              <a:rPr lang="en-US" b="1" dirty="0"/>
              <a:t>DO NOT</a:t>
            </a:r>
            <a:r>
              <a:rPr lang="en-US" dirty="0"/>
              <a:t> drop support for .NET Standard</a:t>
            </a:r>
          </a:p>
          <a:p>
            <a:pPr lvl="1"/>
            <a:r>
              <a:rPr lang="en-US" dirty="0"/>
              <a:t>Instead, throw from the implementation and offer capability APIs. This way, your library can used anywhere and supports runtime light-up.</a:t>
            </a:r>
          </a:p>
          <a:p>
            <a:r>
              <a:rPr lang="en-US" b="1" dirty="0"/>
              <a:t>DO</a:t>
            </a:r>
            <a:r>
              <a:rPr lang="en-US" dirty="0"/>
              <a:t> share your component using a NuGet package</a:t>
            </a:r>
          </a:p>
          <a:p>
            <a:pPr lvl="1"/>
            <a:r>
              <a:rPr lang="en-US" dirty="0"/>
              <a:t>It shields consumers from having to pick the appropriate implementation.</a:t>
            </a:r>
          </a:p>
          <a:p>
            <a:r>
              <a:rPr lang="en-US" b="1" dirty="0"/>
              <a:t>CONSIDER</a:t>
            </a:r>
            <a:r>
              <a:rPr lang="en-US" dirty="0"/>
              <a:t> using </a:t>
            </a:r>
            <a:r>
              <a:rPr lang="en-US" dirty="0" err="1"/>
              <a:t>MSBuild.Sdk.Extras</a:t>
            </a:r>
            <a:endParaRPr lang="en-US" dirty="0"/>
          </a:p>
          <a:p>
            <a:pPr lvl="1"/>
            <a:r>
              <a:rPr lang="en-US" dirty="0"/>
              <a:t>Thanks Oren!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Multi-Targeting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.NET Standard &amp;</a:t>
            </a:r>
            <a:br>
              <a:rPr lang="en-US" dirty="0"/>
            </a:br>
            <a:r>
              <a:rPr lang="en-US" dirty="0"/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7873424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B551-6553-4230-B316-2181C8BF4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94582"/>
          </a:xfrm>
        </p:spPr>
        <p:txBody>
          <a:bodyPr/>
          <a:lstStyle/>
          <a:p>
            <a:r>
              <a:rPr lang="en-US" dirty="0"/>
              <a:t>We retroactively made .NET Framework 4.6.1 support .NET Standard 2.0</a:t>
            </a:r>
          </a:p>
          <a:p>
            <a:pPr lvl="1"/>
            <a:r>
              <a:rPr lang="en-US" dirty="0"/>
              <a:t>Turns out this was a mistake as it has a tail of issues.</a:t>
            </a:r>
          </a:p>
          <a:p>
            <a:pPr lvl="1"/>
            <a:r>
              <a:rPr lang="en-US" dirty="0"/>
              <a:t>Lesson learned for us: after a .NET platform has shipped, the version of .NET Standard it supports should be considered immutable.</a:t>
            </a:r>
          </a:p>
          <a:p>
            <a:pPr lvl="1"/>
            <a:endParaRPr lang="en-US" dirty="0"/>
          </a:p>
          <a:p>
            <a:r>
              <a:rPr lang="en-US" dirty="0"/>
              <a:t>.NET Framework 4.7.2 is the recommended version to consume .NET Standard 1.5+</a:t>
            </a:r>
          </a:p>
          <a:p>
            <a:pPr lvl="1"/>
            <a:r>
              <a:rPr lang="en-US" dirty="0"/>
              <a:t>Application authors: consider upgrading</a:t>
            </a:r>
          </a:p>
          <a:p>
            <a:pPr lvl="1"/>
            <a:r>
              <a:rPr lang="en-US" dirty="0"/>
              <a:t>Library authors: consider multi-targeting for .NET Framework 4.6.1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0DF74-D9D5-40A1-84E2-0C07DBEA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Sorry.</a:t>
            </a:r>
          </a:p>
        </p:txBody>
      </p:sp>
    </p:spTree>
    <p:extLst>
      <p:ext uri="{BB962C8B-B14F-4D97-AF65-F5344CB8AC3E}">
        <p14:creationId xmlns:p14="http://schemas.microsoft.com/office/powerpoint/2010/main" val="4068242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81702-A770-4A1D-B263-4145BE63E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98082"/>
          </a:xfrm>
        </p:spPr>
        <p:txBody>
          <a:bodyPr/>
          <a:lstStyle/>
          <a:p>
            <a:r>
              <a:rPr lang="en-US" dirty="0"/>
              <a:t>Key signing to give assemblies an additional piece for the name</a:t>
            </a:r>
          </a:p>
          <a:p>
            <a:pPr lvl="1"/>
            <a:r>
              <a:rPr lang="en-US" dirty="0" err="1"/>
              <a:t>MyLibrary</a:t>
            </a:r>
            <a:r>
              <a:rPr lang="en-US" dirty="0"/>
              <a:t>, Version=1.0.0.0, Culture=neutral, </a:t>
            </a:r>
            <a:r>
              <a:rPr lang="en-US" dirty="0" err="1"/>
              <a:t>PublicKeyToken</a:t>
            </a:r>
            <a:r>
              <a:rPr lang="en-US" dirty="0"/>
              <a:t>=70d3c3735d2363d4</a:t>
            </a:r>
          </a:p>
          <a:p>
            <a:pPr lvl="1"/>
            <a:r>
              <a:rPr lang="en-US" dirty="0"/>
              <a:t>Don’t confuse strong names with Authenticode signing, the industry standard based on certificates for indicating who authored a specific binary</a:t>
            </a:r>
          </a:p>
          <a:p>
            <a:r>
              <a:rPr lang="en-US" dirty="0"/>
              <a:t>Disambiguates assemblies with the same simple name (such as “Calculator”)</a:t>
            </a:r>
          </a:p>
          <a:p>
            <a:pPr lvl="1"/>
            <a:r>
              <a:rPr lang="en-US" dirty="0"/>
              <a:t>Required for GAC or for loading assemblies side-by-side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CDA64-8026-4391-B89B-B9FB12FB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naming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17B2E-FA9E-4197-B9F3-C6E06ACD9251}"/>
              </a:ext>
            </a:extLst>
          </p:cNvPr>
          <p:cNvSpPr/>
          <p:nvPr/>
        </p:nvSpPr>
        <p:spPr>
          <a:xfrm>
            <a:off x="1054019" y="3135963"/>
            <a:ext cx="840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51587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760E86-A2DD-467A-A591-DA6A5D159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4855"/>
          </a:xfrm>
        </p:spPr>
        <p:txBody>
          <a:bodyPr/>
          <a:lstStyle/>
          <a:p>
            <a:r>
              <a:rPr lang="en-US" dirty="0"/>
              <a:t>Strong naming is generally viral</a:t>
            </a:r>
          </a:p>
          <a:p>
            <a:pPr lvl="1"/>
            <a:r>
              <a:rPr lang="en-US" dirty="0"/>
              <a:t>Strong named assemblies can only reference strong named assemblies</a:t>
            </a:r>
          </a:p>
          <a:p>
            <a:r>
              <a:rPr lang="en-US" dirty="0"/>
              <a:t>Adding or removing a strong name is a binary breaking change</a:t>
            </a:r>
          </a:p>
          <a:p>
            <a:endParaRPr lang="en-US" dirty="0"/>
          </a:p>
          <a:p>
            <a:r>
              <a:rPr lang="en-US" dirty="0"/>
              <a:t>We recommend that you:</a:t>
            </a:r>
          </a:p>
          <a:p>
            <a:pPr lvl="1"/>
            <a:r>
              <a:rPr lang="en-US" dirty="0"/>
              <a:t>Strong name your libraries from the get-go</a:t>
            </a:r>
          </a:p>
          <a:p>
            <a:pPr lvl="1"/>
            <a:r>
              <a:rPr lang="en-US" dirty="0"/>
              <a:t>Check in the public and private key into your OSS repos</a:t>
            </a:r>
          </a:p>
          <a:p>
            <a:pPr lvl="1"/>
            <a:r>
              <a:rPr lang="en-US" dirty="0"/>
              <a:t>Do not make security decisions based on the strong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7D728-E579-4D67-B1E7-A710E7D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naming</a:t>
            </a:r>
          </a:p>
        </p:txBody>
      </p:sp>
    </p:spTree>
    <p:extLst>
      <p:ext uri="{BB962C8B-B14F-4D97-AF65-F5344CB8AC3E}">
        <p14:creationId xmlns:p14="http://schemas.microsoft.com/office/powerpoint/2010/main" val="8093737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great libraries using</a:t>
            </a: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Immo Landwerth</a:t>
            </a:r>
          </a:p>
          <a:p>
            <a:r>
              <a:rPr lang="en-US" dirty="0"/>
              <a:t>Program Manager .NET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367870-21C1-4DB3-9DF6-EF9690E3D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3056799"/>
          </a:xfrm>
        </p:spPr>
        <p:txBody>
          <a:bodyPr/>
          <a:lstStyle/>
          <a:p>
            <a:r>
              <a:rPr lang="en-US" dirty="0"/>
              <a:t>A .NET Framework-only concept</a:t>
            </a:r>
          </a:p>
          <a:p>
            <a:pPr lvl="1"/>
            <a:r>
              <a:rPr lang="en-US" dirty="0"/>
              <a:t>Only loads assemblies where the referenced version matches the version on disk</a:t>
            </a:r>
          </a:p>
          <a:p>
            <a:pPr lvl="1"/>
            <a:r>
              <a:rPr lang="en-US" dirty="0"/>
              <a:t>Problematic when someone references an older version while your app deploys a higher version</a:t>
            </a:r>
          </a:p>
          <a:p>
            <a:r>
              <a:rPr lang="en-US" dirty="0"/>
              <a:t>To accept a higher version, your </a:t>
            </a:r>
            <a:r>
              <a:rPr lang="en-US" dirty="0" err="1"/>
              <a:t>app.config</a:t>
            </a:r>
            <a:r>
              <a:rPr lang="en-US" dirty="0"/>
              <a:t> needs to explicitly allow for that by adding a redirect: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E2C9B-FF0B-4154-80CB-BD5FAE31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redirects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E0A86F-7F57-445A-ABAB-4AB8EF747834}"/>
              </a:ext>
            </a:extLst>
          </p:cNvPr>
          <p:cNvSpPr/>
          <p:nvPr/>
        </p:nvSpPr>
        <p:spPr>
          <a:xfrm>
            <a:off x="656070" y="4305658"/>
            <a:ext cx="11644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assemblyBinding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"urn:schemas-microsoft-com:asm.v1"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appliesTo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"v1.0.3705"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dependentAssembly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assemblyIdentity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System.Collections.Immutable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publicKeyToken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"b03f5f7f11d50a3a“</a:t>
            </a:r>
            <a:endParaRPr lang="en-US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culture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"neutral"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bindingRedirect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oldVersion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"0.0.0.0-1.2.2.0"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newVersion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"1.2.2.0"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dependentAssembly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Consolas" panose="020B0609020204030204" pitchFamily="49" charset="0"/>
              </a:rPr>
              <a:t>assemblyBinding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277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3.	Automatic Binding</a:t>
            </a:r>
            <a:br>
              <a:rPr lang="en-US" dirty="0"/>
            </a:br>
            <a:r>
              <a:rPr lang="en-US" dirty="0"/>
              <a:t>	Redirects</a:t>
            </a:r>
          </a:p>
        </p:txBody>
      </p:sp>
    </p:spTree>
    <p:extLst>
      <p:ext uri="{BB962C8B-B14F-4D97-AF65-F5344CB8AC3E}">
        <p14:creationId xmlns:p14="http://schemas.microsoft.com/office/powerpoint/2010/main" val="10329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85534885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15FAB9-594B-4B46-8449-3071A5A37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3440"/>
          </a:xfrm>
        </p:spPr>
        <p:txBody>
          <a:bodyPr/>
          <a:lstStyle/>
          <a:p>
            <a:pPr marL="0" indent="0">
              <a:buNone/>
            </a:pPr>
            <a:r>
              <a:rPr lang="en-US" sz="3168" dirty="0"/>
              <a:t>You need to know about four version numbers: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D64CA-9769-418E-AFA0-08D86BD0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9B8676-28C4-4050-8F8F-5EFCD17D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32993"/>
              </p:ext>
            </p:extLst>
          </p:nvPr>
        </p:nvGraphicFramePr>
        <p:xfrm>
          <a:off x="736086" y="1977856"/>
          <a:ext cx="111866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077">
                  <a:extLst>
                    <a:ext uri="{9D8B030D-6E8A-4147-A177-3AD203B41FA5}">
                      <a16:colId xmlns:a16="http://schemas.microsoft.com/office/drawing/2014/main" val="4202472854"/>
                    </a:ext>
                  </a:extLst>
                </a:gridCol>
                <a:gridCol w="3028442">
                  <a:extLst>
                    <a:ext uri="{9D8B030D-6E8A-4147-A177-3AD203B41FA5}">
                      <a16:colId xmlns:a16="http://schemas.microsoft.com/office/drawing/2014/main" val="3912303260"/>
                    </a:ext>
                  </a:extLst>
                </a:gridCol>
                <a:gridCol w="5002157">
                  <a:extLst>
                    <a:ext uri="{9D8B030D-6E8A-4147-A177-3AD203B41FA5}">
                      <a16:colId xmlns:a16="http://schemas.microsoft.com/office/drawing/2014/main" val="220099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Package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ID of the NuGet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/>
                        <a:t>Assembly</a:t>
                      </a:r>
                      <a:r>
                        <a:rPr lang="fr-FR" sz="24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version number of the assembly. Used by the loader to resolve assemblies.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File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Generic concept, used by installers to determine which file is newer.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Informational</a:t>
                      </a:r>
                      <a:r>
                        <a:rPr lang="fr-FR" sz="2400" dirty="0"/>
                        <a:t> 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string, doesn’t need to be a version.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1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40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CA2A-7715-4324-A7B3-C88B861B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	</a:t>
            </a:r>
            <a:r>
              <a:rPr lang="en-US" dirty="0" err="1"/>
              <a:t>GitVersion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6EDA-8A16-49FB-A492-BC1986AD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1760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CA2A-7715-4324-A7B3-C88B861B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1641655"/>
            <a:ext cx="10010687" cy="3508653"/>
          </a:xfrm>
        </p:spPr>
        <p:txBody>
          <a:bodyPr anchor="ctr"/>
          <a:lstStyle/>
          <a:p>
            <a:r>
              <a:rPr lang="en-US" dirty="0"/>
              <a:t>apisof.net</a:t>
            </a:r>
            <a:br>
              <a:rPr lang="en-US" dirty="0"/>
            </a:br>
            <a:r>
              <a:rPr lang="en-US" dirty="0"/>
              <a:t>source.dot.net</a:t>
            </a:r>
            <a:br>
              <a:rPr lang="en-US" dirty="0"/>
            </a:br>
            <a:r>
              <a:rPr lang="en-US" dirty="0"/>
              <a:t>sourceof.net</a:t>
            </a:r>
            <a:br>
              <a:rPr lang="en-US" dirty="0"/>
            </a:br>
            <a:r>
              <a:rPr lang="en-US" dirty="0"/>
              <a:t>fuget.org</a:t>
            </a:r>
          </a:p>
        </p:txBody>
      </p:sp>
    </p:spTree>
    <p:extLst>
      <p:ext uri="{BB962C8B-B14F-4D97-AF65-F5344CB8AC3E}">
        <p14:creationId xmlns:p14="http://schemas.microsoft.com/office/powerpoint/2010/main" val="13846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192-D068-46A3-BCBF-8AFBD14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465849"/>
            <a:ext cx="10010687" cy="1846659"/>
          </a:xfrm>
        </p:spPr>
        <p:txBody>
          <a:bodyPr anchor="ctr"/>
          <a:lstStyle/>
          <a:p>
            <a:r>
              <a:rPr lang="en-US" dirty="0"/>
              <a:t>5.	</a:t>
            </a:r>
            <a:r>
              <a:rPr lang="en-US" dirty="0" err="1"/>
              <a:t>Directory.Build.props</a:t>
            </a:r>
            <a:r>
              <a:rPr lang="en-US" dirty="0"/>
              <a:t> 	</a:t>
            </a:r>
            <a:r>
              <a:rPr lang="en-US" dirty="0" err="1"/>
              <a:t>Directory.Build.targets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9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D0D3-C07B-4569-B02A-BC9976147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51355"/>
          </a:xfrm>
        </p:spPr>
        <p:txBody>
          <a:bodyPr/>
          <a:lstStyle/>
          <a:p>
            <a:r>
              <a:rPr lang="en-US" b="1" dirty="0"/>
              <a:t>DO</a:t>
            </a:r>
            <a:r>
              <a:rPr lang="en-US" dirty="0"/>
              <a:t> follow the API Design Guidelines</a:t>
            </a:r>
          </a:p>
          <a:p>
            <a:r>
              <a:rPr lang="en-US" b="1" dirty="0"/>
              <a:t>DO</a:t>
            </a:r>
            <a:r>
              <a:rPr lang="en-US" dirty="0"/>
              <a:t> target .NET Standard 2.0</a:t>
            </a:r>
          </a:p>
          <a:p>
            <a:r>
              <a:rPr lang="en-US" b="1" dirty="0"/>
              <a:t>CONSIDER</a:t>
            </a:r>
            <a:r>
              <a:rPr lang="en-US" dirty="0"/>
              <a:t> using multi-targeting to allow for platform-specific code</a:t>
            </a:r>
          </a:p>
          <a:p>
            <a:pPr lvl="1"/>
            <a:r>
              <a:rPr lang="en-US" b="1" dirty="0"/>
              <a:t>CONSIDER</a:t>
            </a:r>
            <a:r>
              <a:rPr lang="en-US" dirty="0"/>
              <a:t> dual-targeting for .NET Framework 4.6.1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use NuGet for packaging multi-targeted libraries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throw </a:t>
            </a:r>
            <a:r>
              <a:rPr lang="en-US" dirty="0" err="1"/>
              <a:t>PlatformNotSupportedException</a:t>
            </a:r>
            <a:r>
              <a:rPr lang="en-US" dirty="0"/>
              <a:t> for unsupported APIs</a:t>
            </a:r>
          </a:p>
          <a:p>
            <a:pPr lvl="1"/>
            <a:r>
              <a:rPr lang="en-US" b="1" dirty="0"/>
              <a:t>CONSIDER</a:t>
            </a:r>
            <a:r>
              <a:rPr lang="en-US" dirty="0"/>
              <a:t> offering capability APIs so that consumers can check upfront</a:t>
            </a:r>
          </a:p>
          <a:p>
            <a:r>
              <a:rPr lang="en-US" b="1" dirty="0"/>
              <a:t>DO</a:t>
            </a:r>
            <a:r>
              <a:rPr lang="en-US" dirty="0"/>
              <a:t> strong name your libraries</a:t>
            </a:r>
          </a:p>
          <a:p>
            <a:pPr lvl="1"/>
            <a:r>
              <a:rPr lang="en-US" b="1" dirty="0"/>
              <a:t>AVOID</a:t>
            </a:r>
            <a:r>
              <a:rPr lang="en-US" dirty="0"/>
              <a:t> if your library can’t be used on .NET Framework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check in the public &amp; private key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29A5D-7D0D-48A6-BA17-FA5E21B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680638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788FB1-A766-426C-9005-C3337349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https://aka.ms/netstandardFaq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https://aka.ms/netstandardDocs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BD6-65F4-4155-B458-682E75F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A88C0-C4DB-4000-85C1-AA0B4FEA2A25}"/>
              </a:ext>
            </a:extLst>
          </p:cNvPr>
          <p:cNvGrpSpPr/>
          <p:nvPr/>
        </p:nvGrpSpPr>
        <p:grpSpPr>
          <a:xfrm>
            <a:off x="445509" y="1534097"/>
            <a:ext cx="5266988" cy="1446550"/>
            <a:chOff x="722536" y="3657443"/>
            <a:chExt cx="5266988" cy="1446550"/>
          </a:xfrm>
        </p:grpSpPr>
        <p:pic>
          <p:nvPicPr>
            <p:cNvPr id="1026" name="Picture 2" descr="Immo Landwerth">
              <a:extLst>
                <a:ext uri="{FF2B5EF4-FFF2-40B4-BE49-F238E27FC236}">
                  <a16:creationId xmlns:a16="http://schemas.microsoft.com/office/drawing/2014/main" id="{D3439384-CCC9-4078-AFE6-93D5178D14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36" y="3657443"/>
              <a:ext cx="1446550" cy="14465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13E1B-08D3-45A0-ABD6-717E95DBF3CA}"/>
                </a:ext>
              </a:extLst>
            </p:cNvPr>
            <p:cNvSpPr txBox="1"/>
            <p:nvPr/>
          </p:nvSpPr>
          <p:spPr>
            <a:xfrm>
              <a:off x="2169086" y="3657443"/>
              <a:ext cx="3820438" cy="1446550"/>
            </a:xfrm>
            <a:prstGeom prst="rect">
              <a:avLst/>
            </a:prstGeom>
            <a:noFill/>
            <a:ln w="28575">
              <a:solidFill>
                <a:srgbClr val="151628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Immo Landwerth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@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terrajobst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immol@microsoft.com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A83179-0EEB-4185-8AF1-F69E7D52B151}"/>
                </a:ext>
              </a:extLst>
            </p:cNvPr>
            <p:cNvSpPr/>
            <p:nvPr/>
          </p:nvSpPr>
          <p:spPr bwMode="auto">
            <a:xfrm>
              <a:off x="722536" y="3657443"/>
              <a:ext cx="1446550" cy="1446550"/>
            </a:xfrm>
            <a:prstGeom prst="rect">
              <a:avLst/>
            </a:prstGeom>
            <a:noFill/>
            <a:ln w="28575">
              <a:solidFill>
                <a:srgbClr val="231F2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492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build documentation?</a:t>
            </a:r>
          </a:p>
          <a:p>
            <a:r>
              <a:rPr lang="en-US" dirty="0"/>
              <a:t>How to build NuGet packages?</a:t>
            </a:r>
          </a:p>
          <a:p>
            <a:r>
              <a:rPr lang="en-US" dirty="0"/>
              <a:t>Why would I target .NET Core instead of .NET Standard?</a:t>
            </a:r>
          </a:p>
          <a:p>
            <a:r>
              <a:rPr lang="en-US" dirty="0"/>
              <a:t>Why is it worth targeting 2.0 if you already target 1.x?</a:t>
            </a:r>
          </a:p>
          <a:p>
            <a:r>
              <a:rPr lang="en-US" dirty="0"/>
              <a:t>Will .NET Standard 2.1 be supported on .NET Core 2.1+?</a:t>
            </a:r>
          </a:p>
          <a:p>
            <a:r>
              <a:rPr lang="en-US" dirty="0"/>
              <a:t>Will .NET Standard 2.1 be supported on .NET Framework?</a:t>
            </a:r>
          </a:p>
          <a:p>
            <a:r>
              <a:rPr lang="en-US" dirty="0"/>
              <a:t>Why is cross-referencing problematic and when should you use it?</a:t>
            </a:r>
          </a:p>
          <a:p>
            <a:r>
              <a:rPr lang="en-US" dirty="0"/>
              <a:t>What are the differences between package version, assembly version, assembly file version and product version? When should I increment what?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37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56143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713C7-43EE-46CE-8130-DB8DFDBFE869}"/>
              </a:ext>
            </a:extLst>
          </p:cNvPr>
          <p:cNvSpPr txBox="1"/>
          <p:nvPr/>
        </p:nvSpPr>
        <p:spPr>
          <a:xfrm>
            <a:off x="908444" y="5818539"/>
            <a:ext cx="10375111" cy="627864"/>
          </a:xfrm>
          <a:prstGeom prst="rect">
            <a:avLst/>
          </a:prstGeom>
          <a:solidFill>
            <a:srgbClr val="0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dotnet new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classlib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-o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My.Class.Library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391407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4531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.NET Standard?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21"/>
          </a:xfrm>
        </p:spPr>
        <p:txBody>
          <a:bodyPr/>
          <a:lstStyle/>
          <a:p>
            <a:r>
              <a:rPr lang="en-US" dirty="0"/>
              <a:t>Anybody can propose API additions</a:t>
            </a:r>
          </a:p>
          <a:p>
            <a:r>
              <a:rPr lang="en-US" dirty="0"/>
              <a:t>The review board approves the API</a:t>
            </a:r>
          </a:p>
          <a:p>
            <a:pPr lvl="1"/>
            <a:r>
              <a:rPr lang="en-US" dirty="0"/>
              <a:t>Has representatives from the .NET Foundation, Microsoft, Xamarin/Mono, &amp; Unity</a:t>
            </a:r>
          </a:p>
          <a:p>
            <a:r>
              <a:rPr lang="en-US" dirty="0"/>
              <a:t>Acceptance requires</a:t>
            </a:r>
          </a:p>
          <a:p>
            <a:pPr lvl="1"/>
            <a:r>
              <a:rPr lang="en-US" dirty="0"/>
              <a:t>A stable implementation that is shipped in at least one .NET implementation</a:t>
            </a:r>
          </a:p>
          <a:p>
            <a:pPr lvl="1"/>
            <a:r>
              <a:rPr lang="en-US" dirty="0"/>
              <a:t>Sponsorship from a board member</a:t>
            </a:r>
          </a:p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9DE9D-9916-4917-B29C-CA1679C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17200"/>
          </a:xfrm>
        </p:spPr>
        <p:txBody>
          <a:bodyPr/>
          <a:lstStyle/>
          <a:p>
            <a:r>
              <a:rPr lang="en-US" dirty="0"/>
              <a:t>Using platform-specific APIs from .NET Standard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70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http://purl.org/dc/elements/1.1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1889</Words>
  <Application>Microsoft Office PowerPoint</Application>
  <PresentationFormat>Widescreen</PresentationFormat>
  <Paragraphs>347</Paragraphs>
  <Slides>36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Righteous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Building great libraries using .NET Standard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Using platform-specific APIs from .NET Standard </vt:lpstr>
      <vt:lpstr>Windows Compatibility Pack</vt:lpstr>
      <vt:lpstr>Detecting usage of unsupported APIs</vt:lpstr>
      <vt:lpstr>1. Using the Window  Compatibility Pack </vt:lpstr>
      <vt:lpstr>2. Building for multiple  platforms</vt:lpstr>
      <vt:lpstr>Demo Script</vt:lpstr>
      <vt:lpstr>Multi-Targeting Best Practices</vt:lpstr>
      <vt:lpstr>.NET Standard &amp; .NET Framework</vt:lpstr>
      <vt:lpstr>Sorry.</vt:lpstr>
      <vt:lpstr>Strong naming</vt:lpstr>
      <vt:lpstr>Strong naming</vt:lpstr>
      <vt:lpstr>Binding redirects</vt:lpstr>
      <vt:lpstr>3. Automatic Binding  Redirects</vt:lpstr>
      <vt:lpstr>Versioning</vt:lpstr>
      <vt:lpstr>Versioning</vt:lpstr>
      <vt:lpstr>4. GitVersion</vt:lpstr>
      <vt:lpstr>Tips &amp; Tricks</vt:lpstr>
      <vt:lpstr>apisof.net source.dot.net sourceof.net fuget.org</vt:lpstr>
      <vt:lpstr>5. Directory.Build.props  Directory.Build.targets</vt:lpstr>
      <vt:lpstr>Best Practices</vt:lpstr>
      <vt:lpstr>Q &amp; A</vt:lpstr>
      <vt:lpstr>Likely questions</vt:lpstr>
      <vt:lpstr>PowerPoint Presentation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Immo Landwerth</cp:lastModifiedBy>
  <cp:revision>1</cp:revision>
  <dcterms:created xsi:type="dcterms:W3CDTF">2018-01-09T22:22:16Z</dcterms:created>
  <dcterms:modified xsi:type="dcterms:W3CDTF">2018-09-12T19:48:23Z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