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1"/>
  </p:notesMasterIdLst>
  <p:sldIdLst>
    <p:sldId id="256" r:id="rId5"/>
    <p:sldId id="257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76966" autoAdjust="0"/>
  </p:normalViewPr>
  <p:slideViewPr>
    <p:cSldViewPr snapToGrid="0">
      <p:cViewPr varScale="1">
        <p:scale>
          <a:sx n="109" d="100"/>
          <a:sy n="109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</TotalTime>
  <Words>13</Words>
  <Application>Microsoft Office PowerPoint</Application>
  <PresentationFormat>Widescreen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Title</vt:lpstr>
      <vt:lpstr>PowerPoint Presentation</vt:lpstr>
      <vt:lpstr>PowerPoint Presentation</vt:lpstr>
      <vt:lpstr>Demo intro slide</vt:lpstr>
      <vt:lpstr>Code Sample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2</cp:revision>
  <dcterms:created xsi:type="dcterms:W3CDTF">2018-01-09T22:22:16Z</dcterms:created>
  <dcterms:modified xsi:type="dcterms:W3CDTF">2018-08-22T23:22:50Z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