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2"/>
  </p:notesMasterIdLst>
  <p:sldIdLst>
    <p:sldId id="256" r:id="rId5"/>
    <p:sldId id="257" r:id="rId6"/>
    <p:sldId id="306" r:id="rId7"/>
    <p:sldId id="264" r:id="rId8"/>
    <p:sldId id="273" r:id="rId9"/>
    <p:sldId id="260" r:id="rId10"/>
    <p:sldId id="263" r:id="rId11"/>
    <p:sldId id="298" r:id="rId12"/>
    <p:sldId id="299" r:id="rId13"/>
    <p:sldId id="301" r:id="rId14"/>
    <p:sldId id="300" r:id="rId15"/>
    <p:sldId id="302" r:id="rId16"/>
    <p:sldId id="261" r:id="rId17"/>
    <p:sldId id="303" r:id="rId18"/>
    <p:sldId id="304" r:id="rId19"/>
    <p:sldId id="30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6"/>
            <p14:sldId id="264"/>
            <p14:sldId id="273"/>
            <p14:sldId id="260"/>
            <p14:sldId id="263"/>
            <p14:sldId id="298"/>
            <p14:sldId id="299"/>
            <p14:sldId id="301"/>
            <p14:sldId id="300"/>
            <p14:sldId id="302"/>
            <p14:sldId id="261"/>
            <p14:sldId id="303"/>
            <p14:sldId id="304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DEB0-3ADD-4B3F-ABB0-AC54D0FECA5F}" v="97" dt="2019-09-24T21:57:1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6716" autoAdjust="0"/>
  </p:normalViewPr>
  <p:slideViewPr>
    <p:cSldViewPr snapToGrid="0">
      <p:cViewPr varScale="1">
        <p:scale>
          <a:sx n="124" d="100"/>
          <a:sy n="12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Matskas" userId="2b548a1b-e0ab-49b8-a683-ebd48b4e7142" providerId="ADAL" clId="{0C2ADEB0-3ADD-4B3F-ABB0-AC54D0FECA5F}"/>
    <pc:docChg chg="custSel addSld modSld sldOrd modSection">
      <pc:chgData name="Christos Matskas" userId="2b548a1b-e0ab-49b8-a683-ebd48b4e7142" providerId="ADAL" clId="{0C2ADEB0-3ADD-4B3F-ABB0-AC54D0FECA5F}" dt="2019-09-24T21:57:19.800" v="425" actId="1076"/>
      <pc:docMkLst>
        <pc:docMk/>
      </pc:docMkLst>
      <pc:sldChg chg="modSp mod">
        <pc:chgData name="Christos Matskas" userId="2b548a1b-e0ab-49b8-a683-ebd48b4e7142" providerId="ADAL" clId="{0C2ADEB0-3ADD-4B3F-ABB0-AC54D0FECA5F}" dt="2019-09-24T21:57:19.800" v="425" actId="1076"/>
        <pc:sldMkLst>
          <pc:docMk/>
          <pc:sldMk cId="477504486" sldId="257"/>
        </pc:sldMkLst>
        <pc:spChg chg="mod">
          <ac:chgData name="Christos Matskas" userId="2b548a1b-e0ab-49b8-a683-ebd48b4e7142" providerId="ADAL" clId="{0C2ADEB0-3ADD-4B3F-ABB0-AC54D0FECA5F}" dt="2019-09-22T22:40:58.892" v="0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Christos Matskas" userId="2b548a1b-e0ab-49b8-a683-ebd48b4e7142" providerId="ADAL" clId="{0C2ADEB0-3ADD-4B3F-ABB0-AC54D0FECA5F}" dt="2019-09-24T21:57:19.800" v="425" actId="1076"/>
          <ac:spMkLst>
            <pc:docMk/>
            <pc:sldMk cId="477504486" sldId="257"/>
            <ac:spMk id="3" creationId="{2BA8E374-5793-40F2-A7B7-2D8AB053A278}"/>
          </ac:spMkLst>
        </pc:spChg>
      </pc:sldChg>
      <pc:sldChg chg="addSp ord">
        <pc:chgData name="Christos Matskas" userId="2b548a1b-e0ab-49b8-a683-ebd48b4e7142" providerId="ADAL" clId="{0C2ADEB0-3ADD-4B3F-ABB0-AC54D0FECA5F}" dt="2019-09-22T22:55:19.773" v="16"/>
        <pc:sldMkLst>
          <pc:docMk/>
          <pc:sldMk cId="3869674650" sldId="260"/>
        </pc:sldMkLst>
        <pc:spChg chg="add">
          <ac:chgData name="Christos Matskas" userId="2b548a1b-e0ab-49b8-a683-ebd48b4e7142" providerId="ADAL" clId="{0C2ADEB0-3ADD-4B3F-ABB0-AC54D0FECA5F}" dt="2019-09-22T22:55:19.773" v="16"/>
          <ac:spMkLst>
            <pc:docMk/>
            <pc:sldMk cId="3869674650" sldId="260"/>
            <ac:spMk id="3" creationId="{F110D5C5-A736-4561-A8B4-ACDFC94DE429}"/>
          </ac:spMkLst>
        </pc:spChg>
      </pc:sldChg>
      <pc:sldChg chg="addSp modSp mod">
        <pc:chgData name="Christos Matskas" userId="2b548a1b-e0ab-49b8-a683-ebd48b4e7142" providerId="ADAL" clId="{0C2ADEB0-3ADD-4B3F-ABB0-AC54D0FECA5F}" dt="2019-09-24T17:04:24.809" v="337" actId="20577"/>
        <pc:sldMkLst>
          <pc:docMk/>
          <pc:sldMk cId="1725036062" sldId="262"/>
        </pc:sldMkLst>
        <pc:spChg chg="mod">
          <ac:chgData name="Christos Matskas" userId="2b548a1b-e0ab-49b8-a683-ebd48b4e7142" providerId="ADAL" clId="{0C2ADEB0-3ADD-4B3F-ABB0-AC54D0FECA5F}" dt="2019-09-22T23:32:57.778" v="32"/>
          <ac:spMkLst>
            <pc:docMk/>
            <pc:sldMk cId="1725036062" sldId="262"/>
            <ac:spMk id="2" creationId="{584AA7D0-2347-4019-A2A1-9874E0010DE0}"/>
          </ac:spMkLst>
        </pc:spChg>
        <pc:spChg chg="add mod">
          <ac:chgData name="Christos Matskas" userId="2b548a1b-e0ab-49b8-a683-ebd48b4e7142" providerId="ADAL" clId="{0C2ADEB0-3ADD-4B3F-ABB0-AC54D0FECA5F}" dt="2019-09-24T17:04:24.809" v="337" actId="20577"/>
          <ac:spMkLst>
            <pc:docMk/>
            <pc:sldMk cId="1725036062" sldId="262"/>
            <ac:spMk id="3" creationId="{8D6F28DC-7126-48AA-BA9C-70BAFF8B3C73}"/>
          </ac:spMkLst>
        </pc:spChg>
      </pc:sldChg>
      <pc:sldChg chg="addSp delSp modSp setBg">
        <pc:chgData name="Christos Matskas" userId="2b548a1b-e0ab-49b8-a683-ebd48b4e7142" providerId="ADAL" clId="{0C2ADEB0-3ADD-4B3F-ABB0-AC54D0FECA5F}" dt="2019-09-22T23:46:13.245" v="58" actId="207"/>
        <pc:sldMkLst>
          <pc:docMk/>
          <pc:sldMk cId="1507861551" sldId="263"/>
        </pc:sldMkLst>
        <pc:spChg chg="mod">
          <ac:chgData name="Christos Matskas" userId="2b548a1b-e0ab-49b8-a683-ebd48b4e7142" providerId="ADAL" clId="{0C2ADEB0-3ADD-4B3F-ABB0-AC54D0FECA5F}" dt="2019-09-22T23:46:13.245" v="58" actId="20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Christos Matskas" userId="2b548a1b-e0ab-49b8-a683-ebd48b4e7142" providerId="ADAL" clId="{0C2ADEB0-3ADD-4B3F-ABB0-AC54D0FECA5F}" dt="2019-09-22T23:46:09.463" v="57" actId="207"/>
          <ac:spMkLst>
            <pc:docMk/>
            <pc:sldMk cId="1507861551" sldId="263"/>
            <ac:spMk id="3" creationId="{4D6FEFBB-5DFC-4490-BA6A-1BC45DEA5EC8}"/>
          </ac:spMkLst>
        </pc:spChg>
        <pc:spChg chg="add">
          <ac:chgData name="Christos Matskas" userId="2b548a1b-e0ab-49b8-a683-ebd48b4e7142" providerId="ADAL" clId="{0C2ADEB0-3ADD-4B3F-ABB0-AC54D0FECA5F}" dt="2019-09-22T22:42:42.167" v="2"/>
          <ac:spMkLst>
            <pc:docMk/>
            <pc:sldMk cId="1507861551" sldId="263"/>
            <ac:spMk id="4" creationId="{969169E4-17E3-4DF6-A9D8-A23CE5C9B821}"/>
          </ac:spMkLst>
        </pc:spChg>
        <pc:spChg chg="add">
          <ac:chgData name="Christos Matskas" userId="2b548a1b-e0ab-49b8-a683-ebd48b4e7142" providerId="ADAL" clId="{0C2ADEB0-3ADD-4B3F-ABB0-AC54D0FECA5F}" dt="2019-09-22T22:42:47.320" v="3"/>
          <ac:spMkLst>
            <pc:docMk/>
            <pc:sldMk cId="1507861551" sldId="263"/>
            <ac:spMk id="5" creationId="{8534A752-FF85-4717-B102-C1B29CA70034}"/>
          </ac:spMkLst>
        </pc:spChg>
        <pc:picChg chg="add">
          <ac:chgData name="Christos Matskas" userId="2b548a1b-e0ab-49b8-a683-ebd48b4e7142" providerId="ADAL" clId="{0C2ADEB0-3ADD-4B3F-ABB0-AC54D0FECA5F}" dt="2019-09-22T22:47:15.710" v="9"/>
          <ac:picMkLst>
            <pc:docMk/>
            <pc:sldMk cId="1507861551" sldId="263"/>
            <ac:picMk id="6" creationId="{29F4FE0C-535F-46E4-8536-F002E9C6D4EF}"/>
          </ac:picMkLst>
        </pc:picChg>
        <pc:picChg chg="add">
          <ac:chgData name="Christos Matskas" userId="2b548a1b-e0ab-49b8-a683-ebd48b4e7142" providerId="ADAL" clId="{0C2ADEB0-3ADD-4B3F-ABB0-AC54D0FECA5F}" dt="2019-09-22T22:52:29.432" v="10"/>
          <ac:picMkLst>
            <pc:docMk/>
            <pc:sldMk cId="1507861551" sldId="263"/>
            <ac:picMk id="7" creationId="{194D0F71-074A-40A4-A5B0-91F6B41741A9}"/>
          </ac:picMkLst>
        </pc:picChg>
        <pc:picChg chg="add del">
          <ac:chgData name="Christos Matskas" userId="2b548a1b-e0ab-49b8-a683-ebd48b4e7142" providerId="ADAL" clId="{0C2ADEB0-3ADD-4B3F-ABB0-AC54D0FECA5F}" dt="2019-09-22T22:43:01.052" v="4" actId="478"/>
          <ac:picMkLst>
            <pc:docMk/>
            <pc:sldMk cId="1507861551" sldId="263"/>
            <ac:picMk id="1026" creationId="{74D34EC1-134E-4209-BE29-B118616FEE21}"/>
          </ac:picMkLst>
        </pc:picChg>
      </pc:sldChg>
      <pc:sldChg chg="add setBg">
        <pc:chgData name="Christos Matskas" userId="2b548a1b-e0ab-49b8-a683-ebd48b4e7142" providerId="ADAL" clId="{0C2ADEB0-3ADD-4B3F-ABB0-AC54D0FECA5F}" dt="2019-09-22T22:43:58.398" v="6"/>
        <pc:sldMkLst>
          <pc:docMk/>
          <pc:sldMk cId="0" sldId="264"/>
        </pc:sldMkLst>
      </pc:sldChg>
      <pc:sldChg chg="add setBg">
        <pc:chgData name="Christos Matskas" userId="2b548a1b-e0ab-49b8-a683-ebd48b4e7142" providerId="ADAL" clId="{0C2ADEB0-3ADD-4B3F-ABB0-AC54D0FECA5F}" dt="2019-09-22T22:44:06.579" v="7"/>
        <pc:sldMkLst>
          <pc:docMk/>
          <pc:sldMk cId="0" sldId="273"/>
        </pc:sldMkLst>
      </pc:sldChg>
      <pc:sldChg chg="add">
        <pc:chgData name="Christos Matskas" userId="2b548a1b-e0ab-49b8-a683-ebd48b4e7142" providerId="ADAL" clId="{0C2ADEB0-3ADD-4B3F-ABB0-AC54D0FECA5F}" dt="2019-09-22T22:43:20.337" v="5"/>
        <pc:sldMkLst>
          <pc:docMk/>
          <pc:sldMk cId="3919700981" sldId="297"/>
        </pc:sldMkLst>
      </pc:sldChg>
      <pc:sldChg chg="addSp setBg">
        <pc:chgData name="Christos Matskas" userId="2b548a1b-e0ab-49b8-a683-ebd48b4e7142" providerId="ADAL" clId="{0C2ADEB0-3ADD-4B3F-ABB0-AC54D0FECA5F}" dt="2019-09-22T23:45:38.415" v="56"/>
        <pc:sldMkLst>
          <pc:docMk/>
          <pc:sldMk cId="472225555" sldId="298"/>
        </pc:sldMkLst>
        <pc:spChg chg="add">
          <ac:chgData name="Christos Matskas" userId="2b548a1b-e0ab-49b8-a683-ebd48b4e7142" providerId="ADAL" clId="{0C2ADEB0-3ADD-4B3F-ABB0-AC54D0FECA5F}" dt="2019-09-22T22:52:57.443" v="11"/>
          <ac:spMkLst>
            <pc:docMk/>
            <pc:sldMk cId="472225555" sldId="298"/>
            <ac:spMk id="4" creationId="{EC0B32F6-B506-440C-9A4A-2C37C6EBDDB7}"/>
          </ac:spMkLst>
        </pc:spChg>
        <pc:picChg chg="add">
          <ac:chgData name="Christos Matskas" userId="2b548a1b-e0ab-49b8-a683-ebd48b4e7142" providerId="ADAL" clId="{0C2ADEB0-3ADD-4B3F-ABB0-AC54D0FECA5F}" dt="2019-09-22T22:53:47.742" v="12"/>
          <ac:picMkLst>
            <pc:docMk/>
            <pc:sldMk cId="472225555" sldId="298"/>
            <ac:picMk id="5" creationId="{B039BBFE-B53C-42BA-869F-385DF48ABEC1}"/>
          </ac:picMkLst>
        </pc:picChg>
        <pc:picChg chg="add">
          <ac:chgData name="Christos Matskas" userId="2b548a1b-e0ab-49b8-a683-ebd48b4e7142" providerId="ADAL" clId="{0C2ADEB0-3ADD-4B3F-ABB0-AC54D0FECA5F}" dt="2019-09-22T22:54:01.374" v="13"/>
          <ac:picMkLst>
            <pc:docMk/>
            <pc:sldMk cId="472225555" sldId="298"/>
            <ac:picMk id="6" creationId="{D1D8C623-671C-4715-B27A-ECC000F5E929}"/>
          </ac:picMkLst>
        </pc:picChg>
        <pc:picChg chg="add">
          <ac:chgData name="Christos Matskas" userId="2b548a1b-e0ab-49b8-a683-ebd48b4e7142" providerId="ADAL" clId="{0C2ADEB0-3ADD-4B3F-ABB0-AC54D0FECA5F}" dt="2019-09-22T22:54:31.900" v="14"/>
          <ac:picMkLst>
            <pc:docMk/>
            <pc:sldMk cId="472225555" sldId="298"/>
            <ac:picMk id="7" creationId="{7648F05E-1AB7-42B5-B325-F19BABE605DA}"/>
          </ac:picMkLst>
        </pc:picChg>
      </pc:sldChg>
      <pc:sldChg chg="addSp modSp setBg modAnim">
        <pc:chgData name="Christos Matskas" userId="2b548a1b-e0ab-49b8-a683-ebd48b4e7142" providerId="ADAL" clId="{0C2ADEB0-3ADD-4B3F-ABB0-AC54D0FECA5F}" dt="2019-09-22T23:46:46.541" v="60" actId="207"/>
        <pc:sldMkLst>
          <pc:docMk/>
          <pc:sldMk cId="1949816691" sldId="299"/>
        </pc:sldMkLst>
        <pc:spChg chg="mod">
          <ac:chgData name="Christos Matskas" userId="2b548a1b-e0ab-49b8-a683-ebd48b4e7142" providerId="ADAL" clId="{0C2ADEB0-3ADD-4B3F-ABB0-AC54D0FECA5F}" dt="2019-09-22T23:46:46.541" v="60" actId="207"/>
          <ac:spMkLst>
            <pc:docMk/>
            <pc:sldMk cId="1949816691" sldId="299"/>
            <ac:spMk id="3" creationId="{65F4C58E-E99C-48B7-91BF-2D33288C8A1B}"/>
          </ac:spMkLst>
        </pc:spChg>
        <pc:picChg chg="add">
          <ac:chgData name="Christos Matskas" userId="2b548a1b-e0ab-49b8-a683-ebd48b4e7142" providerId="ADAL" clId="{0C2ADEB0-3ADD-4B3F-ABB0-AC54D0FECA5F}" dt="2019-09-22T23:00:41.584" v="17"/>
          <ac:picMkLst>
            <pc:docMk/>
            <pc:sldMk cId="1949816691" sldId="299"/>
            <ac:picMk id="4" creationId="{B734CD65-98B0-4128-9AB6-17844689843E}"/>
          </ac:picMkLst>
        </pc:picChg>
        <pc:picChg chg="add">
          <ac:chgData name="Christos Matskas" userId="2b548a1b-e0ab-49b8-a683-ebd48b4e7142" providerId="ADAL" clId="{0C2ADEB0-3ADD-4B3F-ABB0-AC54D0FECA5F}" dt="2019-09-22T23:01:14.141" v="18"/>
          <ac:picMkLst>
            <pc:docMk/>
            <pc:sldMk cId="1949816691" sldId="299"/>
            <ac:picMk id="5" creationId="{F192EFFA-6927-4E64-B14B-638B025AEC3A}"/>
          </ac:picMkLst>
        </pc:picChg>
        <pc:picChg chg="add">
          <ac:chgData name="Christos Matskas" userId="2b548a1b-e0ab-49b8-a683-ebd48b4e7142" providerId="ADAL" clId="{0C2ADEB0-3ADD-4B3F-ABB0-AC54D0FECA5F}" dt="2019-09-22T23:01:56.477" v="19"/>
          <ac:picMkLst>
            <pc:docMk/>
            <pc:sldMk cId="1949816691" sldId="299"/>
            <ac:picMk id="6" creationId="{9F4EF90F-3C83-4156-B128-54713E07231A}"/>
          </ac:picMkLst>
        </pc:picChg>
      </pc:sldChg>
      <pc:sldChg chg="addSp delSp modSp add mod setBg modAnim">
        <pc:chgData name="Christos Matskas" userId="2b548a1b-e0ab-49b8-a683-ebd48b4e7142" providerId="ADAL" clId="{0C2ADEB0-3ADD-4B3F-ABB0-AC54D0FECA5F}" dt="2019-09-24T16:38:54.751" v="219"/>
        <pc:sldMkLst>
          <pc:docMk/>
          <pc:sldMk cId="3737064904" sldId="300"/>
        </pc:sldMkLst>
        <pc:spChg chg="mod">
          <ac:chgData name="Christos Matskas" userId="2b548a1b-e0ab-49b8-a683-ebd48b4e7142" providerId="ADAL" clId="{0C2ADEB0-3ADD-4B3F-ABB0-AC54D0FECA5F}" dt="2019-09-22T23:47:07.529" v="63" actId="207"/>
          <ac:spMkLst>
            <pc:docMk/>
            <pc:sldMk cId="3737064904" sldId="300"/>
            <ac:spMk id="2" creationId="{9854F6B1-9A29-47D2-8AA6-EA9FFD02BA9D}"/>
          </ac:spMkLst>
        </pc:spChg>
        <pc:spChg chg="mod">
          <ac:chgData name="Christos Matskas" userId="2b548a1b-e0ab-49b8-a683-ebd48b4e7142" providerId="ADAL" clId="{0C2ADEB0-3ADD-4B3F-ABB0-AC54D0FECA5F}" dt="2019-09-22T23:47:03.753" v="62" actId="207"/>
          <ac:spMkLst>
            <pc:docMk/>
            <pc:sldMk cId="3737064904" sldId="300"/>
            <ac:spMk id="3" creationId="{4D6FEFBB-5DFC-4490-BA6A-1BC45DEA5EC8}"/>
          </ac:spMkLst>
        </pc:spChg>
        <pc:spChg chg="add mod">
          <ac:chgData name="Christos Matskas" userId="2b548a1b-e0ab-49b8-a683-ebd48b4e7142" providerId="ADAL" clId="{0C2ADEB0-3ADD-4B3F-ABB0-AC54D0FECA5F}" dt="2019-09-24T16:37:34.425" v="167" actId="20577"/>
          <ac:spMkLst>
            <pc:docMk/>
            <pc:sldMk cId="3737064904" sldId="300"/>
            <ac:spMk id="7" creationId="{766FE17F-648B-454E-AC92-77D928CBFD5F}"/>
          </ac:spMkLst>
        </pc:spChg>
        <pc:spChg chg="add del mod">
          <ac:chgData name="Christos Matskas" userId="2b548a1b-e0ab-49b8-a683-ebd48b4e7142" providerId="ADAL" clId="{0C2ADEB0-3ADD-4B3F-ABB0-AC54D0FECA5F}" dt="2019-09-22T23:39:53.005" v="47" actId="255"/>
          <ac:spMkLst>
            <pc:docMk/>
            <pc:sldMk cId="3737064904" sldId="300"/>
            <ac:spMk id="8" creationId="{3E7285FE-E532-40AA-A783-77F1BA68929F}"/>
          </ac:spMkLst>
        </pc:spChg>
        <pc:spChg chg="add del mod">
          <ac:chgData name="Christos Matskas" userId="2b548a1b-e0ab-49b8-a683-ebd48b4e7142" providerId="ADAL" clId="{0C2ADEB0-3ADD-4B3F-ABB0-AC54D0FECA5F}" dt="2019-09-22T23:36:27.255" v="37"/>
          <ac:spMkLst>
            <pc:docMk/>
            <pc:sldMk cId="3737064904" sldId="300"/>
            <ac:spMk id="9" creationId="{3C1D205A-3FD0-4003-BA2F-E3B056911CFC}"/>
          </ac:spMkLst>
        </pc:spChg>
        <pc:spChg chg="add mod">
          <ac:chgData name="Christos Matskas" userId="2b548a1b-e0ab-49b8-a683-ebd48b4e7142" providerId="ADAL" clId="{0C2ADEB0-3ADD-4B3F-ABB0-AC54D0FECA5F}" dt="2019-09-24T16:38:54.751" v="219"/>
          <ac:spMkLst>
            <pc:docMk/>
            <pc:sldMk cId="3737064904" sldId="300"/>
            <ac:spMk id="10" creationId="{892EDE0E-791D-46C0-8AB2-F29964C4527A}"/>
          </ac:spMkLst>
        </pc:spChg>
        <pc:spChg chg="add mod">
          <ac:chgData name="Christos Matskas" userId="2b548a1b-e0ab-49b8-a683-ebd48b4e7142" providerId="ADAL" clId="{0C2ADEB0-3ADD-4B3F-ABB0-AC54D0FECA5F}" dt="2019-09-22T23:40:14.628" v="49"/>
          <ac:spMkLst>
            <pc:docMk/>
            <pc:sldMk cId="3737064904" sldId="300"/>
            <ac:spMk id="11" creationId="{0E50A818-D134-42D9-B3D3-80F4372B9519}"/>
          </ac:spMkLst>
        </pc:spChg>
      </pc:sldChg>
      <pc:sldChg chg="add ord">
        <pc:chgData name="Christos Matskas" userId="2b548a1b-e0ab-49b8-a683-ebd48b4e7142" providerId="ADAL" clId="{0C2ADEB0-3ADD-4B3F-ABB0-AC54D0FECA5F}" dt="2019-09-24T17:03:09.733" v="225"/>
        <pc:sldMkLst>
          <pc:docMk/>
          <pc:sldMk cId="2499223998" sldId="301"/>
        </pc:sldMkLst>
      </pc:sldChg>
      <pc:sldChg chg="modSp mod setBg">
        <pc:chgData name="Christos Matskas" userId="2b548a1b-e0ab-49b8-a683-ebd48b4e7142" providerId="ADAL" clId="{0C2ADEB0-3ADD-4B3F-ABB0-AC54D0FECA5F}" dt="2019-09-24T16:39:54.980" v="222" actId="20577"/>
        <pc:sldMkLst>
          <pc:docMk/>
          <pc:sldMk cId="4166958878" sldId="302"/>
        </pc:sldMkLst>
        <pc:spChg chg="mod">
          <ac:chgData name="Christos Matskas" userId="2b548a1b-e0ab-49b8-a683-ebd48b4e7142" providerId="ADAL" clId="{0C2ADEB0-3ADD-4B3F-ABB0-AC54D0FECA5F}" dt="2019-09-24T16:39:54.980" v="222" actId="20577"/>
          <ac:spMkLst>
            <pc:docMk/>
            <pc:sldMk cId="4166958878" sldId="302"/>
            <ac:spMk id="11" creationId="{0E50A818-D134-42D9-B3D3-80F4372B9519}"/>
          </ac:spMkLst>
        </pc:spChg>
      </pc:sldChg>
      <pc:sldChg chg="addSp modSp add setBg">
        <pc:chgData name="Christos Matskas" userId="2b548a1b-e0ab-49b8-a683-ebd48b4e7142" providerId="ADAL" clId="{0C2ADEB0-3ADD-4B3F-ABB0-AC54D0FECA5F}" dt="2019-09-22T23:55:05.114" v="73"/>
        <pc:sldMkLst>
          <pc:docMk/>
          <pc:sldMk cId="1928279671" sldId="303"/>
        </pc:sldMkLst>
        <pc:spChg chg="mod">
          <ac:chgData name="Christos Matskas" userId="2b548a1b-e0ab-49b8-a683-ebd48b4e7142" providerId="ADAL" clId="{0C2ADEB0-3ADD-4B3F-ABB0-AC54D0FECA5F}" dt="2019-09-22T23:55:05.114" v="73"/>
          <ac:spMkLst>
            <pc:docMk/>
            <pc:sldMk cId="1928279671" sldId="303"/>
            <ac:spMk id="3" creationId="{4D6FEFBB-5DFC-4490-BA6A-1BC45DEA5EC8}"/>
          </ac:spMkLst>
        </pc:spChg>
        <pc:spChg chg="mod">
          <ac:chgData name="Christos Matskas" userId="2b548a1b-e0ab-49b8-a683-ebd48b4e7142" providerId="ADAL" clId="{0C2ADEB0-3ADD-4B3F-ABB0-AC54D0FECA5F}" dt="2019-09-22T23:52:11.529" v="72"/>
          <ac:spMkLst>
            <pc:docMk/>
            <pc:sldMk cId="1928279671" sldId="303"/>
            <ac:spMk id="8" creationId="{3E7285FE-E532-40AA-A783-77F1BA68929F}"/>
          </ac:spMkLst>
        </pc:spChg>
        <pc:picChg chg="add">
          <ac:chgData name="Christos Matskas" userId="2b548a1b-e0ab-49b8-a683-ebd48b4e7142" providerId="ADAL" clId="{0C2ADEB0-3ADD-4B3F-ABB0-AC54D0FECA5F}" dt="2019-09-22T23:49:00.798" v="69"/>
          <ac:picMkLst>
            <pc:docMk/>
            <pc:sldMk cId="1928279671" sldId="303"/>
            <ac:picMk id="9" creationId="{B58CFFA7-2202-4B2C-8B7E-1D10D7A268A5}"/>
          </ac:picMkLst>
        </pc:picChg>
      </pc:sldChg>
      <pc:sldChg chg="modSp">
        <pc:chgData name="Christos Matskas" userId="2b548a1b-e0ab-49b8-a683-ebd48b4e7142" providerId="ADAL" clId="{0C2ADEB0-3ADD-4B3F-ABB0-AC54D0FECA5F}" dt="2019-09-22T23:56:15.824" v="74"/>
        <pc:sldMkLst>
          <pc:docMk/>
          <pc:sldMk cId="2595739343" sldId="304"/>
        </pc:sldMkLst>
        <pc:spChg chg="mod">
          <ac:chgData name="Christos Matskas" userId="2b548a1b-e0ab-49b8-a683-ebd48b4e7142" providerId="ADAL" clId="{0C2ADEB0-3ADD-4B3F-ABB0-AC54D0FECA5F}" dt="2019-09-22T23:56:15.824" v="74"/>
          <ac:spMkLst>
            <pc:docMk/>
            <pc:sldMk cId="2595739343" sldId="304"/>
            <ac:spMk id="8" creationId="{3E7285FE-E532-40AA-A783-77F1BA68929F}"/>
          </ac:spMkLst>
        </pc:spChg>
      </pc:sldChg>
      <pc:sldChg chg="add">
        <pc:chgData name="Christos Matskas" userId="2b548a1b-e0ab-49b8-a683-ebd48b4e7142" providerId="ADAL" clId="{0C2ADEB0-3ADD-4B3F-ABB0-AC54D0FECA5F}" dt="2019-09-22T23:57:32.877" v="75"/>
        <pc:sldMkLst>
          <pc:docMk/>
          <pc:sldMk cId="3605436950" sldId="305"/>
        </pc:sldMkLst>
      </pc:sldChg>
      <pc:sldChg chg="modSp new mod ord">
        <pc:chgData name="Christos Matskas" userId="2b548a1b-e0ab-49b8-a683-ebd48b4e7142" providerId="ADAL" clId="{0C2ADEB0-3ADD-4B3F-ABB0-AC54D0FECA5F}" dt="2019-09-24T21:28:12.182" v="417" actId="20577"/>
        <pc:sldMkLst>
          <pc:docMk/>
          <pc:sldMk cId="1635048694" sldId="306"/>
        </pc:sldMkLst>
        <pc:spChg chg="mod">
          <ac:chgData name="Christos Matskas" userId="2b548a1b-e0ab-49b8-a683-ebd48b4e7142" providerId="ADAL" clId="{0C2ADEB0-3ADD-4B3F-ABB0-AC54D0FECA5F}" dt="2019-09-24T21:28:12.182" v="417" actId="20577"/>
          <ac:spMkLst>
            <pc:docMk/>
            <pc:sldMk cId="1635048694" sldId="306"/>
            <ac:spMk id="2" creationId="{1E8AB0E6-C9C2-4351-A845-B25ECE246507}"/>
          </ac:spMkLst>
        </pc:spChg>
        <pc:spChg chg="mod">
          <ac:chgData name="Christos Matskas" userId="2b548a1b-e0ab-49b8-a683-ebd48b4e7142" providerId="ADAL" clId="{0C2ADEB0-3ADD-4B3F-ABB0-AC54D0FECA5F}" dt="2019-09-24T17:03:20.475" v="233" actId="20577"/>
          <ac:spMkLst>
            <pc:docMk/>
            <pc:sldMk cId="1635048694" sldId="306"/>
            <ac:spMk id="3" creationId="{BE9530E5-F1C2-4878-A331-25225D6497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Unity projects, we’ve added a few extras in the Tools for Unity…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 quick look at some of the work we’ve done recently that you can take advantage of when keeping things up to date.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latest 16.3 / 8.3 versions of VS and VSM include a subtle, but great feature of Unity-specific analyzers/diagnostics. </a:t>
            </a:r>
          </a:p>
          <a:p>
            <a:pPr marL="158750" indent="0">
              <a:buNone/>
            </a:pPr>
            <a:r>
              <a:rPr lang="en-US" dirty="0"/>
              <a:t>This comes directly from your feedback to improve refactoring options specific to Unity projects and suppress some of the generic C# diagnostics that don’t apply to Unity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c9d9b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c9d9b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82095a6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Unity works on 25+ platforms, giving developers the power to target and optimize their content and reach the widest possible audience 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Including Windows, Universal Windows Platform, Mac OS, Linux, iOS, tvOS, Android (ARM &amp; Intel X86), Android TV, FireOS, Xbox One, PlayStation 4, PlayStation Vita, Wii U, 3DS, Switch, WebGL, Gameroom (Facebook), SteamVR (PC &amp; Mac), Oculus, PSVR, Gear VR, Cardboard (Android, iOS), Daydream, Windows Mixed Reality, HoloLens, ARKit (Apple), ARCore (Google), Vuforia and Xiaomi.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982095a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Black">
  <p:cSld name="Blank - Black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unity-master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351" y="6073821"/>
            <a:ext cx="1055100" cy="5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5730226" y="6333135"/>
            <a:ext cx="731550" cy="525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8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ka.ms/first-unity-game" TargetMode="External"/><Relationship Id="rId4" Type="http://schemas.openxmlformats.org/officeDocument/2006/relationships/hyperlink" Target="https://aka.ms/learn-un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8575953" cy="2139688"/>
          </a:xfrm>
        </p:spPr>
        <p:txBody>
          <a:bodyPr/>
          <a:lstStyle/>
          <a:p>
            <a:r>
              <a:rPr lang="en-US" dirty="0"/>
              <a:t>Why Visual Studio or Visual Studio for Mac for game dev?</a:t>
            </a:r>
          </a:p>
        </p:txBody>
      </p:sp>
    </p:spTree>
    <p:extLst>
      <p:ext uri="{BB962C8B-B14F-4D97-AF65-F5344CB8AC3E}">
        <p14:creationId xmlns:p14="http://schemas.microsoft.com/office/powerpoint/2010/main" val="24992239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Google Shape;341;p34">
            <a:extLst>
              <a:ext uri="{FF2B5EF4-FFF2-40B4-BE49-F238E27FC236}">
                <a16:creationId xmlns:a16="http://schemas.microsoft.com/office/drawing/2014/main" id="{766FE17F-648B-454E-AC92-77D928CBFD5F}"/>
              </a:ext>
            </a:extLst>
          </p:cNvPr>
          <p:cNvSpPr txBox="1">
            <a:spLocks/>
          </p:cNvSpPr>
          <p:nvPr/>
        </p:nvSpPr>
        <p:spPr>
          <a:xfrm>
            <a:off x="483424" y="2715318"/>
            <a:ext cx="5177165" cy="457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Refactoring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+ .)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Go to Definition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+ click or F12)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Navigate to decompiled assemblies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Suggested variable names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Duplicate Line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E+ V )</a:t>
            </a:r>
          </a:p>
          <a:p>
            <a:pPr>
              <a:spcBef>
                <a:spcPts val="1333"/>
              </a:spcBef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E0E-791D-46C0-8AB2-F29964C4527A}"/>
              </a:ext>
            </a:extLst>
          </p:cNvPr>
          <p:cNvSpPr txBox="1"/>
          <p:nvPr/>
        </p:nvSpPr>
        <p:spPr>
          <a:xfrm>
            <a:off x="5660589" y="2612601"/>
            <a:ext cx="5245235" cy="41996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Multi-cursor mode (Ctrl + Alt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+ Option + click)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Global search (Ctrl + T)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 to Enclosing Block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 Studio Mac key bindings to Visual Studio on Windows 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4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1" y="2511823"/>
            <a:ext cx="5245235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IntelliCode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Visual Studio Live Share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Built-in source control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Real-time code analysis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A818-D134-42D9-B3D3-80F4372B9519}"/>
              </a:ext>
            </a:extLst>
          </p:cNvPr>
          <p:cNvSpPr txBox="1"/>
          <p:nvPr/>
        </p:nvSpPr>
        <p:spPr>
          <a:xfrm>
            <a:off x="5251939" y="2347658"/>
            <a:ext cx="6713796" cy="38595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.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editorConfig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  <a:sym typeface="Robot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CodeLens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Synchronize settings between devices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Custom screen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Light and Dark themes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88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and Visual Studio = 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5849046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IntelliCode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support for Unity API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Superior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 Project Explorer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Attach and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Quickly browse Unity documentation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CFFA7-2202-4B2C-8B7E-1D10D7A2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23" y="2810544"/>
            <a:ext cx="6307935" cy="2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16.3 + Visual Studio for Mac 8.3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10428812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Create C#, Shader, and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Enum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files directly in the Unity Project Explorer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Faster project reloading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Reduced attach time for debugging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Support for more unsafe code debugging options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Unity-specific analyzers and diagnostics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Suppress non-applicable C# diagnostics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739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54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 steps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F28DC-7126-48AA-BA9C-70BAFF8B3C73}"/>
              </a:ext>
            </a:extLst>
          </p:cNvPr>
          <p:cNvSpPr txBox="1"/>
          <p:nvPr/>
        </p:nvSpPr>
        <p:spPr>
          <a:xfrm>
            <a:off x="773723" y="1699846"/>
            <a:ext cx="10023231" cy="4158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Download Visual Studio or Visual Studio from Mac today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https://visualstudio.microsoft.com/download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Learning course on scripting with Unity and Visual Studio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hlinkClick r:id="rId4"/>
              </a:rPr>
              <a:t>https://aka.ms/learn-unity</a:t>
            </a:r>
            <a:endParaRPr lang="en-US" sz="3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Create your first game – Tic Tac Toe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https://aka.ms/first-unity-game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Awesome games with .NET, Visual Studio 2019 and Unity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Christos Matskas</a:t>
            </a:r>
          </a:p>
          <a:p>
            <a:r>
              <a:rPr lang="en-US" dirty="0"/>
              <a:t>Product Marketing Manager</a:t>
            </a:r>
          </a:p>
          <a:p>
            <a:r>
              <a:rPr lang="en-US" dirty="0"/>
              <a:t>@christosmatskas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AB0E6-C9C2-4351-A845-B25ECE246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What is Unity?</a:t>
            </a:r>
          </a:p>
          <a:p>
            <a:r>
              <a:rPr lang="en-US"/>
              <a:t>Getting Started</a:t>
            </a:r>
            <a:endParaRPr lang="en-US" dirty="0"/>
          </a:p>
          <a:p>
            <a:r>
              <a:rPr lang="en-US" dirty="0"/>
              <a:t>Why Visual Studio or Visual Studio for Mac?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What’s new in Visual Studio for Unity developers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530E5-F1C2-4878-A331-25225D6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5048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578825" y="1749219"/>
            <a:ext cx="6557400" cy="3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Unity is the </a:t>
            </a:r>
            <a:endParaRPr sz="48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most widely used </a:t>
            </a:r>
            <a:b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real-time 3D (RT3D) development platform</a:t>
            </a:r>
            <a: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5" title="Points scored"/>
          <p:cNvPicPr preferRelativeResize="0"/>
          <p:nvPr/>
        </p:nvPicPr>
        <p:blipFill rotWithShape="1">
          <a:blip r:embed="rId3">
            <a:alphaModFix/>
          </a:blip>
          <a:srcRect l="15348" r="16800"/>
          <a:stretch/>
        </p:blipFill>
        <p:spPr>
          <a:xfrm rot="-7508126">
            <a:off x="1027737" y="2083500"/>
            <a:ext cx="2858750" cy="26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175613" y="1225369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Unity 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175613" y="5514407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25"/>
          <p:cNvCxnSpPr/>
          <p:nvPr/>
        </p:nvCxnSpPr>
        <p:spPr>
          <a:xfrm>
            <a:off x="2410513" y="145427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5"/>
          <p:cNvCxnSpPr/>
          <p:nvPr/>
        </p:nvCxnSpPr>
        <p:spPr>
          <a:xfrm>
            <a:off x="2410513" y="487082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634350" y="636825"/>
            <a:ext cx="45898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</a:pPr>
            <a:r>
              <a:rPr lang="en" sz="255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Target and Optimize Content for 25+ Platforms</a:t>
            </a: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  <a:buClr>
                <a:schemeClr val="lt1"/>
              </a:buClr>
            </a:pP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759" y="4808340"/>
            <a:ext cx="9932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ii_logo_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0622" y="4884377"/>
            <a:ext cx="601600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descr="Platform_logos_HoloLen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065" y="2035555"/>
            <a:ext cx="4616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Platform_logos_Windows_slant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48" y="3010426"/>
            <a:ext cx="455600" cy="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 descr="Platform_logos_tvO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9497" y="2762039"/>
            <a:ext cx="748800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 descr="Platform_logos_iO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57650" y="2064503"/>
            <a:ext cx="414000" cy="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 descr="Platform_logos_PS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2911" y="2860414"/>
            <a:ext cx="648000" cy="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AndroidTV_logo_typ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0640" y="4063074"/>
            <a:ext cx="763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android_logo_ty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9957" y="2041703"/>
            <a:ext cx="512799" cy="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Platform_logos_Linux.png"/>
          <p:cNvPicPr preferRelativeResize="0"/>
          <p:nvPr/>
        </p:nvPicPr>
        <p:blipFill rotWithShape="1">
          <a:blip r:embed="rId12">
            <a:alphaModFix/>
          </a:blip>
          <a:srcRect l="19590" t="24248" r="22842" b="15145"/>
          <a:stretch/>
        </p:blipFill>
        <p:spPr>
          <a:xfrm>
            <a:off x="6318880" y="2084664"/>
            <a:ext cx="480401" cy="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Platform_logos_Xbox_On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79182" y="3765044"/>
            <a:ext cx="670400" cy="6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Platform_logos_WebG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0887" y="4763605"/>
            <a:ext cx="589200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GDC_slide_7_MSFT_Hololens_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07586" y="2137172"/>
            <a:ext cx="747200" cy="2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Cardboard_logo_stacked_2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46611" y="3998503"/>
            <a:ext cx="814001" cy="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descr="Daydream_logo_WHT.png"/>
          <p:cNvPicPr preferRelativeResize="0"/>
          <p:nvPr/>
        </p:nvPicPr>
        <p:blipFill rotWithShape="1">
          <a:blip r:embed="rId17">
            <a:alphaModFix/>
          </a:blip>
          <a:srcRect l="9687" t="11433" r="8284" b="12295"/>
          <a:stretch/>
        </p:blipFill>
        <p:spPr>
          <a:xfrm>
            <a:off x="7536495" y="4662987"/>
            <a:ext cx="672400" cy="46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 descr="Platform_logos_Playstation_VR_stack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13479" y="2697148"/>
            <a:ext cx="957600" cy="9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GDC_slide_7_Oculus_logo.png"/>
          <p:cNvPicPr preferRelativeResize="0"/>
          <p:nvPr/>
        </p:nvPicPr>
        <p:blipFill rotWithShape="1">
          <a:blip r:embed="rId19">
            <a:alphaModFix/>
          </a:blip>
          <a:srcRect r="3456" b="8029"/>
          <a:stretch/>
        </p:blipFill>
        <p:spPr>
          <a:xfrm>
            <a:off x="7320306" y="3041505"/>
            <a:ext cx="836002" cy="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descr="Platform_logos_PSvita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213154" y="3780849"/>
            <a:ext cx="692401" cy="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049430" y="4861008"/>
            <a:ext cx="836002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 descr="xiaomi_logo_type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48769" y="3030156"/>
            <a:ext cx="957599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3001" y="2017847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38750" y="4933095"/>
            <a:ext cx="1051600" cy="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201669" y="4043205"/>
            <a:ext cx="1051601" cy="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25968" y="4795731"/>
            <a:ext cx="480401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90925" y="3829334"/>
            <a:ext cx="747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 descr="Platform_logos_Apple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70971" y="2035572"/>
            <a:ext cx="439600" cy="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2743" y="2997449"/>
            <a:ext cx="1075731" cy="35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95298" y="3932024"/>
            <a:ext cx="976797" cy="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9163095" y="2007500"/>
            <a:ext cx="461600" cy="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110D5C5-A736-4561-A8B4-ACDFC94DE429}"/>
              </a:ext>
            </a:extLst>
          </p:cNvPr>
          <p:cNvSpPr txBox="1">
            <a:spLocks/>
          </p:cNvSpPr>
          <p:nvPr/>
        </p:nvSpPr>
        <p:spPr>
          <a:xfrm>
            <a:off x="682994" y="3429000"/>
            <a:ext cx="10515600" cy="150018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and install the tooling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the .NET Game Development workload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4FE0C-535F-46E4-8536-F002E9C6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7" y="3003481"/>
            <a:ext cx="816190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2924-279D-4471-922C-5B9F5F202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Installation via the Unity 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0B32F6-B506-440C-9A4A-2C37C6EBDDB7}"/>
              </a:ext>
            </a:extLst>
          </p:cNvPr>
          <p:cNvSpPr txBox="1">
            <a:spLocks/>
          </p:cNvSpPr>
          <p:nvPr/>
        </p:nvSpPr>
        <p:spPr>
          <a:xfrm>
            <a:off x="269238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BBFE-B53C-42BA-869F-385DF48A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" y="2216734"/>
            <a:ext cx="4325293" cy="2897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8F05E-1AB7-42B5-B325-F19BABE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91" y="3192651"/>
            <a:ext cx="7008532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5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4C58E-E99C-48B7-91BF-2D33288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Everything’s set correctly – game 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4CD65-98B0-4128-9AB6-17844689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1168545"/>
            <a:ext cx="5964865" cy="5339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EF90F-3C83-4156-B128-54713E07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181814"/>
            <a:ext cx="752380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463</Words>
  <Application>Microsoft Office PowerPoint</Application>
  <PresentationFormat>Widescreen</PresentationFormat>
  <Paragraphs>103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Roboto</vt:lpstr>
      <vt:lpstr>Segoe UI</vt:lpstr>
      <vt:lpstr>Segoe UI Light</vt:lpstr>
      <vt:lpstr>Times New Roman</vt:lpstr>
      <vt:lpstr>Wingdings</vt:lpstr>
      <vt:lpstr>Dotnet_Template</vt:lpstr>
      <vt:lpstr>PowerPoint Presentation</vt:lpstr>
      <vt:lpstr>Awesome games with .NET, Visual Studio 2019 and Unity 2019</vt:lpstr>
      <vt:lpstr>Agenda</vt:lpstr>
      <vt:lpstr>PowerPoint Presentation</vt:lpstr>
      <vt:lpstr>PowerPoint Presentation</vt:lpstr>
      <vt:lpstr>Getting Started</vt:lpstr>
      <vt:lpstr>Visual Studio users</vt:lpstr>
      <vt:lpstr>PowerPoint Presentation</vt:lpstr>
      <vt:lpstr>Everything’s set correctly – game  on</vt:lpstr>
      <vt:lpstr>Why Visual Studio or Visual Studio for Mac for game dev?</vt:lpstr>
      <vt:lpstr>Visual Studio ❤ Unity</vt:lpstr>
      <vt:lpstr>Visual Studio ❤ Unity</vt:lpstr>
      <vt:lpstr>Demo</vt:lpstr>
      <vt:lpstr>Unity and Visual Studio = 🔥</vt:lpstr>
      <vt:lpstr>Visual Studio 16.3 + Visual Studio for Mac 8.3</vt:lpstr>
      <vt:lpstr>Demo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Christos Matskas</cp:lastModifiedBy>
  <cp:revision>4</cp:revision>
  <dcterms:created xsi:type="dcterms:W3CDTF">2018-01-09T22:22:16Z</dcterms:created>
  <dcterms:modified xsi:type="dcterms:W3CDTF">2019-09-24T21:57:26Z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