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8"/>
  </p:notesMasterIdLst>
  <p:sldIdLst>
    <p:sldId id="256" r:id="rId5"/>
    <p:sldId id="257" r:id="rId6"/>
    <p:sldId id="265" r:id="rId7"/>
    <p:sldId id="263" r:id="rId8"/>
    <p:sldId id="260" r:id="rId9"/>
    <p:sldId id="268" r:id="rId10"/>
    <p:sldId id="270" r:id="rId11"/>
    <p:sldId id="269" r:id="rId12"/>
    <p:sldId id="261" r:id="rId13"/>
    <p:sldId id="274" r:id="rId14"/>
    <p:sldId id="275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5"/>
            <p14:sldId id="263"/>
            <p14:sldId id="260"/>
            <p14:sldId id="268"/>
            <p14:sldId id="270"/>
            <p14:sldId id="269"/>
            <p14:sldId id="261"/>
            <p14:sldId id="274"/>
            <p14:sldId id="275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2D91"/>
    <a:srgbClr val="E2068C"/>
    <a:srgbClr val="7FCC27"/>
    <a:srgbClr val="231F20"/>
    <a:srgbClr val="1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F6289-1135-42F2-A75F-F52E97854173}" v="642" dt="2019-10-01T14:38:4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625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Jolley" userId="e4c2753a250a814a" providerId="LiveId" clId="{B56F6289-1135-42F2-A75F-F52E97854173}"/>
    <pc:docChg chg="undo custSel addSld delSld modSld sldOrd modMainMaster modSection">
      <pc:chgData name="Mike Jolley" userId="e4c2753a250a814a" providerId="LiveId" clId="{B56F6289-1135-42F2-A75F-F52E97854173}" dt="2019-09-26T04:49:43.119" v="2874" actId="1076"/>
      <pc:docMkLst>
        <pc:docMk/>
      </pc:docMkLst>
      <pc:sldChg chg="addSp delSp">
        <pc:chgData name="Mike Jolley" userId="e4c2753a250a814a" providerId="LiveId" clId="{B56F6289-1135-42F2-A75F-F52E97854173}" dt="2019-09-24T03:06:01.908" v="1964"/>
        <pc:sldMkLst>
          <pc:docMk/>
          <pc:sldMk cId="866261365" sldId="256"/>
        </pc:sldMkLst>
        <pc:spChg chg="add del">
          <ac:chgData name="Mike Jolley" userId="e4c2753a250a814a" providerId="LiveId" clId="{B56F6289-1135-42F2-A75F-F52E97854173}" dt="2019-09-24T03:06:01.908" v="1964"/>
          <ac:spMkLst>
            <pc:docMk/>
            <pc:sldMk cId="866261365" sldId="256"/>
            <ac:spMk id="2" creationId="{46BB48C2-F693-4E6C-A065-17216BC9763F}"/>
          </ac:spMkLst>
        </pc:spChg>
      </pc:sldChg>
      <pc:sldChg chg="modSp">
        <pc:chgData name="Mike Jolley" userId="e4c2753a250a814a" providerId="LiveId" clId="{B56F6289-1135-42F2-A75F-F52E97854173}" dt="2019-09-17T02:05:38.934" v="143" actId="255"/>
        <pc:sldMkLst>
          <pc:docMk/>
          <pc:sldMk cId="477504486" sldId="257"/>
        </pc:sldMkLst>
        <pc:spChg chg="mod">
          <ac:chgData name="Mike Jolley" userId="e4c2753a250a814a" providerId="LiveId" clId="{B56F6289-1135-42F2-A75F-F52E97854173}" dt="2019-09-17T02:05:38.934" v="143" actId="255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Mike Jolley" userId="e4c2753a250a814a" providerId="LiveId" clId="{B56F6289-1135-42F2-A75F-F52E97854173}" dt="2019-09-17T02:05:26.519" v="139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modSp modNotesTx">
        <pc:chgData name="Mike Jolley" userId="e4c2753a250a814a" providerId="LiveId" clId="{B56F6289-1135-42F2-A75F-F52E97854173}" dt="2019-09-23T20:57:31.518" v="876" actId="20577"/>
        <pc:sldMkLst>
          <pc:docMk/>
          <pc:sldMk cId="3869674650" sldId="260"/>
        </pc:sldMkLst>
        <pc:spChg chg="mod">
          <ac:chgData name="Mike Jolley" userId="e4c2753a250a814a" providerId="LiveId" clId="{B56F6289-1135-42F2-A75F-F52E97854173}" dt="2019-09-23T20:48:01.927" v="540" actId="20577"/>
          <ac:spMkLst>
            <pc:docMk/>
            <pc:sldMk cId="3869674650" sldId="260"/>
            <ac:spMk id="2" creationId="{6F20504C-C15B-4B85-88CA-781AD4B14DC8}"/>
          </ac:spMkLst>
        </pc:spChg>
      </pc:sldChg>
      <pc:sldChg chg="modSp modNotesTx">
        <pc:chgData name="Mike Jolley" userId="e4c2753a250a814a" providerId="LiveId" clId="{B56F6289-1135-42F2-A75F-F52E97854173}" dt="2019-09-25T20:28:44.815" v="2447" actId="20577"/>
        <pc:sldMkLst>
          <pc:docMk/>
          <pc:sldMk cId="2859071109" sldId="261"/>
        </pc:sldMkLst>
        <pc:spChg chg="mod">
          <ac:chgData name="Mike Jolley" userId="e4c2753a250a814a" providerId="LiveId" clId="{B56F6289-1135-42F2-A75F-F52E97854173}" dt="2019-09-24T03:15:19.492" v="2312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addSp delSp modSp modAnim modNotesTx">
        <pc:chgData name="Mike Jolley" userId="e4c2753a250a814a" providerId="LiveId" clId="{B56F6289-1135-42F2-A75F-F52E97854173}" dt="2019-09-23T20:55:55.145" v="824" actId="20577"/>
        <pc:sldMkLst>
          <pc:docMk/>
          <pc:sldMk cId="1507861551" sldId="263"/>
        </pc:sldMkLst>
        <pc:spChg chg="mod">
          <ac:chgData name="Mike Jolley" userId="e4c2753a250a814a" providerId="LiveId" clId="{B56F6289-1135-42F2-A75F-F52E97854173}" dt="2019-09-23T20:50:58.327" v="58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Mike Jolley" userId="e4c2753a250a814a" providerId="LiveId" clId="{B56F6289-1135-42F2-A75F-F52E97854173}" dt="2019-09-23T20:33:04.955" v="163" actId="20577"/>
          <ac:spMkLst>
            <pc:docMk/>
            <pc:sldMk cId="1507861551" sldId="263"/>
            <ac:spMk id="3" creationId="{4D6FEFBB-5DFC-4490-BA6A-1BC45DEA5EC8}"/>
          </ac:spMkLst>
        </pc:spChg>
        <pc:grpChg chg="add mod">
          <ac:chgData name="Mike Jolley" userId="e4c2753a250a814a" providerId="LiveId" clId="{B56F6289-1135-42F2-A75F-F52E97854173}" dt="2019-09-23T20:38:27.512" v="319" actId="164"/>
          <ac:grpSpMkLst>
            <pc:docMk/>
            <pc:sldMk cId="1507861551" sldId="263"/>
            <ac:grpSpMk id="16" creationId="{BD4987A2-C705-4719-A679-F2B39C810AA3}"/>
          </ac:grpSpMkLst>
        </pc:grpChg>
        <pc:picChg chg="add del mod">
          <ac:chgData name="Mike Jolley" userId="e4c2753a250a814a" providerId="LiveId" clId="{B56F6289-1135-42F2-A75F-F52E97854173}" dt="2019-09-23T20:34:40.292" v="181"/>
          <ac:picMkLst>
            <pc:docMk/>
            <pc:sldMk cId="1507861551" sldId="263"/>
            <ac:picMk id="5" creationId="{75E9ADA9-280E-43DD-8CC1-870F2F8EE230}"/>
          </ac:picMkLst>
        </pc:picChg>
        <pc:picChg chg="add del mod">
          <ac:chgData name="Mike Jolley" userId="e4c2753a250a814a" providerId="LiveId" clId="{B56F6289-1135-42F2-A75F-F52E97854173}" dt="2019-09-23T20:35:17.900" v="185" actId="478"/>
          <ac:picMkLst>
            <pc:docMk/>
            <pc:sldMk cId="1507861551" sldId="263"/>
            <ac:picMk id="7" creationId="{4E14C70A-3195-4FA0-83C5-FBCD503D9F67}"/>
          </ac:picMkLst>
        </pc:picChg>
        <pc:picChg chg="add mod">
          <ac:chgData name="Mike Jolley" userId="e4c2753a250a814a" providerId="LiveId" clId="{B56F6289-1135-42F2-A75F-F52E97854173}" dt="2019-09-23T20:55:07.603" v="592" actId="1076"/>
          <ac:picMkLst>
            <pc:docMk/>
            <pc:sldMk cId="1507861551" sldId="263"/>
            <ac:picMk id="9" creationId="{5359730B-C6F8-4BA6-9AD5-379F290C1621}"/>
          </ac:picMkLst>
        </pc:picChg>
        <pc:picChg chg="add mod">
          <ac:chgData name="Mike Jolley" userId="e4c2753a250a814a" providerId="LiveId" clId="{B56F6289-1135-42F2-A75F-F52E97854173}" dt="2019-09-23T20:38:27.512" v="319" actId="164"/>
          <ac:picMkLst>
            <pc:docMk/>
            <pc:sldMk cId="1507861551" sldId="263"/>
            <ac:picMk id="11" creationId="{BC594F87-00AF-4A7A-9FCB-F018634AA514}"/>
          </ac:picMkLst>
        </pc:picChg>
        <pc:picChg chg="add mod">
          <ac:chgData name="Mike Jolley" userId="e4c2753a250a814a" providerId="LiveId" clId="{B56F6289-1135-42F2-A75F-F52E97854173}" dt="2019-09-23T20:38:27.512" v="319" actId="164"/>
          <ac:picMkLst>
            <pc:docMk/>
            <pc:sldMk cId="1507861551" sldId="263"/>
            <ac:picMk id="13" creationId="{4E760A5D-6104-423D-899A-6D77C5E1EFBE}"/>
          </ac:picMkLst>
        </pc:picChg>
        <pc:picChg chg="add mod">
          <ac:chgData name="Mike Jolley" userId="e4c2753a250a814a" providerId="LiveId" clId="{B56F6289-1135-42F2-A75F-F52E97854173}" dt="2019-09-23T20:38:44.802" v="325" actId="1076"/>
          <ac:picMkLst>
            <pc:docMk/>
            <pc:sldMk cId="1507861551" sldId="263"/>
            <ac:picMk id="15" creationId="{15DB7464-EA1C-4E61-88F7-C1B30EBF7ECB}"/>
          </ac:picMkLst>
        </pc:picChg>
      </pc:sldChg>
      <pc:sldChg chg="modSp add">
        <pc:chgData name="Mike Jolley" userId="e4c2753a250a814a" providerId="LiveId" clId="{B56F6289-1135-42F2-A75F-F52E97854173}" dt="2019-09-23T20:42:47.256" v="370" actId="20577"/>
        <pc:sldMkLst>
          <pc:docMk/>
          <pc:sldMk cId="2807999928" sldId="265"/>
        </pc:sldMkLst>
        <pc:spChg chg="mod">
          <ac:chgData name="Mike Jolley" userId="e4c2753a250a814a" providerId="LiveId" clId="{B56F6289-1135-42F2-A75F-F52E97854173}" dt="2019-09-23T20:42:47.256" v="370" actId="20577"/>
          <ac:spMkLst>
            <pc:docMk/>
            <pc:sldMk cId="2807999928" sldId="265"/>
            <ac:spMk id="2" creationId="{6F20504C-C15B-4B85-88CA-781AD4B14DC8}"/>
          </ac:spMkLst>
        </pc:spChg>
      </pc:sldChg>
      <pc:sldChg chg="addSp delSp modSp add modAnim modNotesTx">
        <pc:chgData name="Mike Jolley" userId="e4c2753a250a814a" providerId="LiveId" clId="{B56F6289-1135-42F2-A75F-F52E97854173}" dt="2019-09-26T04:49:39.725" v="2873"/>
        <pc:sldMkLst>
          <pc:docMk/>
          <pc:sldMk cId="1879712163" sldId="268"/>
        </pc:sldMkLst>
        <pc:spChg chg="mod">
          <ac:chgData name="Mike Jolley" userId="e4c2753a250a814a" providerId="LiveId" clId="{B56F6289-1135-42F2-A75F-F52E97854173}" dt="2019-09-23T22:07:56.679" v="1256" actId="20577"/>
          <ac:spMkLst>
            <pc:docMk/>
            <pc:sldMk cId="1879712163" sldId="268"/>
            <ac:spMk id="2" creationId="{5851AE03-DC6D-4B57-9324-7B5F8780AC8F}"/>
          </ac:spMkLst>
        </pc:spChg>
        <pc:spChg chg="mod">
          <ac:chgData name="Mike Jolley" userId="e4c2753a250a814a" providerId="LiveId" clId="{B56F6289-1135-42F2-A75F-F52E97854173}" dt="2019-09-23T21:43:25.788" v="1089"/>
          <ac:spMkLst>
            <pc:docMk/>
            <pc:sldMk cId="1879712163" sldId="268"/>
            <ac:spMk id="3" creationId="{82B57C47-5817-4FC5-9AB2-341966E9B886}"/>
          </ac:spMkLst>
        </pc:spChg>
        <pc:picChg chg="add del mod">
          <ac:chgData name="Mike Jolley" userId="e4c2753a250a814a" providerId="LiveId" clId="{B56F6289-1135-42F2-A75F-F52E97854173}" dt="2019-09-26T04:49:34.532" v="2871"/>
          <ac:picMkLst>
            <pc:docMk/>
            <pc:sldMk cId="1879712163" sldId="268"/>
            <ac:picMk id="5" creationId="{D15F619C-3142-4CD0-9B5F-CC8837781034}"/>
          </ac:picMkLst>
        </pc:picChg>
        <pc:picChg chg="add del mod">
          <ac:chgData name="Mike Jolley" userId="e4c2753a250a814a" providerId="LiveId" clId="{B56F6289-1135-42F2-A75F-F52E97854173}" dt="2019-09-26T04:49:35.426" v="2872"/>
          <ac:picMkLst>
            <pc:docMk/>
            <pc:sldMk cId="1879712163" sldId="268"/>
            <ac:picMk id="6" creationId="{F781762E-9CA4-4547-9AE0-577F5324BAD9}"/>
          </ac:picMkLst>
        </pc:picChg>
        <pc:picChg chg="add del mod">
          <ac:chgData name="Mike Jolley" userId="e4c2753a250a814a" providerId="LiveId" clId="{B56F6289-1135-42F2-A75F-F52E97854173}" dt="2019-09-23T22:49:48.344" v="1285"/>
          <ac:picMkLst>
            <pc:docMk/>
            <pc:sldMk cId="1879712163" sldId="268"/>
            <ac:picMk id="7" creationId="{625E226F-72FC-44C4-9CB8-8D370FEAAB57}"/>
          </ac:picMkLst>
        </pc:picChg>
        <pc:picChg chg="add">
          <ac:chgData name="Mike Jolley" userId="e4c2753a250a814a" providerId="LiveId" clId="{B56F6289-1135-42F2-A75F-F52E97854173}" dt="2019-09-26T04:49:39.725" v="2873"/>
          <ac:picMkLst>
            <pc:docMk/>
            <pc:sldMk cId="1879712163" sldId="268"/>
            <ac:picMk id="7" creationId="{A1298028-BAE3-4079-8B1B-0D2129A19596}"/>
          </ac:picMkLst>
        </pc:picChg>
        <pc:picChg chg="add del mod">
          <ac:chgData name="Mike Jolley" userId="e4c2753a250a814a" providerId="LiveId" clId="{B56F6289-1135-42F2-A75F-F52E97854173}" dt="2019-09-23T22:51:07.692" v="1299"/>
          <ac:picMkLst>
            <pc:docMk/>
            <pc:sldMk cId="1879712163" sldId="268"/>
            <ac:picMk id="9" creationId="{FAA97538-40C9-430B-9CA9-E709C7C9DF33}"/>
          </ac:picMkLst>
        </pc:picChg>
        <pc:picChg chg="add del mod">
          <ac:chgData name="Mike Jolley" userId="e4c2753a250a814a" providerId="LiveId" clId="{B56F6289-1135-42F2-A75F-F52E97854173}" dt="2019-09-23T22:58:43.048" v="1379"/>
          <ac:picMkLst>
            <pc:docMk/>
            <pc:sldMk cId="1879712163" sldId="268"/>
            <ac:picMk id="10" creationId="{9AE40858-73C8-4C51-B8C7-5A8A1A67784E}"/>
          </ac:picMkLst>
        </pc:picChg>
      </pc:sldChg>
      <pc:sldChg chg="addSp delSp modSp add modAnim modNotesTx">
        <pc:chgData name="Mike Jolley" userId="e4c2753a250a814a" providerId="LiveId" clId="{B56F6289-1135-42F2-A75F-F52E97854173}" dt="2019-09-26T04:49:43.119" v="2874" actId="1076"/>
        <pc:sldMkLst>
          <pc:docMk/>
          <pc:sldMk cId="1642906471" sldId="269"/>
        </pc:sldMkLst>
        <pc:spChg chg="mod">
          <ac:chgData name="Mike Jolley" userId="e4c2753a250a814a" providerId="LiveId" clId="{B56F6289-1135-42F2-A75F-F52E97854173}" dt="2019-09-25T20:42:54.108" v="2691" actId="20577"/>
          <ac:spMkLst>
            <pc:docMk/>
            <pc:sldMk cId="1642906471" sldId="269"/>
            <ac:spMk id="2" creationId="{5851AE03-DC6D-4B57-9324-7B5F8780AC8F}"/>
          </ac:spMkLst>
        </pc:spChg>
        <pc:spChg chg="mod">
          <ac:chgData name="Mike Jolley" userId="e4c2753a250a814a" providerId="LiveId" clId="{B56F6289-1135-42F2-A75F-F52E97854173}" dt="2019-09-24T00:36:22.601" v="1479" actId="20577"/>
          <ac:spMkLst>
            <pc:docMk/>
            <pc:sldMk cId="1642906471" sldId="269"/>
            <ac:spMk id="3" creationId="{82B57C47-5817-4FC5-9AB2-341966E9B886}"/>
          </ac:spMkLst>
        </pc:spChg>
        <pc:spChg chg="add mod">
          <ac:chgData name="Mike Jolley" userId="e4c2753a250a814a" providerId="LiveId" clId="{B56F6289-1135-42F2-A75F-F52E97854173}" dt="2019-09-24T00:37:17.963" v="1529" actId="255"/>
          <ac:spMkLst>
            <pc:docMk/>
            <pc:sldMk cId="1642906471" sldId="269"/>
            <ac:spMk id="4" creationId="{77EE0441-F6B1-4C3F-B524-584680DB0FA8}"/>
          </ac:spMkLst>
        </pc:spChg>
        <pc:spChg chg="add del mod">
          <ac:chgData name="Mike Jolley" userId="e4c2753a250a814a" providerId="LiveId" clId="{B56F6289-1135-42F2-A75F-F52E97854173}" dt="2019-09-24T02:36:25.537" v="1664"/>
          <ac:spMkLst>
            <pc:docMk/>
            <pc:sldMk cId="1642906471" sldId="269"/>
            <ac:spMk id="9" creationId="{6CB5BD8D-40A0-4E29-9057-9C2EB2C687C7}"/>
          </ac:spMkLst>
        </pc:spChg>
        <pc:spChg chg="add mod">
          <ac:chgData name="Mike Jolley" userId="e4c2753a250a814a" providerId="LiveId" clId="{B56F6289-1135-42F2-A75F-F52E97854173}" dt="2019-09-24T02:38:22.483" v="1694" actId="1076"/>
          <ac:spMkLst>
            <pc:docMk/>
            <pc:sldMk cId="1642906471" sldId="269"/>
            <ac:spMk id="10" creationId="{2C9EF81B-1BD5-45FA-AAF5-AEC9BFA7BB78}"/>
          </ac:spMkLst>
        </pc:spChg>
        <pc:picChg chg="del">
          <ac:chgData name="Mike Jolley" userId="e4c2753a250a814a" providerId="LiveId" clId="{B56F6289-1135-42F2-A75F-F52E97854173}" dt="2019-09-23T22:48:10.349" v="1274"/>
          <ac:picMkLst>
            <pc:docMk/>
            <pc:sldMk cId="1642906471" sldId="269"/>
            <ac:picMk id="5" creationId="{D15F619C-3142-4CD0-9B5F-CC8837781034}"/>
          </ac:picMkLst>
        </pc:picChg>
        <pc:picChg chg="add del mod">
          <ac:chgData name="Mike Jolley" userId="e4c2753a250a814a" providerId="LiveId" clId="{B56F6289-1135-42F2-A75F-F52E97854173}" dt="2019-09-23T22:57:56.864" v="1346"/>
          <ac:picMkLst>
            <pc:docMk/>
            <pc:sldMk cId="1642906471" sldId="269"/>
            <ac:picMk id="6" creationId="{9FA24411-367C-45A9-B051-F7210D313755}"/>
          </ac:picMkLst>
        </pc:picChg>
        <pc:picChg chg="add mod">
          <ac:chgData name="Mike Jolley" userId="e4c2753a250a814a" providerId="LiveId" clId="{B56F6289-1135-42F2-A75F-F52E97854173}" dt="2019-09-26T04:49:43.119" v="2874" actId="1076"/>
          <ac:picMkLst>
            <pc:docMk/>
            <pc:sldMk cId="1642906471" sldId="269"/>
            <ac:picMk id="7" creationId="{632042E1-BA74-4F97-B4D0-3190FF7DBA72}"/>
          </ac:picMkLst>
        </pc:picChg>
        <pc:picChg chg="add">
          <ac:chgData name="Mike Jolley" userId="e4c2753a250a814a" providerId="LiveId" clId="{B56F6289-1135-42F2-A75F-F52E97854173}" dt="2019-09-23T22:58:45.042" v="1380"/>
          <ac:picMkLst>
            <pc:docMk/>
            <pc:sldMk cId="1642906471" sldId="269"/>
            <ac:picMk id="8" creationId="{260453F8-465C-406D-98EE-ED269D524640}"/>
          </ac:picMkLst>
        </pc:picChg>
      </pc:sldChg>
      <pc:sldChg chg="modSp add">
        <pc:chgData name="Mike Jolley" userId="e4c2753a250a814a" providerId="LiveId" clId="{B56F6289-1135-42F2-A75F-F52E97854173}" dt="2019-09-23T23:06:40.779" v="1468" actId="255"/>
        <pc:sldMkLst>
          <pc:docMk/>
          <pc:sldMk cId="3480363866" sldId="270"/>
        </pc:sldMkLst>
        <pc:spChg chg="mod">
          <ac:chgData name="Mike Jolley" userId="e4c2753a250a814a" providerId="LiveId" clId="{B56F6289-1135-42F2-A75F-F52E97854173}" dt="2019-09-23T23:06:40.779" v="1468" actId="255"/>
          <ac:spMkLst>
            <pc:docMk/>
            <pc:sldMk cId="3480363866" sldId="270"/>
            <ac:spMk id="2" creationId="{6F20504C-C15B-4B85-88CA-781AD4B14DC8}"/>
          </ac:spMkLst>
        </pc:spChg>
      </pc:sldChg>
      <pc:sldChg chg="addSp delSp modSp add modNotesTx">
        <pc:chgData name="Mike Jolley" userId="e4c2753a250a814a" providerId="LiveId" clId="{B56F6289-1135-42F2-A75F-F52E97854173}" dt="2019-09-25T19:26:01.260" v="2418" actId="1076"/>
        <pc:sldMkLst>
          <pc:docMk/>
          <pc:sldMk cId="1805620762" sldId="273"/>
        </pc:sldMkLst>
        <pc:spChg chg="mod">
          <ac:chgData name="Mike Jolley" userId="e4c2753a250a814a" providerId="LiveId" clId="{B56F6289-1135-42F2-A75F-F52E97854173}" dt="2019-09-25T19:26:01.260" v="2418" actId="1076"/>
          <ac:spMkLst>
            <pc:docMk/>
            <pc:sldMk cId="1805620762" sldId="273"/>
            <ac:spMk id="2" creationId="{839C7298-752B-48BD-843F-683A22D59A7E}"/>
          </ac:spMkLst>
        </pc:spChg>
        <pc:spChg chg="mod">
          <ac:chgData name="Mike Jolley" userId="e4c2753a250a814a" providerId="LiveId" clId="{B56F6289-1135-42F2-A75F-F52E97854173}" dt="2019-09-25T19:25:59.086" v="2417" actId="1076"/>
          <ac:spMkLst>
            <pc:docMk/>
            <pc:sldMk cId="1805620762" sldId="273"/>
            <ac:spMk id="3" creationId="{2BA8E374-5793-40F2-A7B7-2D8AB053A278}"/>
          </ac:spMkLst>
        </pc:spChg>
        <pc:spChg chg="add del mod">
          <ac:chgData name="Mike Jolley" userId="e4c2753a250a814a" providerId="LiveId" clId="{B56F6289-1135-42F2-A75F-F52E97854173}" dt="2019-09-25T19:24:25.773" v="2368" actId="478"/>
          <ac:spMkLst>
            <pc:docMk/>
            <pc:sldMk cId="1805620762" sldId="273"/>
            <ac:spMk id="4" creationId="{A0F5CF61-DDBB-4F3F-ADE9-2DBCA7137631}"/>
          </ac:spMkLst>
        </pc:spChg>
      </pc:sldChg>
      <pc:sldChg chg="addSp delSp modSp add modAnim">
        <pc:chgData name="Mike Jolley" userId="e4c2753a250a814a" providerId="LiveId" clId="{B56F6289-1135-42F2-A75F-F52E97854173}" dt="2019-09-25T20:46:45.177" v="2749" actId="20577"/>
        <pc:sldMkLst>
          <pc:docMk/>
          <pc:sldMk cId="3950937769" sldId="274"/>
        </pc:sldMkLst>
        <pc:spChg chg="mod">
          <ac:chgData name="Mike Jolley" userId="e4c2753a250a814a" providerId="LiveId" clId="{B56F6289-1135-42F2-A75F-F52E97854173}" dt="2019-09-25T20:40:07.560" v="2495" actId="20577"/>
          <ac:spMkLst>
            <pc:docMk/>
            <pc:sldMk cId="3950937769" sldId="274"/>
            <ac:spMk id="2" creationId="{C445F53C-05B1-4DC1-80A4-F4E1B7783F5E}"/>
          </ac:spMkLst>
        </pc:spChg>
        <pc:spChg chg="add del mod">
          <ac:chgData name="Mike Jolley" userId="e4c2753a250a814a" providerId="LiveId" clId="{B56F6289-1135-42F2-A75F-F52E97854173}" dt="2019-09-25T20:41:06.343" v="2517" actId="47"/>
          <ac:spMkLst>
            <pc:docMk/>
            <pc:sldMk cId="3950937769" sldId="274"/>
            <ac:spMk id="3" creationId="{19187509-A717-478A-8161-6A3DA48A4742}"/>
          </ac:spMkLst>
        </pc:spChg>
        <pc:spChg chg="add mod">
          <ac:chgData name="Mike Jolley" userId="e4c2753a250a814a" providerId="LiveId" clId="{B56F6289-1135-42F2-A75F-F52E97854173}" dt="2019-09-25T20:46:38.457" v="2746" actId="20577"/>
          <ac:spMkLst>
            <pc:docMk/>
            <pc:sldMk cId="3950937769" sldId="274"/>
            <ac:spMk id="4" creationId="{8863D9E0-FAD7-4D88-9E63-C5A0C189A7F1}"/>
          </ac:spMkLst>
        </pc:spChg>
        <pc:spChg chg="add del mod">
          <ac:chgData name="Mike Jolley" userId="e4c2753a250a814a" providerId="LiveId" clId="{B56F6289-1135-42F2-A75F-F52E97854173}" dt="2019-09-25T20:44:43.472" v="2718"/>
          <ac:spMkLst>
            <pc:docMk/>
            <pc:sldMk cId="3950937769" sldId="274"/>
            <ac:spMk id="5" creationId="{59F76B78-BD73-4A2B-8204-884CBCC357CD}"/>
          </ac:spMkLst>
        </pc:spChg>
        <pc:spChg chg="add mod">
          <ac:chgData name="Mike Jolley" userId="e4c2753a250a814a" providerId="LiveId" clId="{B56F6289-1135-42F2-A75F-F52E97854173}" dt="2019-09-25T20:46:45.177" v="2749" actId="20577"/>
          <ac:spMkLst>
            <pc:docMk/>
            <pc:sldMk cId="3950937769" sldId="274"/>
            <ac:spMk id="6" creationId="{79962D98-7326-4ADB-8F11-21A9246D94DE}"/>
          </ac:spMkLst>
        </pc:spChg>
      </pc:sldChg>
      <pc:sldChg chg="addSp delSp modSp add modAnim">
        <pc:chgData name="Mike Jolley" userId="e4c2753a250a814a" providerId="LiveId" clId="{B56F6289-1135-42F2-A75F-F52E97854173}" dt="2019-09-25T20:43:44.055" v="2706" actId="207"/>
        <pc:sldMkLst>
          <pc:docMk/>
          <pc:sldMk cId="483989732" sldId="275"/>
        </pc:sldMkLst>
        <pc:spChg chg="mod">
          <ac:chgData name="Mike Jolley" userId="e4c2753a250a814a" providerId="LiveId" clId="{B56F6289-1135-42F2-A75F-F52E97854173}" dt="2019-09-25T20:41:45.178" v="2557" actId="20577"/>
          <ac:spMkLst>
            <pc:docMk/>
            <pc:sldMk cId="483989732" sldId="275"/>
            <ac:spMk id="2" creationId="{C445F53C-05B1-4DC1-80A4-F4E1B7783F5E}"/>
          </ac:spMkLst>
        </pc:spChg>
        <pc:spChg chg="mod">
          <ac:chgData name="Mike Jolley" userId="e4c2753a250a814a" providerId="LiveId" clId="{B56F6289-1135-42F2-A75F-F52E97854173}" dt="2019-09-25T20:41:50.724" v="2558"/>
          <ac:spMkLst>
            <pc:docMk/>
            <pc:sldMk cId="483989732" sldId="275"/>
            <ac:spMk id="4" creationId="{8863D9E0-FAD7-4D88-9E63-C5A0C189A7F1}"/>
          </ac:spMkLst>
        </pc:spChg>
        <pc:spChg chg="del mod">
          <ac:chgData name="Mike Jolley" userId="e4c2753a250a814a" providerId="LiveId" clId="{B56F6289-1135-42F2-A75F-F52E97854173}" dt="2019-09-25T20:43:17.682" v="2697"/>
          <ac:spMkLst>
            <pc:docMk/>
            <pc:sldMk cId="483989732" sldId="275"/>
            <ac:spMk id="5" creationId="{59F76B78-BD73-4A2B-8204-884CBCC357CD}"/>
          </ac:spMkLst>
        </pc:spChg>
        <pc:spChg chg="add mod">
          <ac:chgData name="Mike Jolley" userId="e4c2753a250a814a" providerId="LiveId" clId="{B56F6289-1135-42F2-A75F-F52E97854173}" dt="2019-09-25T20:43:44.055" v="2706" actId="207"/>
          <ac:spMkLst>
            <pc:docMk/>
            <pc:sldMk cId="483989732" sldId="275"/>
            <ac:spMk id="6" creationId="{C0220C50-7EA7-4A6E-AC12-FE7714657570}"/>
          </ac:spMkLst>
        </pc:spChg>
      </pc:sldChg>
      <pc:sldChg chg="addSp delSp modSp add delAnim">
        <pc:chgData name="Mike Jolley" userId="e4c2753a250a814a" providerId="LiveId" clId="{B56F6289-1135-42F2-A75F-F52E97854173}" dt="2019-09-25T20:49:44.087" v="2869" actId="14100"/>
        <pc:sldMkLst>
          <pc:docMk/>
          <pc:sldMk cId="1382556470" sldId="276"/>
        </pc:sldMkLst>
        <pc:spChg chg="mod">
          <ac:chgData name="Mike Jolley" userId="e4c2753a250a814a" providerId="LiveId" clId="{B56F6289-1135-42F2-A75F-F52E97854173}" dt="2019-09-25T20:47:40.689" v="2800" actId="20577"/>
          <ac:spMkLst>
            <pc:docMk/>
            <pc:sldMk cId="1382556470" sldId="276"/>
            <ac:spMk id="2" creationId="{C445F53C-05B1-4DC1-80A4-F4E1B7783F5E}"/>
          </ac:spMkLst>
        </pc:spChg>
        <pc:spChg chg="del">
          <ac:chgData name="Mike Jolley" userId="e4c2753a250a814a" providerId="LiveId" clId="{B56F6289-1135-42F2-A75F-F52E97854173}" dt="2019-09-25T20:48:18.680" v="2807" actId="478"/>
          <ac:spMkLst>
            <pc:docMk/>
            <pc:sldMk cId="1382556470" sldId="276"/>
            <ac:spMk id="3" creationId="{19187509-A717-478A-8161-6A3DA48A4742}"/>
          </ac:spMkLst>
        </pc:spChg>
        <pc:spChg chg="del mod">
          <ac:chgData name="Mike Jolley" userId="e4c2753a250a814a" providerId="LiveId" clId="{B56F6289-1135-42F2-A75F-F52E97854173}" dt="2019-09-25T20:46:55.666" v="2750" actId="478"/>
          <ac:spMkLst>
            <pc:docMk/>
            <pc:sldMk cId="1382556470" sldId="276"/>
            <ac:spMk id="4" creationId="{8863D9E0-FAD7-4D88-9E63-C5A0C189A7F1}"/>
          </ac:spMkLst>
        </pc:spChg>
        <pc:spChg chg="add del">
          <ac:chgData name="Mike Jolley" userId="e4c2753a250a814a" providerId="LiveId" clId="{B56F6289-1135-42F2-A75F-F52E97854173}" dt="2019-09-25T20:49:16.497" v="2845"/>
          <ac:spMkLst>
            <pc:docMk/>
            <pc:sldMk cId="1382556470" sldId="276"/>
            <ac:spMk id="5" creationId="{7A17DA4C-97FF-4736-840A-150102A6A64B}"/>
          </ac:spMkLst>
        </pc:spChg>
        <pc:spChg chg="del mod">
          <ac:chgData name="Mike Jolley" userId="e4c2753a250a814a" providerId="LiveId" clId="{B56F6289-1135-42F2-A75F-F52E97854173}" dt="2019-09-25T20:46:55.666" v="2750" actId="478"/>
          <ac:spMkLst>
            <pc:docMk/>
            <pc:sldMk cId="1382556470" sldId="276"/>
            <ac:spMk id="6" creationId="{C0220C50-7EA7-4A6E-AC12-FE7714657570}"/>
          </ac:spMkLst>
        </pc:spChg>
        <pc:spChg chg="add mod">
          <ac:chgData name="Mike Jolley" userId="e4c2753a250a814a" providerId="LiveId" clId="{B56F6289-1135-42F2-A75F-F52E97854173}" dt="2019-09-25T20:48:09.236" v="2806" actId="207"/>
          <ac:spMkLst>
            <pc:docMk/>
            <pc:sldMk cId="1382556470" sldId="276"/>
            <ac:spMk id="7" creationId="{AE3E8E3D-238B-496F-930B-CCA30A3E8CA7}"/>
          </ac:spMkLst>
        </pc:spChg>
        <pc:spChg chg="add mod">
          <ac:chgData name="Mike Jolley" userId="e4c2753a250a814a" providerId="LiveId" clId="{B56F6289-1135-42F2-A75F-F52E97854173}" dt="2019-09-25T20:49:44.087" v="2869" actId="14100"/>
          <ac:spMkLst>
            <pc:docMk/>
            <pc:sldMk cId="1382556470" sldId="276"/>
            <ac:spMk id="8" creationId="{229BF4D0-10D2-492E-A7C8-E40922878CFB}"/>
          </ac:spMkLst>
        </pc:spChg>
      </pc:sldChg>
      <pc:sldMasterChg chg="modSldLayout">
        <pc:chgData name="Mike Jolley" userId="e4c2753a250a814a" providerId="LiveId" clId="{B56F6289-1135-42F2-A75F-F52E97854173}" dt="2019-09-25T20:39:40.272" v="2450"/>
        <pc:sldMasterMkLst>
          <pc:docMk/>
          <pc:sldMasterMk cId="3593001564" sldId="2147483715"/>
        </pc:sldMasterMkLst>
        <pc:sldLayoutChg chg="modSp">
          <pc:chgData name="Mike Jolley" userId="e4c2753a250a814a" providerId="LiveId" clId="{B56F6289-1135-42F2-A75F-F52E97854173}" dt="2019-09-23T20:32:11.998" v="145" actId="1076"/>
          <pc:sldLayoutMkLst>
            <pc:docMk/>
            <pc:sldMasterMk cId="3593001564" sldId="2147483715"/>
            <pc:sldLayoutMk cId="662093450" sldId="2147483716"/>
          </pc:sldLayoutMkLst>
          <pc:picChg chg="mod">
            <ac:chgData name="Mike Jolley" userId="e4c2753a250a814a" providerId="LiveId" clId="{B56F6289-1135-42F2-A75F-F52E97854173}" dt="2019-09-23T20:32:11.998" v="145" actId="1076"/>
            <ac:picMkLst>
              <pc:docMk/>
              <pc:sldMasterMk cId="3593001564" sldId="2147483715"/>
              <pc:sldLayoutMk cId="662093450" sldId="2147483716"/>
              <ac:picMk id="4" creationId="{7EC29070-1FD3-47A5-811F-38481046D8D9}"/>
            </ac:picMkLst>
          </pc:picChg>
        </pc:sldLayoutChg>
        <pc:sldLayoutChg chg="delSp">
          <pc:chgData name="Mike Jolley" userId="e4c2753a250a814a" providerId="LiveId" clId="{B56F6289-1135-42F2-A75F-F52E97854173}" dt="2019-09-25T20:39:40.272" v="2450"/>
          <pc:sldLayoutMkLst>
            <pc:docMk/>
            <pc:sldMasterMk cId="3593001564" sldId="2147483715"/>
            <pc:sldLayoutMk cId="4149648272" sldId="2147483753"/>
          </pc:sldLayoutMkLst>
          <pc:spChg chg="del">
            <ac:chgData name="Mike Jolley" userId="e4c2753a250a814a" providerId="LiveId" clId="{B56F6289-1135-42F2-A75F-F52E97854173}" dt="2019-09-25T20:39:40.272" v="2450"/>
            <ac:spMkLst>
              <pc:docMk/>
              <pc:sldMasterMk cId="3593001564" sldId="2147483715"/>
              <pc:sldLayoutMk cId="4149648272" sldId="2147483753"/>
              <ac:spMk id="3" creationId="{E231ED1D-3304-42EE-8EF4-679A6BE4CBA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3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1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F53C-05B1-4DC1-80A4-F4E1B778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up SQL in a container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87509-A717-478A-8161-6A3DA48A4742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3D9E0-FAD7-4D88-9E63-C5A0C189A7F1}"/>
              </a:ext>
            </a:extLst>
          </p:cNvPr>
          <p:cNvSpPr txBox="1"/>
          <p:nvPr/>
        </p:nvSpPr>
        <p:spPr>
          <a:xfrm>
            <a:off x="269240" y="1459523"/>
            <a:ext cx="11655840" cy="10341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docker run -e 'ACCEPT_EULA=Y' -e 'SA_PASSWORD=DOTnetConf2019!' --name sql1 -d mcr.microsoft.com/</a:t>
            </a:r>
            <a:r>
              <a:rPr lang="en-US" sz="2400" dirty="0" err="1">
                <a:solidFill>
                  <a:schemeClr val="accent3"/>
                </a:solidFill>
              </a:rPr>
              <a:t>mssql</a:t>
            </a:r>
            <a:r>
              <a:rPr lang="en-US" sz="2400" dirty="0">
                <a:solidFill>
                  <a:schemeClr val="accent3"/>
                </a:solidFill>
              </a:rPr>
              <a:t>/server:2017-latest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9962D98-7326-4ADB-8F11-21A9246D94DE}"/>
              </a:ext>
            </a:extLst>
          </p:cNvPr>
          <p:cNvSpPr txBox="1">
            <a:spLocks/>
          </p:cNvSpPr>
          <p:nvPr/>
        </p:nvSpPr>
        <p:spPr>
          <a:xfrm>
            <a:off x="269238" y="2967335"/>
            <a:ext cx="11653523" cy="3601154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-e 'SA_PASSWORD=DOTnetConf2019!’ </a:t>
            </a:r>
          </a:p>
          <a:p>
            <a:r>
              <a:rPr lang="en-US" sz="4000" dirty="0"/>
              <a:t>-e 'ACCEPT_EULA=Y’ </a:t>
            </a:r>
          </a:p>
          <a:p>
            <a:r>
              <a:rPr lang="en-US" sz="4000" dirty="0"/>
              <a:t>--name sql1 </a:t>
            </a:r>
          </a:p>
          <a:p>
            <a:pPr marL="342900" indent="-342900"/>
            <a:r>
              <a:rPr lang="en-US" sz="4000" dirty="0"/>
              <a:t>-d mcr.microsoft.com/</a:t>
            </a:r>
            <a:r>
              <a:rPr lang="en-US" sz="4000" dirty="0" err="1"/>
              <a:t>mssql</a:t>
            </a:r>
            <a:r>
              <a:rPr lang="en-US" sz="4000" dirty="0"/>
              <a:t>/server:2017-latest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77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F53C-05B1-4DC1-80A4-F4E1B778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files in/out of the container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87509-A717-478A-8161-6A3DA48A4742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3D9E0-FAD7-4D88-9E63-C5A0C189A7F1}"/>
              </a:ext>
            </a:extLst>
          </p:cNvPr>
          <p:cNvSpPr txBox="1"/>
          <p:nvPr/>
        </p:nvSpPr>
        <p:spPr>
          <a:xfrm>
            <a:off x="269240" y="1459523"/>
            <a:ext cx="11655840" cy="6647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docker cp </a:t>
            </a:r>
            <a:r>
              <a:rPr lang="en-US" sz="2400" dirty="0" err="1">
                <a:solidFill>
                  <a:schemeClr val="accent3"/>
                </a:solidFill>
              </a:rPr>
              <a:t>ClientGonnaClient.bak</a:t>
            </a:r>
            <a:r>
              <a:rPr lang="en-US" sz="2400" dirty="0">
                <a:solidFill>
                  <a:schemeClr val="accent3"/>
                </a:solidFill>
              </a:rPr>
              <a:t> sql1:/var/opt/</a:t>
            </a:r>
            <a:r>
              <a:rPr lang="en-US" sz="2400" dirty="0" err="1">
                <a:solidFill>
                  <a:schemeClr val="accent3"/>
                </a:solidFill>
              </a:rPr>
              <a:t>mssql</a:t>
            </a:r>
            <a:r>
              <a:rPr lang="en-US" sz="2400" dirty="0">
                <a:solidFill>
                  <a:schemeClr val="accent3"/>
                </a:solidFill>
              </a:rPr>
              <a:t>/data/</a:t>
            </a:r>
            <a:r>
              <a:rPr lang="en-US" sz="2400" dirty="0" err="1">
                <a:solidFill>
                  <a:schemeClr val="accent3"/>
                </a:solidFill>
              </a:rPr>
              <a:t>ClientGonnaClient.bak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0220C50-7EA7-4A6E-AC12-FE7714657570}"/>
              </a:ext>
            </a:extLst>
          </p:cNvPr>
          <p:cNvSpPr txBox="1">
            <a:spLocks/>
          </p:cNvSpPr>
          <p:nvPr/>
        </p:nvSpPr>
        <p:spPr>
          <a:xfrm>
            <a:off x="271557" y="2394667"/>
            <a:ext cx="11653523" cy="4315052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First parameter is the source file</a:t>
            </a:r>
          </a:p>
          <a:p>
            <a:r>
              <a:rPr lang="en-US" sz="4000" dirty="0"/>
              <a:t>Second parameter</a:t>
            </a:r>
          </a:p>
          <a:p>
            <a:pPr marL="342900" indent="-342900"/>
            <a:r>
              <a:rPr lang="en-US" sz="4000" dirty="0"/>
              <a:t>Container location should be styled as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chemeClr val="accent3"/>
                </a:solidFill>
              </a:rPr>
              <a:t> {container id/name}</a:t>
            </a:r>
            <a:r>
              <a:rPr lang="en-US" sz="4000" dirty="0"/>
              <a:t>:</a:t>
            </a:r>
            <a:r>
              <a:rPr lang="en-US" sz="4000" dirty="0">
                <a:solidFill>
                  <a:schemeClr val="accent3"/>
                </a:solidFill>
              </a:rPr>
              <a:t>{path}</a:t>
            </a:r>
          </a:p>
        </p:txBody>
      </p:sp>
    </p:spTree>
    <p:extLst>
      <p:ext uri="{BB962C8B-B14F-4D97-AF65-F5344CB8AC3E}">
        <p14:creationId xmlns:p14="http://schemas.microsoft.com/office/powerpoint/2010/main" val="483989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F53C-05B1-4DC1-80A4-F4E1B778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forwarding &amp; volume mapping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E8E3D-238B-496F-930B-CCA30A3E8CA7}"/>
              </a:ext>
            </a:extLst>
          </p:cNvPr>
          <p:cNvSpPr txBox="1"/>
          <p:nvPr/>
        </p:nvSpPr>
        <p:spPr>
          <a:xfrm>
            <a:off x="269240" y="1459523"/>
            <a:ext cx="11655840" cy="14034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2400" dirty="0"/>
              <a:t>docker run -e 'ACCEPT_EULA=Y' -e 'SA_PASSWORD=DOTnetConf2019!' --name sql1 </a:t>
            </a:r>
            <a:r>
              <a:rPr lang="en-US" sz="2400" dirty="0">
                <a:solidFill>
                  <a:schemeClr val="accent3"/>
                </a:solidFill>
              </a:rPr>
              <a:t>-p 1433:1433 </a:t>
            </a:r>
            <a:r>
              <a:rPr lang="da-DK" sz="2400" dirty="0">
                <a:solidFill>
                  <a:schemeClr val="accent3"/>
                </a:solidFill>
              </a:rPr>
              <a:t>-v D:/Sources/data:/var/opt/mssql/data </a:t>
            </a:r>
          </a:p>
          <a:p>
            <a:r>
              <a:rPr lang="en-US" sz="2400" dirty="0"/>
              <a:t>-d mcr.microsoft.com/</a:t>
            </a:r>
            <a:r>
              <a:rPr lang="en-US" sz="2400" dirty="0" err="1"/>
              <a:t>mssql</a:t>
            </a:r>
            <a:r>
              <a:rPr lang="en-US" sz="2400" dirty="0"/>
              <a:t>/server:2017-latest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29BF4D0-10D2-492E-A7C8-E40922878CFB}"/>
              </a:ext>
            </a:extLst>
          </p:cNvPr>
          <p:cNvSpPr txBox="1">
            <a:spLocks/>
          </p:cNvSpPr>
          <p:nvPr/>
        </p:nvSpPr>
        <p:spPr>
          <a:xfrm>
            <a:off x="269238" y="2967335"/>
            <a:ext cx="11653523" cy="3692957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-</a:t>
            </a:r>
            <a:r>
              <a:rPr lang="en-US" sz="4000" dirty="0">
                <a:solidFill>
                  <a:schemeClr val="tx1"/>
                </a:solidFill>
              </a:rPr>
              <a:t>p 1433:1433</a:t>
            </a:r>
          </a:p>
          <a:p>
            <a:r>
              <a:rPr lang="da-DK" sz="4000" dirty="0">
                <a:solidFill>
                  <a:schemeClr val="tx1"/>
                </a:solidFill>
              </a:rPr>
              <a:t>-v D:/Sources/data:/var/opt/mssql/data</a:t>
            </a:r>
          </a:p>
          <a:p>
            <a:pPr marL="336145" lvl="1" indent="0">
              <a:buNone/>
            </a:pPr>
            <a:r>
              <a:rPr lang="da-DK" sz="2432" dirty="0">
                <a:solidFill>
                  <a:schemeClr val="tx1"/>
                </a:solidFill>
              </a:rPr>
              <a:t>Formatted as:</a:t>
            </a:r>
          </a:p>
          <a:p>
            <a:pPr marL="336145" lvl="1" indent="0">
              <a:buNone/>
            </a:pPr>
            <a:r>
              <a:rPr lang="en-US" sz="4000" dirty="0">
                <a:solidFill>
                  <a:schemeClr val="accent3"/>
                </a:solidFill>
              </a:rPr>
              <a:t>{host path}</a:t>
            </a:r>
            <a:r>
              <a:rPr lang="en-US" sz="4000" dirty="0"/>
              <a:t>:</a:t>
            </a:r>
            <a:r>
              <a:rPr lang="en-US" sz="4000" dirty="0">
                <a:solidFill>
                  <a:schemeClr val="accent3"/>
                </a:solidFill>
              </a:rPr>
              <a:t>{container path}</a:t>
            </a:r>
            <a:endParaRPr lang="da-DK" sz="4000" dirty="0">
              <a:solidFill>
                <a:schemeClr val="tx1"/>
              </a:solidFill>
            </a:endParaRPr>
          </a:p>
          <a:p>
            <a:pPr marL="336145" lvl="1" indent="0">
              <a:buNone/>
            </a:pPr>
            <a:endParaRPr lang="en-US" sz="243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564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6" y="2068627"/>
            <a:ext cx="11062699" cy="1111068"/>
          </a:xfrm>
        </p:spPr>
        <p:txBody>
          <a:bodyPr/>
          <a:lstStyle/>
          <a:p>
            <a:r>
              <a:rPr lang="en-US" sz="4800" b="1" dirty="0"/>
              <a:t>Thanks!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179695"/>
            <a:ext cx="9286654" cy="2899825"/>
          </a:xfrm>
        </p:spPr>
        <p:txBody>
          <a:bodyPr/>
          <a:lstStyle/>
          <a:p>
            <a:r>
              <a:rPr lang="en-US" sz="2800" dirty="0"/>
              <a:t>Slides / Source code / Additional Links</a:t>
            </a:r>
            <a:br>
              <a:rPr lang="en-US" sz="2800" dirty="0"/>
            </a:br>
            <a:r>
              <a:rPr lang="en-US" sz="2800" dirty="0"/>
              <a:t>http://bit.ly/dnc2019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dirty="0"/>
              <a:t>@</a:t>
            </a:r>
            <a:r>
              <a:rPr lang="en-US" dirty="0" err="1"/>
              <a:t>michaeljolley</a:t>
            </a:r>
            <a:br>
              <a:rPr lang="en-US" dirty="0"/>
            </a:br>
            <a:r>
              <a:rPr lang="en-US" dirty="0"/>
              <a:t>michaeljolley.com</a:t>
            </a:r>
            <a:br>
              <a:rPr lang="en-US" dirty="0"/>
            </a:br>
            <a:r>
              <a:rPr lang="en-US" dirty="0"/>
              <a:t>https://twitch.tv/theMichaelJolley</a:t>
            </a:r>
          </a:p>
        </p:txBody>
      </p:sp>
    </p:spTree>
    <p:extLst>
      <p:ext uri="{BB962C8B-B14F-4D97-AF65-F5344CB8AC3E}">
        <p14:creationId xmlns:p14="http://schemas.microsoft.com/office/powerpoint/2010/main" val="18056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Death to SQL Server! Long live SQL Server!</a:t>
            </a:r>
            <a:br>
              <a:rPr lang="en-US" b="1" dirty="0"/>
            </a:br>
            <a:r>
              <a:rPr lang="en-US" sz="3600" b="1" dirty="0"/>
              <a:t>How containerized SQL Server makes development easier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146" y="3821145"/>
            <a:ext cx="9860611" cy="1165866"/>
          </a:xfrm>
        </p:spPr>
        <p:txBody>
          <a:bodyPr/>
          <a:lstStyle/>
          <a:p>
            <a:r>
              <a:rPr lang="en-US" dirty="0"/>
              <a:t>Michael Jolley</a:t>
            </a:r>
          </a:p>
          <a:p>
            <a:r>
              <a:rPr lang="en-US" dirty="0"/>
              <a:t>@</a:t>
            </a:r>
            <a:r>
              <a:rPr lang="en-US" dirty="0" err="1"/>
              <a:t>michaeljolley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talk. Who dis?</a:t>
            </a:r>
          </a:p>
        </p:txBody>
      </p:sp>
    </p:spTree>
    <p:extLst>
      <p:ext uri="{BB962C8B-B14F-4D97-AF65-F5344CB8AC3E}">
        <p14:creationId xmlns:p14="http://schemas.microsoft.com/office/powerpoint/2010/main" val="28079999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Software architect &amp; developer for 20 years</a:t>
            </a:r>
          </a:p>
          <a:p>
            <a:r>
              <a:rPr lang="en-US" dirty="0"/>
              <a:t>Live-coding 3 days a week on Twitch</a:t>
            </a:r>
          </a:p>
          <a:p>
            <a:r>
              <a:rPr lang="en-US" dirty="0"/>
              <a:t>Auth0 Ambassador</a:t>
            </a:r>
          </a:p>
          <a:p>
            <a:r>
              <a:rPr lang="en-US" dirty="0"/>
              <a:t>Novice at exiting VIM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talk. Who dis?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9730B-C6F8-4BA6-9AD5-379F290C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87" y="4862618"/>
            <a:ext cx="1550539" cy="19404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D4987A2-C705-4719-A679-F2B39C810AA3}"/>
              </a:ext>
            </a:extLst>
          </p:cNvPr>
          <p:cNvGrpSpPr/>
          <p:nvPr/>
        </p:nvGrpSpPr>
        <p:grpSpPr>
          <a:xfrm>
            <a:off x="325329" y="4988636"/>
            <a:ext cx="3475422" cy="1335975"/>
            <a:chOff x="325329" y="4988636"/>
            <a:chExt cx="3475422" cy="13359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94F87-00AF-4A7A-9FCB-F018634AA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29" y="5005081"/>
              <a:ext cx="2345832" cy="131953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E760A5D-6104-423D-899A-6D77C5E1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33707" y="4988636"/>
              <a:ext cx="1367044" cy="1335975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5DB7464-EA1C-4E61-88F7-C1B30EBF7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930" y="4862618"/>
            <a:ext cx="1430535" cy="14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708160"/>
          </a:xfrm>
        </p:spPr>
        <p:txBody>
          <a:bodyPr/>
          <a:lstStyle/>
          <a:p>
            <a:r>
              <a:rPr lang="en-US" sz="6600" dirty="0"/>
              <a:t>Docker?!?</a:t>
            </a:r>
            <a:br>
              <a:rPr lang="en-US" sz="6600" dirty="0"/>
            </a:br>
            <a:r>
              <a:rPr lang="en-US" sz="4400" dirty="0"/>
              <a:t>We don’t need no stinking dockers.</a:t>
            </a:r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1AE03-DC6D-4B57-9324-7B5F8780A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Similar isolation &amp; allocation benefits to VMs</a:t>
            </a:r>
          </a:p>
          <a:p>
            <a:r>
              <a:rPr lang="en-US" dirty="0"/>
              <a:t>Virtualize O/S rather than hardware</a:t>
            </a:r>
          </a:p>
          <a:p>
            <a:r>
              <a:rPr lang="en-US" dirty="0"/>
              <a:t>Images are 10s/100s MBs versus GBs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B57C47-5817-4FC5-9AB2-341966E9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Docker?!? We don’t need no stinking dockers.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98028-BAE3-4079-8B1B-0D2129A19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323" y="4460796"/>
            <a:ext cx="2950803" cy="263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12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6" y="2084172"/>
            <a:ext cx="11535721" cy="1597360"/>
          </a:xfrm>
        </p:spPr>
        <p:txBody>
          <a:bodyPr/>
          <a:lstStyle/>
          <a:p>
            <a:r>
              <a:rPr lang="en-US" sz="6600" dirty="0"/>
              <a:t>Nobody puts SQL in a container*</a:t>
            </a:r>
            <a:br>
              <a:rPr lang="en-US" sz="6600" dirty="0"/>
            </a:br>
            <a:r>
              <a:rPr lang="en-US" sz="3600" dirty="0"/>
              <a:t>*Dirty Databasing</a:t>
            </a:r>
          </a:p>
        </p:txBody>
      </p:sp>
    </p:spTree>
    <p:extLst>
      <p:ext uri="{BB962C8B-B14F-4D97-AF65-F5344CB8AC3E}">
        <p14:creationId xmlns:p14="http://schemas.microsoft.com/office/powerpoint/2010/main" val="34803638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1AE03-DC6D-4B57-9324-7B5F8780A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Zero footprint versus installed (GBs)</a:t>
            </a:r>
          </a:p>
          <a:p>
            <a:r>
              <a:rPr lang="en-US" dirty="0"/>
              <a:t>Cross-platform support</a:t>
            </a:r>
          </a:p>
          <a:p>
            <a:r>
              <a:rPr lang="en-US" dirty="0"/>
              <a:t>One less (big) attack vector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B57C47-5817-4FC5-9AB2-341966E9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Nobody puts SQL in a container*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042E1-BA74-4F97-B4D0-3190FF7DB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66" y="2744669"/>
            <a:ext cx="2076919" cy="1685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0453F8-465C-406D-98EE-ED269D524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323" y="4460796"/>
            <a:ext cx="2950803" cy="2632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EE0441-F6B1-4C3F-B524-584680DB0FA8}"/>
              </a:ext>
            </a:extLst>
          </p:cNvPr>
          <p:cNvSpPr txBox="1"/>
          <p:nvPr/>
        </p:nvSpPr>
        <p:spPr>
          <a:xfrm>
            <a:off x="-1" y="6230136"/>
            <a:ext cx="756786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*Dirty Databasing starring Sean Hasselhoff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EF81B-1BD5-45FA-AAF5-AEC9BFA7BB78}"/>
              </a:ext>
            </a:extLst>
          </p:cNvPr>
          <p:cNvSpPr txBox="1"/>
          <p:nvPr/>
        </p:nvSpPr>
        <p:spPr>
          <a:xfrm rot="20933996">
            <a:off x="748259" y="3759065"/>
            <a:ext cx="8485336" cy="140346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rgbClr val="5C2D91"/>
                </a:solidFill>
                <a:latin typeface="+mj-lt"/>
              </a:rPr>
              <a:t>#</a:t>
            </a:r>
            <a:r>
              <a:rPr lang="en-US" sz="8000" dirty="0" err="1">
                <a:solidFill>
                  <a:srgbClr val="5C2D91"/>
                </a:solidFill>
                <a:latin typeface="+mj-lt"/>
              </a:rPr>
              <a:t>notonmymachine</a:t>
            </a:r>
            <a:endParaRPr lang="en-US" sz="8000" dirty="0">
              <a:solidFill>
                <a:srgbClr val="5C2D9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2906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1898 L -0.05469 0.01551 C -0.0668 0.02315 -0.08503 0.02755 -0.10417 0.02755 C -0.12591 0.02755 -0.14336 0.02315 -0.15547 0.01551 L -0.21367 -0.0189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1514261"/>
          </a:xfrm>
        </p:spPr>
        <p:txBody>
          <a:bodyPr/>
          <a:lstStyle/>
          <a:p>
            <a:r>
              <a:rPr lang="en-US" dirty="0"/>
              <a:t>Show me the money</a:t>
            </a:r>
            <a:br>
              <a:rPr lang="en-US" dirty="0"/>
            </a:br>
            <a:r>
              <a:rPr lang="en-US" sz="3600" dirty="0"/>
              <a:t>…</a:t>
            </a:r>
            <a:r>
              <a:rPr lang="en-US" sz="3600" dirty="0" err="1"/>
              <a:t>errrr</a:t>
            </a:r>
            <a:r>
              <a:rPr lang="en-US" sz="3600" dirty="0"/>
              <a:t>, I mean the demo.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</TotalTime>
  <Words>340</Words>
  <Application>Microsoft Office PowerPoint</Application>
  <PresentationFormat>Widescreen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Wingdings</vt:lpstr>
      <vt:lpstr>Dotnet_Template</vt:lpstr>
      <vt:lpstr>PowerPoint Presentation</vt:lpstr>
      <vt:lpstr>Death to SQL Server! Long live SQL Server! How containerized SQL Server makes development easier</vt:lpstr>
      <vt:lpstr>New talk. Who dis?</vt:lpstr>
      <vt:lpstr>New talk. Who dis?</vt:lpstr>
      <vt:lpstr>Docker?!? We don’t need no stinking dockers.</vt:lpstr>
      <vt:lpstr>Docker?!? We don’t need no stinking dockers.</vt:lpstr>
      <vt:lpstr>Nobody puts SQL in a container* *Dirty Databasing</vt:lpstr>
      <vt:lpstr>Nobody puts SQL in a container*</vt:lpstr>
      <vt:lpstr>Show me the money …errrr, I mean the demo.</vt:lpstr>
      <vt:lpstr>Spinning up SQL in a container</vt:lpstr>
      <vt:lpstr>Copying files in/out of the container</vt:lpstr>
      <vt:lpstr>Port forwarding &amp; volume mapping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Mike Jolley</cp:lastModifiedBy>
  <cp:revision>4</cp:revision>
  <dcterms:created xsi:type="dcterms:W3CDTF">2018-01-09T22:22:16Z</dcterms:created>
  <dcterms:modified xsi:type="dcterms:W3CDTF">2019-10-01T14:38:41Z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