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4"/>
  </p:sldMasterIdLst>
  <p:notesMasterIdLst>
    <p:notesMasterId r:id="rId11"/>
  </p:notesMasterIdLst>
  <p:sldIdLst>
    <p:sldId id="256" r:id="rId5"/>
    <p:sldId id="257" r:id="rId6"/>
    <p:sldId id="263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0B4A14-7F6D-4728-80C5-61C7FF281B6F}">
          <p14:sldIdLst>
            <p14:sldId id="256"/>
            <p14:sldId id="257"/>
            <p14:sldId id="263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068C"/>
    <a:srgbClr val="FFFFFF"/>
    <a:srgbClr val="7FCC27"/>
    <a:srgbClr val="231F20"/>
    <a:srgbClr val="151628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6966" autoAdjust="0"/>
  </p:normalViewPr>
  <p:slideViewPr>
    <p:cSldViewPr snapToGrid="0">
      <p:cViewPr varScale="1">
        <p:scale>
          <a:sx n="111" d="100"/>
          <a:sy n="111" d="100"/>
        </p:scale>
        <p:origin x="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38622-0837-4E9E-A16C-0B0206CE676E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E778D-2A57-4226-B72B-26EA3CA6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50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8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47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93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41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68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4.sv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emf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C29070-1FD3-47A5-811F-38481046D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25"/>
            <a:ext cx="12192000" cy="6381750"/>
          </a:xfrm>
          <a:prstGeom prst="rect">
            <a:avLst/>
          </a:prstGeom>
        </p:spPr>
      </p:pic>
      <p:pic>
        <p:nvPicPr>
          <p:cNvPr id="19" name="Picture 18" hidden="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3E4BBD-D484-4B33-8113-1E7DD1741B22}"/>
              </a:ext>
            </a:extLst>
          </p:cNvPr>
          <p:cNvSpPr txBox="1"/>
          <p:nvPr userDrawn="1"/>
        </p:nvSpPr>
        <p:spPr>
          <a:xfrm>
            <a:off x="8229601" y="5855677"/>
            <a:ext cx="3217984" cy="627864"/>
          </a:xfrm>
          <a:prstGeom prst="rect">
            <a:avLst/>
          </a:prstGeom>
          <a:solidFill>
            <a:srgbClr val="E2068C"/>
          </a:solidFill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www.dotnetconf.net </a:t>
            </a:r>
          </a:p>
        </p:txBody>
      </p:sp>
    </p:spTree>
    <p:extLst>
      <p:ext uri="{BB962C8B-B14F-4D97-AF65-F5344CB8AC3E}">
        <p14:creationId xmlns:p14="http://schemas.microsoft.com/office/powerpoint/2010/main" val="662093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715219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34129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 userDrawn="1"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</p:spTree>
    <p:extLst>
      <p:ext uri="{BB962C8B-B14F-4D97-AF65-F5344CB8AC3E}">
        <p14:creationId xmlns:p14="http://schemas.microsoft.com/office/powerpoint/2010/main" val="414964827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B4BD62E-DE50-443B-986C-2AABE50DB8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0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334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41002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279FFEB9-2BE6-4DB6-8DCA-DBA500633B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E39216E-F59B-4BC9-B7CE-10A9447E205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0414B93-1C7A-463B-94D3-C75120E48B38}"/>
              </a:ext>
            </a:extLst>
          </p:cNvPr>
          <p:cNvSpPr/>
          <p:nvPr userDrawn="1"/>
        </p:nvSpPr>
        <p:spPr bwMode="auto">
          <a:xfrm>
            <a:off x="11430" y="1758462"/>
            <a:ext cx="12192000" cy="344658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EDE7E98-2515-4CF5-A7F5-85F9915B5AC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49183" y="3714094"/>
            <a:ext cx="2168764" cy="231742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6" y="1925787"/>
            <a:ext cx="11062699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21145"/>
            <a:ext cx="9860611" cy="116586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853996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660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7097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E0A57BE-82BA-4DCD-B0B6-AC816A5C5D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0EF4A5C-345F-488C-AC5E-0AF3B8376036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95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550BA1-B17C-488A-B13B-EAE642576B33}"/>
              </a:ext>
            </a:extLst>
          </p:cNvPr>
          <p:cNvGrpSpPr/>
          <p:nvPr userDrawn="1"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  <p:pic>
        <p:nvPicPr>
          <p:cNvPr id="3" name="Graphic 2">
            <a:extLst>
              <a:ext uri="{FF2B5EF4-FFF2-40B4-BE49-F238E27FC236}">
                <a16:creationId xmlns:a16="http://schemas.microsoft.com/office/drawing/2014/main" id="{01202919-2AB2-4208-B4CC-1AAF68D6BF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453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344B1990-E922-475D-BDA2-9E23A047A1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 userDrawn="1"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957321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296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00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2" r:id="rId6"/>
    <p:sldLayoutId id="2147483723" r:id="rId7"/>
    <p:sldLayoutId id="2147483725" r:id="rId8"/>
    <p:sldLayoutId id="2147483711" r:id="rId9"/>
    <p:sldLayoutId id="2147483714" r:id="rId10"/>
    <p:sldLayoutId id="2147483752" r:id="rId11"/>
    <p:sldLayoutId id="2147483753" r:id="rId12"/>
    <p:sldLayoutId id="2147483728" r:id="rId13"/>
    <p:sldLayoutId id="2147483726" r:id="rId14"/>
    <p:sldLayoutId id="2147483754" r:id="rId15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626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7298-752B-48BD-843F-683A22D5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8E374-5793-40F2-A7B7-2D8AB053A2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50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86155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67465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intro slide</a:t>
            </a:r>
          </a:p>
        </p:txBody>
      </p:sp>
    </p:spTree>
    <p:extLst>
      <p:ext uri="{BB962C8B-B14F-4D97-AF65-F5344CB8AC3E}">
        <p14:creationId xmlns:p14="http://schemas.microsoft.com/office/powerpoint/2010/main" val="285907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AA7D0-2347-4019-A2A1-9874E0010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Sample Title</a:t>
            </a:r>
          </a:p>
        </p:txBody>
      </p:sp>
    </p:spTree>
    <p:extLst>
      <p:ext uri="{BB962C8B-B14F-4D97-AF65-F5344CB8AC3E}">
        <p14:creationId xmlns:p14="http://schemas.microsoft.com/office/powerpoint/2010/main" val="172503606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otnet_Template">
  <a:themeElements>
    <a:clrScheme name="Dotnet">
      <a:dk1>
        <a:srgbClr val="505050"/>
      </a:dk1>
      <a:lt1>
        <a:srgbClr val="FFFFFF"/>
      </a:lt1>
      <a:dk2>
        <a:srgbClr val="32145A"/>
      </a:dk2>
      <a:lt2>
        <a:srgbClr val="F2F2F2"/>
      </a:lt2>
      <a:accent1>
        <a:srgbClr val="511C74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F88B0CCF1BBA489747F146E6B5E06D" ma:contentTypeVersion="11" ma:contentTypeDescription="Create a new document." ma:contentTypeScope="" ma:versionID="4679f38185fefde8b23806f702b522cc">
  <xsd:schema xmlns:xsd="http://www.w3.org/2001/XMLSchema" xmlns:xs="http://www.w3.org/2001/XMLSchema" xmlns:p="http://schemas.microsoft.com/office/2006/metadata/properties" xmlns:ns1="http://schemas.microsoft.com/sharepoint/v3" xmlns:ns2="569b343d-e775-480b-9b2b-6a6986deb9b0" xmlns:ns3="11245976-3b4d-4794-a754-317688483df2" targetNamespace="http://schemas.microsoft.com/office/2006/metadata/properties" ma:root="true" ma:fieldsID="366371b317520ec9a5ad3c1303c823ef" ns1:_="" ns2:_="" ns3:_="">
    <xsd:import namespace="http://schemas.microsoft.com/sharepoint/v3"/>
    <xsd:import namespace="569b343d-e775-480b-9b2b-6a6986deb9b0"/>
    <xsd:import namespace="11245976-3b4d-4794-a754-317688483df2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b343d-e775-480b-9b2b-6a6986deb9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45976-3b4d-4794-a754-317688483d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5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Properties xmlns="http://schemas.microsoft.com/sharepoint/v3" xsi:nil="true"/>
    <_ip_UnifiedCompliancePolicyUIAction xmlns="http://schemas.microsoft.com/sharepoint/v3" xsi:nil="true"/>
    <LastSharedByUser xmlns="11245976-3b4d-4794-a754-317688483df2">jogallow@microsoft.com</LastSharedByUser>
    <SharedWithUsers xmlns="11245976-3b4d-4794-a754-317688483df2">
      <UserInfo>
        <DisplayName>Martin Woodward</DisplayName>
        <AccountId>67</AccountId>
        <AccountType/>
      </UserInfo>
    </SharedWithUsers>
    <LastSharedByTime xmlns="11245976-3b4d-4794-a754-317688483df2">2018-03-16T04:12:59+00:00</LastSharedByTime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6E8CB18-CF19-487B-A6ED-834044BC87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69b343d-e775-480b-9b2b-6a6986deb9b0"/>
    <ds:schemaRef ds:uri="11245976-3b4d-4794-a754-317688483d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23E43D6-DB2F-4C33-A8C8-D28F777A5DE7}">
  <ds:schemaRefs>
    <ds:schemaRef ds:uri="http://schemas.microsoft.com/office/2006/metadata/properties"/>
    <ds:schemaRef ds:uri="http://schemas.openxmlformats.org/package/2006/metadata/core-properties"/>
    <ds:schemaRef ds:uri="http://schemas.microsoft.com/sharepoint/v3"/>
    <ds:schemaRef ds:uri="http://purl.org/dc/terms/"/>
    <ds:schemaRef ds:uri="http://schemas.microsoft.com/office/2006/documentManagement/types"/>
    <ds:schemaRef ds:uri="http://schemas.microsoft.com/office/infopath/2007/PartnerControls"/>
    <ds:schemaRef ds:uri="11245976-3b4d-4794-a754-317688483df2"/>
    <ds:schemaRef ds:uri="http://purl.org/dc/elements/1.1/"/>
    <ds:schemaRef ds:uri="569b343d-e775-480b-9b2b-6a6986deb9b0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93821A7-5528-48BE-BD00-067FBFDD28D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2644</TotalTime>
  <Words>13</Words>
  <Application>Microsoft Office PowerPoint</Application>
  <PresentationFormat>Widescreen</PresentationFormat>
  <Paragraphs>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Consolas</vt:lpstr>
      <vt:lpstr>Segoe UI</vt:lpstr>
      <vt:lpstr>Segoe UI Light</vt:lpstr>
      <vt:lpstr>Wingdings</vt:lpstr>
      <vt:lpstr>Dotnet_Template</vt:lpstr>
      <vt:lpstr>PowerPoint Presentation</vt:lpstr>
      <vt:lpstr>Title</vt:lpstr>
      <vt:lpstr>PowerPoint Presentation</vt:lpstr>
      <vt:lpstr>PowerPoint Presentation</vt:lpstr>
      <vt:lpstr>Demo intro slide</vt:lpstr>
      <vt:lpstr>Code Sample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Massi</dc:creator>
  <cp:lastModifiedBy>Beth Massi</cp:lastModifiedBy>
  <cp:revision>4</cp:revision>
  <dcterms:created xsi:type="dcterms:W3CDTF">2018-01-09T22:22:16Z</dcterms:created>
  <dcterms:modified xsi:type="dcterms:W3CDTF">2019-07-19T19:04:55Z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bethma@microsoft.com</vt:lpwstr>
  </property>
  <property fmtid="{D5CDD505-2E9C-101B-9397-08002B2CF9AE}" pid="5" name="MSIP_Label_f42aa342-8706-4288-bd11-ebb85995028c_SetDate">
    <vt:lpwstr>2018-01-09T22:28:27.0429869Z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0x01010022F88B0CCF1BBA489747F146E6B5E06D</vt:lpwstr>
  </property>
</Properties>
</file>