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3"/>
  </p:notesMasterIdLst>
  <p:sldIdLst>
    <p:sldId id="256" r:id="rId5"/>
    <p:sldId id="257" r:id="rId6"/>
    <p:sldId id="263" r:id="rId7"/>
    <p:sldId id="261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1"/>
            <p14:sldId id="264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B615-40D5-4C51-B319-A7D8E99DFCD9}" v="103" dt="2019-09-23T21:21:36.136"/>
    <p1510:client id="{2754FB54-9D56-44B1-B983-45A760E8CFAD}" v="188" dt="2019-09-23T20:08:41.208"/>
    <p1510:client id="{E0A91A08-FC0C-439F-98B6-BE51C6F89201}" v="19" dt="2019-09-23T06:14:1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66" d="100"/>
          <a:sy n="66" d="100"/>
        </p:scale>
        <p:origin x="12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3.0</a:t>
            </a:r>
            <a:br>
              <a:rPr lang="en-US" dirty="0"/>
            </a:br>
            <a:r>
              <a:rPr lang="en-US" dirty="0"/>
              <a:t>(and beyond!)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Diego Vega</a:t>
            </a:r>
            <a:br>
              <a:rPr lang="en-US" dirty="0"/>
            </a:br>
            <a:r>
              <a:rPr lang="en-US" dirty="0"/>
              <a:t>Smit Patel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31643"/>
          </a:xfrm>
        </p:spPr>
        <p:txBody>
          <a:bodyPr/>
          <a:lstStyle/>
          <a:p>
            <a:r>
              <a:rPr lang="en-US" sz="3600" dirty="0"/>
              <a:t>LINQ overhaul</a:t>
            </a:r>
          </a:p>
          <a:p>
            <a:pPr lvl="1"/>
            <a:r>
              <a:rPr lang="en-US" sz="2000" dirty="0"/>
              <a:t>New architecture</a:t>
            </a:r>
          </a:p>
          <a:p>
            <a:pPr lvl="1"/>
            <a:r>
              <a:rPr lang="en-US" sz="2000" dirty="0"/>
              <a:t>Constrained client evaluation</a:t>
            </a:r>
          </a:p>
          <a:p>
            <a:pPr lvl="1"/>
            <a:r>
              <a:rPr lang="en-US" sz="2000" dirty="0"/>
              <a:t>Single SQL query per LINQ query</a:t>
            </a:r>
          </a:p>
          <a:p>
            <a:r>
              <a:rPr lang="en-US" sz="3600" dirty="0"/>
              <a:t>C# 8 support</a:t>
            </a:r>
          </a:p>
          <a:p>
            <a:pPr lvl="1"/>
            <a:r>
              <a:rPr lang="en-US" sz="2000" dirty="0"/>
              <a:t>Async streams</a:t>
            </a:r>
          </a:p>
          <a:p>
            <a:pPr lvl="1"/>
            <a:r>
              <a:rPr lang="en-US" sz="2000" dirty="0"/>
              <a:t>Nullable reference types</a:t>
            </a:r>
          </a:p>
          <a:p>
            <a:r>
              <a:rPr lang="en-US" sz="3600" dirty="0"/>
              <a:t>Cosmos DB provider</a:t>
            </a:r>
          </a:p>
          <a:p>
            <a:r>
              <a:rPr lang="en-US" sz="3600" dirty="0"/>
              <a:t>Database interception</a:t>
            </a:r>
          </a:p>
          <a:p>
            <a:r>
              <a:rPr lang="en-US" sz="3600" dirty="0"/>
              <a:t>Reverse engineering of views</a:t>
            </a:r>
          </a:p>
          <a:p>
            <a:r>
              <a:rPr lang="en-US" sz="3600" dirty="0" err="1"/>
              <a:t>Microsoft.Data.SqlClient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EF Core 3.0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EF Core 3.0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en-US" dirty="0"/>
              <a:t>Happy with EF 6 features and performance, but need to move to .NET Core?</a:t>
            </a:r>
          </a:p>
          <a:p>
            <a:r>
              <a:rPr lang="en-US" dirty="0"/>
              <a:t>No new features (but some community PRs)</a:t>
            </a:r>
          </a:p>
          <a:p>
            <a:r>
              <a:rPr lang="en-US" dirty="0"/>
              <a:t>No SQL Server spatial on .NET Core</a:t>
            </a:r>
          </a:p>
          <a:p>
            <a:r>
              <a:rPr lang="en-US" dirty="0"/>
              <a:t>No EF designer support yet</a:t>
            </a:r>
          </a:p>
          <a:p>
            <a:r>
              <a:rPr lang="en-US" dirty="0"/>
              <a:t>Providers will need to port to 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6.3 on .NET Core</a:t>
            </a:r>
          </a:p>
        </p:txBody>
      </p:sp>
    </p:spTree>
    <p:extLst>
      <p:ext uri="{BB962C8B-B14F-4D97-AF65-F5344CB8AC3E}">
        <p14:creationId xmlns:p14="http://schemas.microsoft.com/office/powerpoint/2010/main" val="260799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907"/>
          </a:xfrm>
        </p:spPr>
        <p:txBody>
          <a:bodyPr/>
          <a:lstStyle/>
          <a:p>
            <a:r>
              <a:rPr lang="en-US" dirty="0"/>
              <a:t>EF Core 3.1</a:t>
            </a:r>
          </a:p>
          <a:p>
            <a:pPr lvl="1"/>
            <a:r>
              <a:rPr lang="en-US" dirty="0"/>
              <a:t>Long Term Support release</a:t>
            </a:r>
          </a:p>
          <a:p>
            <a:pPr lvl="1"/>
            <a:r>
              <a:rPr lang="en-US" dirty="0"/>
              <a:t>Bug fixes and small enhancements</a:t>
            </a:r>
          </a:p>
          <a:p>
            <a:r>
              <a:rPr lang="en-US" dirty="0"/>
              <a:t>EF Core “</a:t>
            </a:r>
            <a:r>
              <a:rPr lang="en-US" dirty="0" err="1"/>
              <a:t>vNext</a:t>
            </a:r>
            <a:r>
              <a:rPr lang="en-US" dirty="0"/>
              <a:t>” (under discussion)</a:t>
            </a:r>
          </a:p>
          <a:p>
            <a:pPr lvl="1"/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Many-to-many</a:t>
            </a:r>
          </a:p>
          <a:p>
            <a:pPr lvl="1"/>
            <a:r>
              <a:rPr lang="en-US" dirty="0"/>
              <a:t>Table-per-type inheritance</a:t>
            </a:r>
          </a:p>
          <a:p>
            <a:pPr lvl="1"/>
            <a:r>
              <a:rPr lang="en-US" dirty="0"/>
              <a:t>Stored procedure support</a:t>
            </a:r>
          </a:p>
          <a:p>
            <a:pPr lvl="1"/>
            <a:r>
              <a:rPr lang="en-US" dirty="0"/>
              <a:t>Update model from database</a:t>
            </a:r>
          </a:p>
          <a:p>
            <a:pPr lvl="1"/>
            <a:r>
              <a:rPr lang="en-US" dirty="0"/>
              <a:t>Primitive types from raw SQL</a:t>
            </a:r>
          </a:p>
          <a:p>
            <a:pPr lvl="1"/>
            <a:r>
              <a:rPr lang="en-US" dirty="0"/>
              <a:t>Property bag entities</a:t>
            </a:r>
          </a:p>
          <a:p>
            <a:pPr lvl="1"/>
            <a:r>
              <a:rPr lang="en-US" dirty="0"/>
              <a:t>Ignore parts of the model for migrations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967036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Thank you for joining us!</a:t>
            </a:r>
          </a:p>
        </p:txBody>
      </p:sp>
    </p:spTree>
    <p:extLst>
      <p:ext uri="{BB962C8B-B14F-4D97-AF65-F5344CB8AC3E}">
        <p14:creationId xmlns:p14="http://schemas.microsoft.com/office/powerpoint/2010/main" val="4096591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175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Dotnet_Template</vt:lpstr>
      <vt:lpstr>PowerPoint Presentation</vt:lpstr>
      <vt:lpstr>Entity Framework Core 3.0 (and beyond!)</vt:lpstr>
      <vt:lpstr>What’s new in EF Core 3.0</vt:lpstr>
      <vt:lpstr>Demo: EF Core 3.0</vt:lpstr>
      <vt:lpstr>EF 6.3 on .NET Core</vt:lpstr>
      <vt:lpstr>What’s next?</vt:lpstr>
      <vt:lpstr>Questions and Answers</vt:lpstr>
      <vt:lpstr>Thank you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Smit Patel</cp:lastModifiedBy>
  <cp:revision>5</cp:revision>
  <dcterms:created xsi:type="dcterms:W3CDTF">2018-01-09T22:22:16Z</dcterms:created>
  <dcterms:modified xsi:type="dcterms:W3CDTF">2019-09-23T22:31:24Z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