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46" r:id="rId2"/>
  </p:sldMasterIdLst>
  <p:notesMasterIdLst>
    <p:notesMasterId r:id="rId10"/>
  </p:notesMasterIdLst>
  <p:sldIdLst>
    <p:sldId id="266" r:id="rId3"/>
    <p:sldId id="256" r:id="rId4"/>
    <p:sldId id="258" r:id="rId5"/>
    <p:sldId id="259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998BC-960F-47E9-AFCD-73E2057D0E76}" v="19" dt="2019-09-25T12:50:18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onika Kolesnikova" userId="738a10999022e88f" providerId="LiveId" clId="{A45998BC-960F-47E9-AFCD-73E2057D0E76}"/>
    <pc:docChg chg="custSel addSld modSld modMainMaster">
      <pc:chgData name="Veronika Kolesnikova" userId="738a10999022e88f" providerId="LiveId" clId="{A45998BC-960F-47E9-AFCD-73E2057D0E76}" dt="2019-09-25T12:50:47.150" v="131" actId="1076"/>
      <pc:docMkLst>
        <pc:docMk/>
      </pc:docMkLst>
      <pc:sldChg chg="addSp modSp modTransition">
        <pc:chgData name="Veronika Kolesnikova" userId="738a10999022e88f" providerId="LiveId" clId="{A45998BC-960F-47E9-AFCD-73E2057D0E76}" dt="2019-09-25T12:50:47.150" v="131" actId="1076"/>
        <pc:sldMkLst>
          <pc:docMk/>
          <pc:sldMk cId="4239664694" sldId="256"/>
        </pc:sldMkLst>
        <pc:spChg chg="mod">
          <ac:chgData name="Veronika Kolesnikova" userId="738a10999022e88f" providerId="LiveId" clId="{A45998BC-960F-47E9-AFCD-73E2057D0E76}" dt="2019-09-17T03:42:58.834" v="4" actId="27636"/>
          <ac:spMkLst>
            <pc:docMk/>
            <pc:sldMk cId="4239664694" sldId="256"/>
            <ac:spMk id="2" creationId="{37756DCD-9CFC-4E67-9CFB-A655AE9A3915}"/>
          </ac:spMkLst>
        </pc:spChg>
        <pc:spChg chg="add mod">
          <ac:chgData name="Veronika Kolesnikova" userId="738a10999022e88f" providerId="LiveId" clId="{A45998BC-960F-47E9-AFCD-73E2057D0E76}" dt="2019-09-25T12:50:06.789" v="106" actId="20577"/>
          <ac:spMkLst>
            <pc:docMk/>
            <pc:sldMk cId="4239664694" sldId="256"/>
            <ac:spMk id="3" creationId="{0CF3AADA-4201-40B3-BCEE-72525500C621}"/>
          </ac:spMkLst>
        </pc:spChg>
        <pc:spChg chg="add mod">
          <ac:chgData name="Veronika Kolesnikova" userId="738a10999022e88f" providerId="LiveId" clId="{A45998BC-960F-47E9-AFCD-73E2057D0E76}" dt="2019-09-25T12:50:47.150" v="131" actId="1076"/>
          <ac:spMkLst>
            <pc:docMk/>
            <pc:sldMk cId="4239664694" sldId="256"/>
            <ac:spMk id="4" creationId="{F8322071-2736-445C-8615-7B852A857D81}"/>
          </ac:spMkLst>
        </pc:spChg>
      </pc:sldChg>
      <pc:sldChg chg="modSp">
        <pc:chgData name="Veronika Kolesnikova" userId="738a10999022e88f" providerId="LiveId" clId="{A45998BC-960F-47E9-AFCD-73E2057D0E76}" dt="2019-09-20T04:26:35.973" v="89" actId="2710"/>
        <pc:sldMkLst>
          <pc:docMk/>
          <pc:sldMk cId="3918716877" sldId="258"/>
        </pc:sldMkLst>
        <pc:spChg chg="mod">
          <ac:chgData name="Veronika Kolesnikova" userId="738a10999022e88f" providerId="LiveId" clId="{A45998BC-960F-47E9-AFCD-73E2057D0E76}" dt="2019-09-20T04:26:35.973" v="89" actId="2710"/>
          <ac:spMkLst>
            <pc:docMk/>
            <pc:sldMk cId="3918716877" sldId="258"/>
            <ac:spMk id="3" creationId="{00000000-0000-0000-0000-000000000000}"/>
          </ac:spMkLst>
        </pc:spChg>
        <pc:picChg chg="mod">
          <ac:chgData name="Veronika Kolesnikova" userId="738a10999022e88f" providerId="LiveId" clId="{A45998BC-960F-47E9-AFCD-73E2057D0E76}" dt="2019-09-17T03:44:43.020" v="47" actId="1076"/>
          <ac:picMkLst>
            <pc:docMk/>
            <pc:sldMk cId="3918716877" sldId="258"/>
            <ac:picMk id="7" creationId="{53EF89B2-6A75-4AA8-8C8A-ADCEFC2FCA18}"/>
          </ac:picMkLst>
        </pc:picChg>
      </pc:sldChg>
      <pc:sldChg chg="addSp delSp modSp">
        <pc:chgData name="Veronika Kolesnikova" userId="738a10999022e88f" providerId="LiveId" clId="{A45998BC-960F-47E9-AFCD-73E2057D0E76}" dt="2019-09-17T03:45:48.183" v="54" actId="1076"/>
        <pc:sldMkLst>
          <pc:docMk/>
          <pc:sldMk cId="1465959718" sldId="259"/>
        </pc:sldMkLst>
        <pc:spChg chg="mod">
          <ac:chgData name="Veronika Kolesnikova" userId="738a10999022e88f" providerId="LiveId" clId="{A45998BC-960F-47E9-AFCD-73E2057D0E76}" dt="2019-09-17T03:45:40.415" v="53" actId="27636"/>
          <ac:spMkLst>
            <pc:docMk/>
            <pc:sldMk cId="1465959718" sldId="259"/>
            <ac:spMk id="3" creationId="{2EB91B31-7442-48DF-A568-3AEA117CD9FB}"/>
          </ac:spMkLst>
        </pc:spChg>
        <pc:spChg chg="add del mod">
          <ac:chgData name="Veronika Kolesnikova" userId="738a10999022e88f" providerId="LiveId" clId="{A45998BC-960F-47E9-AFCD-73E2057D0E76}" dt="2019-09-17T03:45:33.688" v="51" actId="478"/>
          <ac:spMkLst>
            <pc:docMk/>
            <pc:sldMk cId="1465959718" sldId="259"/>
            <ac:spMk id="4" creationId="{3C865F79-AAF6-475B-8CEF-8F89FEED803D}"/>
          </ac:spMkLst>
        </pc:spChg>
        <pc:picChg chg="mod">
          <ac:chgData name="Veronika Kolesnikova" userId="738a10999022e88f" providerId="LiveId" clId="{A45998BC-960F-47E9-AFCD-73E2057D0E76}" dt="2019-09-17T03:45:48.183" v="54" actId="1076"/>
          <ac:picMkLst>
            <pc:docMk/>
            <pc:sldMk cId="1465959718" sldId="259"/>
            <ac:picMk id="1026" creationId="{DD41AAB0-BC0B-4BE2-AF71-24264B4BDA99}"/>
          </ac:picMkLst>
        </pc:picChg>
      </pc:sldChg>
      <pc:sldChg chg="modTransition">
        <pc:chgData name="Veronika Kolesnikova" userId="738a10999022e88f" providerId="LiveId" clId="{A45998BC-960F-47E9-AFCD-73E2057D0E76}" dt="2019-09-17T03:46:58.089" v="62"/>
        <pc:sldMkLst>
          <pc:docMk/>
          <pc:sldMk cId="3764140306" sldId="262"/>
        </pc:sldMkLst>
      </pc:sldChg>
      <pc:sldChg chg="modSp modTransition setBg">
        <pc:chgData name="Veronika Kolesnikova" userId="738a10999022e88f" providerId="LiveId" clId="{A45998BC-960F-47E9-AFCD-73E2057D0E76}" dt="2019-09-17T03:46:42.997" v="61" actId="27636"/>
        <pc:sldMkLst>
          <pc:docMk/>
          <pc:sldMk cId="1359473773" sldId="264"/>
        </pc:sldMkLst>
        <pc:spChg chg="mod">
          <ac:chgData name="Veronika Kolesnikova" userId="738a10999022e88f" providerId="LiveId" clId="{A45998BC-960F-47E9-AFCD-73E2057D0E76}" dt="2019-09-17T03:46:42.997" v="61" actId="27636"/>
          <ac:spMkLst>
            <pc:docMk/>
            <pc:sldMk cId="1359473773" sldId="264"/>
            <ac:spMk id="73" creationId="{EB685DD9-D710-4D52-AFDA-AA2F6A4B93AC}"/>
          </ac:spMkLst>
        </pc:spChg>
        <pc:spChg chg="mod">
          <ac:chgData name="Veronika Kolesnikova" userId="738a10999022e88f" providerId="LiveId" clId="{A45998BC-960F-47E9-AFCD-73E2057D0E76}" dt="2019-09-17T03:42:22.605" v="2" actId="27636"/>
          <ac:spMkLst>
            <pc:docMk/>
            <pc:sldMk cId="1359473773" sldId="264"/>
            <ac:spMk id="75" creationId="{278DABA1-05AD-4EB1-A68C-7B0BA078AF9B}"/>
          </ac:spMkLst>
        </pc:spChg>
      </pc:sldChg>
      <pc:sldChg chg="addSp delSp modSp add modTransition">
        <pc:chgData name="Veronika Kolesnikova" userId="738a10999022e88f" providerId="LiveId" clId="{A45998BC-960F-47E9-AFCD-73E2057D0E76}" dt="2019-09-17T03:48:56.097" v="88"/>
        <pc:sldMkLst>
          <pc:docMk/>
          <pc:sldMk cId="3428289476" sldId="265"/>
        </pc:sldMkLst>
        <pc:spChg chg="del">
          <ac:chgData name="Veronika Kolesnikova" userId="738a10999022e88f" providerId="LiveId" clId="{A45998BC-960F-47E9-AFCD-73E2057D0E76}" dt="2019-09-17T03:47:20.929" v="64"/>
          <ac:spMkLst>
            <pc:docMk/>
            <pc:sldMk cId="3428289476" sldId="265"/>
            <ac:spMk id="2" creationId="{5D43CFAD-1C8B-4BE4-BF63-502C0E3AEA0F}"/>
          </ac:spMkLst>
        </pc:spChg>
        <pc:spChg chg="add del mod">
          <ac:chgData name="Veronika Kolesnikova" userId="738a10999022e88f" providerId="LiveId" clId="{A45998BC-960F-47E9-AFCD-73E2057D0E76}" dt="2019-09-17T03:48:56.097" v="88"/>
          <ac:spMkLst>
            <pc:docMk/>
            <pc:sldMk cId="3428289476" sldId="265"/>
            <ac:spMk id="3" creationId="{4D029F8B-F46A-4FAA-99FA-B83064792C4A}"/>
          </ac:spMkLst>
        </pc:spChg>
        <pc:spChg chg="add mod">
          <ac:chgData name="Veronika Kolesnikova" userId="738a10999022e88f" providerId="LiveId" clId="{A45998BC-960F-47E9-AFCD-73E2057D0E76}" dt="2019-09-17T03:48:54.436" v="86" actId="20577"/>
          <ac:spMkLst>
            <pc:docMk/>
            <pc:sldMk cId="3428289476" sldId="265"/>
            <ac:spMk id="4" creationId="{3B72495F-1EE5-4020-9DE1-5EAA8B067FA4}"/>
          </ac:spMkLst>
        </pc:spChg>
      </pc:sldChg>
      <pc:sldChg chg="delSp add modTransition">
        <pc:chgData name="Veronika Kolesnikova" userId="738a10999022e88f" providerId="LiveId" clId="{A45998BC-960F-47E9-AFCD-73E2057D0E76}" dt="2019-09-17T03:47:30.660" v="66"/>
        <pc:sldMkLst>
          <pc:docMk/>
          <pc:sldMk cId="3337262875" sldId="266"/>
        </pc:sldMkLst>
        <pc:spChg chg="del">
          <ac:chgData name="Veronika Kolesnikova" userId="738a10999022e88f" providerId="LiveId" clId="{A45998BC-960F-47E9-AFCD-73E2057D0E76}" dt="2019-09-17T03:47:30.660" v="66"/>
          <ac:spMkLst>
            <pc:docMk/>
            <pc:sldMk cId="3337262875" sldId="266"/>
            <ac:spMk id="2" creationId="{8C479B2A-C732-442C-B36F-5825EDA813FF}"/>
          </ac:spMkLst>
        </pc:spChg>
        <pc:spChg chg="del">
          <ac:chgData name="Veronika Kolesnikova" userId="738a10999022e88f" providerId="LiveId" clId="{A45998BC-960F-47E9-AFCD-73E2057D0E76}" dt="2019-09-17T03:47:30.660" v="66"/>
          <ac:spMkLst>
            <pc:docMk/>
            <pc:sldMk cId="3337262875" sldId="266"/>
            <ac:spMk id="3" creationId="{8908B41E-93BD-4B89-92E0-4C1F2EF2ED4C}"/>
          </ac:spMkLst>
        </pc:spChg>
        <pc:spChg chg="del">
          <ac:chgData name="Veronika Kolesnikova" userId="738a10999022e88f" providerId="LiveId" clId="{A45998BC-960F-47E9-AFCD-73E2057D0E76}" dt="2019-09-17T03:47:30.660" v="66"/>
          <ac:spMkLst>
            <pc:docMk/>
            <pc:sldMk cId="3337262875" sldId="266"/>
            <ac:spMk id="4" creationId="{3171FD8B-B5CA-4241-BD90-2F1C49D035EB}"/>
          </ac:spMkLst>
        </pc:spChg>
      </pc:sldChg>
      <pc:sldMasterChg chg="modSldLayout">
        <pc:chgData name="Veronika Kolesnikova" userId="738a10999022e88f" providerId="LiveId" clId="{A45998BC-960F-47E9-AFCD-73E2057D0E76}" dt="2019-09-17T03:42:22.215" v="0"/>
        <pc:sldMasterMkLst>
          <pc:docMk/>
          <pc:sldMasterMk cId="718226326" sldId="2147483846"/>
        </pc:sldMasterMkLst>
        <pc:sldLayoutChg chg="delSp">
          <pc:chgData name="Veronika Kolesnikova" userId="738a10999022e88f" providerId="LiveId" clId="{A45998BC-960F-47E9-AFCD-73E2057D0E76}" dt="2019-09-17T03:42:22.215" v="0"/>
          <pc:sldLayoutMkLst>
            <pc:docMk/>
            <pc:sldMasterMk cId="718226326" sldId="2147483846"/>
            <pc:sldLayoutMk cId="991520488" sldId="2147483862"/>
          </pc:sldLayoutMkLst>
          <pc:picChg chg="del">
            <ac:chgData name="Veronika Kolesnikova" userId="738a10999022e88f" providerId="LiveId" clId="{A45998BC-960F-47E9-AFCD-73E2057D0E76}" dt="2019-09-17T03:42:22.215" v="0"/>
            <ac:picMkLst>
              <pc:docMk/>
              <pc:sldMasterMk cId="718226326" sldId="2147483846"/>
              <pc:sldLayoutMk cId="991520488" sldId="2147483862"/>
              <ac:picMk id="7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7FD67-24CF-4101-BD15-33F29240D1D6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361BD-EAE5-473E-8EB9-01B45FF2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1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softwarequality.techtarget.com/definition/application-progra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hatis.techtarget.com/definition/natural-languag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virtual assistant, also called AI assistant or digital assistant, is an 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application program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understands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natural language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voice commands and completes tasks for the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1307C-8E08-4EF6-8D9A-987EB51DD8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6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_Half_Left_image_right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7524" y="0"/>
            <a:ext cx="60990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rgbClr val="FFFFFF"/>
              </a:solidFill>
              <a:latin typeface="Microsoft Sans Serif" charset="0"/>
              <a:ea typeface="Microsoft Sans Serif" charset="0"/>
              <a:cs typeface="Microsoft Sans Serif" charset="0"/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88063" y="0"/>
            <a:ext cx="6103937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0610E7-3203-8D4B-986F-C199590F0945}"/>
              </a:ext>
            </a:extLst>
          </p:cNvPr>
          <p:cNvGrpSpPr/>
          <p:nvPr/>
        </p:nvGrpSpPr>
        <p:grpSpPr>
          <a:xfrm>
            <a:off x="11663882" y="212303"/>
            <a:ext cx="311531" cy="272329"/>
            <a:chOff x="3505200" y="2951163"/>
            <a:chExt cx="1892300" cy="1654175"/>
          </a:xfrm>
          <a:solidFill>
            <a:srgbClr val="7D7D7D">
              <a:alpha val="20000"/>
            </a:srgbClr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E33709B-0CD6-6A43-89B3-DF93C980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951163"/>
              <a:ext cx="868363" cy="1147762"/>
            </a:xfrm>
            <a:custGeom>
              <a:avLst/>
              <a:gdLst>
                <a:gd name="T0" fmla="*/ 625 w 2414"/>
                <a:gd name="T1" fmla="*/ 1915 h 3189"/>
                <a:gd name="T2" fmla="*/ 0 w 2414"/>
                <a:gd name="T3" fmla="*/ 3186 h 3189"/>
                <a:gd name="T4" fmla="*/ 1250 w 2414"/>
                <a:gd name="T5" fmla="*/ 0 h 3189"/>
                <a:gd name="T6" fmla="*/ 1368 w 2414"/>
                <a:gd name="T7" fmla="*/ 2 h 3189"/>
                <a:gd name="T8" fmla="*/ 1484 w 2414"/>
                <a:gd name="T9" fmla="*/ 20 h 3189"/>
                <a:gd name="T10" fmla="*/ 1589 w 2414"/>
                <a:gd name="T11" fmla="*/ 42 h 3189"/>
                <a:gd name="T12" fmla="*/ 1689 w 2414"/>
                <a:gd name="T13" fmla="*/ 75 h 3189"/>
                <a:gd name="T14" fmla="*/ 1781 w 2414"/>
                <a:gd name="T15" fmla="*/ 114 h 3189"/>
                <a:gd name="T16" fmla="*/ 1866 w 2414"/>
                <a:gd name="T17" fmla="*/ 166 h 3189"/>
                <a:gd name="T18" fmla="*/ 1945 w 2414"/>
                <a:gd name="T19" fmla="*/ 223 h 3189"/>
                <a:gd name="T20" fmla="*/ 2015 w 2414"/>
                <a:gd name="T21" fmla="*/ 287 h 3189"/>
                <a:gd name="T22" fmla="*/ 2078 w 2414"/>
                <a:gd name="T23" fmla="*/ 357 h 3189"/>
                <a:gd name="T24" fmla="*/ 2135 w 2414"/>
                <a:gd name="T25" fmla="*/ 431 h 3189"/>
                <a:gd name="T26" fmla="*/ 2183 w 2414"/>
                <a:gd name="T27" fmla="*/ 514 h 3189"/>
                <a:gd name="T28" fmla="*/ 2218 w 2414"/>
                <a:gd name="T29" fmla="*/ 599 h 3189"/>
                <a:gd name="T30" fmla="*/ 2249 w 2414"/>
                <a:gd name="T31" fmla="*/ 687 h 3189"/>
                <a:gd name="T32" fmla="*/ 2271 w 2414"/>
                <a:gd name="T33" fmla="*/ 778 h 3189"/>
                <a:gd name="T34" fmla="*/ 2284 w 2414"/>
                <a:gd name="T35" fmla="*/ 874 h 3189"/>
                <a:gd name="T36" fmla="*/ 2286 w 2414"/>
                <a:gd name="T37" fmla="*/ 975 h 3189"/>
                <a:gd name="T38" fmla="*/ 2277 w 2414"/>
                <a:gd name="T39" fmla="*/ 1132 h 3189"/>
                <a:gd name="T40" fmla="*/ 2240 w 2414"/>
                <a:gd name="T41" fmla="*/ 1279 h 3189"/>
                <a:gd name="T42" fmla="*/ 2183 w 2414"/>
                <a:gd name="T43" fmla="*/ 1406 h 3189"/>
                <a:gd name="T44" fmla="*/ 2113 w 2414"/>
                <a:gd name="T45" fmla="*/ 1517 h 3189"/>
                <a:gd name="T46" fmla="*/ 2026 w 2414"/>
                <a:gd name="T47" fmla="*/ 1618 h 3189"/>
                <a:gd name="T48" fmla="*/ 1925 w 2414"/>
                <a:gd name="T49" fmla="*/ 1696 h 3189"/>
                <a:gd name="T50" fmla="*/ 1816 w 2414"/>
                <a:gd name="T51" fmla="*/ 1764 h 3189"/>
                <a:gd name="T52" fmla="*/ 1702 w 2414"/>
                <a:gd name="T53" fmla="*/ 1816 h 3189"/>
                <a:gd name="T54" fmla="*/ 1694 w 2414"/>
                <a:gd name="T55" fmla="*/ 3188 h 3189"/>
                <a:gd name="T56" fmla="*/ 1073 w 2414"/>
                <a:gd name="T57" fmla="*/ 1915 h 3189"/>
                <a:gd name="T58" fmla="*/ 625 w 2414"/>
                <a:gd name="T59" fmla="*/ 553 h 3189"/>
                <a:gd name="T60" fmla="*/ 1208 w 2414"/>
                <a:gd name="T61" fmla="*/ 1397 h 3189"/>
                <a:gd name="T62" fmla="*/ 1309 w 2414"/>
                <a:gd name="T63" fmla="*/ 1392 h 3189"/>
                <a:gd name="T64" fmla="*/ 1396 w 2414"/>
                <a:gd name="T65" fmla="*/ 1371 h 3189"/>
                <a:gd name="T66" fmla="*/ 1475 w 2414"/>
                <a:gd name="T67" fmla="*/ 1331 h 3189"/>
                <a:gd name="T68" fmla="*/ 1538 w 2414"/>
                <a:gd name="T69" fmla="*/ 1283 h 3189"/>
                <a:gd name="T70" fmla="*/ 1591 w 2414"/>
                <a:gd name="T71" fmla="*/ 1220 h 3189"/>
                <a:gd name="T72" fmla="*/ 1630 w 2414"/>
                <a:gd name="T73" fmla="*/ 1150 h 3189"/>
                <a:gd name="T74" fmla="*/ 1652 w 2414"/>
                <a:gd name="T75" fmla="*/ 1067 h 3189"/>
                <a:gd name="T76" fmla="*/ 1661 w 2414"/>
                <a:gd name="T77" fmla="*/ 979 h 3189"/>
                <a:gd name="T78" fmla="*/ 1652 w 2414"/>
                <a:gd name="T79" fmla="*/ 892 h 3189"/>
                <a:gd name="T80" fmla="*/ 1630 w 2414"/>
                <a:gd name="T81" fmla="*/ 809 h 3189"/>
                <a:gd name="T82" fmla="*/ 1591 w 2414"/>
                <a:gd name="T83" fmla="*/ 739 h 3189"/>
                <a:gd name="T84" fmla="*/ 1538 w 2414"/>
                <a:gd name="T85" fmla="*/ 676 h 3189"/>
                <a:gd name="T86" fmla="*/ 1475 w 2414"/>
                <a:gd name="T87" fmla="*/ 630 h 3189"/>
                <a:gd name="T88" fmla="*/ 1396 w 2414"/>
                <a:gd name="T89" fmla="*/ 593 h 3189"/>
                <a:gd name="T90" fmla="*/ 1309 w 2414"/>
                <a:gd name="T91" fmla="*/ 566 h 3189"/>
                <a:gd name="T92" fmla="*/ 1208 w 2414"/>
                <a:gd name="T93" fmla="*/ 553 h 3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14" h="3189">
                  <a:moveTo>
                    <a:pt x="1073" y="1915"/>
                  </a:moveTo>
                  <a:lnTo>
                    <a:pt x="625" y="1915"/>
                  </a:lnTo>
                  <a:lnTo>
                    <a:pt x="625" y="3186"/>
                  </a:lnTo>
                  <a:lnTo>
                    <a:pt x="0" y="3186"/>
                  </a:lnTo>
                  <a:lnTo>
                    <a:pt x="0" y="0"/>
                  </a:lnTo>
                  <a:lnTo>
                    <a:pt x="1250" y="0"/>
                  </a:lnTo>
                  <a:lnTo>
                    <a:pt x="1311" y="0"/>
                  </a:lnTo>
                  <a:lnTo>
                    <a:pt x="1368" y="2"/>
                  </a:lnTo>
                  <a:lnTo>
                    <a:pt x="1427" y="9"/>
                  </a:lnTo>
                  <a:lnTo>
                    <a:pt x="1484" y="20"/>
                  </a:lnTo>
                  <a:lnTo>
                    <a:pt x="1536" y="31"/>
                  </a:lnTo>
                  <a:lnTo>
                    <a:pt x="1589" y="42"/>
                  </a:lnTo>
                  <a:lnTo>
                    <a:pt x="1641" y="57"/>
                  </a:lnTo>
                  <a:lnTo>
                    <a:pt x="1689" y="75"/>
                  </a:lnTo>
                  <a:lnTo>
                    <a:pt x="1737" y="92"/>
                  </a:lnTo>
                  <a:lnTo>
                    <a:pt x="1781" y="114"/>
                  </a:lnTo>
                  <a:lnTo>
                    <a:pt x="1825" y="140"/>
                  </a:lnTo>
                  <a:lnTo>
                    <a:pt x="1866" y="166"/>
                  </a:lnTo>
                  <a:lnTo>
                    <a:pt x="1908" y="193"/>
                  </a:lnTo>
                  <a:lnTo>
                    <a:pt x="1945" y="223"/>
                  </a:lnTo>
                  <a:lnTo>
                    <a:pt x="1982" y="254"/>
                  </a:lnTo>
                  <a:lnTo>
                    <a:pt x="2015" y="287"/>
                  </a:lnTo>
                  <a:lnTo>
                    <a:pt x="2048" y="319"/>
                  </a:lnTo>
                  <a:lnTo>
                    <a:pt x="2078" y="357"/>
                  </a:lnTo>
                  <a:lnTo>
                    <a:pt x="2109" y="394"/>
                  </a:lnTo>
                  <a:lnTo>
                    <a:pt x="2135" y="431"/>
                  </a:lnTo>
                  <a:lnTo>
                    <a:pt x="2157" y="472"/>
                  </a:lnTo>
                  <a:lnTo>
                    <a:pt x="2183" y="514"/>
                  </a:lnTo>
                  <a:lnTo>
                    <a:pt x="2201" y="555"/>
                  </a:lnTo>
                  <a:lnTo>
                    <a:pt x="2218" y="599"/>
                  </a:lnTo>
                  <a:lnTo>
                    <a:pt x="2233" y="643"/>
                  </a:lnTo>
                  <a:lnTo>
                    <a:pt x="2249" y="687"/>
                  </a:lnTo>
                  <a:lnTo>
                    <a:pt x="2264" y="735"/>
                  </a:lnTo>
                  <a:lnTo>
                    <a:pt x="2271" y="778"/>
                  </a:lnTo>
                  <a:lnTo>
                    <a:pt x="2277" y="826"/>
                  </a:lnTo>
                  <a:lnTo>
                    <a:pt x="2284" y="874"/>
                  </a:lnTo>
                  <a:lnTo>
                    <a:pt x="2286" y="927"/>
                  </a:lnTo>
                  <a:lnTo>
                    <a:pt x="2286" y="975"/>
                  </a:lnTo>
                  <a:lnTo>
                    <a:pt x="2284" y="1056"/>
                  </a:lnTo>
                  <a:lnTo>
                    <a:pt x="2277" y="1132"/>
                  </a:lnTo>
                  <a:lnTo>
                    <a:pt x="2262" y="1207"/>
                  </a:lnTo>
                  <a:lnTo>
                    <a:pt x="2240" y="1279"/>
                  </a:lnTo>
                  <a:lnTo>
                    <a:pt x="2214" y="1344"/>
                  </a:lnTo>
                  <a:lnTo>
                    <a:pt x="2183" y="1406"/>
                  </a:lnTo>
                  <a:lnTo>
                    <a:pt x="2150" y="1465"/>
                  </a:lnTo>
                  <a:lnTo>
                    <a:pt x="2113" y="1517"/>
                  </a:lnTo>
                  <a:lnTo>
                    <a:pt x="2070" y="1570"/>
                  </a:lnTo>
                  <a:lnTo>
                    <a:pt x="2026" y="1618"/>
                  </a:lnTo>
                  <a:lnTo>
                    <a:pt x="1978" y="1659"/>
                  </a:lnTo>
                  <a:lnTo>
                    <a:pt x="1925" y="1696"/>
                  </a:lnTo>
                  <a:lnTo>
                    <a:pt x="1873" y="1733"/>
                  </a:lnTo>
                  <a:lnTo>
                    <a:pt x="1816" y="1764"/>
                  </a:lnTo>
                  <a:lnTo>
                    <a:pt x="1759" y="1790"/>
                  </a:lnTo>
                  <a:lnTo>
                    <a:pt x="1702" y="1816"/>
                  </a:lnTo>
                  <a:lnTo>
                    <a:pt x="2413" y="3188"/>
                  </a:lnTo>
                  <a:lnTo>
                    <a:pt x="1694" y="3188"/>
                  </a:lnTo>
                  <a:lnTo>
                    <a:pt x="1694" y="3186"/>
                  </a:lnTo>
                  <a:lnTo>
                    <a:pt x="1073" y="1915"/>
                  </a:lnTo>
                  <a:close/>
                  <a:moveTo>
                    <a:pt x="1208" y="553"/>
                  </a:moveTo>
                  <a:lnTo>
                    <a:pt x="625" y="553"/>
                  </a:lnTo>
                  <a:lnTo>
                    <a:pt x="625" y="1397"/>
                  </a:lnTo>
                  <a:lnTo>
                    <a:pt x="1208" y="1397"/>
                  </a:lnTo>
                  <a:lnTo>
                    <a:pt x="1261" y="1395"/>
                  </a:lnTo>
                  <a:lnTo>
                    <a:pt x="1309" y="1392"/>
                  </a:lnTo>
                  <a:lnTo>
                    <a:pt x="1353" y="1382"/>
                  </a:lnTo>
                  <a:lnTo>
                    <a:pt x="1396" y="1371"/>
                  </a:lnTo>
                  <a:lnTo>
                    <a:pt x="1433" y="1353"/>
                  </a:lnTo>
                  <a:lnTo>
                    <a:pt x="1475" y="1331"/>
                  </a:lnTo>
                  <a:lnTo>
                    <a:pt x="1508" y="1309"/>
                  </a:lnTo>
                  <a:lnTo>
                    <a:pt x="1538" y="1283"/>
                  </a:lnTo>
                  <a:lnTo>
                    <a:pt x="1569" y="1253"/>
                  </a:lnTo>
                  <a:lnTo>
                    <a:pt x="1591" y="1220"/>
                  </a:lnTo>
                  <a:lnTo>
                    <a:pt x="1613" y="1187"/>
                  </a:lnTo>
                  <a:lnTo>
                    <a:pt x="1630" y="1150"/>
                  </a:lnTo>
                  <a:lnTo>
                    <a:pt x="1645" y="1108"/>
                  </a:lnTo>
                  <a:lnTo>
                    <a:pt x="1652" y="1067"/>
                  </a:lnTo>
                  <a:lnTo>
                    <a:pt x="1659" y="1023"/>
                  </a:lnTo>
                  <a:lnTo>
                    <a:pt x="1661" y="979"/>
                  </a:lnTo>
                  <a:lnTo>
                    <a:pt x="1659" y="936"/>
                  </a:lnTo>
                  <a:lnTo>
                    <a:pt x="1652" y="892"/>
                  </a:lnTo>
                  <a:lnTo>
                    <a:pt x="1645" y="850"/>
                  </a:lnTo>
                  <a:lnTo>
                    <a:pt x="1630" y="809"/>
                  </a:lnTo>
                  <a:lnTo>
                    <a:pt x="1613" y="772"/>
                  </a:lnTo>
                  <a:lnTo>
                    <a:pt x="1591" y="739"/>
                  </a:lnTo>
                  <a:lnTo>
                    <a:pt x="1569" y="706"/>
                  </a:lnTo>
                  <a:lnTo>
                    <a:pt x="1538" y="676"/>
                  </a:lnTo>
                  <a:lnTo>
                    <a:pt x="1508" y="649"/>
                  </a:lnTo>
                  <a:lnTo>
                    <a:pt x="1475" y="630"/>
                  </a:lnTo>
                  <a:lnTo>
                    <a:pt x="1433" y="608"/>
                  </a:lnTo>
                  <a:lnTo>
                    <a:pt x="1396" y="593"/>
                  </a:lnTo>
                  <a:lnTo>
                    <a:pt x="1353" y="577"/>
                  </a:lnTo>
                  <a:lnTo>
                    <a:pt x="1309" y="566"/>
                  </a:lnTo>
                  <a:lnTo>
                    <a:pt x="1261" y="564"/>
                  </a:lnTo>
                  <a:lnTo>
                    <a:pt x="1208" y="5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>
                <a:solidFill>
                  <a:schemeClr val="tx1">
                    <a:alpha val="18000"/>
                  </a:schemeClr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1167E18-720C-BC46-82DD-3506224DE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951163"/>
              <a:ext cx="825500" cy="1147763"/>
            </a:xfrm>
            <a:custGeom>
              <a:avLst/>
              <a:gdLst>
                <a:gd name="T0" fmla="*/ 625 w 2291"/>
                <a:gd name="T1" fmla="*/ 1989 h 3189"/>
                <a:gd name="T2" fmla="*/ 0 w 2291"/>
                <a:gd name="T3" fmla="*/ 3188 h 3189"/>
                <a:gd name="T4" fmla="*/ 1240 w 2291"/>
                <a:gd name="T5" fmla="*/ 0 h 3189"/>
                <a:gd name="T6" fmla="*/ 1298 w 2291"/>
                <a:gd name="T7" fmla="*/ 0 h 3189"/>
                <a:gd name="T8" fmla="*/ 1416 w 2291"/>
                <a:gd name="T9" fmla="*/ 9 h 3189"/>
                <a:gd name="T10" fmla="*/ 1529 w 2291"/>
                <a:gd name="T11" fmla="*/ 31 h 3189"/>
                <a:gd name="T12" fmla="*/ 1634 w 2291"/>
                <a:gd name="T13" fmla="*/ 59 h 3189"/>
                <a:gd name="T14" fmla="*/ 1730 w 2291"/>
                <a:gd name="T15" fmla="*/ 94 h 3189"/>
                <a:gd name="T16" fmla="*/ 1818 w 2291"/>
                <a:gd name="T17" fmla="*/ 138 h 3189"/>
                <a:gd name="T18" fmla="*/ 1903 w 2291"/>
                <a:gd name="T19" fmla="*/ 195 h 3189"/>
                <a:gd name="T20" fmla="*/ 1977 w 2291"/>
                <a:gd name="T21" fmla="*/ 258 h 3189"/>
                <a:gd name="T22" fmla="*/ 2047 w 2291"/>
                <a:gd name="T23" fmla="*/ 324 h 3189"/>
                <a:gd name="T24" fmla="*/ 2109 w 2291"/>
                <a:gd name="T25" fmla="*/ 398 h 3189"/>
                <a:gd name="T26" fmla="*/ 2161 w 2291"/>
                <a:gd name="T27" fmla="*/ 477 h 3189"/>
                <a:gd name="T28" fmla="*/ 2205 w 2291"/>
                <a:gd name="T29" fmla="*/ 562 h 3189"/>
                <a:gd name="T30" fmla="*/ 2237 w 2291"/>
                <a:gd name="T31" fmla="*/ 650 h 3189"/>
                <a:gd name="T32" fmla="*/ 2264 w 2291"/>
                <a:gd name="T33" fmla="*/ 741 h 3189"/>
                <a:gd name="T34" fmla="*/ 2281 w 2291"/>
                <a:gd name="T35" fmla="*/ 838 h 3189"/>
                <a:gd name="T36" fmla="*/ 2290 w 2291"/>
                <a:gd name="T37" fmla="*/ 938 h 3189"/>
                <a:gd name="T38" fmla="*/ 2290 w 2291"/>
                <a:gd name="T39" fmla="*/ 991 h 3189"/>
                <a:gd name="T40" fmla="*/ 2288 w 2291"/>
                <a:gd name="T41" fmla="*/ 1091 h 3189"/>
                <a:gd name="T42" fmla="*/ 2275 w 2291"/>
                <a:gd name="T43" fmla="*/ 1192 h 3189"/>
                <a:gd name="T44" fmla="*/ 2253 w 2291"/>
                <a:gd name="T45" fmla="*/ 1283 h 3189"/>
                <a:gd name="T46" fmla="*/ 2222 w 2291"/>
                <a:gd name="T47" fmla="*/ 1375 h 3189"/>
                <a:gd name="T48" fmla="*/ 2183 w 2291"/>
                <a:gd name="T49" fmla="*/ 1460 h 3189"/>
                <a:gd name="T50" fmla="*/ 2135 w 2291"/>
                <a:gd name="T51" fmla="*/ 1541 h 3189"/>
                <a:gd name="T52" fmla="*/ 2078 w 2291"/>
                <a:gd name="T53" fmla="*/ 1620 h 3189"/>
                <a:gd name="T54" fmla="*/ 2015 w 2291"/>
                <a:gd name="T55" fmla="*/ 1690 h 3189"/>
                <a:gd name="T56" fmla="*/ 1940 w 2291"/>
                <a:gd name="T57" fmla="*/ 1755 h 3189"/>
                <a:gd name="T58" fmla="*/ 1862 w 2291"/>
                <a:gd name="T59" fmla="*/ 1812 h 3189"/>
                <a:gd name="T60" fmla="*/ 1774 w 2291"/>
                <a:gd name="T61" fmla="*/ 1865 h 3189"/>
                <a:gd name="T62" fmla="*/ 1682 w 2291"/>
                <a:gd name="T63" fmla="*/ 1904 h 3189"/>
                <a:gd name="T64" fmla="*/ 1582 w 2291"/>
                <a:gd name="T65" fmla="*/ 1939 h 3189"/>
                <a:gd name="T66" fmla="*/ 1472 w 2291"/>
                <a:gd name="T67" fmla="*/ 1961 h 3189"/>
                <a:gd name="T68" fmla="*/ 1357 w 2291"/>
                <a:gd name="T69" fmla="*/ 1974 h 3189"/>
                <a:gd name="T70" fmla="*/ 1240 w 2291"/>
                <a:gd name="T71" fmla="*/ 1989 h 3189"/>
                <a:gd name="T72" fmla="*/ 628 w 2291"/>
                <a:gd name="T73" fmla="*/ 553 h 3189"/>
                <a:gd name="T74" fmla="*/ 1207 w 2291"/>
                <a:gd name="T75" fmla="*/ 1428 h 3189"/>
                <a:gd name="T76" fmla="*/ 1259 w 2291"/>
                <a:gd name="T77" fmla="*/ 1428 h 3189"/>
                <a:gd name="T78" fmla="*/ 1354 w 2291"/>
                <a:gd name="T79" fmla="*/ 1415 h 3189"/>
                <a:gd name="T80" fmla="*/ 1440 w 2291"/>
                <a:gd name="T81" fmla="*/ 1382 h 3189"/>
                <a:gd name="T82" fmla="*/ 1510 w 2291"/>
                <a:gd name="T83" fmla="*/ 1338 h 3189"/>
                <a:gd name="T84" fmla="*/ 1573 w 2291"/>
                <a:gd name="T85" fmla="*/ 1281 h 3189"/>
                <a:gd name="T86" fmla="*/ 1617 w 2291"/>
                <a:gd name="T87" fmla="*/ 1211 h 3189"/>
                <a:gd name="T88" fmla="*/ 1650 w 2291"/>
                <a:gd name="T89" fmla="*/ 1133 h 3189"/>
                <a:gd name="T90" fmla="*/ 1663 w 2291"/>
                <a:gd name="T91" fmla="*/ 1045 h 3189"/>
                <a:gd name="T92" fmla="*/ 1665 w 2291"/>
                <a:gd name="T93" fmla="*/ 997 h 3189"/>
                <a:gd name="T94" fmla="*/ 1660 w 2291"/>
                <a:gd name="T95" fmla="*/ 905 h 3189"/>
                <a:gd name="T96" fmla="*/ 1634 w 2291"/>
                <a:gd name="T97" fmla="*/ 820 h 3189"/>
                <a:gd name="T98" fmla="*/ 1595 w 2291"/>
                <a:gd name="T99" fmla="*/ 746 h 3189"/>
                <a:gd name="T100" fmla="*/ 1542 w 2291"/>
                <a:gd name="T101" fmla="*/ 680 h 3189"/>
                <a:gd name="T102" fmla="*/ 1477 w 2291"/>
                <a:gd name="T103" fmla="*/ 628 h 3189"/>
                <a:gd name="T104" fmla="*/ 1398 w 2291"/>
                <a:gd name="T105" fmla="*/ 593 h 3189"/>
                <a:gd name="T106" fmla="*/ 1306 w 2291"/>
                <a:gd name="T107" fmla="*/ 571 h 3189"/>
                <a:gd name="T108" fmla="*/ 1207 w 2291"/>
                <a:gd name="T109" fmla="*/ 553 h 3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91" h="3189">
                  <a:moveTo>
                    <a:pt x="1240" y="1989"/>
                  </a:moveTo>
                  <a:lnTo>
                    <a:pt x="625" y="1989"/>
                  </a:lnTo>
                  <a:lnTo>
                    <a:pt x="625" y="3188"/>
                  </a:lnTo>
                  <a:lnTo>
                    <a:pt x="0" y="3188"/>
                  </a:lnTo>
                  <a:lnTo>
                    <a:pt x="0" y="0"/>
                  </a:lnTo>
                  <a:lnTo>
                    <a:pt x="1240" y="0"/>
                  </a:lnTo>
                  <a:lnTo>
                    <a:pt x="1240" y="0"/>
                  </a:lnTo>
                  <a:lnTo>
                    <a:pt x="1298" y="0"/>
                  </a:lnTo>
                  <a:lnTo>
                    <a:pt x="1357" y="7"/>
                  </a:lnTo>
                  <a:lnTo>
                    <a:pt x="1416" y="9"/>
                  </a:lnTo>
                  <a:lnTo>
                    <a:pt x="1472" y="20"/>
                  </a:lnTo>
                  <a:lnTo>
                    <a:pt x="1529" y="31"/>
                  </a:lnTo>
                  <a:lnTo>
                    <a:pt x="1582" y="42"/>
                  </a:lnTo>
                  <a:lnTo>
                    <a:pt x="1634" y="59"/>
                  </a:lnTo>
                  <a:lnTo>
                    <a:pt x="1682" y="77"/>
                  </a:lnTo>
                  <a:lnTo>
                    <a:pt x="1730" y="94"/>
                  </a:lnTo>
                  <a:lnTo>
                    <a:pt x="1774" y="116"/>
                  </a:lnTo>
                  <a:lnTo>
                    <a:pt x="1818" y="138"/>
                  </a:lnTo>
                  <a:lnTo>
                    <a:pt x="1862" y="169"/>
                  </a:lnTo>
                  <a:lnTo>
                    <a:pt x="1903" y="195"/>
                  </a:lnTo>
                  <a:lnTo>
                    <a:pt x="1940" y="226"/>
                  </a:lnTo>
                  <a:lnTo>
                    <a:pt x="1977" y="258"/>
                  </a:lnTo>
                  <a:lnTo>
                    <a:pt x="2015" y="291"/>
                  </a:lnTo>
                  <a:lnTo>
                    <a:pt x="2047" y="324"/>
                  </a:lnTo>
                  <a:lnTo>
                    <a:pt x="2078" y="361"/>
                  </a:lnTo>
                  <a:lnTo>
                    <a:pt x="2109" y="398"/>
                  </a:lnTo>
                  <a:lnTo>
                    <a:pt x="2135" y="440"/>
                  </a:lnTo>
                  <a:lnTo>
                    <a:pt x="2161" y="477"/>
                  </a:lnTo>
                  <a:lnTo>
                    <a:pt x="2183" y="521"/>
                  </a:lnTo>
                  <a:lnTo>
                    <a:pt x="2205" y="562"/>
                  </a:lnTo>
                  <a:lnTo>
                    <a:pt x="2222" y="606"/>
                  </a:lnTo>
                  <a:lnTo>
                    <a:pt x="2237" y="650"/>
                  </a:lnTo>
                  <a:lnTo>
                    <a:pt x="2253" y="698"/>
                  </a:lnTo>
                  <a:lnTo>
                    <a:pt x="2264" y="741"/>
                  </a:lnTo>
                  <a:lnTo>
                    <a:pt x="2275" y="789"/>
                  </a:lnTo>
                  <a:lnTo>
                    <a:pt x="2281" y="838"/>
                  </a:lnTo>
                  <a:lnTo>
                    <a:pt x="2288" y="890"/>
                  </a:lnTo>
                  <a:lnTo>
                    <a:pt x="2290" y="938"/>
                  </a:lnTo>
                  <a:lnTo>
                    <a:pt x="2290" y="991"/>
                  </a:lnTo>
                  <a:lnTo>
                    <a:pt x="2290" y="991"/>
                  </a:lnTo>
                  <a:lnTo>
                    <a:pt x="2290" y="1043"/>
                  </a:lnTo>
                  <a:lnTo>
                    <a:pt x="2288" y="1091"/>
                  </a:lnTo>
                  <a:lnTo>
                    <a:pt x="2281" y="1139"/>
                  </a:lnTo>
                  <a:lnTo>
                    <a:pt x="2275" y="1192"/>
                  </a:lnTo>
                  <a:lnTo>
                    <a:pt x="2264" y="1240"/>
                  </a:lnTo>
                  <a:lnTo>
                    <a:pt x="2253" y="1283"/>
                  </a:lnTo>
                  <a:lnTo>
                    <a:pt x="2237" y="1331"/>
                  </a:lnTo>
                  <a:lnTo>
                    <a:pt x="2222" y="1375"/>
                  </a:lnTo>
                  <a:lnTo>
                    <a:pt x="2205" y="1419"/>
                  </a:lnTo>
                  <a:lnTo>
                    <a:pt x="2183" y="1460"/>
                  </a:lnTo>
                  <a:lnTo>
                    <a:pt x="2161" y="1504"/>
                  </a:lnTo>
                  <a:lnTo>
                    <a:pt x="2135" y="1541"/>
                  </a:lnTo>
                  <a:lnTo>
                    <a:pt x="2109" y="1583"/>
                  </a:lnTo>
                  <a:lnTo>
                    <a:pt x="2078" y="1620"/>
                  </a:lnTo>
                  <a:lnTo>
                    <a:pt x="2047" y="1657"/>
                  </a:lnTo>
                  <a:lnTo>
                    <a:pt x="2015" y="1690"/>
                  </a:lnTo>
                  <a:lnTo>
                    <a:pt x="1977" y="1723"/>
                  </a:lnTo>
                  <a:lnTo>
                    <a:pt x="1940" y="1755"/>
                  </a:lnTo>
                  <a:lnTo>
                    <a:pt x="1903" y="1786"/>
                  </a:lnTo>
                  <a:lnTo>
                    <a:pt x="1862" y="1812"/>
                  </a:lnTo>
                  <a:lnTo>
                    <a:pt x="1818" y="1839"/>
                  </a:lnTo>
                  <a:lnTo>
                    <a:pt x="1774" y="1865"/>
                  </a:lnTo>
                  <a:lnTo>
                    <a:pt x="1730" y="1887"/>
                  </a:lnTo>
                  <a:lnTo>
                    <a:pt x="1682" y="1904"/>
                  </a:lnTo>
                  <a:lnTo>
                    <a:pt x="1634" y="1922"/>
                  </a:lnTo>
                  <a:lnTo>
                    <a:pt x="1582" y="1939"/>
                  </a:lnTo>
                  <a:lnTo>
                    <a:pt x="1529" y="1950"/>
                  </a:lnTo>
                  <a:lnTo>
                    <a:pt x="1472" y="1961"/>
                  </a:lnTo>
                  <a:lnTo>
                    <a:pt x="1416" y="1972"/>
                  </a:lnTo>
                  <a:lnTo>
                    <a:pt x="1357" y="1974"/>
                  </a:lnTo>
                  <a:lnTo>
                    <a:pt x="1298" y="1976"/>
                  </a:lnTo>
                  <a:lnTo>
                    <a:pt x="1240" y="1989"/>
                  </a:lnTo>
                  <a:close/>
                  <a:moveTo>
                    <a:pt x="1207" y="553"/>
                  </a:moveTo>
                  <a:lnTo>
                    <a:pt x="628" y="553"/>
                  </a:lnTo>
                  <a:lnTo>
                    <a:pt x="628" y="1428"/>
                  </a:lnTo>
                  <a:lnTo>
                    <a:pt x="1207" y="1428"/>
                  </a:lnTo>
                  <a:lnTo>
                    <a:pt x="1207" y="1428"/>
                  </a:lnTo>
                  <a:lnTo>
                    <a:pt x="1259" y="1428"/>
                  </a:lnTo>
                  <a:lnTo>
                    <a:pt x="1306" y="1421"/>
                  </a:lnTo>
                  <a:lnTo>
                    <a:pt x="1354" y="1415"/>
                  </a:lnTo>
                  <a:lnTo>
                    <a:pt x="1398" y="1399"/>
                  </a:lnTo>
                  <a:lnTo>
                    <a:pt x="1440" y="1382"/>
                  </a:lnTo>
                  <a:lnTo>
                    <a:pt x="1477" y="1364"/>
                  </a:lnTo>
                  <a:lnTo>
                    <a:pt x="1510" y="1338"/>
                  </a:lnTo>
                  <a:lnTo>
                    <a:pt x="1542" y="1312"/>
                  </a:lnTo>
                  <a:lnTo>
                    <a:pt x="1573" y="1281"/>
                  </a:lnTo>
                  <a:lnTo>
                    <a:pt x="1595" y="1248"/>
                  </a:lnTo>
                  <a:lnTo>
                    <a:pt x="1617" y="1211"/>
                  </a:lnTo>
                  <a:lnTo>
                    <a:pt x="1634" y="1174"/>
                  </a:lnTo>
                  <a:lnTo>
                    <a:pt x="1650" y="1133"/>
                  </a:lnTo>
                  <a:lnTo>
                    <a:pt x="1660" y="1089"/>
                  </a:lnTo>
                  <a:lnTo>
                    <a:pt x="1663" y="1045"/>
                  </a:lnTo>
                  <a:lnTo>
                    <a:pt x="1665" y="997"/>
                  </a:lnTo>
                  <a:lnTo>
                    <a:pt x="1665" y="997"/>
                  </a:lnTo>
                  <a:lnTo>
                    <a:pt x="1663" y="949"/>
                  </a:lnTo>
                  <a:lnTo>
                    <a:pt x="1660" y="905"/>
                  </a:lnTo>
                  <a:lnTo>
                    <a:pt x="1650" y="862"/>
                  </a:lnTo>
                  <a:lnTo>
                    <a:pt x="1634" y="820"/>
                  </a:lnTo>
                  <a:lnTo>
                    <a:pt x="1617" y="779"/>
                  </a:lnTo>
                  <a:lnTo>
                    <a:pt x="1595" y="746"/>
                  </a:lnTo>
                  <a:lnTo>
                    <a:pt x="1573" y="713"/>
                  </a:lnTo>
                  <a:lnTo>
                    <a:pt x="1542" y="680"/>
                  </a:lnTo>
                  <a:lnTo>
                    <a:pt x="1510" y="654"/>
                  </a:lnTo>
                  <a:lnTo>
                    <a:pt x="1477" y="628"/>
                  </a:lnTo>
                  <a:lnTo>
                    <a:pt x="1440" y="610"/>
                  </a:lnTo>
                  <a:lnTo>
                    <a:pt x="1398" y="593"/>
                  </a:lnTo>
                  <a:lnTo>
                    <a:pt x="1354" y="577"/>
                  </a:lnTo>
                  <a:lnTo>
                    <a:pt x="1306" y="571"/>
                  </a:lnTo>
                  <a:lnTo>
                    <a:pt x="1259" y="564"/>
                  </a:lnTo>
                  <a:lnTo>
                    <a:pt x="1207" y="5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>
                <a:solidFill>
                  <a:schemeClr val="tx1">
                    <a:alpha val="18000"/>
                  </a:schemeClr>
                </a:solidFill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E83DF66-535C-5040-9D8E-73C2B7F4C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389438"/>
              <a:ext cx="828675" cy="215900"/>
            </a:xfrm>
            <a:custGeom>
              <a:avLst/>
              <a:gdLst>
                <a:gd name="T0" fmla="*/ 0 w 2302"/>
                <a:gd name="T1" fmla="*/ 599 h 600"/>
                <a:gd name="T2" fmla="*/ 2301 w 2302"/>
                <a:gd name="T3" fmla="*/ 599 h 600"/>
                <a:gd name="T4" fmla="*/ 2301 w 2302"/>
                <a:gd name="T5" fmla="*/ 0 h 600"/>
                <a:gd name="T6" fmla="*/ 0 w 2302"/>
                <a:gd name="T7" fmla="*/ 0 h 600"/>
                <a:gd name="T8" fmla="*/ 0 w 2302"/>
                <a:gd name="T9" fmla="*/ 599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2" h="600">
                  <a:moveTo>
                    <a:pt x="0" y="599"/>
                  </a:moveTo>
                  <a:lnTo>
                    <a:pt x="2301" y="599"/>
                  </a:lnTo>
                  <a:lnTo>
                    <a:pt x="2301" y="0"/>
                  </a:lnTo>
                  <a:lnTo>
                    <a:pt x="0" y="0"/>
                  </a:lnTo>
                  <a:lnTo>
                    <a:pt x="0" y="59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>
                <a:solidFill>
                  <a:schemeClr val="tx1">
                    <a:alpha val="18000"/>
                  </a:schemeClr>
                </a:solidFill>
              </a:endParaRPr>
            </a:p>
          </p:txBody>
        </p:sp>
      </p:grpSp>
      <p:sp>
        <p:nvSpPr>
          <p:cNvPr id="15" name="Title 4">
            <a:extLst>
              <a:ext uri="{FF2B5EF4-FFF2-40B4-BE49-F238E27FC236}">
                <a16:creationId xmlns:a16="http://schemas.microsoft.com/office/drawing/2014/main" id="{994F863E-7053-8047-9D0E-254997F770E8}"/>
              </a:ext>
            </a:extLst>
          </p:cNvPr>
          <p:cNvSpPr txBox="1">
            <a:spLocks/>
          </p:cNvSpPr>
          <p:nvPr/>
        </p:nvSpPr>
        <p:spPr>
          <a:xfrm>
            <a:off x="497839" y="2333795"/>
            <a:ext cx="5317565" cy="31356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>
              <a:lnSpc>
                <a:spcPct val="150000"/>
              </a:lnSpc>
              <a:spcBef>
                <a:spcPts val="2000"/>
              </a:spcBef>
            </a:pPr>
            <a:endParaRPr lang="en-US" sz="1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8A3E37A3-D710-FE47-A456-CC74837C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38" y="1391330"/>
            <a:ext cx="5317565" cy="948458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defRPr sz="2900">
                <a:solidFill>
                  <a:schemeClr val="bg1"/>
                </a:solidFill>
              </a:defRPr>
            </a:lvl1pPr>
          </a:lstStyle>
          <a:p>
            <a:pPr>
              <a:spcBef>
                <a:spcPts val="2000"/>
              </a:spcBef>
            </a:pPr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77545A6-F320-E74B-AC88-540AF96134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1478" y="2474916"/>
            <a:ext cx="5318125" cy="3468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4D4544C7-4255-6643-9382-AC410EC90D9D}"/>
              </a:ext>
            </a:extLst>
          </p:cNvPr>
          <p:cNvSpPr txBox="1">
            <a:spLocks/>
          </p:cNvSpPr>
          <p:nvPr/>
        </p:nvSpPr>
        <p:spPr>
          <a:xfrm>
            <a:off x="497839" y="2333795"/>
            <a:ext cx="5317565" cy="31356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>
              <a:lnSpc>
                <a:spcPct val="150000"/>
              </a:lnSpc>
              <a:spcBef>
                <a:spcPts val="2000"/>
              </a:spcBef>
            </a:pPr>
            <a:endParaRPr lang="en-US" sz="1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5D41A9B-E766-3547-ACFB-F298D92E1C4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461" y="6437707"/>
            <a:ext cx="217365" cy="21544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913988">
              <a:defRPr sz="800">
                <a:solidFill>
                  <a:srgbClr val="C4C4C6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144435E-12D0-564F-A118-1E8339A784AC}"/>
              </a:ext>
            </a:extLst>
          </p:cNvPr>
          <p:cNvSpPr txBox="1">
            <a:spLocks/>
          </p:cNvSpPr>
          <p:nvPr userDrawn="1"/>
        </p:nvSpPr>
        <p:spPr>
          <a:xfrm>
            <a:off x="372035" y="6356353"/>
            <a:ext cx="417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5"/>
                </a:solidFill>
                <a:latin typeface="Microsoft Sans Serif" charset="0"/>
                <a:ea typeface="Microsoft Sans Serif" charset="0"/>
                <a:cs typeface="Microsoft Sans Serif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© 2019 Rightpoint. All rights reserved.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89162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694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10859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1041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240891249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34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250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8804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1A7C931-E32F-41DC-A39C-0075300F4C76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9233ABE-3CAC-469A-B9AE-E505BB97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20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C931-E32F-41DC-A39C-0075300F4C76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3ABE-3CAC-469A-B9AE-E505BB97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60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E23D-AC25-4F54-96C1-F17DA777BB6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64D0-19CD-42C7-BB91-65185FAA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0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594270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05539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2600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755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0820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417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9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288240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2035" y="365127"/>
            <a:ext cx="11447929" cy="1127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" y="1573619"/>
            <a:ext cx="11447930" cy="460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957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accent4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Microsoft Sans Serif" charset="0"/>
          <a:ea typeface="Microsoft Sans Serif" charset="0"/>
          <a:cs typeface="Microsoft Sans Serif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Microsoft Sans Serif" charset="0"/>
          <a:ea typeface="Microsoft Sans Serif" charset="0"/>
          <a:cs typeface="Microsoft Sans Serif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Microsoft Sans Serif" charset="0"/>
          <a:ea typeface="Microsoft Sans Serif" charset="0"/>
          <a:cs typeface="Microsoft Sans Serif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82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  <p:sldLayoutId id="2147483864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dotnet/machinelearning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75BA6-B06A-4EBC-AED3-CB9597B055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74513" y="6437313"/>
            <a:ext cx="217487" cy="215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6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6DCD-9CFC-4E67-9CFB-A655AE9A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b="1" dirty="0"/>
              <a:t>How to integrate ML.NET with a chat bot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3AADA-4201-40B3-BCEE-72525500C6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Veronika Kolesnikova</a:t>
            </a:r>
            <a:br>
              <a:rPr lang="en-US" dirty="0"/>
            </a:br>
            <a:r>
              <a:rPr lang="en-US" dirty="0"/>
              <a:t>Microsoft MVP 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22071-2736-445C-8615-7B852A857D81}"/>
              </a:ext>
            </a:extLst>
          </p:cNvPr>
          <p:cNvSpPr txBox="1"/>
          <p:nvPr/>
        </p:nvSpPr>
        <p:spPr>
          <a:xfrm flipH="1">
            <a:off x="543146" y="6230136"/>
            <a:ext cx="424621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@breakpointv16</a:t>
            </a:r>
          </a:p>
        </p:txBody>
      </p:sp>
    </p:spTree>
    <p:extLst>
      <p:ext uri="{BB962C8B-B14F-4D97-AF65-F5344CB8AC3E}">
        <p14:creationId xmlns:p14="http://schemas.microsoft.com/office/powerpoint/2010/main" val="423966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Veronika Kolesnikova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41" y="1189177"/>
            <a:ext cx="8027815" cy="53793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Microsoft MVP AI</a:t>
            </a:r>
          </a:p>
          <a:p>
            <a:pPr>
              <a:lnSpc>
                <a:spcPct val="150000"/>
              </a:lnSpc>
            </a:pP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MS in Information Technology </a:t>
            </a:r>
          </a:p>
          <a:p>
            <a:pPr>
              <a:lnSpc>
                <a:spcPct val="150000"/>
              </a:lnSpc>
            </a:pP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3.5 years QA Experience</a:t>
            </a:r>
          </a:p>
          <a:p>
            <a:pPr>
              <a:lnSpc>
                <a:spcPct val="150000"/>
              </a:lnSpc>
            </a:pP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6+ years development experience</a:t>
            </a:r>
          </a:p>
          <a:p>
            <a:pPr>
              <a:lnSpc>
                <a:spcPct val="150000"/>
              </a:lnSpc>
            </a:pP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C#, .NET, SQL, Xamarin, .NET-based </a:t>
            </a:r>
            <a:r>
              <a:rPr lang="en-US" sz="2350" dirty="0" err="1">
                <a:latin typeface="Segoe UI" panose="020B0502040204020203" pitchFamily="34" charset="0"/>
                <a:cs typeface="Segoe UI" panose="020B0502040204020203" pitchFamily="34" charset="0"/>
              </a:rPr>
              <a:t>CMSes</a:t>
            </a: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 like EPiServer, Sitecore</a:t>
            </a:r>
          </a:p>
          <a:p>
            <a:pPr>
              <a:lnSpc>
                <a:spcPct val="150000"/>
              </a:lnSpc>
            </a:pP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PHP, MySQL, Drupal, </a:t>
            </a:r>
            <a:r>
              <a:rPr lang="en-US" sz="2350" dirty="0" err="1">
                <a:latin typeface="Segoe UI" panose="020B0502040204020203" pitchFamily="34" charset="0"/>
                <a:cs typeface="Segoe UI" panose="020B0502040204020203" pitchFamily="34" charset="0"/>
              </a:rPr>
              <a:t>RoR</a:t>
            </a:r>
            <a:endParaRPr lang="en-US" sz="23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350" dirty="0">
                <a:latin typeface="Segoe UI" panose="020B0502040204020203" pitchFamily="34" charset="0"/>
                <a:cs typeface="Segoe UI" panose="020B0502040204020203" pitchFamily="34" charset="0"/>
              </a:rPr>
              <a:t>Hobbies: dancing, travelling, aerial yoga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3EF89B2-6A75-4AA8-8C8A-ADCEFC2FC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700" y="934786"/>
            <a:ext cx="3981450" cy="395287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1F43634-7A6F-4513-814E-B7BAFB35B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674" y="4206221"/>
            <a:ext cx="926984" cy="14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1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irtual assistant">
            <a:extLst>
              <a:ext uri="{FF2B5EF4-FFF2-40B4-BE49-F238E27FC236}">
                <a16:creationId xmlns:a16="http://schemas.microsoft.com/office/drawing/2014/main" id="{DD41AAB0-BC0B-4BE2-AF71-24264B4BD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434" y="2589238"/>
            <a:ext cx="3234765" cy="323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C9942E-B5B4-4C4D-AB90-A24EC33E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bot?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91B31-7442-48DF-A568-3AEA117CD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2194559"/>
            <a:ext cx="7716187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Bot == Virtual Assistant ?</a:t>
            </a:r>
          </a:p>
          <a:p>
            <a:r>
              <a:rPr lang="en-US" dirty="0"/>
              <a:t>Microsoft offers: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Bot Framework SDK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Azure Web App Bot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Azure Bot Channels Registration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Microsoft Healthcare Bot</a:t>
            </a:r>
          </a:p>
          <a:p>
            <a:pPr>
              <a:lnSpc>
                <a:spcPct val="150000"/>
              </a:lnSpc>
            </a:pPr>
            <a:r>
              <a:rPr lang="en-US" dirty="0"/>
              <a:t>ML is in the core of every bot</a:t>
            </a:r>
          </a:p>
        </p:txBody>
      </p:sp>
    </p:spTree>
    <p:extLst>
      <p:ext uri="{BB962C8B-B14F-4D97-AF65-F5344CB8AC3E}">
        <p14:creationId xmlns:p14="http://schemas.microsoft.com/office/powerpoint/2010/main" val="146595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EB685DD9-D710-4D52-AFDA-AA2F6A4B9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3795615" cy="5298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0" kern="1200" dirty="0">
                <a:latin typeface="Arial" charset="0"/>
                <a:ea typeface="Arial" charset="0"/>
                <a:cs typeface="Arial" charset="0"/>
              </a:rPr>
              <a:t>ML.NET allows you to train, build and ship custom machine learning models using C# or F# for scenarios such as sentiment analysis, issue classification, forecasting, recommendations and more. 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CB98C-0A4B-4147-AFE9-0570DDC4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ML.NET</a:t>
            </a:r>
          </a:p>
        </p:txBody>
      </p:sp>
      <p:sp>
        <p:nvSpPr>
          <p:cNvPr id="75" name="Slide Number Placeholder 4">
            <a:extLst>
              <a:ext uri="{FF2B5EF4-FFF2-40B4-BE49-F238E27FC236}">
                <a16:creationId xmlns:a16="http://schemas.microsoft.com/office/drawing/2014/main" id="{278DABA1-05AD-4EB1-A68C-7B0BA078AF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none" lIns="45719" rIns="45719">
            <a:normAutofit fontScale="25000" lnSpcReduction="20000"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D5C48-C090-49BD-84E8-634DED809C62}"/>
              </a:ext>
            </a:extLst>
          </p:cNvPr>
          <p:cNvSpPr txBox="1"/>
          <p:nvPr/>
        </p:nvSpPr>
        <p:spPr>
          <a:xfrm>
            <a:off x="5506387" y="5949220"/>
            <a:ext cx="6295999" cy="53892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2000"/>
              </a:spcBef>
            </a:pPr>
            <a:r>
              <a:rPr lang="en-US" sz="2900" b="0" i="0" kern="1200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  <a:hlinkClick r:id="rId2"/>
              </a:rPr>
              <a:t>github.com/dotnet/</a:t>
            </a:r>
            <a:r>
              <a:rPr lang="en-US" sz="2900" b="0" i="0" kern="1200" dirty="0" err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  <a:hlinkClick r:id="rId2"/>
              </a:rPr>
              <a:t>machinelearning</a:t>
            </a:r>
            <a:endParaRPr lang="en-US" sz="2900" b="0" i="0" kern="120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0A3A9-1FC2-4EA3-9B22-794F08BF5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772" y="2285999"/>
            <a:ext cx="7832613" cy="34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737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1B82-3CCB-47E2-A288-3FA85912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6414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2495F-1EE5-4020-9DE1-5EAA8B06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81862"/>
          </a:xfrm>
        </p:spPr>
        <p:txBody>
          <a:bodyPr/>
          <a:lstStyle/>
          <a:p>
            <a:r>
              <a:rPr lang="en-US" sz="7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894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RP_2018_Branded_Theme_1.3">
  <a:themeElements>
    <a:clrScheme name="2018_RP">
      <a:dk1>
        <a:srgbClr val="000000"/>
      </a:dk1>
      <a:lt1>
        <a:srgbClr val="FFFFFF"/>
      </a:lt1>
      <a:dk2>
        <a:srgbClr val="6D6D70"/>
      </a:dk2>
      <a:lt2>
        <a:srgbClr val="F3F3F3"/>
      </a:lt2>
      <a:accent1>
        <a:srgbClr val="E3002B"/>
      </a:accent1>
      <a:accent2>
        <a:srgbClr val="87A3BA"/>
      </a:accent2>
      <a:accent3>
        <a:srgbClr val="FFBF19"/>
      </a:accent3>
      <a:accent4>
        <a:srgbClr val="6D6D70"/>
      </a:accent4>
      <a:accent5>
        <a:srgbClr val="BABCBF"/>
      </a:accent5>
      <a:accent6>
        <a:srgbClr val="DBDBDD"/>
      </a:accent6>
      <a:hlink>
        <a:srgbClr val="E3002B"/>
      </a:hlink>
      <a:folHlink>
        <a:srgbClr val="6D6D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>
            <a:latin typeface="Arial" charset="0"/>
            <a:ea typeface="Arial" charset="0"/>
            <a:cs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EB75E297-8856-BD43-AD43-05E7366F9F3D}" vid="{9EB4CB51-089F-1144-B4F4-D4917BD90D94}"/>
    </a:ext>
  </a:extLst>
</a:theme>
</file>

<file path=ppt/theme/theme2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630</TotalTime>
  <Words>160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Consolas</vt:lpstr>
      <vt:lpstr>Georgia</vt:lpstr>
      <vt:lpstr>Microsoft Sans Serif</vt:lpstr>
      <vt:lpstr>Segoe UI</vt:lpstr>
      <vt:lpstr>Segoe UI Light</vt:lpstr>
      <vt:lpstr>Wingdings</vt:lpstr>
      <vt:lpstr>RP_2018_Branded_Theme_1.3</vt:lpstr>
      <vt:lpstr>Dotnet_Template</vt:lpstr>
      <vt:lpstr>PowerPoint Presentation</vt:lpstr>
      <vt:lpstr>How to integrate ML.NET with a chat bot</vt:lpstr>
      <vt:lpstr>Veronika Kolesnikova</vt:lpstr>
      <vt:lpstr>What is a bot?</vt:lpstr>
      <vt:lpstr>ML.NET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Veronika Kolesnikova</dc:creator>
  <cp:lastModifiedBy>Veronika Kolesnikova</cp:lastModifiedBy>
  <cp:revision>6</cp:revision>
  <dcterms:created xsi:type="dcterms:W3CDTF">2019-09-04T14:32:32Z</dcterms:created>
  <dcterms:modified xsi:type="dcterms:W3CDTF">2019-09-25T12:50:51Z</dcterms:modified>
</cp:coreProperties>
</file>