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902" r:id="rId2"/>
    <p:sldMasterId id="2147483915" r:id="rId3"/>
  </p:sldMasterIdLst>
  <p:notesMasterIdLst>
    <p:notesMasterId r:id="rId33"/>
  </p:notesMasterIdLst>
  <p:sldIdLst>
    <p:sldId id="256" r:id="rId4"/>
    <p:sldId id="257" r:id="rId5"/>
    <p:sldId id="408" r:id="rId6"/>
    <p:sldId id="260" r:id="rId7"/>
    <p:sldId id="908" r:id="rId8"/>
    <p:sldId id="909" r:id="rId9"/>
    <p:sldId id="910" r:id="rId10"/>
    <p:sldId id="950" r:id="rId11"/>
    <p:sldId id="754" r:id="rId12"/>
    <p:sldId id="760" r:id="rId13"/>
    <p:sldId id="914" r:id="rId14"/>
    <p:sldId id="915" r:id="rId15"/>
    <p:sldId id="951" r:id="rId16"/>
    <p:sldId id="952" r:id="rId17"/>
    <p:sldId id="923" r:id="rId18"/>
    <p:sldId id="918" r:id="rId19"/>
    <p:sldId id="924" r:id="rId20"/>
    <p:sldId id="925" r:id="rId21"/>
    <p:sldId id="927" r:id="rId22"/>
    <p:sldId id="928" r:id="rId23"/>
    <p:sldId id="933" r:id="rId24"/>
    <p:sldId id="940" r:id="rId25"/>
    <p:sldId id="949" r:id="rId26"/>
    <p:sldId id="942" r:id="rId27"/>
    <p:sldId id="953" r:id="rId28"/>
    <p:sldId id="944" r:id="rId29"/>
    <p:sldId id="945" r:id="rId30"/>
    <p:sldId id="946" r:id="rId31"/>
    <p:sldId id="95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arten Balliauw" initials="MB" lastIdx="1" clrIdx="0">
    <p:extLst>
      <p:ext uri="{19B8F6BF-5375-455C-9EA6-DF929625EA0E}">
        <p15:presenceInfo xmlns:p15="http://schemas.microsoft.com/office/powerpoint/2012/main" userId="dbdee3f66efd77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817B8B-99A8-4A12-8303-98425162F2CA}" v="8" dt="2019-09-24T07:21:33.192"/>
  </p1510:revLst>
</p1510:revInfo>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57" autoAdjust="0"/>
    <p:restoredTop sz="82023" autoAdjust="0"/>
  </p:normalViewPr>
  <p:slideViewPr>
    <p:cSldViewPr snapToGrid="0">
      <p:cViewPr varScale="1">
        <p:scale>
          <a:sx n="96" d="100"/>
          <a:sy n="96" d="100"/>
        </p:scale>
        <p:origin x="1035" y="4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arten Balliauw" userId="dbdee3f66efd770a" providerId="LiveId" clId="{36A5F093-9109-44C1-929A-326C9C211EB5}"/>
    <pc:docChg chg="undo custSel modSld">
      <pc:chgData name="Maarten Balliauw" userId="dbdee3f66efd770a" providerId="LiveId" clId="{36A5F093-9109-44C1-929A-326C9C211EB5}" dt="2019-08-23T10:46:38.541" v="117" actId="20577"/>
      <pc:docMkLst>
        <pc:docMk/>
      </pc:docMkLst>
      <pc:sldChg chg="addSp delSp modSp">
        <pc:chgData name="Maarten Balliauw" userId="dbdee3f66efd770a" providerId="LiveId" clId="{36A5F093-9109-44C1-929A-326C9C211EB5}" dt="2019-08-23T10:44:39.784" v="33" actId="1366"/>
        <pc:sldMkLst>
          <pc:docMk/>
          <pc:sldMk cId="2787223242" sldId="570"/>
        </pc:sldMkLst>
        <pc:picChg chg="add del mod">
          <ac:chgData name="Maarten Balliauw" userId="dbdee3f66efd770a" providerId="LiveId" clId="{36A5F093-9109-44C1-929A-326C9C211EB5}" dt="2019-08-23T10:44:03.895" v="30"/>
          <ac:picMkLst>
            <pc:docMk/>
            <pc:sldMk cId="2787223242" sldId="570"/>
            <ac:picMk id="2" creationId="{C0A13B59-86F4-4FD4-9D45-5D7B9C0CB1BC}"/>
          </ac:picMkLst>
        </pc:picChg>
        <pc:picChg chg="add mod">
          <ac:chgData name="Maarten Balliauw" userId="dbdee3f66efd770a" providerId="LiveId" clId="{36A5F093-9109-44C1-929A-326C9C211EB5}" dt="2019-08-23T10:44:39.784" v="33" actId="1366"/>
          <ac:picMkLst>
            <pc:docMk/>
            <pc:sldMk cId="2787223242" sldId="570"/>
            <ac:picMk id="9" creationId="{5CA01150-014B-4AAB-A36F-C2AC36869D9D}"/>
          </ac:picMkLst>
        </pc:picChg>
        <pc:picChg chg="del">
          <ac:chgData name="Maarten Balliauw" userId="dbdee3f66efd770a" providerId="LiveId" clId="{36A5F093-9109-44C1-929A-326C9C211EB5}" dt="2019-08-23T10:40:26.436" v="0" actId="478"/>
          <ac:picMkLst>
            <pc:docMk/>
            <pc:sldMk cId="2787223242" sldId="570"/>
            <ac:picMk id="1026" creationId="{2A4EF155-8C78-436C-AF32-DCE2C030D3BB}"/>
          </ac:picMkLst>
        </pc:picChg>
      </pc:sldChg>
      <pc:sldChg chg="addSp delSp modSp">
        <pc:chgData name="Maarten Balliauw" userId="dbdee3f66efd770a" providerId="LiveId" clId="{36A5F093-9109-44C1-929A-326C9C211EB5}" dt="2019-08-23T10:44:49.404" v="57" actId="1035"/>
        <pc:sldMkLst>
          <pc:docMk/>
          <pc:sldMk cId="3338034484" sldId="898"/>
        </pc:sldMkLst>
        <pc:picChg chg="mod">
          <ac:chgData name="Maarten Balliauw" userId="dbdee3f66efd770a" providerId="LiveId" clId="{36A5F093-9109-44C1-929A-326C9C211EB5}" dt="2019-08-23T10:44:49.404" v="57" actId="1035"/>
          <ac:picMkLst>
            <pc:docMk/>
            <pc:sldMk cId="3338034484" sldId="898"/>
            <ac:picMk id="6" creationId="{330A5C7A-F885-4080-B93E-85548D7A0990}"/>
          </ac:picMkLst>
        </pc:picChg>
        <pc:picChg chg="del">
          <ac:chgData name="Maarten Balliauw" userId="dbdee3f66efd770a" providerId="LiveId" clId="{36A5F093-9109-44C1-929A-326C9C211EB5}" dt="2019-08-23T10:43:52.393" v="27" actId="478"/>
          <ac:picMkLst>
            <pc:docMk/>
            <pc:sldMk cId="3338034484" sldId="898"/>
            <ac:picMk id="8" creationId="{39D127D3-D0B6-4984-8666-ED833028C176}"/>
          </ac:picMkLst>
        </pc:picChg>
        <pc:picChg chg="add del">
          <ac:chgData name="Maarten Balliauw" userId="dbdee3f66efd770a" providerId="LiveId" clId="{36A5F093-9109-44C1-929A-326C9C211EB5}" dt="2019-08-23T10:43:58.648" v="29"/>
          <ac:picMkLst>
            <pc:docMk/>
            <pc:sldMk cId="3338034484" sldId="898"/>
            <ac:picMk id="11" creationId="{66BB3A9D-26CE-4E77-89DA-6BBE250D788A}"/>
          </ac:picMkLst>
        </pc:picChg>
        <pc:picChg chg="add del">
          <ac:chgData name="Maarten Balliauw" userId="dbdee3f66efd770a" providerId="LiveId" clId="{36A5F093-9109-44C1-929A-326C9C211EB5}" dt="2019-08-23T10:44:45.892" v="34" actId="478"/>
          <ac:picMkLst>
            <pc:docMk/>
            <pc:sldMk cId="3338034484" sldId="898"/>
            <ac:picMk id="12" creationId="{573ED747-B760-489F-A67F-0F177F975D25}"/>
          </ac:picMkLst>
        </pc:picChg>
        <pc:picChg chg="add">
          <ac:chgData name="Maarten Balliauw" userId="dbdee3f66efd770a" providerId="LiveId" clId="{36A5F093-9109-44C1-929A-326C9C211EB5}" dt="2019-08-23T10:44:46.741" v="35"/>
          <ac:picMkLst>
            <pc:docMk/>
            <pc:sldMk cId="3338034484" sldId="898"/>
            <ac:picMk id="13" creationId="{06A26419-4E4A-47DB-889C-D8753BD4D9F4}"/>
          </ac:picMkLst>
        </pc:picChg>
      </pc:sldChg>
      <pc:sldChg chg="modSp">
        <pc:chgData name="Maarten Balliauw" userId="dbdee3f66efd770a" providerId="LiveId" clId="{36A5F093-9109-44C1-929A-326C9C211EB5}" dt="2019-08-23T10:46:38.541" v="117" actId="20577"/>
        <pc:sldMkLst>
          <pc:docMk/>
          <pc:sldMk cId="3394751612" sldId="946"/>
        </pc:sldMkLst>
        <pc:spChg chg="mod">
          <ac:chgData name="Maarten Balliauw" userId="dbdee3f66efd770a" providerId="LiveId" clId="{36A5F093-9109-44C1-929A-326C9C211EB5}" dt="2019-08-23T10:46:38.541" v="117" actId="20577"/>
          <ac:spMkLst>
            <pc:docMk/>
            <pc:sldMk cId="3394751612" sldId="946"/>
            <ac:spMk id="4" creationId="{560557E0-D19C-442F-9E83-FF73A1CAE088}"/>
          </ac:spMkLst>
        </pc:spChg>
      </pc:sldChg>
    </pc:docChg>
  </pc:docChgLst>
  <pc:docChgLst>
    <pc:chgData name="Maarten Balliauw" userId="dbdee3f66efd770a" providerId="LiveId" clId="{652DFBFE-FB7B-454E-B4CC-33C2D045DD15}"/>
  </pc:docChgLst>
  <pc:docChgLst>
    <pc:chgData name="Maarten Balliauw" userId="dbdee3f66efd770a" providerId="LiveId" clId="{F8817B8B-99A8-4A12-8303-98425162F2CA}"/>
    <pc:docChg chg="undo redo custSel addSld delSld modSld sldOrd">
      <pc:chgData name="Maarten Balliauw" userId="dbdee3f66efd770a" providerId="LiveId" clId="{F8817B8B-99A8-4A12-8303-98425162F2CA}" dt="2019-09-24T07:21:33.191" v="1282"/>
      <pc:docMkLst>
        <pc:docMk/>
      </pc:docMkLst>
      <pc:sldChg chg="ord modTransition">
        <pc:chgData name="Maarten Balliauw" userId="dbdee3f66efd770a" providerId="LiveId" clId="{F8817B8B-99A8-4A12-8303-98425162F2CA}" dt="2019-09-21T15:40:36.410" v="1062"/>
        <pc:sldMkLst>
          <pc:docMk/>
          <pc:sldMk cId="866261365" sldId="256"/>
        </pc:sldMkLst>
      </pc:sldChg>
      <pc:sldChg chg="addSp delSp modSp modTransition">
        <pc:chgData name="Maarten Balliauw" userId="dbdee3f66efd770a" providerId="LiveId" clId="{F8817B8B-99A8-4A12-8303-98425162F2CA}" dt="2019-09-21T15:40:36.410" v="1062"/>
        <pc:sldMkLst>
          <pc:docMk/>
          <pc:sldMk cId="477504486" sldId="257"/>
        </pc:sldMkLst>
        <pc:spChg chg="mod">
          <ac:chgData name="Maarten Balliauw" userId="dbdee3f66efd770a" providerId="LiveId" clId="{F8817B8B-99A8-4A12-8303-98425162F2CA}" dt="2019-09-10T06:06:52.779" v="798" actId="20577"/>
          <ac:spMkLst>
            <pc:docMk/>
            <pc:sldMk cId="477504486" sldId="257"/>
            <ac:spMk id="2" creationId="{839C7298-752B-48BD-843F-683A22D59A7E}"/>
          </ac:spMkLst>
        </pc:spChg>
        <pc:spChg chg="mod">
          <ac:chgData name="Maarten Balliauw" userId="dbdee3f66efd770a" providerId="LiveId" clId="{F8817B8B-99A8-4A12-8303-98425162F2CA}" dt="2019-09-10T06:08:16.612" v="826" actId="14100"/>
          <ac:spMkLst>
            <pc:docMk/>
            <pc:sldMk cId="477504486" sldId="257"/>
            <ac:spMk id="3" creationId="{2BA8E374-5793-40F2-A7B7-2D8AB053A278}"/>
          </ac:spMkLst>
        </pc:spChg>
        <pc:picChg chg="add del mod">
          <ac:chgData name="Maarten Balliauw" userId="dbdee3f66efd770a" providerId="LiveId" clId="{F8817B8B-99A8-4A12-8303-98425162F2CA}" dt="2019-09-10T06:07:05.112" v="801" actId="478"/>
          <ac:picMkLst>
            <pc:docMk/>
            <pc:sldMk cId="477504486" sldId="257"/>
            <ac:picMk id="4" creationId="{48D5D0C7-1C3C-4750-97BA-82FB73FE4545}"/>
          </ac:picMkLst>
        </pc:picChg>
        <pc:picChg chg="add mod">
          <ac:chgData name="Maarten Balliauw" userId="dbdee3f66efd770a" providerId="LiveId" clId="{F8817B8B-99A8-4A12-8303-98425162F2CA}" dt="2019-09-10T06:08:10.916" v="825" actId="1076"/>
          <ac:picMkLst>
            <pc:docMk/>
            <pc:sldMk cId="477504486" sldId="257"/>
            <ac:picMk id="6" creationId="{A99C8DB1-A6FB-40A1-887A-3AAA439B168C}"/>
          </ac:picMkLst>
        </pc:picChg>
      </pc:sldChg>
      <pc:sldChg chg="modSp modTransition">
        <pc:chgData name="Maarten Balliauw" userId="dbdee3f66efd770a" providerId="LiveId" clId="{F8817B8B-99A8-4A12-8303-98425162F2CA}" dt="2019-09-21T15:40:36.410" v="1062"/>
        <pc:sldMkLst>
          <pc:docMk/>
          <pc:sldMk cId="3869674650" sldId="260"/>
        </pc:sldMkLst>
        <pc:spChg chg="mod">
          <ac:chgData name="Maarten Balliauw" userId="dbdee3f66efd770a" providerId="LiveId" clId="{F8817B8B-99A8-4A12-8303-98425162F2CA}" dt="2019-09-10T06:09:27.713" v="965" actId="6549"/>
          <ac:spMkLst>
            <pc:docMk/>
            <pc:sldMk cId="3869674650" sldId="260"/>
            <ac:spMk id="2" creationId="{6F20504C-C15B-4B85-88CA-781AD4B14DC8}"/>
          </ac:spMkLst>
        </pc:spChg>
      </pc:sldChg>
      <pc:sldChg chg="modSp del">
        <pc:chgData name="Maarten Balliauw" userId="dbdee3f66efd770a" providerId="LiveId" clId="{F8817B8B-99A8-4A12-8303-98425162F2CA}" dt="2019-09-10T06:09:58.115" v="970" actId="2696"/>
        <pc:sldMkLst>
          <pc:docMk/>
          <pc:sldMk cId="2859071109" sldId="261"/>
        </pc:sldMkLst>
        <pc:spChg chg="mod">
          <ac:chgData name="Maarten Balliauw" userId="dbdee3f66efd770a" providerId="LiveId" clId="{F8817B8B-99A8-4A12-8303-98425162F2CA}" dt="2019-09-10T06:09:51.346" v="969"/>
          <ac:spMkLst>
            <pc:docMk/>
            <pc:sldMk cId="2859071109" sldId="261"/>
            <ac:spMk id="2" creationId="{89E36756-4ECC-4563-9847-79578B809B5C}"/>
          </ac:spMkLst>
        </pc:spChg>
      </pc:sldChg>
      <pc:sldChg chg="modTransition">
        <pc:chgData name="Maarten Balliauw" userId="dbdee3f66efd770a" providerId="LiveId" clId="{F8817B8B-99A8-4A12-8303-98425162F2CA}" dt="2019-09-21T15:40:36.410" v="1062"/>
        <pc:sldMkLst>
          <pc:docMk/>
          <pc:sldMk cId="423445329" sldId="408"/>
        </pc:sldMkLst>
      </pc:sldChg>
      <pc:sldChg chg="delSp del">
        <pc:chgData name="Maarten Balliauw" userId="dbdee3f66efd770a" providerId="LiveId" clId="{F8817B8B-99A8-4A12-8303-98425162F2CA}" dt="2019-09-10T06:08:22.087" v="827" actId="2696"/>
        <pc:sldMkLst>
          <pc:docMk/>
          <pc:sldMk cId="2787223242" sldId="570"/>
        </pc:sldMkLst>
        <pc:picChg chg="del">
          <ac:chgData name="Maarten Balliauw" userId="dbdee3f66efd770a" providerId="LiveId" clId="{F8817B8B-99A8-4A12-8303-98425162F2CA}" dt="2019-09-02T10:33:56.658" v="0" actId="478"/>
          <ac:picMkLst>
            <pc:docMk/>
            <pc:sldMk cId="2787223242" sldId="570"/>
            <ac:picMk id="9" creationId="{5CA01150-014B-4AAB-A36F-C2AC36869D9D}"/>
          </ac:picMkLst>
        </pc:picChg>
      </pc:sldChg>
      <pc:sldChg chg="add del">
        <pc:chgData name="Maarten Balliauw" userId="dbdee3f66efd770a" providerId="LiveId" clId="{F8817B8B-99A8-4A12-8303-98425162F2CA}" dt="2019-09-10T06:09:05.711" v="956" actId="2696"/>
        <pc:sldMkLst>
          <pc:docMk/>
          <pc:sldMk cId="2250736133" sldId="615"/>
        </pc:sldMkLst>
      </pc:sldChg>
      <pc:sldChg chg="del">
        <pc:chgData name="Maarten Balliauw" userId="dbdee3f66efd770a" providerId="LiveId" clId="{F8817B8B-99A8-4A12-8303-98425162F2CA}" dt="2019-09-02T10:44:04.937" v="283" actId="2696"/>
        <pc:sldMkLst>
          <pc:docMk/>
          <pc:sldMk cId="911054815" sldId="737"/>
        </pc:sldMkLst>
      </pc:sldChg>
      <pc:sldChg chg="del">
        <pc:chgData name="Maarten Balliauw" userId="dbdee3f66efd770a" providerId="LiveId" clId="{F8817B8B-99A8-4A12-8303-98425162F2CA}" dt="2019-09-02T10:43:01.701" v="216" actId="2696"/>
        <pc:sldMkLst>
          <pc:docMk/>
          <pc:sldMk cId="1569101147" sldId="738"/>
        </pc:sldMkLst>
      </pc:sldChg>
      <pc:sldChg chg="modSp modTransition">
        <pc:chgData name="Maarten Balliauw" userId="dbdee3f66efd770a" providerId="LiveId" clId="{F8817B8B-99A8-4A12-8303-98425162F2CA}" dt="2019-09-21T15:40:36.410" v="1062"/>
        <pc:sldMkLst>
          <pc:docMk/>
          <pc:sldMk cId="2525843884" sldId="754"/>
        </pc:sldMkLst>
        <pc:spChg chg="mod">
          <ac:chgData name="Maarten Balliauw" userId="dbdee3f66efd770a" providerId="LiveId" clId="{F8817B8B-99A8-4A12-8303-98425162F2CA}" dt="2019-09-02T10:43:50.275" v="282" actId="113"/>
          <ac:spMkLst>
            <pc:docMk/>
            <pc:sldMk cId="2525843884" sldId="754"/>
            <ac:spMk id="3" creationId="{00000000-0000-0000-0000-000000000000}"/>
          </ac:spMkLst>
        </pc:spChg>
      </pc:sldChg>
      <pc:sldChg chg="del">
        <pc:chgData name="Maarten Balliauw" userId="dbdee3f66efd770a" providerId="LiveId" clId="{F8817B8B-99A8-4A12-8303-98425162F2CA}" dt="2019-09-02T10:44:12.748" v="284" actId="2696"/>
        <pc:sldMkLst>
          <pc:docMk/>
          <pc:sldMk cId="2042030364" sldId="756"/>
        </pc:sldMkLst>
      </pc:sldChg>
      <pc:sldChg chg="modSp modTransition">
        <pc:chgData name="Maarten Balliauw" userId="dbdee3f66efd770a" providerId="LiveId" clId="{F8817B8B-99A8-4A12-8303-98425162F2CA}" dt="2019-09-21T15:40:36.410" v="1062"/>
        <pc:sldMkLst>
          <pc:docMk/>
          <pc:sldMk cId="47836969" sldId="760"/>
        </pc:sldMkLst>
        <pc:spChg chg="mod">
          <ac:chgData name="Maarten Balliauw" userId="dbdee3f66efd770a" providerId="LiveId" clId="{F8817B8B-99A8-4A12-8303-98425162F2CA}" dt="2019-09-02T10:44:15.508" v="286" actId="20577"/>
          <ac:spMkLst>
            <pc:docMk/>
            <pc:sldMk cId="47836969" sldId="760"/>
            <ac:spMk id="2" creationId="{00000000-0000-0000-0000-000000000000}"/>
          </ac:spMkLst>
        </pc:spChg>
      </pc:sldChg>
      <pc:sldChg chg="delSp del">
        <pc:chgData name="Maarten Balliauw" userId="dbdee3f66efd770a" providerId="LiveId" clId="{F8817B8B-99A8-4A12-8303-98425162F2CA}" dt="2019-09-02T10:34:20.464" v="3" actId="2696"/>
        <pc:sldMkLst>
          <pc:docMk/>
          <pc:sldMk cId="3338034484" sldId="898"/>
        </pc:sldMkLst>
        <pc:picChg chg="del">
          <ac:chgData name="Maarten Balliauw" userId="dbdee3f66efd770a" providerId="LiveId" clId="{F8817B8B-99A8-4A12-8303-98425162F2CA}" dt="2019-09-02T10:34:00.246" v="1" actId="478"/>
          <ac:picMkLst>
            <pc:docMk/>
            <pc:sldMk cId="3338034484" sldId="898"/>
            <ac:picMk id="13" creationId="{06A26419-4E4A-47DB-889C-D8753BD4D9F4}"/>
          </ac:picMkLst>
        </pc:picChg>
      </pc:sldChg>
      <pc:sldChg chg="del">
        <pc:chgData name="Maarten Balliauw" userId="dbdee3f66efd770a" providerId="LiveId" clId="{F8817B8B-99A8-4A12-8303-98425162F2CA}" dt="2019-09-02T10:48:08.673" v="302" actId="2696"/>
        <pc:sldMkLst>
          <pc:docMk/>
          <pc:sldMk cId="498894066" sldId="904"/>
        </pc:sldMkLst>
      </pc:sldChg>
      <pc:sldChg chg="del">
        <pc:chgData name="Maarten Balliauw" userId="dbdee3f66efd770a" providerId="LiveId" clId="{F8817B8B-99A8-4A12-8303-98425162F2CA}" dt="2019-09-02T10:53:28.639" v="477" actId="2696"/>
        <pc:sldMkLst>
          <pc:docMk/>
          <pc:sldMk cId="2789602675" sldId="907"/>
        </pc:sldMkLst>
      </pc:sldChg>
      <pc:sldChg chg="modTransition">
        <pc:chgData name="Maarten Balliauw" userId="dbdee3f66efd770a" providerId="LiveId" clId="{F8817B8B-99A8-4A12-8303-98425162F2CA}" dt="2019-09-21T15:40:36.410" v="1062"/>
        <pc:sldMkLst>
          <pc:docMk/>
          <pc:sldMk cId="2846121611" sldId="908"/>
        </pc:sldMkLst>
      </pc:sldChg>
      <pc:sldChg chg="modSp modTransition">
        <pc:chgData name="Maarten Balliauw" userId="dbdee3f66efd770a" providerId="LiveId" clId="{F8817B8B-99A8-4A12-8303-98425162F2CA}" dt="2019-09-21T15:40:36.410" v="1062"/>
        <pc:sldMkLst>
          <pc:docMk/>
          <pc:sldMk cId="3037271386" sldId="909"/>
        </pc:sldMkLst>
        <pc:spChg chg="mod">
          <ac:chgData name="Maarten Balliauw" userId="dbdee3f66efd770a" providerId="LiveId" clId="{F8817B8B-99A8-4A12-8303-98425162F2CA}" dt="2019-09-02T10:34:58.364" v="22" actId="6549"/>
          <ac:spMkLst>
            <pc:docMk/>
            <pc:sldMk cId="3037271386" sldId="909"/>
            <ac:spMk id="3" creationId="{00000000-0000-0000-0000-000000000000}"/>
          </ac:spMkLst>
        </pc:spChg>
      </pc:sldChg>
      <pc:sldChg chg="addSp delSp modSp modTransition modNotesTx">
        <pc:chgData name="Maarten Balliauw" userId="dbdee3f66efd770a" providerId="LiveId" clId="{F8817B8B-99A8-4A12-8303-98425162F2CA}" dt="2019-09-21T15:40:36.410" v="1062"/>
        <pc:sldMkLst>
          <pc:docMk/>
          <pc:sldMk cId="268720809" sldId="910"/>
        </pc:sldMkLst>
        <pc:spChg chg="add del mod">
          <ac:chgData name="Maarten Balliauw" userId="dbdee3f66efd770a" providerId="LiveId" clId="{F8817B8B-99A8-4A12-8303-98425162F2CA}" dt="2019-09-02T10:42:12.867" v="191"/>
          <ac:spMkLst>
            <pc:docMk/>
            <pc:sldMk cId="268720809" sldId="910"/>
            <ac:spMk id="3" creationId="{00000000-0000-0000-0000-000000000000}"/>
          </ac:spMkLst>
        </pc:spChg>
        <pc:spChg chg="mod">
          <ac:chgData name="Maarten Balliauw" userId="dbdee3f66efd770a" providerId="LiveId" clId="{F8817B8B-99A8-4A12-8303-98425162F2CA}" dt="2019-09-02T10:39:25.172" v="188" actId="1036"/>
          <ac:spMkLst>
            <pc:docMk/>
            <pc:sldMk cId="268720809" sldId="910"/>
            <ac:spMk id="5" creationId="{E0E167E9-7F93-480F-87C7-D7804483F496}"/>
          </ac:spMkLst>
        </pc:spChg>
        <pc:spChg chg="add mod">
          <ac:chgData name="Maarten Balliauw" userId="dbdee3f66efd770a" providerId="LiveId" clId="{F8817B8B-99A8-4A12-8303-98425162F2CA}" dt="2019-09-02T10:39:25.172" v="188" actId="1036"/>
          <ac:spMkLst>
            <pc:docMk/>
            <pc:sldMk cId="268720809" sldId="910"/>
            <ac:spMk id="6" creationId="{5F528EB5-34DF-478D-B946-41D5D3E942D9}"/>
          </ac:spMkLst>
        </pc:spChg>
        <pc:spChg chg="add del mod">
          <ac:chgData name="Maarten Balliauw" userId="dbdee3f66efd770a" providerId="LiveId" clId="{F8817B8B-99A8-4A12-8303-98425162F2CA}" dt="2019-09-02T10:42:12.867" v="191"/>
          <ac:spMkLst>
            <pc:docMk/>
            <pc:sldMk cId="268720809" sldId="910"/>
            <ac:spMk id="8" creationId="{6B3719C5-859A-461A-8A2C-AF02F13E13DA}"/>
          </ac:spMkLst>
        </pc:spChg>
        <pc:spChg chg="add del mod">
          <ac:chgData name="Maarten Balliauw" userId="dbdee3f66efd770a" providerId="LiveId" clId="{F8817B8B-99A8-4A12-8303-98425162F2CA}" dt="2019-09-02T10:42:12.867" v="191"/>
          <ac:spMkLst>
            <pc:docMk/>
            <pc:sldMk cId="268720809" sldId="910"/>
            <ac:spMk id="9" creationId="{3821D92F-78CC-464F-BEE0-8171FAD14EAB}"/>
          </ac:spMkLst>
        </pc:spChg>
        <pc:spChg chg="add del mod">
          <ac:chgData name="Maarten Balliauw" userId="dbdee3f66efd770a" providerId="LiveId" clId="{F8817B8B-99A8-4A12-8303-98425162F2CA}" dt="2019-09-02T10:42:12.867" v="191"/>
          <ac:spMkLst>
            <pc:docMk/>
            <pc:sldMk cId="268720809" sldId="910"/>
            <ac:spMk id="10" creationId="{5881CF08-5527-4E8D-ADE2-3375C6EA262B}"/>
          </ac:spMkLst>
        </pc:spChg>
        <pc:spChg chg="add del mod">
          <ac:chgData name="Maarten Balliauw" userId="dbdee3f66efd770a" providerId="LiveId" clId="{F8817B8B-99A8-4A12-8303-98425162F2CA}" dt="2019-09-02T10:42:12.867" v="191"/>
          <ac:spMkLst>
            <pc:docMk/>
            <pc:sldMk cId="268720809" sldId="910"/>
            <ac:spMk id="11" creationId="{D9D1FCD0-0113-45EF-BABB-5AE737151B0C}"/>
          </ac:spMkLst>
        </pc:spChg>
        <pc:picChg chg="mod">
          <ac:chgData name="Maarten Balliauw" userId="dbdee3f66efd770a" providerId="LiveId" clId="{F8817B8B-99A8-4A12-8303-98425162F2CA}" dt="2019-09-02T10:39:25.172" v="188" actId="1036"/>
          <ac:picMkLst>
            <pc:docMk/>
            <pc:sldMk cId="268720809" sldId="910"/>
            <ac:picMk id="4" creationId="{E534ECCC-2841-447C-B7F6-4BDD2AD7A0B3}"/>
          </ac:picMkLst>
        </pc:picChg>
        <pc:picChg chg="add mod">
          <ac:chgData name="Maarten Balliauw" userId="dbdee3f66efd770a" providerId="LiveId" clId="{F8817B8B-99A8-4A12-8303-98425162F2CA}" dt="2019-09-02T10:39:29.808" v="189" actId="14100"/>
          <ac:picMkLst>
            <pc:docMk/>
            <pc:sldMk cId="268720809" sldId="910"/>
            <ac:picMk id="7" creationId="{9FE6EDD6-58BB-4699-92F3-0B90EA86D8C4}"/>
          </ac:picMkLst>
        </pc:picChg>
      </pc:sldChg>
      <pc:sldChg chg="del">
        <pc:chgData name="Maarten Balliauw" userId="dbdee3f66efd770a" providerId="LiveId" clId="{F8817B8B-99A8-4A12-8303-98425162F2CA}" dt="2019-09-02T10:42:22.341" v="192" actId="2696"/>
        <pc:sldMkLst>
          <pc:docMk/>
          <pc:sldMk cId="3831106435" sldId="911"/>
        </pc:sldMkLst>
      </pc:sldChg>
      <pc:sldChg chg="modSp del">
        <pc:chgData name="Maarten Balliauw" userId="dbdee3f66efd770a" providerId="LiveId" clId="{F8817B8B-99A8-4A12-8303-98425162F2CA}" dt="2019-09-10T06:14:12.287" v="996" actId="2696"/>
        <pc:sldMkLst>
          <pc:docMk/>
          <pc:sldMk cId="2377922937" sldId="912"/>
        </pc:sldMkLst>
        <pc:spChg chg="mod">
          <ac:chgData name="Maarten Balliauw" userId="dbdee3f66efd770a" providerId="LiveId" clId="{F8817B8B-99A8-4A12-8303-98425162F2CA}" dt="2019-09-02T10:53:43.517" v="490" actId="20577"/>
          <ac:spMkLst>
            <pc:docMk/>
            <pc:sldMk cId="2377922937" sldId="912"/>
            <ac:spMk id="5" creationId="{00000000-0000-0000-0000-000000000000}"/>
          </ac:spMkLst>
        </pc:spChg>
      </pc:sldChg>
      <pc:sldChg chg="del">
        <pc:chgData name="Maarten Balliauw" userId="dbdee3f66efd770a" providerId="LiveId" clId="{F8817B8B-99A8-4A12-8303-98425162F2CA}" dt="2019-09-10T06:09:32.132" v="966" actId="2696"/>
        <pc:sldMkLst>
          <pc:docMk/>
          <pc:sldMk cId="1897899539" sldId="913"/>
        </pc:sldMkLst>
      </pc:sldChg>
      <pc:sldChg chg="modTransition">
        <pc:chgData name="Maarten Balliauw" userId="dbdee3f66efd770a" providerId="LiveId" clId="{F8817B8B-99A8-4A12-8303-98425162F2CA}" dt="2019-09-21T15:40:36.410" v="1062"/>
        <pc:sldMkLst>
          <pc:docMk/>
          <pc:sldMk cId="1866893606" sldId="914"/>
        </pc:sldMkLst>
      </pc:sldChg>
      <pc:sldChg chg="modTransition">
        <pc:chgData name="Maarten Balliauw" userId="dbdee3f66efd770a" providerId="LiveId" clId="{F8817B8B-99A8-4A12-8303-98425162F2CA}" dt="2019-09-21T15:40:36.410" v="1062"/>
        <pc:sldMkLst>
          <pc:docMk/>
          <pc:sldMk cId="4225928293" sldId="915"/>
        </pc:sldMkLst>
      </pc:sldChg>
      <pc:sldChg chg="del">
        <pc:chgData name="Maarten Balliauw" userId="dbdee3f66efd770a" providerId="LiveId" clId="{F8817B8B-99A8-4A12-8303-98425162F2CA}" dt="2019-09-10T06:10:24.933" v="974" actId="2696"/>
        <pc:sldMkLst>
          <pc:docMk/>
          <pc:sldMk cId="185617807" sldId="916"/>
        </pc:sldMkLst>
      </pc:sldChg>
      <pc:sldChg chg="modSp del modAnim">
        <pc:chgData name="Maarten Balliauw" userId="dbdee3f66efd770a" providerId="LiveId" clId="{F8817B8B-99A8-4A12-8303-98425162F2CA}" dt="2019-09-10T06:11:39.315" v="975" actId="2696"/>
        <pc:sldMkLst>
          <pc:docMk/>
          <pc:sldMk cId="4011279739" sldId="917"/>
        </pc:sldMkLst>
        <pc:spChg chg="mod">
          <ac:chgData name="Maarten Balliauw" userId="dbdee3f66efd770a" providerId="LiveId" clId="{F8817B8B-99A8-4A12-8303-98425162F2CA}" dt="2019-09-02T10:46:02.547" v="287" actId="6549"/>
          <ac:spMkLst>
            <pc:docMk/>
            <pc:sldMk cId="4011279739" sldId="917"/>
            <ac:spMk id="3" creationId="{00000000-0000-0000-0000-000000000000}"/>
          </ac:spMkLst>
        </pc:spChg>
      </pc:sldChg>
      <pc:sldChg chg="modSp modTransition">
        <pc:chgData name="Maarten Balliauw" userId="dbdee3f66efd770a" providerId="LiveId" clId="{F8817B8B-99A8-4A12-8303-98425162F2CA}" dt="2019-09-21T15:40:36.410" v="1062"/>
        <pc:sldMkLst>
          <pc:docMk/>
          <pc:sldMk cId="2101535612" sldId="918"/>
        </pc:sldMkLst>
        <pc:spChg chg="mod">
          <ac:chgData name="Maarten Balliauw" userId="dbdee3f66efd770a" providerId="LiveId" clId="{F8817B8B-99A8-4A12-8303-98425162F2CA}" dt="2019-09-02T10:46:25.978" v="295" actId="20577"/>
          <ac:spMkLst>
            <pc:docMk/>
            <pc:sldMk cId="2101535612" sldId="918"/>
            <ac:spMk id="2" creationId="{00000000-0000-0000-0000-000000000000}"/>
          </ac:spMkLst>
        </pc:spChg>
      </pc:sldChg>
      <pc:sldChg chg="del">
        <pc:chgData name="Maarten Balliauw" userId="dbdee3f66efd770a" providerId="LiveId" clId="{F8817B8B-99A8-4A12-8303-98425162F2CA}" dt="2019-09-02T10:46:22.103" v="289" actId="2696"/>
        <pc:sldMkLst>
          <pc:docMk/>
          <pc:sldMk cId="1310636208" sldId="922"/>
        </pc:sldMkLst>
      </pc:sldChg>
      <pc:sldChg chg="modSp del modTransition">
        <pc:chgData name="Maarten Balliauw" userId="dbdee3f66efd770a" providerId="LiveId" clId="{F8817B8B-99A8-4A12-8303-98425162F2CA}" dt="2019-09-21T15:40:36.410" v="1062"/>
        <pc:sldMkLst>
          <pc:docMk/>
          <pc:sldMk cId="2894050853" sldId="923"/>
        </pc:sldMkLst>
        <pc:spChg chg="mod">
          <ac:chgData name="Maarten Balliauw" userId="dbdee3f66efd770a" providerId="LiveId" clId="{F8817B8B-99A8-4A12-8303-98425162F2CA}" dt="2019-09-10T06:11:45.511" v="977" actId="6549"/>
          <ac:spMkLst>
            <pc:docMk/>
            <pc:sldMk cId="2894050853" sldId="923"/>
            <ac:spMk id="3" creationId="{00000000-0000-0000-0000-000000000000}"/>
          </ac:spMkLst>
        </pc:spChg>
      </pc:sldChg>
      <pc:sldChg chg="modTransition">
        <pc:chgData name="Maarten Balliauw" userId="dbdee3f66efd770a" providerId="LiveId" clId="{F8817B8B-99A8-4A12-8303-98425162F2CA}" dt="2019-09-21T15:40:36.410" v="1062"/>
        <pc:sldMkLst>
          <pc:docMk/>
          <pc:sldMk cId="1637102490" sldId="924"/>
        </pc:sldMkLst>
      </pc:sldChg>
      <pc:sldChg chg="modTransition">
        <pc:chgData name="Maarten Balliauw" userId="dbdee3f66efd770a" providerId="LiveId" clId="{F8817B8B-99A8-4A12-8303-98425162F2CA}" dt="2019-09-21T15:40:36.410" v="1062"/>
        <pc:sldMkLst>
          <pc:docMk/>
          <pc:sldMk cId="731136140" sldId="925"/>
        </pc:sldMkLst>
      </pc:sldChg>
      <pc:sldChg chg="del modTransition">
        <pc:chgData name="Maarten Balliauw" userId="dbdee3f66efd770a" providerId="LiveId" clId="{F8817B8B-99A8-4A12-8303-98425162F2CA}" dt="2019-09-24T06:52:22.888" v="1063" actId="2696"/>
        <pc:sldMkLst>
          <pc:docMk/>
          <pc:sldMk cId="792654540" sldId="926"/>
        </pc:sldMkLst>
      </pc:sldChg>
      <pc:sldChg chg="modTransition">
        <pc:chgData name="Maarten Balliauw" userId="dbdee3f66efd770a" providerId="LiveId" clId="{F8817B8B-99A8-4A12-8303-98425162F2CA}" dt="2019-09-21T15:40:36.410" v="1062"/>
        <pc:sldMkLst>
          <pc:docMk/>
          <pc:sldMk cId="4159594854" sldId="927"/>
        </pc:sldMkLst>
      </pc:sldChg>
      <pc:sldChg chg="modTransition">
        <pc:chgData name="Maarten Balliauw" userId="dbdee3f66efd770a" providerId="LiveId" clId="{F8817B8B-99A8-4A12-8303-98425162F2CA}" dt="2019-09-21T15:40:36.410" v="1062"/>
        <pc:sldMkLst>
          <pc:docMk/>
          <pc:sldMk cId="3749218181" sldId="928"/>
        </pc:sldMkLst>
      </pc:sldChg>
      <pc:sldChg chg="del">
        <pc:chgData name="Maarten Balliauw" userId="dbdee3f66efd770a" providerId="LiveId" clId="{F8817B8B-99A8-4A12-8303-98425162F2CA}" dt="2019-09-02T10:48:08.521" v="296" actId="2696"/>
        <pc:sldMkLst>
          <pc:docMk/>
          <pc:sldMk cId="205744333" sldId="930"/>
        </pc:sldMkLst>
      </pc:sldChg>
      <pc:sldChg chg="del">
        <pc:chgData name="Maarten Balliauw" userId="dbdee3f66efd770a" providerId="LiveId" clId="{F8817B8B-99A8-4A12-8303-98425162F2CA}" dt="2019-09-02T10:48:08.536" v="297" actId="2696"/>
        <pc:sldMkLst>
          <pc:docMk/>
          <pc:sldMk cId="1616935543" sldId="931"/>
        </pc:sldMkLst>
      </pc:sldChg>
      <pc:sldChg chg="del">
        <pc:chgData name="Maarten Balliauw" userId="dbdee3f66efd770a" providerId="LiveId" clId="{F8817B8B-99A8-4A12-8303-98425162F2CA}" dt="2019-09-02T10:48:08.553" v="298" actId="2696"/>
        <pc:sldMkLst>
          <pc:docMk/>
          <pc:sldMk cId="115493706" sldId="932"/>
        </pc:sldMkLst>
      </pc:sldChg>
      <pc:sldChg chg="modSp del">
        <pc:chgData name="Maarten Balliauw" userId="dbdee3f66efd770a" providerId="LiveId" clId="{F8817B8B-99A8-4A12-8303-98425162F2CA}" dt="2019-09-24T07:17:33.204" v="1281" actId="404"/>
        <pc:sldMkLst>
          <pc:docMk/>
          <pc:sldMk cId="2935630348" sldId="933"/>
        </pc:sldMkLst>
        <pc:spChg chg="mod">
          <ac:chgData name="Maarten Balliauw" userId="dbdee3f66efd770a" providerId="LiveId" clId="{F8817B8B-99A8-4A12-8303-98425162F2CA}" dt="2019-09-24T07:17:33.204" v="1281" actId="404"/>
          <ac:spMkLst>
            <pc:docMk/>
            <pc:sldMk cId="2935630348" sldId="933"/>
            <ac:spMk id="3" creationId="{B49C23EE-8D4D-4B48-9B70-318E0D57E841}"/>
          </ac:spMkLst>
        </pc:spChg>
      </pc:sldChg>
      <pc:sldChg chg="del">
        <pc:chgData name="Maarten Balliauw" userId="dbdee3f66efd770a" providerId="LiveId" clId="{F8817B8B-99A8-4A12-8303-98425162F2CA}" dt="2019-09-02T10:48:08.612" v="300" actId="2696"/>
        <pc:sldMkLst>
          <pc:docMk/>
          <pc:sldMk cId="549642395" sldId="934"/>
        </pc:sldMkLst>
      </pc:sldChg>
      <pc:sldChg chg="del">
        <pc:chgData name="Maarten Balliauw" userId="dbdee3f66efd770a" providerId="LiveId" clId="{F8817B8B-99A8-4A12-8303-98425162F2CA}" dt="2019-09-02T10:48:08.633" v="301" actId="2696"/>
        <pc:sldMkLst>
          <pc:docMk/>
          <pc:sldMk cId="3205807323" sldId="935"/>
        </pc:sldMkLst>
      </pc:sldChg>
      <pc:sldChg chg="del">
        <pc:chgData name="Maarten Balliauw" userId="dbdee3f66efd770a" providerId="LiveId" clId="{F8817B8B-99A8-4A12-8303-98425162F2CA}" dt="2019-09-02T10:48:08.813" v="307" actId="2696"/>
        <pc:sldMkLst>
          <pc:docMk/>
          <pc:sldMk cId="2223198930" sldId="937"/>
        </pc:sldMkLst>
      </pc:sldChg>
      <pc:sldChg chg="del">
        <pc:chgData name="Maarten Balliauw" userId="dbdee3f66efd770a" providerId="LiveId" clId="{F8817B8B-99A8-4A12-8303-98425162F2CA}" dt="2019-09-02T10:48:08.694" v="303" actId="2696"/>
        <pc:sldMkLst>
          <pc:docMk/>
          <pc:sldMk cId="2013072226" sldId="938"/>
        </pc:sldMkLst>
      </pc:sldChg>
      <pc:sldChg chg="del">
        <pc:chgData name="Maarten Balliauw" userId="dbdee3f66efd770a" providerId="LiveId" clId="{F8817B8B-99A8-4A12-8303-98425162F2CA}" dt="2019-09-02T10:48:08.783" v="306" actId="2696"/>
        <pc:sldMkLst>
          <pc:docMk/>
          <pc:sldMk cId="4215207644" sldId="939"/>
        </pc:sldMkLst>
      </pc:sldChg>
      <pc:sldChg chg="modSp del">
        <pc:chgData name="Maarten Balliauw" userId="dbdee3f66efd770a" providerId="LiveId" clId="{F8817B8B-99A8-4A12-8303-98425162F2CA}" dt="2019-09-24T07:00:13.966" v="1067" actId="6549"/>
        <pc:sldMkLst>
          <pc:docMk/>
          <pc:sldMk cId="1330030883" sldId="940"/>
        </pc:sldMkLst>
        <pc:spChg chg="mod">
          <ac:chgData name="Maarten Balliauw" userId="dbdee3f66efd770a" providerId="LiveId" clId="{F8817B8B-99A8-4A12-8303-98425162F2CA}" dt="2019-09-24T07:00:13.966" v="1067" actId="6549"/>
          <ac:spMkLst>
            <pc:docMk/>
            <pc:sldMk cId="1330030883" sldId="940"/>
            <ac:spMk id="4" creationId="{8D7444F1-9E1D-4EE5-837F-38C2F86ACE85}"/>
          </ac:spMkLst>
        </pc:spChg>
      </pc:sldChg>
      <pc:sldChg chg="del">
        <pc:chgData name="Maarten Balliauw" userId="dbdee3f66efd770a" providerId="LiveId" clId="{F8817B8B-99A8-4A12-8303-98425162F2CA}" dt="2019-09-02T10:48:08.724" v="304" actId="2696"/>
        <pc:sldMkLst>
          <pc:docMk/>
          <pc:sldMk cId="2762711298" sldId="941"/>
        </pc:sldMkLst>
      </pc:sldChg>
      <pc:sldChg chg="del ord">
        <pc:chgData name="Maarten Balliauw" userId="dbdee3f66efd770a" providerId="LiveId" clId="{F8817B8B-99A8-4A12-8303-98425162F2CA}" dt="2019-09-24T06:58:29.034" v="1065"/>
        <pc:sldMkLst>
          <pc:docMk/>
          <pc:sldMk cId="2493290228" sldId="942"/>
        </pc:sldMkLst>
      </pc:sldChg>
      <pc:sldChg chg="modSp modTransition">
        <pc:chgData name="Maarten Balliauw" userId="dbdee3f66efd770a" providerId="LiveId" clId="{F8817B8B-99A8-4A12-8303-98425162F2CA}" dt="2019-09-21T15:40:36.410" v="1062"/>
        <pc:sldMkLst>
          <pc:docMk/>
          <pc:sldMk cId="1400245681" sldId="944"/>
        </pc:sldMkLst>
        <pc:spChg chg="mod">
          <ac:chgData name="Maarten Balliauw" userId="dbdee3f66efd770a" providerId="LiveId" clId="{F8817B8B-99A8-4A12-8303-98425162F2CA}" dt="2019-09-02T10:54:02.793" v="499" actId="20577"/>
          <ac:spMkLst>
            <pc:docMk/>
            <pc:sldMk cId="1400245681" sldId="944"/>
            <ac:spMk id="2" creationId="{00000000-0000-0000-0000-000000000000}"/>
          </ac:spMkLst>
        </pc:spChg>
      </pc:sldChg>
      <pc:sldChg chg="modSp modTransition">
        <pc:chgData name="Maarten Balliauw" userId="dbdee3f66efd770a" providerId="LiveId" clId="{F8817B8B-99A8-4A12-8303-98425162F2CA}" dt="2019-09-21T15:40:36.410" v="1062"/>
        <pc:sldMkLst>
          <pc:docMk/>
          <pc:sldMk cId="4068586378" sldId="945"/>
        </pc:sldMkLst>
        <pc:spChg chg="mod">
          <ac:chgData name="Maarten Balliauw" userId="dbdee3f66efd770a" providerId="LiveId" clId="{F8817B8B-99A8-4A12-8303-98425162F2CA}" dt="2019-09-02T10:54:13.031" v="508" actId="20577"/>
          <ac:spMkLst>
            <pc:docMk/>
            <pc:sldMk cId="4068586378" sldId="945"/>
            <ac:spMk id="2" creationId="{00000000-0000-0000-0000-000000000000}"/>
          </ac:spMkLst>
        </pc:spChg>
        <pc:spChg chg="mod">
          <ac:chgData name="Maarten Balliauw" userId="dbdee3f66efd770a" providerId="LiveId" clId="{F8817B8B-99A8-4A12-8303-98425162F2CA}" dt="2019-09-02T10:54:40.176" v="534" actId="6549"/>
          <ac:spMkLst>
            <pc:docMk/>
            <pc:sldMk cId="4068586378" sldId="945"/>
            <ac:spMk id="4" creationId="{560557E0-D19C-442F-9E83-FF73A1CAE088}"/>
          </ac:spMkLst>
        </pc:spChg>
      </pc:sldChg>
      <pc:sldChg chg="modSp ord modTransition">
        <pc:chgData name="Maarten Balliauw" userId="dbdee3f66efd770a" providerId="LiveId" clId="{F8817B8B-99A8-4A12-8303-98425162F2CA}" dt="2019-09-24T07:21:33.191" v="1282"/>
        <pc:sldMkLst>
          <pc:docMk/>
          <pc:sldMk cId="3394751612" sldId="946"/>
        </pc:sldMkLst>
        <pc:spChg chg="mod">
          <ac:chgData name="Maarten Balliauw" userId="dbdee3f66efd770a" providerId="LiveId" clId="{F8817B8B-99A8-4A12-8303-98425162F2CA}" dt="2019-09-02T10:54:46.081" v="543" actId="20577"/>
          <ac:spMkLst>
            <pc:docMk/>
            <pc:sldMk cId="3394751612" sldId="946"/>
            <ac:spMk id="2" creationId="{00000000-0000-0000-0000-000000000000}"/>
          </ac:spMkLst>
        </pc:spChg>
        <pc:spChg chg="mod">
          <ac:chgData name="Maarten Balliauw" userId="dbdee3f66efd770a" providerId="LiveId" clId="{F8817B8B-99A8-4A12-8303-98425162F2CA}" dt="2019-09-24T07:01:58.343" v="1197" actId="20577"/>
          <ac:spMkLst>
            <pc:docMk/>
            <pc:sldMk cId="3394751612" sldId="946"/>
            <ac:spMk id="4" creationId="{560557E0-D19C-442F-9E83-FF73A1CAE088}"/>
          </ac:spMkLst>
        </pc:spChg>
      </pc:sldChg>
      <pc:sldChg chg="addSp delSp modSp add del">
        <pc:chgData name="Maarten Balliauw" userId="dbdee3f66efd770a" providerId="LiveId" clId="{F8817B8B-99A8-4A12-8303-98425162F2CA}" dt="2019-09-10T06:15:43.316" v="1023" actId="2696"/>
        <pc:sldMkLst>
          <pc:docMk/>
          <pc:sldMk cId="1778407582" sldId="947"/>
        </pc:sldMkLst>
        <pc:spChg chg="mod">
          <ac:chgData name="Maarten Balliauw" userId="dbdee3f66efd770a" providerId="LiveId" clId="{F8817B8B-99A8-4A12-8303-98425162F2CA}" dt="2019-09-02T10:57:23.962" v="791" actId="1035"/>
          <ac:spMkLst>
            <pc:docMk/>
            <pc:sldMk cId="1778407582" sldId="947"/>
            <ac:spMk id="2" creationId="{00000000-0000-0000-0000-000000000000}"/>
          </ac:spMkLst>
        </pc:spChg>
        <pc:spChg chg="add del mod">
          <ac:chgData name="Maarten Balliauw" userId="dbdee3f66efd770a" providerId="LiveId" clId="{F8817B8B-99A8-4A12-8303-98425162F2CA}" dt="2019-09-02T10:57:18.073" v="751" actId="478"/>
          <ac:spMkLst>
            <pc:docMk/>
            <pc:sldMk cId="1778407582" sldId="947"/>
            <ac:spMk id="8" creationId="{A7FE8B0B-655D-46DD-B157-776FDD0DD244}"/>
          </ac:spMkLst>
        </pc:spChg>
        <pc:spChg chg="mod">
          <ac:chgData name="Maarten Balliauw" userId="dbdee3f66efd770a" providerId="LiveId" clId="{F8817B8B-99A8-4A12-8303-98425162F2CA}" dt="2019-09-02T10:57:23.962" v="791" actId="1035"/>
          <ac:spMkLst>
            <pc:docMk/>
            <pc:sldMk cId="1778407582" sldId="947"/>
            <ac:spMk id="9" creationId="{00000000-0000-0000-0000-000000000000}"/>
          </ac:spMkLst>
        </pc:spChg>
        <pc:spChg chg="add del mod">
          <ac:chgData name="Maarten Balliauw" userId="dbdee3f66efd770a" providerId="LiveId" clId="{F8817B8B-99A8-4A12-8303-98425162F2CA}" dt="2019-09-02T10:57:18.073" v="751" actId="478"/>
          <ac:spMkLst>
            <pc:docMk/>
            <pc:sldMk cId="1778407582" sldId="947"/>
            <ac:spMk id="11" creationId="{565E4E26-8A4D-4236-B391-38C08E4AA5E8}"/>
          </ac:spMkLst>
        </pc:spChg>
        <pc:spChg chg="add mod">
          <ac:chgData name="Maarten Balliauw" userId="dbdee3f66efd770a" providerId="LiveId" clId="{F8817B8B-99A8-4A12-8303-98425162F2CA}" dt="2019-09-02T10:57:14.579" v="750" actId="1076"/>
          <ac:spMkLst>
            <pc:docMk/>
            <pc:sldMk cId="1778407582" sldId="947"/>
            <ac:spMk id="12" creationId="{89B6EDC3-94B5-4526-B8CB-7FE6C9AF3356}"/>
          </ac:spMkLst>
        </pc:spChg>
      </pc:sldChg>
      <pc:sldChg chg="modSp add del ord">
        <pc:chgData name="Maarten Balliauw" userId="dbdee3f66efd770a" providerId="LiveId" clId="{F8817B8B-99A8-4A12-8303-98425162F2CA}" dt="2019-09-02T10:53:28.527" v="476" actId="2696"/>
        <pc:sldMkLst>
          <pc:docMk/>
          <pc:sldMk cId="4166267946" sldId="948"/>
        </pc:sldMkLst>
        <pc:spChg chg="mod">
          <ac:chgData name="Maarten Balliauw" userId="dbdee3f66efd770a" providerId="LiveId" clId="{F8817B8B-99A8-4A12-8303-98425162F2CA}" dt="2019-09-02T10:34:30.484" v="9" actId="20577"/>
          <ac:spMkLst>
            <pc:docMk/>
            <pc:sldMk cId="4166267946" sldId="948"/>
            <ac:spMk id="2" creationId="{00000000-0000-0000-0000-000000000000}"/>
          </ac:spMkLst>
        </pc:spChg>
        <pc:spChg chg="mod">
          <ac:chgData name="Maarten Balliauw" userId="dbdee3f66efd770a" providerId="LiveId" clId="{F8817B8B-99A8-4A12-8303-98425162F2CA}" dt="2019-09-02T10:34:28.847" v="5"/>
          <ac:spMkLst>
            <pc:docMk/>
            <pc:sldMk cId="4166267946" sldId="948"/>
            <ac:spMk id="4" creationId="{560557E0-D19C-442F-9E83-FF73A1CAE088}"/>
          </ac:spMkLst>
        </pc:spChg>
      </pc:sldChg>
      <pc:sldChg chg="addSp modSp add ord modTransition">
        <pc:chgData name="Maarten Balliauw" userId="dbdee3f66efd770a" providerId="LiveId" clId="{F8817B8B-99A8-4A12-8303-98425162F2CA}" dt="2019-09-24T06:58:25.030" v="1064"/>
        <pc:sldMkLst>
          <pc:docMk/>
          <pc:sldMk cId="1584635171" sldId="949"/>
        </pc:sldMkLst>
        <pc:spChg chg="mod">
          <ac:chgData name="Maarten Balliauw" userId="dbdee3f66efd770a" providerId="LiveId" clId="{F8817B8B-99A8-4A12-8303-98425162F2CA}" dt="2019-09-02T10:48:59.525" v="326" actId="5793"/>
          <ac:spMkLst>
            <pc:docMk/>
            <pc:sldMk cId="1584635171" sldId="949"/>
            <ac:spMk id="2" creationId="{00000000-0000-0000-0000-000000000000}"/>
          </ac:spMkLst>
        </pc:spChg>
        <pc:spChg chg="mod">
          <ac:chgData name="Maarten Balliauw" userId="dbdee3f66efd770a" providerId="LiveId" clId="{F8817B8B-99A8-4A12-8303-98425162F2CA}" dt="2019-09-24T06:58:25.030" v="1064"/>
          <ac:spMkLst>
            <pc:docMk/>
            <pc:sldMk cId="1584635171" sldId="949"/>
            <ac:spMk id="3" creationId="{00000000-0000-0000-0000-000000000000}"/>
          </ac:spMkLst>
        </pc:spChg>
        <pc:spChg chg="add mod">
          <ac:chgData name="Maarten Balliauw" userId="dbdee3f66efd770a" providerId="LiveId" clId="{F8817B8B-99A8-4A12-8303-98425162F2CA}" dt="2019-09-02T10:53:23.048" v="475" actId="2711"/>
          <ac:spMkLst>
            <pc:docMk/>
            <pc:sldMk cId="1584635171" sldId="949"/>
            <ac:spMk id="4" creationId="{04DA46A7-33B2-4FFA-85F0-2639176A9CCA}"/>
          </ac:spMkLst>
        </pc:spChg>
        <pc:spChg chg="add mod">
          <ac:chgData name="Maarten Balliauw" userId="dbdee3f66efd770a" providerId="LiveId" clId="{F8817B8B-99A8-4A12-8303-98425162F2CA}" dt="2019-09-02T10:53:16.209" v="472" actId="1076"/>
          <ac:spMkLst>
            <pc:docMk/>
            <pc:sldMk cId="1584635171" sldId="949"/>
            <ac:spMk id="5" creationId="{4F149DBC-0D83-4A11-AD09-63572D5B8BF8}"/>
          </ac:spMkLst>
        </pc:spChg>
      </pc:sldChg>
      <pc:sldChg chg="modSp add ord modTransition">
        <pc:chgData name="Maarten Balliauw" userId="dbdee3f66efd770a" providerId="LiveId" clId="{F8817B8B-99A8-4A12-8303-98425162F2CA}" dt="2019-09-21T15:40:36.410" v="1062"/>
        <pc:sldMkLst>
          <pc:docMk/>
          <pc:sldMk cId="2285205252" sldId="950"/>
        </pc:sldMkLst>
        <pc:spChg chg="mod">
          <ac:chgData name="Maarten Balliauw" userId="dbdee3f66efd770a" providerId="LiveId" clId="{F8817B8B-99A8-4A12-8303-98425162F2CA}" dt="2019-09-10T06:09:14.830" v="959"/>
          <ac:spMkLst>
            <pc:docMk/>
            <pc:sldMk cId="2285205252" sldId="950"/>
            <ac:spMk id="2" creationId="{6F20504C-C15B-4B85-88CA-781AD4B14DC8}"/>
          </ac:spMkLst>
        </pc:spChg>
      </pc:sldChg>
      <pc:sldChg chg="modSp add ord modTransition">
        <pc:chgData name="Maarten Balliauw" userId="dbdee3f66efd770a" providerId="LiveId" clId="{F8817B8B-99A8-4A12-8303-98425162F2CA}" dt="2019-09-21T15:40:36.410" v="1062"/>
        <pc:sldMkLst>
          <pc:docMk/>
          <pc:sldMk cId="1171636210" sldId="951"/>
        </pc:sldMkLst>
        <pc:spChg chg="mod">
          <ac:chgData name="Maarten Balliauw" userId="dbdee3f66efd770a" providerId="LiveId" clId="{F8817B8B-99A8-4A12-8303-98425162F2CA}" dt="2019-09-10T06:10:23.180" v="973" actId="20577"/>
          <ac:spMkLst>
            <pc:docMk/>
            <pc:sldMk cId="1171636210" sldId="951"/>
            <ac:spMk id="2" creationId="{6F20504C-C15B-4B85-88CA-781AD4B14DC8}"/>
          </ac:spMkLst>
        </pc:spChg>
      </pc:sldChg>
      <pc:sldChg chg="modSp modTransition modAnim">
        <pc:chgData name="Maarten Balliauw" userId="dbdee3f66efd770a" providerId="LiveId" clId="{F8817B8B-99A8-4A12-8303-98425162F2CA}" dt="2019-09-21T15:40:36.410" v="1062"/>
        <pc:sldMkLst>
          <pc:docMk/>
          <pc:sldMk cId="1762504407" sldId="952"/>
        </pc:sldMkLst>
        <pc:spChg chg="mod">
          <ac:chgData name="Maarten Balliauw" userId="dbdee3f66efd770a" providerId="LiveId" clId="{F8817B8B-99A8-4A12-8303-98425162F2CA}" dt="2019-09-10T06:11:42.273" v="976" actId="6549"/>
          <ac:spMkLst>
            <pc:docMk/>
            <pc:sldMk cId="1762504407" sldId="952"/>
            <ac:spMk id="3" creationId="{00000000-0000-0000-0000-000000000000}"/>
          </ac:spMkLst>
        </pc:spChg>
      </pc:sldChg>
      <pc:sldChg chg="addSp modSp add ord modTransition">
        <pc:chgData name="Maarten Balliauw" userId="dbdee3f66efd770a" providerId="LiveId" clId="{F8817B8B-99A8-4A12-8303-98425162F2CA}" dt="2019-09-21T15:40:36.410" v="1062"/>
        <pc:sldMkLst>
          <pc:docMk/>
          <pc:sldMk cId="1692692131" sldId="953"/>
        </pc:sldMkLst>
        <pc:spChg chg="mod">
          <ac:chgData name="Maarten Balliauw" userId="dbdee3f66efd770a" providerId="LiveId" clId="{F8817B8B-99A8-4A12-8303-98425162F2CA}" dt="2019-09-10T06:12:58.836" v="989" actId="20577"/>
          <ac:spMkLst>
            <pc:docMk/>
            <pc:sldMk cId="1692692131" sldId="953"/>
            <ac:spMk id="2" creationId="{6F20504C-C15B-4B85-88CA-781AD4B14DC8}"/>
          </ac:spMkLst>
        </pc:spChg>
        <pc:spChg chg="mod">
          <ac:chgData name="Maarten Balliauw" userId="dbdee3f66efd770a" providerId="LiveId" clId="{F8817B8B-99A8-4A12-8303-98425162F2CA}" dt="2019-09-10T06:13:12.350" v="991" actId="207"/>
          <ac:spMkLst>
            <pc:docMk/>
            <pc:sldMk cId="1692692131" sldId="953"/>
            <ac:spMk id="26" creationId="{1100DB18-5E56-4A4D-8D6F-303B0E63DA2B}"/>
          </ac:spMkLst>
        </pc:spChg>
        <pc:spChg chg="mod">
          <ac:chgData name="Maarten Balliauw" userId="dbdee3f66efd770a" providerId="LiveId" clId="{F8817B8B-99A8-4A12-8303-98425162F2CA}" dt="2019-09-10T06:13:12.350" v="991" actId="207"/>
          <ac:spMkLst>
            <pc:docMk/>
            <pc:sldMk cId="1692692131" sldId="953"/>
            <ac:spMk id="28" creationId="{1CD918A6-3ED8-44E1-AD78-14FD4D16A670}"/>
          </ac:spMkLst>
        </pc:spChg>
        <pc:spChg chg="mod">
          <ac:chgData name="Maarten Balliauw" userId="dbdee3f66efd770a" providerId="LiveId" clId="{F8817B8B-99A8-4A12-8303-98425162F2CA}" dt="2019-09-10T06:13:12.350" v="991" actId="207"/>
          <ac:spMkLst>
            <pc:docMk/>
            <pc:sldMk cId="1692692131" sldId="953"/>
            <ac:spMk id="30" creationId="{A76C2D0D-2045-4E2C-A59B-BB71D150E03D}"/>
          </ac:spMkLst>
        </pc:spChg>
        <pc:spChg chg="mod">
          <ac:chgData name="Maarten Balliauw" userId="dbdee3f66efd770a" providerId="LiveId" clId="{F8817B8B-99A8-4A12-8303-98425162F2CA}" dt="2019-09-10T06:13:12.350" v="991" actId="207"/>
          <ac:spMkLst>
            <pc:docMk/>
            <pc:sldMk cId="1692692131" sldId="953"/>
            <ac:spMk id="32" creationId="{611F3726-1947-4E50-997A-B30C76DF7DD0}"/>
          </ac:spMkLst>
        </pc:spChg>
        <pc:spChg chg="mod">
          <ac:chgData name="Maarten Balliauw" userId="dbdee3f66efd770a" providerId="LiveId" clId="{F8817B8B-99A8-4A12-8303-98425162F2CA}" dt="2019-09-10T06:13:12.350" v="991" actId="207"/>
          <ac:spMkLst>
            <pc:docMk/>
            <pc:sldMk cId="1692692131" sldId="953"/>
            <ac:spMk id="34" creationId="{9B6B4E56-CC37-4685-89D0-374AA9B7CCB8}"/>
          </ac:spMkLst>
        </pc:spChg>
        <pc:spChg chg="mod">
          <ac:chgData name="Maarten Balliauw" userId="dbdee3f66efd770a" providerId="LiveId" clId="{F8817B8B-99A8-4A12-8303-98425162F2CA}" dt="2019-09-10T06:13:12.350" v="991" actId="207"/>
          <ac:spMkLst>
            <pc:docMk/>
            <pc:sldMk cId="1692692131" sldId="953"/>
            <ac:spMk id="36" creationId="{9024B4BE-D37B-4956-84D9-749A0E8B29DF}"/>
          </ac:spMkLst>
        </pc:spChg>
        <pc:spChg chg="mod">
          <ac:chgData name="Maarten Balliauw" userId="dbdee3f66efd770a" providerId="LiveId" clId="{F8817B8B-99A8-4A12-8303-98425162F2CA}" dt="2019-09-10T06:13:12.350" v="991" actId="207"/>
          <ac:spMkLst>
            <pc:docMk/>
            <pc:sldMk cId="1692692131" sldId="953"/>
            <ac:spMk id="38" creationId="{4E13966B-B3DC-4BA2-AC78-3C6CF588A6AA}"/>
          </ac:spMkLst>
        </pc:spChg>
        <pc:spChg chg="mod">
          <ac:chgData name="Maarten Balliauw" userId="dbdee3f66efd770a" providerId="LiveId" clId="{F8817B8B-99A8-4A12-8303-98425162F2CA}" dt="2019-09-10T06:13:12.350" v="991" actId="207"/>
          <ac:spMkLst>
            <pc:docMk/>
            <pc:sldMk cId="1692692131" sldId="953"/>
            <ac:spMk id="42" creationId="{4C916801-F170-451D-8B9B-7E3842083A2C}"/>
          </ac:spMkLst>
        </pc:spChg>
        <pc:spChg chg="mod">
          <ac:chgData name="Maarten Balliauw" userId="dbdee3f66efd770a" providerId="LiveId" clId="{F8817B8B-99A8-4A12-8303-98425162F2CA}" dt="2019-09-10T06:13:12.350" v="991" actId="207"/>
          <ac:spMkLst>
            <pc:docMk/>
            <pc:sldMk cId="1692692131" sldId="953"/>
            <ac:spMk id="46" creationId="{D7999EF2-64B9-469D-B0D8-80EDDB71288F}"/>
          </ac:spMkLst>
        </pc:spChg>
        <pc:spChg chg="mod">
          <ac:chgData name="Maarten Balliauw" userId="dbdee3f66efd770a" providerId="LiveId" clId="{F8817B8B-99A8-4A12-8303-98425162F2CA}" dt="2019-09-10T06:13:12.350" v="991" actId="207"/>
          <ac:spMkLst>
            <pc:docMk/>
            <pc:sldMk cId="1692692131" sldId="953"/>
            <ac:spMk id="48" creationId="{570E9BE3-EEBF-44D4-A034-E5E544F0EC56}"/>
          </ac:spMkLst>
        </pc:spChg>
        <pc:spChg chg="mod">
          <ac:chgData name="Maarten Balliauw" userId="dbdee3f66efd770a" providerId="LiveId" clId="{F8817B8B-99A8-4A12-8303-98425162F2CA}" dt="2019-09-10T06:13:12.350" v="991" actId="207"/>
          <ac:spMkLst>
            <pc:docMk/>
            <pc:sldMk cId="1692692131" sldId="953"/>
            <ac:spMk id="50" creationId="{0DF1686E-9555-4BE5-99E3-54FBFF65C6E8}"/>
          </ac:spMkLst>
        </pc:spChg>
        <pc:grpChg chg="add mod">
          <ac:chgData name="Maarten Balliauw" userId="dbdee3f66efd770a" providerId="LiveId" clId="{F8817B8B-99A8-4A12-8303-98425162F2CA}" dt="2019-09-10T06:13:31.194" v="993" actId="1076"/>
          <ac:grpSpMkLst>
            <pc:docMk/>
            <pc:sldMk cId="1692692131" sldId="953"/>
            <ac:grpSpMk id="3" creationId="{C0EBC770-16FF-4A66-A0C5-377E67FDEF64}"/>
          </ac:grpSpMkLst>
        </pc:grpChg>
        <pc:grpChg chg="mod">
          <ac:chgData name="Maarten Balliauw" userId="dbdee3f66efd770a" providerId="LiveId" clId="{F8817B8B-99A8-4A12-8303-98425162F2CA}" dt="2019-09-10T06:13:12.350" v="991" actId="207"/>
          <ac:grpSpMkLst>
            <pc:docMk/>
            <pc:sldMk cId="1692692131" sldId="953"/>
            <ac:grpSpMk id="4" creationId="{CB745194-AAE9-4A4A-BD46-3340D24DD841}"/>
          </ac:grpSpMkLst>
        </pc:grpChg>
        <pc:grpChg chg="mod">
          <ac:chgData name="Maarten Balliauw" userId="dbdee3f66efd770a" providerId="LiveId" clId="{F8817B8B-99A8-4A12-8303-98425162F2CA}" dt="2019-09-10T06:13:12.350" v="991" actId="207"/>
          <ac:grpSpMkLst>
            <pc:docMk/>
            <pc:sldMk cId="1692692131" sldId="953"/>
            <ac:grpSpMk id="5" creationId="{E02F90A4-9511-4FAE-BF7B-42813F2CA277}"/>
          </ac:grpSpMkLst>
        </pc:grpChg>
        <pc:grpChg chg="mod">
          <ac:chgData name="Maarten Balliauw" userId="dbdee3f66efd770a" providerId="LiveId" clId="{F8817B8B-99A8-4A12-8303-98425162F2CA}" dt="2019-09-10T06:13:12.350" v="991" actId="207"/>
          <ac:grpSpMkLst>
            <pc:docMk/>
            <pc:sldMk cId="1692692131" sldId="953"/>
            <ac:grpSpMk id="6" creationId="{58E42974-E296-4072-987E-8DA5579EBA81}"/>
          </ac:grpSpMkLst>
        </pc:grpChg>
        <pc:grpChg chg="mod">
          <ac:chgData name="Maarten Balliauw" userId="dbdee3f66efd770a" providerId="LiveId" clId="{F8817B8B-99A8-4A12-8303-98425162F2CA}" dt="2019-09-10T06:13:12.350" v="991" actId="207"/>
          <ac:grpSpMkLst>
            <pc:docMk/>
            <pc:sldMk cId="1692692131" sldId="953"/>
            <ac:grpSpMk id="7" creationId="{192853A7-8F7C-4CCE-AAF6-448C348D5980}"/>
          </ac:grpSpMkLst>
        </pc:grpChg>
        <pc:grpChg chg="mod">
          <ac:chgData name="Maarten Balliauw" userId="dbdee3f66efd770a" providerId="LiveId" clId="{F8817B8B-99A8-4A12-8303-98425162F2CA}" dt="2019-09-10T06:13:12.350" v="991" actId="207"/>
          <ac:grpSpMkLst>
            <pc:docMk/>
            <pc:sldMk cId="1692692131" sldId="953"/>
            <ac:grpSpMk id="8" creationId="{50108FE5-276A-4BD6-B462-FC1B30686D73}"/>
          </ac:grpSpMkLst>
        </pc:grpChg>
        <pc:grpChg chg="mod">
          <ac:chgData name="Maarten Balliauw" userId="dbdee3f66efd770a" providerId="LiveId" clId="{F8817B8B-99A8-4A12-8303-98425162F2CA}" dt="2019-09-10T06:13:12.350" v="991" actId="207"/>
          <ac:grpSpMkLst>
            <pc:docMk/>
            <pc:sldMk cId="1692692131" sldId="953"/>
            <ac:grpSpMk id="9" creationId="{C5FB69AD-CABB-42BB-AB17-4790EE51FF3B}"/>
          </ac:grpSpMkLst>
        </pc:grpChg>
        <pc:grpChg chg="mod">
          <ac:chgData name="Maarten Balliauw" userId="dbdee3f66efd770a" providerId="LiveId" clId="{F8817B8B-99A8-4A12-8303-98425162F2CA}" dt="2019-09-10T06:13:12.350" v="991" actId="207"/>
          <ac:grpSpMkLst>
            <pc:docMk/>
            <pc:sldMk cId="1692692131" sldId="953"/>
            <ac:grpSpMk id="10" creationId="{D4A3EBF4-2D46-41DE-9B8F-61B5EB804625}"/>
          </ac:grpSpMkLst>
        </pc:grpChg>
        <pc:grpChg chg="mod">
          <ac:chgData name="Maarten Balliauw" userId="dbdee3f66efd770a" providerId="LiveId" clId="{F8817B8B-99A8-4A12-8303-98425162F2CA}" dt="2019-09-10T06:13:12.350" v="991" actId="207"/>
          <ac:grpSpMkLst>
            <pc:docMk/>
            <pc:sldMk cId="1692692131" sldId="953"/>
            <ac:grpSpMk id="11" creationId="{54E1B817-CBAC-4197-A514-7A756A3712C9}"/>
          </ac:grpSpMkLst>
        </pc:grpChg>
        <pc:grpChg chg="mod">
          <ac:chgData name="Maarten Balliauw" userId="dbdee3f66efd770a" providerId="LiveId" clId="{F8817B8B-99A8-4A12-8303-98425162F2CA}" dt="2019-09-10T06:13:12.350" v="991" actId="207"/>
          <ac:grpSpMkLst>
            <pc:docMk/>
            <pc:sldMk cId="1692692131" sldId="953"/>
            <ac:grpSpMk id="12" creationId="{2EEE5FA3-9CF8-4925-820D-A3930F9C7370}"/>
          </ac:grpSpMkLst>
        </pc:grpChg>
        <pc:grpChg chg="mod">
          <ac:chgData name="Maarten Balliauw" userId="dbdee3f66efd770a" providerId="LiveId" clId="{F8817B8B-99A8-4A12-8303-98425162F2CA}" dt="2019-09-10T06:13:12.350" v="991" actId="207"/>
          <ac:grpSpMkLst>
            <pc:docMk/>
            <pc:sldMk cId="1692692131" sldId="953"/>
            <ac:grpSpMk id="13" creationId="{F4272E4E-F683-4ABB-BD1A-BB3A92EC8B2E}"/>
          </ac:grpSpMkLst>
        </pc:grpChg>
        <pc:grpChg chg="mod">
          <ac:chgData name="Maarten Balliauw" userId="dbdee3f66efd770a" providerId="LiveId" clId="{F8817B8B-99A8-4A12-8303-98425162F2CA}" dt="2019-09-10T06:13:12.350" v="991" actId="207"/>
          <ac:grpSpMkLst>
            <pc:docMk/>
            <pc:sldMk cId="1692692131" sldId="953"/>
            <ac:grpSpMk id="14" creationId="{0B5AE326-3BCD-45EF-84B0-7C96D32171A7}"/>
          </ac:grpSpMkLst>
        </pc:grpChg>
        <pc:grpChg chg="mod">
          <ac:chgData name="Maarten Balliauw" userId="dbdee3f66efd770a" providerId="LiveId" clId="{F8817B8B-99A8-4A12-8303-98425162F2CA}" dt="2019-09-10T06:13:12.350" v="991" actId="207"/>
          <ac:grpSpMkLst>
            <pc:docMk/>
            <pc:sldMk cId="1692692131" sldId="953"/>
            <ac:grpSpMk id="37" creationId="{97368F7A-3535-49C7-8187-27DF4E153319}"/>
          </ac:grpSpMkLst>
        </pc:grpChg>
        <pc:grpChg chg="mod">
          <ac:chgData name="Maarten Balliauw" userId="dbdee3f66efd770a" providerId="LiveId" clId="{F8817B8B-99A8-4A12-8303-98425162F2CA}" dt="2019-09-10T06:13:12.350" v="991" actId="207"/>
          <ac:grpSpMkLst>
            <pc:docMk/>
            <pc:sldMk cId="1692692131" sldId="953"/>
            <ac:grpSpMk id="41" creationId="{AF1EAE31-CA93-4D41-89BD-ACA088647C09}"/>
          </ac:grpSpMkLst>
        </pc:grpChg>
        <pc:picChg chg="mod">
          <ac:chgData name="Maarten Balliauw" userId="dbdee3f66efd770a" providerId="LiveId" clId="{F8817B8B-99A8-4A12-8303-98425162F2CA}" dt="2019-09-10T06:14:10.213" v="995" actId="1440"/>
          <ac:picMkLst>
            <pc:docMk/>
            <pc:sldMk cId="1692692131" sldId="953"/>
            <ac:picMk id="25" creationId="{AE866069-5432-4FAB-AAFB-D973C953B084}"/>
          </ac:picMkLst>
        </pc:picChg>
        <pc:picChg chg="mod">
          <ac:chgData name="Maarten Balliauw" userId="dbdee3f66efd770a" providerId="LiveId" clId="{F8817B8B-99A8-4A12-8303-98425162F2CA}" dt="2019-09-10T06:14:10.213" v="995" actId="1440"/>
          <ac:picMkLst>
            <pc:docMk/>
            <pc:sldMk cId="1692692131" sldId="953"/>
            <ac:picMk id="27" creationId="{1BF96607-2687-4EFF-B870-BC3AEBE27D6C}"/>
          </ac:picMkLst>
        </pc:picChg>
        <pc:picChg chg="mod">
          <ac:chgData name="Maarten Balliauw" userId="dbdee3f66efd770a" providerId="LiveId" clId="{F8817B8B-99A8-4A12-8303-98425162F2CA}" dt="2019-09-10T06:14:10.213" v="995" actId="1440"/>
          <ac:picMkLst>
            <pc:docMk/>
            <pc:sldMk cId="1692692131" sldId="953"/>
            <ac:picMk id="29" creationId="{4D370E46-658F-4967-A7C8-E67261900421}"/>
          </ac:picMkLst>
        </pc:picChg>
        <pc:picChg chg="mod">
          <ac:chgData name="Maarten Balliauw" userId="dbdee3f66efd770a" providerId="LiveId" clId="{F8817B8B-99A8-4A12-8303-98425162F2CA}" dt="2019-09-10T06:14:10.213" v="995" actId="1440"/>
          <ac:picMkLst>
            <pc:docMk/>
            <pc:sldMk cId="1692692131" sldId="953"/>
            <ac:picMk id="31" creationId="{D551CC55-A083-41CB-88F0-F76E42088358}"/>
          </ac:picMkLst>
        </pc:picChg>
        <pc:picChg chg="mod">
          <ac:chgData name="Maarten Balliauw" userId="dbdee3f66efd770a" providerId="LiveId" clId="{F8817B8B-99A8-4A12-8303-98425162F2CA}" dt="2019-09-10T06:14:10.213" v="995" actId="1440"/>
          <ac:picMkLst>
            <pc:docMk/>
            <pc:sldMk cId="1692692131" sldId="953"/>
            <ac:picMk id="33" creationId="{87DA7D0D-0143-406A-AB32-EC0EA39C6EC1}"/>
          </ac:picMkLst>
        </pc:picChg>
        <pc:picChg chg="mod">
          <ac:chgData name="Maarten Balliauw" userId="dbdee3f66efd770a" providerId="LiveId" clId="{F8817B8B-99A8-4A12-8303-98425162F2CA}" dt="2019-09-10T06:14:10.213" v="995" actId="1440"/>
          <ac:picMkLst>
            <pc:docMk/>
            <pc:sldMk cId="1692692131" sldId="953"/>
            <ac:picMk id="35" creationId="{A1F77045-09BD-4DAD-86F7-742CCC8043E0}"/>
          </ac:picMkLst>
        </pc:picChg>
        <pc:picChg chg="mod">
          <ac:chgData name="Maarten Balliauw" userId="dbdee3f66efd770a" providerId="LiveId" clId="{F8817B8B-99A8-4A12-8303-98425162F2CA}" dt="2019-09-10T06:14:10.213" v="995" actId="1440"/>
          <ac:picMkLst>
            <pc:docMk/>
            <pc:sldMk cId="1692692131" sldId="953"/>
            <ac:picMk id="39" creationId="{4B0905A9-19E0-4607-8F09-3068C7B851C5}"/>
          </ac:picMkLst>
        </pc:picChg>
        <pc:picChg chg="mod">
          <ac:chgData name="Maarten Balliauw" userId="dbdee3f66efd770a" providerId="LiveId" clId="{F8817B8B-99A8-4A12-8303-98425162F2CA}" dt="2019-09-10T06:14:10.213" v="995" actId="1440"/>
          <ac:picMkLst>
            <pc:docMk/>
            <pc:sldMk cId="1692692131" sldId="953"/>
            <ac:picMk id="40" creationId="{57C054A3-EF58-43D1-9678-962F474DFB5F}"/>
          </ac:picMkLst>
        </pc:picChg>
        <pc:picChg chg="mod">
          <ac:chgData name="Maarten Balliauw" userId="dbdee3f66efd770a" providerId="LiveId" clId="{F8817B8B-99A8-4A12-8303-98425162F2CA}" dt="2019-09-10T06:14:10.213" v="995" actId="1440"/>
          <ac:picMkLst>
            <pc:docMk/>
            <pc:sldMk cId="1692692131" sldId="953"/>
            <ac:picMk id="43" creationId="{632F4385-635B-4787-BB2C-8C4E4724B9B2}"/>
          </ac:picMkLst>
        </pc:picChg>
        <pc:picChg chg="mod">
          <ac:chgData name="Maarten Balliauw" userId="dbdee3f66efd770a" providerId="LiveId" clId="{F8817B8B-99A8-4A12-8303-98425162F2CA}" dt="2019-09-10T06:14:10.213" v="995" actId="1440"/>
          <ac:picMkLst>
            <pc:docMk/>
            <pc:sldMk cId="1692692131" sldId="953"/>
            <ac:picMk id="44" creationId="{0DBC0EAA-F49C-427F-8921-BA077E15287D}"/>
          </ac:picMkLst>
        </pc:picChg>
        <pc:picChg chg="mod">
          <ac:chgData name="Maarten Balliauw" userId="dbdee3f66efd770a" providerId="LiveId" clId="{F8817B8B-99A8-4A12-8303-98425162F2CA}" dt="2019-09-10T06:14:10.213" v="995" actId="1440"/>
          <ac:picMkLst>
            <pc:docMk/>
            <pc:sldMk cId="1692692131" sldId="953"/>
            <ac:picMk id="45" creationId="{722E64ED-E6E2-459F-BD6E-F6D55E8C761C}"/>
          </ac:picMkLst>
        </pc:picChg>
        <pc:picChg chg="mod">
          <ac:chgData name="Maarten Balliauw" userId="dbdee3f66efd770a" providerId="LiveId" clId="{F8817B8B-99A8-4A12-8303-98425162F2CA}" dt="2019-09-10T06:14:10.213" v="995" actId="1440"/>
          <ac:picMkLst>
            <pc:docMk/>
            <pc:sldMk cId="1692692131" sldId="953"/>
            <ac:picMk id="47" creationId="{D4C27894-A34A-4AEB-B700-D8D694009D4D}"/>
          </ac:picMkLst>
        </pc:picChg>
        <pc:picChg chg="mod">
          <ac:chgData name="Maarten Balliauw" userId="dbdee3f66efd770a" providerId="LiveId" clId="{F8817B8B-99A8-4A12-8303-98425162F2CA}" dt="2019-09-10T06:14:10.213" v="995" actId="1440"/>
          <ac:picMkLst>
            <pc:docMk/>
            <pc:sldMk cId="1692692131" sldId="953"/>
            <ac:picMk id="49" creationId="{FABE30C3-9F8E-4B23-BBD8-75A8D0F51B46}"/>
          </ac:picMkLst>
        </pc:picChg>
      </pc:sldChg>
      <pc:sldChg chg="addSp modSp add ord modTransition">
        <pc:chgData name="Maarten Balliauw" userId="dbdee3f66efd770a" providerId="LiveId" clId="{F8817B8B-99A8-4A12-8303-98425162F2CA}" dt="2019-09-21T15:40:36.410" v="1062"/>
        <pc:sldMkLst>
          <pc:docMk/>
          <pc:sldMk cId="52556652" sldId="954"/>
        </pc:sldMkLst>
        <pc:spChg chg="mod">
          <ac:chgData name="Maarten Balliauw" userId="dbdee3f66efd770a" providerId="LiveId" clId="{F8817B8B-99A8-4A12-8303-98425162F2CA}" dt="2019-09-10T06:15:06.765" v="1012" actId="20577"/>
          <ac:spMkLst>
            <pc:docMk/>
            <pc:sldMk cId="52556652" sldId="954"/>
            <ac:spMk id="2" creationId="{839C7298-752B-48BD-843F-683A22D59A7E}"/>
          </ac:spMkLst>
        </pc:spChg>
        <pc:picChg chg="add mod">
          <ac:chgData name="Maarten Balliauw" userId="dbdee3f66efd770a" providerId="LiveId" clId="{F8817B8B-99A8-4A12-8303-98425162F2CA}" dt="2019-09-21T15:33:09.051" v="1061" actId="1035"/>
          <ac:picMkLst>
            <pc:docMk/>
            <pc:sldMk cId="52556652" sldId="954"/>
            <ac:picMk id="5" creationId="{1B308E59-0E4E-4B65-BFA6-DDC6F9EE22C9}"/>
          </ac:picMkLst>
        </pc:picChg>
      </pc:sldChg>
    </pc:docChg>
  </pc:docChgLst>
  <pc:docChgLst>
    <pc:chgData name="Maarten Balliauw" userId="dbdee3f66efd770a" providerId="LiveId" clId="{EF75D5DF-547C-43C1-B937-0D9989E751DA}"/>
    <pc:docChg chg="undo custSel delSld modSld">
      <pc:chgData name="Maarten Balliauw" userId="dbdee3f66efd770a" providerId="LiveId" clId="{EF75D5DF-547C-43C1-B937-0D9989E751DA}" dt="2019-06-19T15:22:38.592" v="185" actId="2696"/>
      <pc:docMkLst>
        <pc:docMk/>
      </pc:docMkLst>
      <pc:sldChg chg="modSp">
        <pc:chgData name="Maarten Balliauw" userId="dbdee3f66efd770a" providerId="LiveId" clId="{EF75D5DF-547C-43C1-B937-0D9989E751DA}" dt="2019-06-17T06:00:25.426" v="119" actId="27636"/>
        <pc:sldMkLst>
          <pc:docMk/>
          <pc:sldMk cId="423445329" sldId="408"/>
        </pc:sldMkLst>
        <pc:spChg chg="mod">
          <ac:chgData name="Maarten Balliauw" userId="dbdee3f66efd770a" providerId="LiveId" clId="{EF75D5DF-547C-43C1-B937-0D9989E751DA}" dt="2019-06-17T06:00:25.426" v="119" actId="27636"/>
          <ac:spMkLst>
            <pc:docMk/>
            <pc:sldMk cId="423445329" sldId="408"/>
            <ac:spMk id="5" creationId="{00000000-0000-0000-0000-000000000000}"/>
          </ac:spMkLst>
        </pc:spChg>
      </pc:sldChg>
      <pc:sldChg chg="addSp modSp">
        <pc:chgData name="Maarten Balliauw" userId="dbdee3f66efd770a" providerId="LiveId" clId="{EF75D5DF-547C-43C1-B937-0D9989E751DA}" dt="2019-06-17T06:00:17.002" v="117" actId="1076"/>
        <pc:sldMkLst>
          <pc:docMk/>
          <pc:sldMk cId="2787223242" sldId="570"/>
        </pc:sldMkLst>
        <pc:picChg chg="add mod">
          <ac:chgData name="Maarten Balliauw" userId="dbdee3f66efd770a" providerId="LiveId" clId="{EF75D5DF-547C-43C1-B937-0D9989E751DA}" dt="2019-06-17T06:00:17.002" v="117" actId="1076"/>
          <ac:picMkLst>
            <pc:docMk/>
            <pc:sldMk cId="2787223242" sldId="570"/>
            <ac:picMk id="1026" creationId="{2A4EF155-8C78-436C-AF32-DCE2C030D3BB}"/>
          </ac:picMkLst>
        </pc:picChg>
      </pc:sldChg>
      <pc:sldChg chg="addSp modSp">
        <pc:chgData name="Maarten Balliauw" userId="dbdee3f66efd770a" providerId="LiveId" clId="{EF75D5DF-547C-43C1-B937-0D9989E751DA}" dt="2019-06-19T12:16:30.774" v="122" actId="1076"/>
        <pc:sldMkLst>
          <pc:docMk/>
          <pc:sldMk cId="3338034484" sldId="898"/>
        </pc:sldMkLst>
        <pc:picChg chg="mod">
          <ac:chgData name="Maarten Balliauw" userId="dbdee3f66efd770a" providerId="LiveId" clId="{EF75D5DF-547C-43C1-B937-0D9989E751DA}" dt="2019-06-19T12:16:30.774" v="122" actId="1076"/>
          <ac:picMkLst>
            <pc:docMk/>
            <pc:sldMk cId="3338034484" sldId="898"/>
            <ac:picMk id="6" creationId="{330A5C7A-F885-4080-B93E-85548D7A0990}"/>
          </ac:picMkLst>
        </pc:picChg>
        <pc:picChg chg="add">
          <ac:chgData name="Maarten Balliauw" userId="dbdee3f66efd770a" providerId="LiveId" clId="{EF75D5DF-547C-43C1-B937-0D9989E751DA}" dt="2019-06-19T12:16:24.426" v="121"/>
          <ac:picMkLst>
            <pc:docMk/>
            <pc:sldMk cId="3338034484" sldId="898"/>
            <ac:picMk id="7" creationId="{46D78818-6AB3-4D8E-AE28-079B95D87493}"/>
          </ac:picMkLst>
        </pc:picChg>
        <pc:picChg chg="add">
          <ac:chgData name="Maarten Balliauw" userId="dbdee3f66efd770a" providerId="LiveId" clId="{EF75D5DF-547C-43C1-B937-0D9989E751DA}" dt="2019-06-19T12:16:24.426" v="121"/>
          <ac:picMkLst>
            <pc:docMk/>
            <pc:sldMk cId="3338034484" sldId="898"/>
            <ac:picMk id="8" creationId="{39D127D3-D0B6-4984-8666-ED833028C176}"/>
          </ac:picMkLst>
        </pc:picChg>
      </pc:sldChg>
      <pc:sldChg chg="modSp">
        <pc:chgData name="Maarten Balliauw" userId="dbdee3f66efd770a" providerId="LiveId" clId="{EF75D5DF-547C-43C1-B937-0D9989E751DA}" dt="2019-06-17T05:57:40.479" v="87" actId="27636"/>
        <pc:sldMkLst>
          <pc:docMk/>
          <pc:sldMk cId="731136140" sldId="925"/>
        </pc:sldMkLst>
        <pc:spChg chg="mod">
          <ac:chgData name="Maarten Balliauw" userId="dbdee3f66efd770a" providerId="LiveId" clId="{EF75D5DF-547C-43C1-B937-0D9989E751DA}" dt="2019-06-17T05:57:40.479" v="87" actId="27636"/>
          <ac:spMkLst>
            <pc:docMk/>
            <pc:sldMk cId="731136140" sldId="925"/>
            <ac:spMk id="3" creationId="{00000000-0000-0000-0000-000000000000}"/>
          </ac:spMkLst>
        </pc:spChg>
      </pc:sldChg>
      <pc:sldChg chg="modSp">
        <pc:chgData name="Maarten Balliauw" userId="dbdee3f66efd770a" providerId="LiveId" clId="{EF75D5DF-547C-43C1-B937-0D9989E751DA}" dt="2019-06-19T14:33:07.764" v="184" actId="6549"/>
        <pc:sldMkLst>
          <pc:docMk/>
          <pc:sldMk cId="3394751612" sldId="946"/>
        </pc:sldMkLst>
        <pc:spChg chg="mod">
          <ac:chgData name="Maarten Balliauw" userId="dbdee3f66efd770a" providerId="LiveId" clId="{EF75D5DF-547C-43C1-B937-0D9989E751DA}" dt="2019-06-19T14:33:07.764" v="184" actId="6549"/>
          <ac:spMkLst>
            <pc:docMk/>
            <pc:sldMk cId="3394751612" sldId="946"/>
            <ac:spMk id="4" creationId="{560557E0-D19C-442F-9E83-FF73A1CAE088}"/>
          </ac:spMkLst>
        </pc:spChg>
      </pc:sldChg>
    </pc:docChg>
  </pc:docChgLst>
  <pc:docChgLst>
    <pc:chgData name="Maarten Balliauw" userId="dbdee3f66efd770a" providerId="LiveId" clId="{51DB66FB-C046-4816-A272-C019AD42534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F2E3A-5352-4477-B5E1-2877091B95D7}" type="datetimeFigureOut">
              <a:rPr lang="nl-BE" smtClean="0"/>
              <a:t>24/09/2019</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82A0D-3C4D-41EA-BB15-6EFD4E2F6293}" type="slidenum">
              <a:rPr lang="nl-BE" smtClean="0"/>
              <a:t>‹#›</a:t>
            </a:fld>
            <a:endParaRPr lang="nl-BE"/>
          </a:p>
        </p:txBody>
      </p:sp>
    </p:spTree>
    <p:extLst>
      <p:ext uri="{BB962C8B-B14F-4D97-AF65-F5344CB8AC3E}">
        <p14:creationId xmlns:p14="http://schemas.microsoft.com/office/powerpoint/2010/main" val="4754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pi.nuget.org/v3/catalog0/index.json"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api.nuget.org/v3/catalog0/data/2015.02.01.06.22.45/adam.jsgenerator.1.1.0.json" TargetMode="External"/><Relationship Id="rId4" Type="http://schemas.openxmlformats.org/officeDocument/2006/relationships/hyperlink" Target="https://api.nuget.org/v3/catalog0/page0.js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thinktecture/azure-functions-extensibilit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localhost:7071/api/v1/find-type?name=JsonConvert"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nugettypesearch.azurewebsites.net/api/v1/find-type?name=JsonConvert" TargetMode="External"/><Relationship Id="rId4" Type="http://schemas.openxmlformats.org/officeDocument/2006/relationships/hyperlink" Target="http://localhost:7071/api/v1/find-type?name=CamoServer&amp;allowPrerelease=true&amp;latestVersion=false"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hanselman.com/blog/VisualStudio2017CanAutomaticallyRecommendNuGetPackagesForUnknownTypes.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0550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Raw API - click around in the API to show some base things, explain how a cursor could go over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Root </a:t>
            </a:r>
            <a:r>
              <a:rPr lang="nl-BE" sz="1400" dirty="0">
                <a:hlinkClick r:id="rId3"/>
              </a:rPr>
              <a:t>https://api.nuget.org/v3/catalog0/index.json</a:t>
            </a:r>
            <a:endParaRPr lang="nl-BE" sz="14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Page </a:t>
            </a:r>
            <a:r>
              <a:rPr lang="nl-BE" sz="1400" dirty="0">
                <a:hlinkClick r:id="rId4"/>
              </a:rPr>
              <a:t>https://api.nuget.org/v3/catalog0/page0.json</a:t>
            </a:r>
            <a:endParaRPr lang="nl-BE" sz="14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Leaf </a:t>
            </a:r>
            <a:r>
              <a:rPr lang="nl-BE" sz="1400" dirty="0">
                <a:hlinkClick r:id="rId5"/>
              </a:rPr>
              <a:t>https://api.nuget.org/v3/catalog0/data/2015.02.01.06.22.45/adam.jsgenerator.1.1.0.json</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Explain CatalogDump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NuGet.Protocol.Catalog comes from GitHub</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CatalogProcessor feches all pages between min and max timestamp</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My implementation BatchCatalogProcessor fetches multiple pages at the same time and build a “latest state” – much faster!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Fetches leaves, for every leaf calls into a simple method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Much faster, easy to pause (keep track of min/max timestamp)</a:t>
            </a:r>
          </a:p>
        </p:txBody>
      </p:sp>
      <p:sp>
        <p:nvSpPr>
          <p:cNvPr id="4" name="Slide Number Placeholder 3"/>
          <p:cNvSpPr>
            <a:spLocks noGrp="1"/>
          </p:cNvSpPr>
          <p:nvPr>
            <p:ph type="sldNum" sz="quarter" idx="5"/>
          </p:nvPr>
        </p:nvSpPr>
        <p:spPr/>
        <p:txBody>
          <a:bodyPr/>
          <a:lstStyle/>
          <a:p>
            <a:fld id="{13482A0D-3C4D-41EA-BB15-6EFD4E2F6293}" type="slidenum">
              <a:rPr lang="nl-BE" smtClean="0"/>
              <a:t>11</a:t>
            </a:fld>
            <a:endParaRPr lang="nl-BE"/>
          </a:p>
        </p:txBody>
      </p:sp>
    </p:spTree>
    <p:extLst>
      <p:ext uri="{BB962C8B-B14F-4D97-AF65-F5344CB8AC3E}">
        <p14:creationId xmlns:p14="http://schemas.microsoft.com/office/powerpoint/2010/main" val="296365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3482A0D-3C4D-41EA-BB15-6EFD4E2F6293}" type="slidenum">
              <a:rPr lang="nl-BE" smtClean="0"/>
              <a:t>12</a:t>
            </a:fld>
            <a:endParaRPr lang="nl-BE"/>
          </a:p>
        </p:txBody>
      </p:sp>
    </p:spTree>
    <p:extLst>
      <p:ext uri="{BB962C8B-B14F-4D97-AF65-F5344CB8AC3E}">
        <p14:creationId xmlns:p14="http://schemas.microsoft.com/office/powerpoint/2010/main" val="3170192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6579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482A0D-3C4D-41EA-BB15-6EFD4E2F6293}" type="slidenum">
              <a:rPr kumimoji="0" lang="nl-B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nl-B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5523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482A0D-3C4D-41EA-BB15-6EFD4E2F6293}" type="slidenum">
              <a:rPr kumimoji="0" lang="nl-B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nl-B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728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Will use storage queues n demo’s to be able to run things locally. Ideally use SB topics or event grid (transactional)</a:t>
            </a:r>
          </a:p>
        </p:txBody>
      </p:sp>
      <p:sp>
        <p:nvSpPr>
          <p:cNvPr id="4" name="Slide Number Placeholder 3"/>
          <p:cNvSpPr>
            <a:spLocks noGrp="1"/>
          </p:cNvSpPr>
          <p:nvPr>
            <p:ph type="sldNum" sz="quarter" idx="5"/>
          </p:nvPr>
        </p:nvSpPr>
        <p:spPr/>
        <p:txBody>
          <a:bodyPr/>
          <a:lstStyle/>
          <a:p>
            <a:fld id="{13482A0D-3C4D-41EA-BB15-6EFD4E2F6293}" type="slidenum">
              <a:rPr lang="nl-BE" smtClean="0"/>
              <a:t>16</a:t>
            </a:fld>
            <a:endParaRPr lang="nl-BE"/>
          </a:p>
        </p:txBody>
      </p:sp>
    </p:spTree>
    <p:extLst>
      <p:ext uri="{BB962C8B-B14F-4D97-AF65-F5344CB8AC3E}">
        <p14:creationId xmlns:p14="http://schemas.microsoft.com/office/powerpoint/2010/main" val="3489813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Create a new TimerTrigger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We will need a function to index things from NuGet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Timer will trigger every X amount of 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Timer provides last timestamp and next timestamp, so we can run our collector for that period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Snippet: demo-timertrigger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Mention HttpClient not used correctly: not disposed, so will starve TCP connections at some point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Go over code example and run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var httpClient = new HttpClient();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var cursor = new InMemoryCursor(timer.ScheduleStatus?.Last ?? DateTimeOffset.UtcNow);</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var processor = new CatalogProcessor(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cursor,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new CatalogClient(httpClient, new NullLogger&lt;CatalogClient&gt;()),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new DelegatingCatalogLeafProcessor(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added =&gt;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log.LogInformation("[ADDED] " + added.PackageId + "@" + added.PackageVersion);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return Task.FromResult(true);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deleted =&gt;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log.LogInformation("[DELETED] " + deleted.PackageId + "@" + deleted.PackageVersion);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return Task.FromResult(true);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new CatalogProcessorSettings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MinCommitTimestamp = timer.ScheduleStatus?.Last ?? DateTimeOffset.UtcNow,</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MaxCommitTimestamp = timer.ScheduleStatus?.Next ?? DateTimeOffset.UtcNow,</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ServiceIndexUrl = "https://api.nuget.org/v3/index.json"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new NullLogger&lt;CatalogProcessor&gt;());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dirty="0"/>
              <a:t>            await processor.ProcessAsync(CancellationToken.None);</a:t>
            </a:r>
          </a:p>
        </p:txBody>
      </p:sp>
      <p:sp>
        <p:nvSpPr>
          <p:cNvPr id="4" name="Slide Number Placeholder 3"/>
          <p:cNvSpPr>
            <a:spLocks noGrp="1"/>
          </p:cNvSpPr>
          <p:nvPr>
            <p:ph type="sldNum" sz="quarter" idx="5"/>
          </p:nvPr>
        </p:nvSpPr>
        <p:spPr/>
        <p:txBody>
          <a:bodyPr/>
          <a:lstStyle/>
          <a:p>
            <a:fld id="{13482A0D-3C4D-41EA-BB15-6EFD4E2F6293}" type="slidenum">
              <a:rPr lang="nl-BE" smtClean="0"/>
              <a:t>17</a:t>
            </a:fld>
            <a:endParaRPr lang="nl-BE"/>
          </a:p>
        </p:txBody>
      </p:sp>
    </p:spTree>
    <p:extLst>
      <p:ext uri="{BB962C8B-B14F-4D97-AF65-F5344CB8AC3E}">
        <p14:creationId xmlns:p14="http://schemas.microsoft.com/office/powerpoint/2010/main" val="3789221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function should only do one thing! We are violating this.</a:t>
            </a:r>
            <a:endParaRPr lang="nl-BE" dirty="0"/>
          </a:p>
        </p:txBody>
      </p:sp>
      <p:sp>
        <p:nvSpPr>
          <p:cNvPr id="4" name="Slide Number Placeholder 3"/>
          <p:cNvSpPr>
            <a:spLocks noGrp="1"/>
          </p:cNvSpPr>
          <p:nvPr>
            <p:ph type="sldNum" sz="quarter" idx="5"/>
          </p:nvPr>
        </p:nvSpPr>
        <p:spPr/>
        <p:txBody>
          <a:bodyPr/>
          <a:lstStyle/>
          <a:p>
            <a:fld id="{13482A0D-3C4D-41EA-BB15-6EFD4E2F6293}" type="slidenum">
              <a:rPr lang="nl-BE" smtClean="0"/>
              <a:t>18</a:t>
            </a:fld>
            <a:endParaRPr lang="nl-BE"/>
          </a:p>
        </p:txBody>
      </p:sp>
    </p:spTree>
    <p:extLst>
      <p:ext uri="{BB962C8B-B14F-4D97-AF65-F5344CB8AC3E}">
        <p14:creationId xmlns:p14="http://schemas.microsoft.com/office/powerpoint/2010/main" val="15499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https://github.com/thinktecture/azure-functions-extensibility</a:t>
            </a:r>
            <a:endParaRPr lang="nl-BE" dirty="0"/>
          </a:p>
        </p:txBody>
      </p:sp>
      <p:sp>
        <p:nvSpPr>
          <p:cNvPr id="4" name="Slide Number Placeholder 3"/>
          <p:cNvSpPr>
            <a:spLocks noGrp="1"/>
          </p:cNvSpPr>
          <p:nvPr>
            <p:ph type="sldNum" sz="quarter" idx="5"/>
          </p:nvPr>
        </p:nvSpPr>
        <p:spPr/>
        <p:txBody>
          <a:bodyPr/>
          <a:lstStyle/>
          <a:p>
            <a:fld id="{13482A0D-3C4D-41EA-BB15-6EFD4E2F6293}" type="slidenum">
              <a:rPr lang="nl-BE" smtClean="0"/>
              <a:t>19</a:t>
            </a:fld>
            <a:endParaRPr lang="nl-BE"/>
          </a:p>
        </p:txBody>
      </p:sp>
    </p:spTree>
    <p:extLst>
      <p:ext uri="{BB962C8B-B14F-4D97-AF65-F5344CB8AC3E}">
        <p14:creationId xmlns:p14="http://schemas.microsoft.com/office/powerpoint/2010/main" val="1841222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Go over Approach2 code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Show this is MUCH simpler – trigger binding that provides input, queue output bindign to write that input to a queue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Let’s go over what it takes to build a trigger binding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NuGetCatalogTriggerAttribute – the data needed for the trigger to work – go over properties and attributes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Hooking it up requires a binding configuration – NuGetCatalogTriggerExtensionConfigProvider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It says: if you see this specific binding, register it as a trigger that maps to some provider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So we need that provider – NuGetCatalogTriggerAttributeBindingProvider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Provider is there to create an object that provides data. In our case we need to store the NuGet catalog timestamp cursor, so we do that on storage, and then return the actual binding – NuGetCatalogTriggerBinding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In NuGetCatalogTriggerBinding, we have to specify how data can be bound. What if I use a differnt type of object than PackageOperation? What if someone used a node.js or Python function instead of .NET. Need to define the shape of the data our trigger provides.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PackageOperationValueProvider is also interesting, this provides data shown in the portal diagnostics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CreateListenerAsync is where the actual triger code will be created – NuGetCatalogListener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NuGetCatalogListener uses the BatchCatalogProcessor we had previously, and when a package is added or deleted it will call into the injected ITriggeredFunctionExecutor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ITriggeredFunctionExecutor is Azure Functions framework specific, but it’s the glue that will clal into our function with the data we provide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Note StartAsync/StopAsync where you can add startup/shutdown code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ONE THING LEFT THAT IS NOT DOCUMENTED – Startup.cs to register the binding.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And since we are in a different class library, also need </a:t>
            </a:r>
            <a:r>
              <a:rPr lang="nl-BE" sz="1200" kern="1200" dirty="0">
                <a:solidFill>
                  <a:schemeClr val="tx1"/>
                </a:solidFill>
                <a:effectLst/>
                <a:latin typeface="+mn-lt"/>
                <a:ea typeface="+mn-ea"/>
                <a:cs typeface="+mn-cs"/>
              </a:rPr>
              <a:t>Microsoft.Azure.WebJobs.Extensions referenced to generate </a:t>
            </a:r>
            <a:r>
              <a:rPr lang="de-DE" sz="1200" kern="1200" dirty="0">
                <a:solidFill>
                  <a:schemeClr val="tx1"/>
                </a:solidFill>
                <a:effectLst/>
                <a:latin typeface="+mn-lt"/>
                <a:ea typeface="+mn-ea"/>
                <a:cs typeface="+mn-cs"/>
              </a:rPr>
              <a:t>\bin\Debug\netcoreapp2.1\bin\extensions.json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kern="1200" dirty="0">
                <a:solidFill>
                  <a:schemeClr val="tx1"/>
                </a:solidFill>
                <a:effectLst/>
                <a:latin typeface="+mn-lt"/>
                <a:ea typeface="+mn-ea"/>
                <a:cs typeface="+mn-cs"/>
              </a:rPr>
              <a:t>As a result our code is now MUCH cleaner, show it again and maybe also show it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kern="1200" dirty="0">
                <a:solidFill>
                  <a:schemeClr val="tx1"/>
                </a:solidFill>
                <a:effectLst/>
                <a:latin typeface="+mn-lt"/>
                <a:ea typeface="+mn-ea"/>
                <a:cs typeface="+mn-cs"/>
              </a:rPr>
              <a:t>Mention</a:t>
            </a:r>
            <a:r>
              <a:rPr lang="de-DE" b="0" kern="1200" dirty="0">
                <a:solidFill>
                  <a:schemeClr val="tx1"/>
                </a:solidFill>
                <a:effectLst/>
                <a:latin typeface="+mn-lt"/>
                <a:ea typeface="+mn-ea"/>
                <a:cs typeface="+mn-cs"/>
              </a:rPr>
              <a:t> </a:t>
            </a:r>
            <a:r>
              <a:rPr lang="nl-BE" sz="1200" b="0" kern="1200" dirty="0">
                <a:solidFill>
                  <a:schemeClr val="tx1"/>
                </a:solidFill>
                <a:effectLst/>
                <a:latin typeface="+mn-lt"/>
                <a:ea typeface="+mn-ea"/>
                <a:cs typeface="+mn-cs"/>
              </a:rPr>
              <a:t>[Singleton(Mode </a:t>
            </a:r>
            <a:r>
              <a:rPr lang="nl-BE" b="0" dirty="0"/>
              <a:t>= </a:t>
            </a:r>
            <a:r>
              <a:rPr lang="nl-BE" sz="1200" b="0" kern="1200" dirty="0">
                <a:solidFill>
                  <a:schemeClr val="tx1"/>
                </a:solidFill>
                <a:effectLst/>
                <a:latin typeface="+mn-lt"/>
                <a:ea typeface="+mn-ea"/>
                <a:cs typeface="+mn-cs"/>
              </a:rPr>
              <a:t>SingletonMode.Listener)] – we need to ensure this binding only runs single-instance (cursor clashes otherwise). This is due to ho the catalog works, parallel processing is harder to do. But we can fix that by scaling the Indexer later 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kern="1200" dirty="0">
                <a:solidFill>
                  <a:schemeClr val="tx1"/>
                </a:solidFill>
                <a:effectLst/>
                <a:latin typeface="+mn-lt"/>
                <a:ea typeface="+mn-ea"/>
                <a:cs typeface="+mn-cs"/>
              </a:rPr>
              <a:t>Show Approach3 </a:t>
            </a:r>
            <a:r>
              <a:rPr lang="nl-BE" dirty="0"/>
              <a:t>PopulateQueueAndTable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Same code, but a bit more production worthy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Sending data to two queues (indexing and downloading)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Storing data in a table (and yes, violating “do one thing” again but I call it architectural freedom)</a:t>
            </a:r>
          </a:p>
        </p:txBody>
      </p:sp>
      <p:sp>
        <p:nvSpPr>
          <p:cNvPr id="4" name="Slide Number Placeholder 3"/>
          <p:cNvSpPr>
            <a:spLocks noGrp="1"/>
          </p:cNvSpPr>
          <p:nvPr>
            <p:ph type="sldNum" sz="quarter" idx="5"/>
          </p:nvPr>
        </p:nvSpPr>
        <p:spPr/>
        <p:txBody>
          <a:bodyPr/>
          <a:lstStyle/>
          <a:p>
            <a:fld id="{13482A0D-3C4D-41EA-BB15-6EFD4E2F6293}" type="slidenum">
              <a:rPr lang="nl-BE" smtClean="0"/>
              <a:t>20</a:t>
            </a:fld>
            <a:endParaRPr lang="nl-BE"/>
          </a:p>
        </p:txBody>
      </p:sp>
    </p:spTree>
    <p:extLst>
      <p:ext uri="{BB962C8B-B14F-4D97-AF65-F5344CB8AC3E}">
        <p14:creationId xmlns:p14="http://schemas.microsoft.com/office/powerpoint/2010/main" val="277348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88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Go over Approach3 code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PackageIndexerWithCustomBinding is mostly the same code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One difference: it uses the [</a:t>
            </a:r>
            <a:r>
              <a:rPr lang="nl-BE" dirty="0"/>
              <a:t>AzureSearchIndex] binding to write add/delete operations to the index instead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Go over how it works. Again, an attribute with settings – </a:t>
            </a:r>
            <a:r>
              <a:rPr lang="nl-BE" dirty="0"/>
              <a:t>AzureSearchIndexAttribute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Also a configuration that registers the binding as an output binding using BindToCollector – </a:t>
            </a:r>
            <a:r>
              <a:rPr lang="nl-BE" dirty="0"/>
              <a:t>AzureSearchExtensionConfigProvider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Now, what’s this OpenType?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It’s some sort of dynamic type. If we want to create an AzureSearch output binding, we better support more than just our PackageDocument use case!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So we need a collector </a:t>
            </a:r>
            <a:r>
              <a:rPr lang="nl-BE" i="1" dirty="0"/>
              <a:t>builder</a:t>
            </a:r>
            <a:r>
              <a:rPr lang="nl-BE" i="0" dirty="0"/>
              <a:t> that can create the actual binding implementation based on the real type requested by our function parameter – </a:t>
            </a:r>
            <a:r>
              <a:rPr lang="nl-BE" dirty="0"/>
              <a:t>AzureSearchAsyncCollectorBuilder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In AzureSearchAsyncCollectorBuilder, we do that. Very simple bootstrap code in this case, but could be more complex depending on the type of binding you are creating.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Our AzureSearchAsyncCollector uses the attribute to check for Azure Search connection details, as well as the type of operation we expect it to handle. Why not all? Well, IAsyncCollector only has Add and Flush.</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Note: add called manually, flush at function complete – could use flush to send things in a batch...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Code itself pretty straightforward. On Add, we add an action to search. With a retry in case the index does not exist – we then create it.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Creation code kind of interesting as we use some reflection in case we specify a given type of coument to index.</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Why? Cause when we do Upserts, we may want to update just one or two properties, and can use a different Dto in that case (but still have the index shaped to the full document shape)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Run when time left, but nothing fancy here...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482A0D-3C4D-41EA-BB15-6EFD4E2F6293}" type="slidenum">
              <a:rPr kumimoji="0" lang="nl-B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nl-B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720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3482A0D-3C4D-41EA-BB15-6EFD4E2F6293}" type="slidenum">
              <a:rPr lang="nl-BE" smtClean="0"/>
              <a:t>23</a:t>
            </a:fld>
            <a:endParaRPr lang="nl-BE"/>
          </a:p>
        </p:txBody>
      </p:sp>
    </p:spTree>
    <p:extLst>
      <p:ext uri="{BB962C8B-B14F-4D97-AF65-F5344CB8AC3E}">
        <p14:creationId xmlns:p14="http://schemas.microsoft.com/office/powerpoint/2010/main" val="2685336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Go over Web code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RunFindTypeApiAsync and RunFindNamespaceAsync</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Both use “name” as their query parameter to search for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t>RunInternalAsync does the heavy lifting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Grabs other parameters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Runs search, and collects several pages of results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Why is this </a:t>
            </a:r>
            <a:r>
              <a:rPr lang="nl-BE" dirty="0"/>
              <a:t>ForEachAsync there?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Search index has multiple versions for every package id, yet ReSharper expects only the latest matching all parameters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Azure Search has no group by / distinct by, so need to do this in memory. Doing it here by fetching a maximum number of results and doing the grouping manually.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Use the collected data to build result. Add matching type names etc.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Example requests: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hlinkClick r:id="rId3"/>
              </a:rPr>
              <a:t>http://localhost:7071/api/v1/find-type?name=JsonConvert</a:t>
            </a:r>
            <a:endParaRPr lang="nl-BE"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hlinkClick r:id="rId4"/>
              </a:rPr>
              <a:t>http://localhost:7071/api/v1/find-type?name=CamoServer&amp;allowPrerelease=true&amp;latestVersion=false</a:t>
            </a:r>
            <a:endParaRPr lang="nl-BE"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a:hlinkClick r:id="rId5"/>
              </a:rPr>
              <a:t>https://nugettypesearch.azurewebsites.net/api/v1/find-type?name=JsonConvert</a:t>
            </a:r>
            <a:endParaRPr lang="nl-BE"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In ReSharper (devenv /ReSharper.Internal, go to NuGet tool window, set base URL to https://nugettypesearch.azurewebsites.net/api/v1/)</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b="0" dirty="0"/>
              <a:t>Write some code that uses JsonConvert / JObject and try it out.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482A0D-3C4D-41EA-BB15-6EFD4E2F6293}" type="slidenum">
              <a:rPr kumimoji="0" lang="nl-B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nl-B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854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932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482A0D-3C4D-41EA-BB15-6EFD4E2F6293}" type="slidenum">
              <a:rPr lang="nl-BE" smtClean="0"/>
              <a:t>26</a:t>
            </a:fld>
            <a:endParaRPr lang="nl-BE"/>
          </a:p>
        </p:txBody>
      </p:sp>
    </p:spTree>
    <p:extLst>
      <p:ext uri="{BB962C8B-B14F-4D97-AF65-F5344CB8AC3E}">
        <p14:creationId xmlns:p14="http://schemas.microsoft.com/office/powerpoint/2010/main" val="1776300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482A0D-3C4D-41EA-BB15-6EFD4E2F6293}" type="slidenum">
              <a:rPr lang="nl-BE" smtClean="0"/>
              <a:t>27</a:t>
            </a:fld>
            <a:endParaRPr lang="nl-BE"/>
          </a:p>
        </p:txBody>
      </p:sp>
    </p:spTree>
    <p:extLst>
      <p:ext uri="{BB962C8B-B14F-4D97-AF65-F5344CB8AC3E}">
        <p14:creationId xmlns:p14="http://schemas.microsoft.com/office/powerpoint/2010/main" val="1876574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482A0D-3C4D-41EA-BB15-6EFD4E2F6293}" type="slidenum">
              <a:rPr lang="nl-BE" smtClean="0"/>
              <a:t>28</a:t>
            </a:fld>
            <a:endParaRPr lang="nl-BE"/>
          </a:p>
        </p:txBody>
      </p:sp>
    </p:spTree>
    <p:extLst>
      <p:ext uri="{BB962C8B-B14F-4D97-AF65-F5344CB8AC3E}">
        <p14:creationId xmlns:p14="http://schemas.microsoft.com/office/powerpoint/2010/main" val="1079987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012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49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Show feature in action in Visual Studio (and show you can see basic metadata etc.)</a:t>
            </a:r>
          </a:p>
        </p:txBody>
      </p:sp>
      <p:sp>
        <p:nvSpPr>
          <p:cNvPr id="4" name="Slide Number Placeholder 3"/>
          <p:cNvSpPr>
            <a:spLocks noGrp="1"/>
          </p:cNvSpPr>
          <p:nvPr>
            <p:ph type="sldNum" sz="quarter" idx="5"/>
          </p:nvPr>
        </p:nvSpPr>
        <p:spPr/>
        <p:txBody>
          <a:bodyPr/>
          <a:lstStyle/>
          <a:p>
            <a:fld id="{13482A0D-3C4D-41EA-BB15-6EFD4E2F6293}" type="slidenum">
              <a:rPr lang="nl-BE" smtClean="0"/>
              <a:t>5</a:t>
            </a:fld>
            <a:endParaRPr lang="nl-BE"/>
          </a:p>
        </p:txBody>
      </p:sp>
    </p:spTree>
    <p:extLst>
      <p:ext uri="{BB962C8B-B14F-4D97-AF65-F5344CB8AC3E}">
        <p14:creationId xmlns:p14="http://schemas.microsoft.com/office/powerpoint/2010/main" val="4157520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Copied in 2017 in VS - </a:t>
            </a:r>
            <a:r>
              <a:rPr lang="nl-BE" dirty="0">
                <a:hlinkClick r:id="rId3"/>
              </a:rPr>
              <a:t>https://www.hanselman.com/blog/VisualStudio2017CanAutomaticallyRecommendNuGetPackagesForUnknownTypes.aspx</a:t>
            </a:r>
            <a:endParaRPr lang="nl-BE" dirty="0"/>
          </a:p>
          <a:p>
            <a:r>
              <a:rPr lang="nl-BE" dirty="0"/>
              <a:t>Demo the feed quickly?</a:t>
            </a:r>
          </a:p>
        </p:txBody>
      </p:sp>
      <p:sp>
        <p:nvSpPr>
          <p:cNvPr id="4" name="Slide Number Placeholder 3"/>
          <p:cNvSpPr>
            <a:spLocks noGrp="1"/>
          </p:cNvSpPr>
          <p:nvPr>
            <p:ph type="sldNum" sz="quarter" idx="5"/>
          </p:nvPr>
        </p:nvSpPr>
        <p:spPr/>
        <p:txBody>
          <a:bodyPr/>
          <a:lstStyle/>
          <a:p>
            <a:fld id="{13482A0D-3C4D-41EA-BB15-6EFD4E2F6293}" type="slidenum">
              <a:rPr lang="nl-BE" smtClean="0"/>
              <a:t>6</a:t>
            </a:fld>
            <a:endParaRPr lang="nl-BE"/>
          </a:p>
        </p:txBody>
      </p:sp>
    </p:spTree>
    <p:extLst>
      <p:ext uri="{BB962C8B-B14F-4D97-AF65-F5344CB8AC3E}">
        <p14:creationId xmlns:p14="http://schemas.microsoft.com/office/powerpoint/2010/main" val="3200057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More and more packages</a:t>
            </a:r>
          </a:p>
          <a:p>
            <a:r>
              <a:rPr lang="nl-BE" dirty="0"/>
              <a:t>OData feed slow to query &amp; scheduled for deprecation</a:t>
            </a:r>
          </a:p>
          <a:p>
            <a:r>
              <a:rPr lang="nl-BE" dirty="0"/>
              <a:t>Is there a better way?</a:t>
            </a:r>
          </a:p>
        </p:txBody>
      </p:sp>
      <p:sp>
        <p:nvSpPr>
          <p:cNvPr id="4" name="Slide Number Placeholder 3"/>
          <p:cNvSpPr>
            <a:spLocks noGrp="1"/>
          </p:cNvSpPr>
          <p:nvPr>
            <p:ph type="sldNum" sz="quarter" idx="5"/>
          </p:nvPr>
        </p:nvSpPr>
        <p:spPr/>
        <p:txBody>
          <a:bodyPr/>
          <a:lstStyle/>
          <a:p>
            <a:fld id="{13482A0D-3C4D-41EA-BB15-6EFD4E2F6293}" type="slidenum">
              <a:rPr lang="nl-BE" smtClean="0"/>
              <a:t>7</a:t>
            </a:fld>
            <a:endParaRPr lang="nl-BE"/>
          </a:p>
        </p:txBody>
      </p:sp>
    </p:spTree>
    <p:extLst>
      <p:ext uri="{BB962C8B-B14F-4D97-AF65-F5344CB8AC3E}">
        <p14:creationId xmlns:p14="http://schemas.microsoft.com/office/powerpoint/2010/main" val="3894961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982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Demo: click around in the API to show some base things</a:t>
            </a:r>
          </a:p>
        </p:txBody>
      </p:sp>
      <p:sp>
        <p:nvSpPr>
          <p:cNvPr id="4" name="Slide Number Placeholder 3"/>
          <p:cNvSpPr>
            <a:spLocks noGrp="1"/>
          </p:cNvSpPr>
          <p:nvPr>
            <p:ph type="sldNum" sz="quarter" idx="5"/>
          </p:nvPr>
        </p:nvSpPr>
        <p:spPr/>
        <p:txBody>
          <a:bodyPr/>
          <a:lstStyle/>
          <a:p>
            <a:fld id="{13482A0D-3C4D-41EA-BB15-6EFD4E2F6293}" type="slidenum">
              <a:rPr lang="nl-BE" smtClean="0"/>
              <a:t>9</a:t>
            </a:fld>
            <a:endParaRPr lang="nl-BE"/>
          </a:p>
        </p:txBody>
      </p:sp>
    </p:spTree>
    <p:extLst>
      <p:ext uri="{BB962C8B-B14F-4D97-AF65-F5344CB8AC3E}">
        <p14:creationId xmlns:p14="http://schemas.microsoft.com/office/powerpoint/2010/main" val="78748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3482A0D-3C4D-41EA-BB15-6EFD4E2F6293}" type="slidenum">
              <a:rPr lang="nl-BE" smtClean="0"/>
              <a:t>10</a:t>
            </a:fld>
            <a:endParaRPr lang="nl-BE"/>
          </a:p>
        </p:txBody>
      </p:sp>
    </p:spTree>
    <p:extLst>
      <p:ext uri="{BB962C8B-B14F-4D97-AF65-F5344CB8AC3E}">
        <p14:creationId xmlns:p14="http://schemas.microsoft.com/office/powerpoint/2010/main" val="411211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2.emf"/><Relationship Id="rId5" Type="http://schemas.openxmlformats.org/officeDocument/2006/relationships/image" Target="../media/image6.sv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9.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11"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Segoe UI Light" panose="020B0502040204020203" pitchFamily="34" charset="0"/>
                <a:cs typeface="Segoe UI Light" panose="020B0502040204020203"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0" y="5330952"/>
            <a:ext cx="12192000" cy="1527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bg1"/>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944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203861" y="6525345"/>
            <a:ext cx="2844800" cy="211113"/>
          </a:xfrm>
          <a:prstGeom prst="rect">
            <a:avLst/>
          </a:prstGeom>
        </p:spPr>
        <p:txBody>
          <a:bodyPr/>
          <a:lstStyle/>
          <a:p>
            <a:endParaRPr lang="en-US"/>
          </a:p>
        </p:txBody>
      </p:sp>
      <p:sp>
        <p:nvSpPr>
          <p:cNvPr id="6" name="Slide Number Placeholder 5"/>
          <p:cNvSpPr>
            <a:spLocks noGrp="1"/>
          </p:cNvSpPr>
          <p:nvPr>
            <p:ph type="sldNum" sz="quarter" idx="12"/>
          </p:nvPr>
        </p:nvSpPr>
        <p:spPr>
          <a:xfrm>
            <a:off x="9203861" y="6356351"/>
            <a:ext cx="2844800" cy="168995"/>
          </a:xfrm>
          <a:prstGeom prst="rect">
            <a:avLst/>
          </a:prstGeom>
        </p:spPr>
        <p:txBody>
          <a:bodyPr/>
          <a:lstStyle/>
          <a:p>
            <a:fld id="{0ECD6A29-C246-47C4-99F6-30C7F8B97B0E}" type="slidenum">
              <a:rPr lang="en-US" smtClean="0"/>
              <a:t>‹#›</a:t>
            </a:fld>
            <a:endParaRPr lang="en-US"/>
          </a:p>
        </p:txBody>
      </p:sp>
      <p:sp>
        <p:nvSpPr>
          <p:cNvPr id="7" name="Text Placeholder 2"/>
          <p:cNvSpPr>
            <a:spLocks noGrp="1"/>
          </p:cNvSpPr>
          <p:nvPr>
            <p:ph type="body" idx="1" hasCustomPrompt="1"/>
          </p:nvPr>
        </p:nvSpPr>
        <p:spPr>
          <a:xfrm>
            <a:off x="1583499" y="4101076"/>
            <a:ext cx="10363200" cy="672073"/>
          </a:xfrm>
        </p:spPr>
        <p:txBody>
          <a:bodyPr anchor="b">
            <a:noAutofit/>
          </a:bodyPr>
          <a:lstStyle>
            <a:lvl1pPr marL="0" indent="0" algn="l">
              <a:buNone/>
              <a:defRPr sz="3733" b="0">
                <a:solidFill>
                  <a:srgbClr val="E2161C"/>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subtitle</a:t>
            </a:r>
          </a:p>
        </p:txBody>
      </p:sp>
      <p:sp>
        <p:nvSpPr>
          <p:cNvPr id="8" name="Title 1"/>
          <p:cNvSpPr>
            <a:spLocks noGrp="1"/>
          </p:cNvSpPr>
          <p:nvPr>
            <p:ph type="title"/>
          </p:nvPr>
        </p:nvSpPr>
        <p:spPr>
          <a:xfrm>
            <a:off x="963084" y="3332990"/>
            <a:ext cx="10363200" cy="1056117"/>
          </a:xfrm>
        </p:spPr>
        <p:txBody>
          <a:bodyPr anchor="t">
            <a:noAutofit/>
          </a:bodyPr>
          <a:lstStyle>
            <a:lvl1pPr algn="l">
              <a:defRPr sz="5867" b="0" cap="none" baseline="0"/>
            </a:lvl1pPr>
          </a:lstStyle>
          <a:p>
            <a:r>
              <a:rPr lang="en-US"/>
              <a:t>Click to edit Master title style</a:t>
            </a:r>
            <a:endParaRPr lang="en-US" dirty="0"/>
          </a:p>
        </p:txBody>
      </p:sp>
      <p:sp>
        <p:nvSpPr>
          <p:cNvPr id="9" name="TextBox 8"/>
          <p:cNvSpPr txBox="1"/>
          <p:nvPr userDrawn="1"/>
        </p:nvSpPr>
        <p:spPr>
          <a:xfrm>
            <a:off x="22689" y="4312450"/>
            <a:ext cx="4112023" cy="2062103"/>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800" b="1" dirty="0">
                <a:solidFill>
                  <a:srgbClr val="31ACE1"/>
                </a:solidFill>
              </a:rPr>
              <a:t>demo</a:t>
            </a:r>
          </a:p>
        </p:txBody>
      </p:sp>
    </p:spTree>
    <p:extLst>
      <p:ext uri="{BB962C8B-B14F-4D97-AF65-F5344CB8AC3E}">
        <p14:creationId xmlns:p14="http://schemas.microsoft.com/office/powerpoint/2010/main" val="2459769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203861" y="6525345"/>
            <a:ext cx="2844800" cy="211113"/>
          </a:xfrm>
          <a:prstGeom prst="rect">
            <a:avLst/>
          </a:prstGeom>
        </p:spPr>
        <p:txBody>
          <a:bodyPr/>
          <a:lstStyle/>
          <a:p>
            <a:endParaRPr lang="en-US"/>
          </a:p>
        </p:txBody>
      </p:sp>
      <p:sp>
        <p:nvSpPr>
          <p:cNvPr id="6" name="Slide Number Placeholder 5"/>
          <p:cNvSpPr>
            <a:spLocks noGrp="1"/>
          </p:cNvSpPr>
          <p:nvPr>
            <p:ph type="sldNum" sz="quarter" idx="12"/>
          </p:nvPr>
        </p:nvSpPr>
        <p:spPr>
          <a:xfrm>
            <a:off x="9203861" y="6356351"/>
            <a:ext cx="2844800" cy="168995"/>
          </a:xfrm>
          <a:prstGeom prst="rect">
            <a:avLst/>
          </a:prstGeom>
        </p:spPr>
        <p:txBody>
          <a:bodyPr/>
          <a:lstStyle/>
          <a:p>
            <a:fld id="{0ECD6A29-C246-47C4-99F6-30C7F8B97B0E}" type="slidenum">
              <a:rPr lang="en-US" smtClean="0"/>
              <a:t>‹#›</a:t>
            </a:fld>
            <a:endParaRPr lang="en-US"/>
          </a:p>
        </p:txBody>
      </p:sp>
      <p:sp>
        <p:nvSpPr>
          <p:cNvPr id="7" name="Text Placeholder 2"/>
          <p:cNvSpPr>
            <a:spLocks noGrp="1"/>
          </p:cNvSpPr>
          <p:nvPr>
            <p:ph type="body" idx="1" hasCustomPrompt="1"/>
          </p:nvPr>
        </p:nvSpPr>
        <p:spPr>
          <a:xfrm>
            <a:off x="1583499" y="4101076"/>
            <a:ext cx="10363200" cy="672073"/>
          </a:xfrm>
        </p:spPr>
        <p:txBody>
          <a:bodyPr anchor="b">
            <a:noAutofit/>
          </a:bodyPr>
          <a:lstStyle>
            <a:lvl1pPr marL="0" indent="0" algn="l">
              <a:buNone/>
              <a:defRPr sz="3733" b="0">
                <a:solidFill>
                  <a:srgbClr val="E2161C"/>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subtitle</a:t>
            </a:r>
          </a:p>
        </p:txBody>
      </p:sp>
      <p:sp>
        <p:nvSpPr>
          <p:cNvPr id="8" name="Title 1"/>
          <p:cNvSpPr>
            <a:spLocks noGrp="1"/>
          </p:cNvSpPr>
          <p:nvPr>
            <p:ph type="title"/>
          </p:nvPr>
        </p:nvSpPr>
        <p:spPr>
          <a:xfrm>
            <a:off x="963084" y="3332990"/>
            <a:ext cx="10363200" cy="1056117"/>
          </a:xfrm>
        </p:spPr>
        <p:txBody>
          <a:bodyPr anchor="t">
            <a:noAutofit/>
          </a:bodyPr>
          <a:lstStyle>
            <a:lvl1pPr algn="l">
              <a:defRPr sz="5867" b="0" cap="none" baseline="0"/>
            </a:lvl1pPr>
          </a:lstStyle>
          <a:p>
            <a:r>
              <a:rPr lang="en-US"/>
              <a:t>Click to edit Master title style</a:t>
            </a:r>
            <a:endParaRPr lang="en-US" dirty="0"/>
          </a:p>
        </p:txBody>
      </p:sp>
      <p:sp>
        <p:nvSpPr>
          <p:cNvPr id="9" name="TextBox 8"/>
          <p:cNvSpPr txBox="1"/>
          <p:nvPr userDrawn="1"/>
        </p:nvSpPr>
        <p:spPr>
          <a:xfrm>
            <a:off x="22689" y="4312450"/>
            <a:ext cx="4112023" cy="2062103"/>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800" b="1" dirty="0">
                <a:solidFill>
                  <a:srgbClr val="31ACE1"/>
                </a:solidFill>
              </a:rPr>
              <a:t>demo</a:t>
            </a:r>
          </a:p>
        </p:txBody>
      </p:sp>
    </p:spTree>
    <p:extLst>
      <p:ext uri="{BB962C8B-B14F-4D97-AF65-F5344CB8AC3E}">
        <p14:creationId xmlns:p14="http://schemas.microsoft.com/office/powerpoint/2010/main" val="179303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Segoe UI Light" panose="020B0502040204020203" pitchFamily="34" charset="0"/>
                <a:cs typeface="Segoe UI Light" panose="020B0502040204020203"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Tree>
    <p:extLst>
      <p:ext uri="{BB962C8B-B14F-4D97-AF65-F5344CB8AC3E}">
        <p14:creationId xmlns:p14="http://schemas.microsoft.com/office/powerpoint/2010/main" val="27221883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203861" y="6525345"/>
            <a:ext cx="2844800" cy="211113"/>
          </a:xfrm>
          <a:prstGeom prst="rect">
            <a:avLst/>
          </a:prstGeom>
        </p:spPr>
        <p:txBody>
          <a:bodyPr/>
          <a:lstStyle/>
          <a:p>
            <a:endParaRPr lang="en-US"/>
          </a:p>
        </p:txBody>
      </p:sp>
      <p:sp>
        <p:nvSpPr>
          <p:cNvPr id="6" name="Slide Number Placeholder 5"/>
          <p:cNvSpPr>
            <a:spLocks noGrp="1"/>
          </p:cNvSpPr>
          <p:nvPr>
            <p:ph type="sldNum" sz="quarter" idx="12"/>
          </p:nvPr>
        </p:nvSpPr>
        <p:spPr>
          <a:xfrm>
            <a:off x="9203861" y="6356351"/>
            <a:ext cx="2844800" cy="168995"/>
          </a:xfrm>
          <a:prstGeom prst="rect">
            <a:avLst/>
          </a:prstGeom>
        </p:spPr>
        <p:txBody>
          <a:bodyPr/>
          <a:lstStyle/>
          <a:p>
            <a:fld id="{0ECD6A29-C246-47C4-99F6-30C7F8B97B0E}" type="slidenum">
              <a:rPr lang="en-US" smtClean="0"/>
              <a:t>‹#›</a:t>
            </a:fld>
            <a:endParaRPr lang="en-US"/>
          </a:p>
        </p:txBody>
      </p:sp>
      <p:sp>
        <p:nvSpPr>
          <p:cNvPr id="7" name="Text Placeholder 2"/>
          <p:cNvSpPr>
            <a:spLocks noGrp="1"/>
          </p:cNvSpPr>
          <p:nvPr>
            <p:ph type="body" idx="1" hasCustomPrompt="1"/>
          </p:nvPr>
        </p:nvSpPr>
        <p:spPr>
          <a:xfrm>
            <a:off x="1583499" y="4101076"/>
            <a:ext cx="10363200" cy="672073"/>
          </a:xfrm>
        </p:spPr>
        <p:txBody>
          <a:bodyPr anchor="b">
            <a:noAutofit/>
          </a:bodyPr>
          <a:lstStyle>
            <a:lvl1pPr marL="0" indent="0" algn="l">
              <a:buNone/>
              <a:defRPr sz="3733" b="0">
                <a:solidFill>
                  <a:srgbClr val="E2161C"/>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subtitle</a:t>
            </a:r>
          </a:p>
        </p:txBody>
      </p:sp>
      <p:sp>
        <p:nvSpPr>
          <p:cNvPr id="8" name="Title 1"/>
          <p:cNvSpPr>
            <a:spLocks noGrp="1"/>
          </p:cNvSpPr>
          <p:nvPr>
            <p:ph type="title"/>
          </p:nvPr>
        </p:nvSpPr>
        <p:spPr>
          <a:xfrm>
            <a:off x="963084" y="3332990"/>
            <a:ext cx="10363200" cy="1056117"/>
          </a:xfrm>
        </p:spPr>
        <p:txBody>
          <a:bodyPr anchor="t">
            <a:noAutofit/>
          </a:bodyPr>
          <a:lstStyle>
            <a:lvl1pPr algn="l">
              <a:defRPr sz="5867" b="0" cap="none" baseline="0"/>
            </a:lvl1pPr>
          </a:lstStyle>
          <a:p>
            <a:r>
              <a:rPr lang="en-US"/>
              <a:t>Click to edit Master title style</a:t>
            </a:r>
            <a:endParaRPr lang="en-US" dirty="0"/>
          </a:p>
        </p:txBody>
      </p:sp>
      <p:sp>
        <p:nvSpPr>
          <p:cNvPr id="9" name="TextBox 8"/>
          <p:cNvSpPr txBox="1"/>
          <p:nvPr userDrawn="1"/>
        </p:nvSpPr>
        <p:spPr>
          <a:xfrm>
            <a:off x="22689" y="4312450"/>
            <a:ext cx="4112023" cy="2062103"/>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800" b="1" dirty="0">
                <a:solidFill>
                  <a:srgbClr val="31ACE1"/>
                </a:solidFill>
              </a:rPr>
              <a:t>demo</a:t>
            </a:r>
          </a:p>
        </p:txBody>
      </p:sp>
    </p:spTree>
    <p:extLst>
      <p:ext uri="{BB962C8B-B14F-4D97-AF65-F5344CB8AC3E}">
        <p14:creationId xmlns:p14="http://schemas.microsoft.com/office/powerpoint/2010/main" val="2058724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Demo">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203861" y="6525345"/>
            <a:ext cx="2844800" cy="211113"/>
          </a:xfrm>
          <a:prstGeom prst="rect">
            <a:avLst/>
          </a:prstGeom>
        </p:spPr>
        <p:txBody>
          <a:bodyPr/>
          <a:lstStyle/>
          <a:p>
            <a:endParaRPr lang="en-US"/>
          </a:p>
        </p:txBody>
      </p:sp>
      <p:sp>
        <p:nvSpPr>
          <p:cNvPr id="6" name="Slide Number Placeholder 5"/>
          <p:cNvSpPr>
            <a:spLocks noGrp="1"/>
          </p:cNvSpPr>
          <p:nvPr>
            <p:ph type="sldNum" sz="quarter" idx="12"/>
          </p:nvPr>
        </p:nvSpPr>
        <p:spPr>
          <a:xfrm>
            <a:off x="9203861" y="6356351"/>
            <a:ext cx="2844800" cy="168995"/>
          </a:xfrm>
          <a:prstGeom prst="rect">
            <a:avLst/>
          </a:prstGeom>
        </p:spPr>
        <p:txBody>
          <a:bodyPr/>
          <a:lstStyle/>
          <a:p>
            <a:fld id="{0ECD6A29-C246-47C4-99F6-30C7F8B97B0E}" type="slidenum">
              <a:rPr lang="en-US" smtClean="0"/>
              <a:t>‹#›</a:t>
            </a:fld>
            <a:endParaRPr lang="en-US"/>
          </a:p>
        </p:txBody>
      </p:sp>
      <p:sp>
        <p:nvSpPr>
          <p:cNvPr id="7" name="Text Placeholder 2"/>
          <p:cNvSpPr>
            <a:spLocks noGrp="1"/>
          </p:cNvSpPr>
          <p:nvPr>
            <p:ph type="body" idx="1" hasCustomPrompt="1"/>
          </p:nvPr>
        </p:nvSpPr>
        <p:spPr>
          <a:xfrm>
            <a:off x="1583499" y="4101076"/>
            <a:ext cx="10363200" cy="672073"/>
          </a:xfrm>
        </p:spPr>
        <p:txBody>
          <a:bodyPr anchor="b">
            <a:noAutofit/>
          </a:bodyPr>
          <a:lstStyle>
            <a:lvl1pPr marL="0" indent="0" algn="l">
              <a:buNone/>
              <a:defRPr sz="3733" b="0">
                <a:solidFill>
                  <a:srgbClr val="E2161C"/>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subtitle</a:t>
            </a:r>
          </a:p>
        </p:txBody>
      </p:sp>
      <p:sp>
        <p:nvSpPr>
          <p:cNvPr id="8" name="Title 1"/>
          <p:cNvSpPr>
            <a:spLocks noGrp="1"/>
          </p:cNvSpPr>
          <p:nvPr>
            <p:ph type="title"/>
          </p:nvPr>
        </p:nvSpPr>
        <p:spPr>
          <a:xfrm>
            <a:off x="963084" y="3332990"/>
            <a:ext cx="10363200" cy="1056117"/>
          </a:xfrm>
        </p:spPr>
        <p:txBody>
          <a:bodyPr anchor="t">
            <a:noAutofit/>
          </a:bodyPr>
          <a:lstStyle>
            <a:lvl1pPr algn="l">
              <a:defRPr sz="5867" b="0" cap="none" baseline="0"/>
            </a:lvl1pPr>
          </a:lstStyle>
          <a:p>
            <a:r>
              <a:rPr lang="en-US"/>
              <a:t>Click to edit Master title style</a:t>
            </a:r>
            <a:endParaRPr lang="en-US" dirty="0"/>
          </a:p>
        </p:txBody>
      </p:sp>
      <p:sp>
        <p:nvSpPr>
          <p:cNvPr id="9" name="TextBox 8"/>
          <p:cNvSpPr txBox="1"/>
          <p:nvPr userDrawn="1"/>
        </p:nvSpPr>
        <p:spPr>
          <a:xfrm>
            <a:off x="22689" y="4312450"/>
            <a:ext cx="4112023" cy="2062103"/>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800" b="1" dirty="0">
                <a:solidFill>
                  <a:srgbClr val="31ACE1"/>
                </a:solidFill>
              </a:rPr>
              <a:t>demo</a:t>
            </a:r>
          </a:p>
        </p:txBody>
      </p:sp>
    </p:spTree>
    <p:extLst>
      <p:ext uri="{BB962C8B-B14F-4D97-AF65-F5344CB8AC3E}">
        <p14:creationId xmlns:p14="http://schemas.microsoft.com/office/powerpoint/2010/main" val="617738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Demo">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203861" y="6525345"/>
            <a:ext cx="2844800" cy="211113"/>
          </a:xfrm>
          <a:prstGeom prst="rect">
            <a:avLst/>
          </a:prstGeom>
        </p:spPr>
        <p:txBody>
          <a:bodyPr/>
          <a:lstStyle/>
          <a:p>
            <a:endParaRPr lang="en-US"/>
          </a:p>
        </p:txBody>
      </p:sp>
      <p:sp>
        <p:nvSpPr>
          <p:cNvPr id="6" name="Slide Number Placeholder 5"/>
          <p:cNvSpPr>
            <a:spLocks noGrp="1"/>
          </p:cNvSpPr>
          <p:nvPr>
            <p:ph type="sldNum" sz="quarter" idx="12"/>
          </p:nvPr>
        </p:nvSpPr>
        <p:spPr>
          <a:xfrm>
            <a:off x="9203861" y="6356351"/>
            <a:ext cx="2844800" cy="168995"/>
          </a:xfrm>
          <a:prstGeom prst="rect">
            <a:avLst/>
          </a:prstGeom>
        </p:spPr>
        <p:txBody>
          <a:bodyPr/>
          <a:lstStyle/>
          <a:p>
            <a:fld id="{0ECD6A29-C246-47C4-99F6-30C7F8B97B0E}" type="slidenum">
              <a:rPr lang="en-US" smtClean="0"/>
              <a:t>‹#›</a:t>
            </a:fld>
            <a:endParaRPr lang="en-US"/>
          </a:p>
        </p:txBody>
      </p:sp>
      <p:sp>
        <p:nvSpPr>
          <p:cNvPr id="7" name="Text Placeholder 2"/>
          <p:cNvSpPr>
            <a:spLocks noGrp="1"/>
          </p:cNvSpPr>
          <p:nvPr>
            <p:ph type="body" idx="1" hasCustomPrompt="1"/>
          </p:nvPr>
        </p:nvSpPr>
        <p:spPr>
          <a:xfrm>
            <a:off x="1583499" y="4101076"/>
            <a:ext cx="10363200" cy="672073"/>
          </a:xfrm>
        </p:spPr>
        <p:txBody>
          <a:bodyPr anchor="b">
            <a:noAutofit/>
          </a:bodyPr>
          <a:lstStyle>
            <a:lvl1pPr marL="0" indent="0" algn="l">
              <a:buNone/>
              <a:defRPr sz="3733" b="0">
                <a:solidFill>
                  <a:srgbClr val="E2161C"/>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subtitle</a:t>
            </a:r>
          </a:p>
        </p:txBody>
      </p:sp>
      <p:sp>
        <p:nvSpPr>
          <p:cNvPr id="8" name="Title 1"/>
          <p:cNvSpPr>
            <a:spLocks noGrp="1"/>
          </p:cNvSpPr>
          <p:nvPr>
            <p:ph type="title"/>
          </p:nvPr>
        </p:nvSpPr>
        <p:spPr>
          <a:xfrm>
            <a:off x="963084" y="3332990"/>
            <a:ext cx="10363200" cy="1056117"/>
          </a:xfrm>
        </p:spPr>
        <p:txBody>
          <a:bodyPr anchor="t">
            <a:noAutofit/>
          </a:bodyPr>
          <a:lstStyle>
            <a:lvl1pPr algn="l">
              <a:defRPr sz="5867" b="0" cap="none" baseline="0"/>
            </a:lvl1pPr>
          </a:lstStyle>
          <a:p>
            <a:r>
              <a:rPr lang="en-US"/>
              <a:t>Click to edit Master title style</a:t>
            </a:r>
            <a:endParaRPr lang="en-US" dirty="0"/>
          </a:p>
        </p:txBody>
      </p:sp>
      <p:sp>
        <p:nvSpPr>
          <p:cNvPr id="9" name="TextBox 8"/>
          <p:cNvSpPr txBox="1"/>
          <p:nvPr userDrawn="1"/>
        </p:nvSpPr>
        <p:spPr>
          <a:xfrm>
            <a:off x="22689" y="4312450"/>
            <a:ext cx="4112023" cy="2062103"/>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800" b="1" dirty="0">
                <a:solidFill>
                  <a:srgbClr val="31ACE1"/>
                </a:solidFill>
              </a:rPr>
              <a:t>demo</a:t>
            </a:r>
          </a:p>
        </p:txBody>
      </p:sp>
    </p:spTree>
    <p:extLst>
      <p:ext uri="{BB962C8B-B14F-4D97-AF65-F5344CB8AC3E}">
        <p14:creationId xmlns:p14="http://schemas.microsoft.com/office/powerpoint/2010/main" val="1818289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Demo">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203861" y="6525345"/>
            <a:ext cx="2844800" cy="211113"/>
          </a:xfrm>
          <a:prstGeom prst="rect">
            <a:avLst/>
          </a:prstGeom>
        </p:spPr>
        <p:txBody>
          <a:bodyPr/>
          <a:lstStyle/>
          <a:p>
            <a:endParaRPr lang="en-US"/>
          </a:p>
        </p:txBody>
      </p:sp>
      <p:sp>
        <p:nvSpPr>
          <p:cNvPr id="6" name="Slide Number Placeholder 5"/>
          <p:cNvSpPr>
            <a:spLocks noGrp="1"/>
          </p:cNvSpPr>
          <p:nvPr>
            <p:ph type="sldNum" sz="quarter" idx="12"/>
          </p:nvPr>
        </p:nvSpPr>
        <p:spPr>
          <a:xfrm>
            <a:off x="9203861" y="6356351"/>
            <a:ext cx="2844800" cy="168995"/>
          </a:xfrm>
          <a:prstGeom prst="rect">
            <a:avLst/>
          </a:prstGeom>
        </p:spPr>
        <p:txBody>
          <a:bodyPr/>
          <a:lstStyle/>
          <a:p>
            <a:fld id="{0ECD6A29-C246-47C4-99F6-30C7F8B97B0E}" type="slidenum">
              <a:rPr lang="en-US" smtClean="0"/>
              <a:t>‹#›</a:t>
            </a:fld>
            <a:endParaRPr lang="en-US"/>
          </a:p>
        </p:txBody>
      </p:sp>
      <p:sp>
        <p:nvSpPr>
          <p:cNvPr id="7" name="Text Placeholder 2"/>
          <p:cNvSpPr>
            <a:spLocks noGrp="1"/>
          </p:cNvSpPr>
          <p:nvPr>
            <p:ph type="body" idx="1" hasCustomPrompt="1"/>
          </p:nvPr>
        </p:nvSpPr>
        <p:spPr>
          <a:xfrm>
            <a:off x="1583499" y="4101076"/>
            <a:ext cx="10363200" cy="672073"/>
          </a:xfrm>
        </p:spPr>
        <p:txBody>
          <a:bodyPr anchor="b">
            <a:noAutofit/>
          </a:bodyPr>
          <a:lstStyle>
            <a:lvl1pPr marL="0" indent="0" algn="l">
              <a:buNone/>
              <a:defRPr sz="3733" b="0">
                <a:solidFill>
                  <a:srgbClr val="E2161C"/>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subtitle</a:t>
            </a:r>
          </a:p>
        </p:txBody>
      </p:sp>
      <p:sp>
        <p:nvSpPr>
          <p:cNvPr id="8" name="Title 1"/>
          <p:cNvSpPr>
            <a:spLocks noGrp="1"/>
          </p:cNvSpPr>
          <p:nvPr>
            <p:ph type="title"/>
          </p:nvPr>
        </p:nvSpPr>
        <p:spPr>
          <a:xfrm>
            <a:off x="963084" y="3332990"/>
            <a:ext cx="10363200" cy="1056117"/>
          </a:xfrm>
        </p:spPr>
        <p:txBody>
          <a:bodyPr anchor="t">
            <a:noAutofit/>
          </a:bodyPr>
          <a:lstStyle>
            <a:lvl1pPr algn="l">
              <a:defRPr sz="5867" b="0" cap="none" baseline="0"/>
            </a:lvl1pPr>
          </a:lstStyle>
          <a:p>
            <a:r>
              <a:rPr lang="en-US"/>
              <a:t>Click to edit Master title style</a:t>
            </a:r>
            <a:endParaRPr lang="en-US" dirty="0"/>
          </a:p>
        </p:txBody>
      </p:sp>
      <p:sp>
        <p:nvSpPr>
          <p:cNvPr id="9" name="TextBox 8"/>
          <p:cNvSpPr txBox="1"/>
          <p:nvPr userDrawn="1"/>
        </p:nvSpPr>
        <p:spPr>
          <a:xfrm>
            <a:off x="22689" y="4312450"/>
            <a:ext cx="4112023" cy="2062103"/>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800" b="1" dirty="0">
                <a:solidFill>
                  <a:srgbClr val="31ACE1"/>
                </a:solidFill>
              </a:rPr>
              <a:t>demo</a:t>
            </a:r>
          </a:p>
        </p:txBody>
      </p:sp>
    </p:spTree>
    <p:extLst>
      <p:ext uri="{BB962C8B-B14F-4D97-AF65-F5344CB8AC3E}">
        <p14:creationId xmlns:p14="http://schemas.microsoft.com/office/powerpoint/2010/main" val="2567206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2764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942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a:t>Click to edit Master text styles</a:t>
            </a:r>
          </a:p>
        </p:txBody>
      </p:sp>
    </p:spTree>
    <p:extLst>
      <p:ext uri="{BB962C8B-B14F-4D97-AF65-F5344CB8AC3E}">
        <p14:creationId xmlns:p14="http://schemas.microsoft.com/office/powerpoint/2010/main" val="28825782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200" y="381000"/>
            <a:ext cx="10136355" cy="666733"/>
          </a:xfrm>
        </p:spPr>
        <p:txBody>
          <a:bodyPr/>
          <a:lstStyle/>
          <a:p>
            <a:r>
              <a:rPr lang="en-US"/>
              <a:t>Click to edit Master title style</a:t>
            </a:r>
            <a:endParaRPr lang="nl-NL" dirty="0"/>
          </a:p>
        </p:txBody>
      </p:sp>
      <p:sp>
        <p:nvSpPr>
          <p:cNvPr id="3" name="Content Placeholder 2"/>
          <p:cNvSpPr>
            <a:spLocks noGrp="1"/>
          </p:cNvSpPr>
          <p:nvPr>
            <p:ph idx="1"/>
          </p:nvPr>
        </p:nvSpPr>
        <p:spPr>
          <a:xfrm>
            <a:off x="379200" y="2256000"/>
            <a:ext cx="10136355" cy="3831307"/>
          </a:xfrm>
        </p:spPr>
        <p:txBody>
          <a:bodyPr/>
          <a:lstStyle>
            <a:lvl1pPr>
              <a:defRPr sz="34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8" name="Tijdelijke aanduiding voor tekst 7"/>
          <p:cNvSpPr>
            <a:spLocks noGrp="1"/>
          </p:cNvSpPr>
          <p:nvPr>
            <p:ph type="body" sz="quarter" idx="10"/>
          </p:nvPr>
        </p:nvSpPr>
        <p:spPr>
          <a:xfrm>
            <a:off x="379200" y="1047734"/>
            <a:ext cx="9048773" cy="476249"/>
          </a:xfrm>
        </p:spPr>
        <p:txBody>
          <a:bodyPr>
            <a:noAutofit/>
          </a:bodyPr>
          <a:lstStyle>
            <a:lvl1pPr marL="0" indent="0">
              <a:buNone/>
              <a:defRPr sz="3733"/>
            </a:lvl1pPr>
          </a:lstStyle>
          <a:p>
            <a:pPr lvl="0"/>
            <a:r>
              <a:rPr lang="en-US"/>
              <a:t>Click to edit Master text styles</a:t>
            </a:r>
          </a:p>
        </p:txBody>
      </p:sp>
    </p:spTree>
    <p:extLst>
      <p:ext uri="{BB962C8B-B14F-4D97-AF65-F5344CB8AC3E}">
        <p14:creationId xmlns:p14="http://schemas.microsoft.com/office/powerpoint/2010/main" val="6168966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8"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Segoe UI Light" panose="020B0502040204020203" pitchFamily="34" charset="0"/>
                <a:cs typeface="Segoe UI Light" panose="020B0502040204020203"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Tree>
    <p:extLst>
      <p:ext uri="{BB962C8B-B14F-4D97-AF65-F5344CB8AC3E}">
        <p14:creationId xmlns:p14="http://schemas.microsoft.com/office/powerpoint/2010/main" val="4277860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9377CCA8-03F9-4B74-B15C-2A33632EBCF7}" type="datetimeFigureOut">
              <a:rPr lang="sv-SE" smtClean="0"/>
              <a:t>2019-09-24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5A9EC79-5332-4B29-AA99-9B111412B995}" type="slidenum">
              <a:rPr lang="sv-SE" smtClean="0"/>
              <a:t>‹#›</a:t>
            </a:fld>
            <a:endParaRPr lang="sv-SE"/>
          </a:p>
        </p:txBody>
      </p:sp>
    </p:spTree>
    <p:extLst>
      <p:ext uri="{BB962C8B-B14F-4D97-AF65-F5344CB8AC3E}">
        <p14:creationId xmlns:p14="http://schemas.microsoft.com/office/powerpoint/2010/main" val="73534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8"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Segoe UI Light" panose="020B0502040204020203" pitchFamily="34" charset="0"/>
                <a:cs typeface="Segoe UI Light" panose="020B0502040204020203"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Tree>
    <p:extLst>
      <p:ext uri="{BB962C8B-B14F-4D97-AF65-F5344CB8AC3E}">
        <p14:creationId xmlns:p14="http://schemas.microsoft.com/office/powerpoint/2010/main" val="4241483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9377CCA8-03F9-4B74-B15C-2A33632EBCF7}" type="datetimeFigureOut">
              <a:rPr lang="sv-SE" smtClean="0"/>
              <a:t>2019-09-24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5A9EC79-5332-4B29-AA99-9B111412B995}" type="slidenum">
              <a:rPr lang="sv-SE" smtClean="0"/>
              <a:t>‹#›</a:t>
            </a:fld>
            <a:endParaRPr lang="sv-SE"/>
          </a:p>
        </p:txBody>
      </p:sp>
    </p:spTree>
    <p:extLst>
      <p:ext uri="{BB962C8B-B14F-4D97-AF65-F5344CB8AC3E}">
        <p14:creationId xmlns:p14="http://schemas.microsoft.com/office/powerpoint/2010/main" val="3735520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7CCA8-03F9-4B74-B15C-2A33632EBCF7}" type="datetimeFigureOut">
              <a:rPr lang="sv-SE" smtClean="0"/>
              <a:t>2019-09-24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5A9EC79-5332-4B29-AA99-9B111412B995}" type="slidenum">
              <a:rPr lang="sv-SE" smtClean="0"/>
              <a:t>‹#›</a:t>
            </a:fld>
            <a:endParaRPr lang="sv-SE"/>
          </a:p>
        </p:txBody>
      </p:sp>
    </p:spTree>
    <p:extLst>
      <p:ext uri="{BB962C8B-B14F-4D97-AF65-F5344CB8AC3E}">
        <p14:creationId xmlns:p14="http://schemas.microsoft.com/office/powerpoint/2010/main" val="2947267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9377CCA8-03F9-4B74-B15C-2A33632EBCF7}" type="datetimeFigureOut">
              <a:rPr lang="sv-SE" smtClean="0"/>
              <a:t>2019-09-24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5A9EC79-5332-4B29-AA99-9B111412B995}" type="slidenum">
              <a:rPr lang="sv-SE" smtClean="0"/>
              <a:t>‹#›</a:t>
            </a:fld>
            <a:endParaRPr lang="sv-SE"/>
          </a:p>
        </p:txBody>
      </p:sp>
    </p:spTree>
    <p:extLst>
      <p:ext uri="{BB962C8B-B14F-4D97-AF65-F5344CB8AC3E}">
        <p14:creationId xmlns:p14="http://schemas.microsoft.com/office/powerpoint/2010/main" val="33579922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9377CCA8-03F9-4B74-B15C-2A33632EBCF7}" type="datetimeFigureOut">
              <a:rPr lang="sv-SE" smtClean="0"/>
              <a:t>2019-09-24</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E5A9EC79-5332-4B29-AA99-9B111412B995}" type="slidenum">
              <a:rPr lang="sv-SE" smtClean="0"/>
              <a:t>‹#›</a:t>
            </a:fld>
            <a:endParaRPr lang="sv-SE"/>
          </a:p>
        </p:txBody>
      </p:sp>
    </p:spTree>
    <p:extLst>
      <p:ext uri="{BB962C8B-B14F-4D97-AF65-F5344CB8AC3E}">
        <p14:creationId xmlns:p14="http://schemas.microsoft.com/office/powerpoint/2010/main" val="42228489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9377CCA8-03F9-4B74-B15C-2A33632EBCF7}" type="datetimeFigureOut">
              <a:rPr lang="sv-SE" smtClean="0"/>
              <a:t>2019-09-24</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E5A9EC79-5332-4B29-AA99-9B111412B995}" type="slidenum">
              <a:rPr lang="sv-SE" smtClean="0"/>
              <a:t>‹#›</a:t>
            </a:fld>
            <a:endParaRPr lang="sv-SE"/>
          </a:p>
        </p:txBody>
      </p:sp>
    </p:spTree>
    <p:extLst>
      <p:ext uri="{BB962C8B-B14F-4D97-AF65-F5344CB8AC3E}">
        <p14:creationId xmlns:p14="http://schemas.microsoft.com/office/powerpoint/2010/main" val="33650102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7CCA8-03F9-4B74-B15C-2A33632EBCF7}" type="datetimeFigureOut">
              <a:rPr lang="sv-SE" smtClean="0"/>
              <a:t>2019-09-24</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E5A9EC79-5332-4B29-AA99-9B111412B995}" type="slidenum">
              <a:rPr lang="sv-SE" smtClean="0"/>
              <a:t>‹#›</a:t>
            </a:fld>
            <a:endParaRPr lang="sv-SE"/>
          </a:p>
        </p:txBody>
      </p:sp>
    </p:spTree>
    <p:extLst>
      <p:ext uri="{BB962C8B-B14F-4D97-AF65-F5344CB8AC3E}">
        <p14:creationId xmlns:p14="http://schemas.microsoft.com/office/powerpoint/2010/main" val="23580537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77CCA8-03F9-4B74-B15C-2A33632EBCF7}" type="datetimeFigureOut">
              <a:rPr lang="sv-SE" smtClean="0"/>
              <a:t>2019-09-24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5A9EC79-5332-4B29-AA99-9B111412B995}" type="slidenum">
              <a:rPr lang="sv-SE" smtClean="0"/>
              <a:t>‹#›</a:t>
            </a:fld>
            <a:endParaRPr lang="sv-SE"/>
          </a:p>
        </p:txBody>
      </p:sp>
    </p:spTree>
    <p:extLst>
      <p:ext uri="{BB962C8B-B14F-4D97-AF65-F5344CB8AC3E}">
        <p14:creationId xmlns:p14="http://schemas.microsoft.com/office/powerpoint/2010/main" val="32598132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77CCA8-03F9-4B74-B15C-2A33632EBCF7}" type="datetimeFigureOut">
              <a:rPr lang="sv-SE" smtClean="0"/>
              <a:t>2019-09-24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5A9EC79-5332-4B29-AA99-9B111412B995}" type="slidenum">
              <a:rPr lang="sv-SE" smtClean="0"/>
              <a:t>‹#›</a:t>
            </a:fld>
            <a:endParaRPr lang="sv-SE"/>
          </a:p>
        </p:txBody>
      </p:sp>
    </p:spTree>
    <p:extLst>
      <p:ext uri="{BB962C8B-B14F-4D97-AF65-F5344CB8AC3E}">
        <p14:creationId xmlns:p14="http://schemas.microsoft.com/office/powerpoint/2010/main" val="20677769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9377CCA8-03F9-4B74-B15C-2A33632EBCF7}" type="datetimeFigureOut">
              <a:rPr lang="sv-SE" smtClean="0"/>
              <a:t>2019-09-24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5A9EC79-5332-4B29-AA99-9B111412B995}" type="slidenum">
              <a:rPr lang="sv-SE" smtClean="0"/>
              <a:t>‹#›</a:t>
            </a:fld>
            <a:endParaRPr lang="sv-SE"/>
          </a:p>
        </p:txBody>
      </p:sp>
    </p:spTree>
    <p:extLst>
      <p:ext uri="{BB962C8B-B14F-4D97-AF65-F5344CB8AC3E}">
        <p14:creationId xmlns:p14="http://schemas.microsoft.com/office/powerpoint/2010/main" val="117739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9377CCA8-03F9-4B74-B15C-2A33632EBCF7}" type="datetimeFigureOut">
              <a:rPr lang="sv-SE" smtClean="0"/>
              <a:t>2019-09-24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5A9EC79-5332-4B29-AA99-9B111412B995}" type="slidenum">
              <a:rPr lang="sv-SE" smtClean="0"/>
              <a:t>‹#›</a:t>
            </a:fld>
            <a:endParaRPr lang="sv-SE"/>
          </a:p>
        </p:txBody>
      </p:sp>
    </p:spTree>
    <p:extLst>
      <p:ext uri="{BB962C8B-B14F-4D97-AF65-F5344CB8AC3E}">
        <p14:creationId xmlns:p14="http://schemas.microsoft.com/office/powerpoint/2010/main" val="254386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8"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Segoe UI Light" panose="020B0502040204020203" pitchFamily="34" charset="0"/>
                <a:cs typeface="Segoe UI Light" panose="020B0502040204020203"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Tree>
    <p:extLst>
      <p:ext uri="{BB962C8B-B14F-4D97-AF65-F5344CB8AC3E}">
        <p14:creationId xmlns:p14="http://schemas.microsoft.com/office/powerpoint/2010/main" val="21097089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F1CD58E1-F505-43EF-A4FD-AD4142CB3633}" type="datetimeFigureOut">
              <a:rPr lang="sv-SE" smtClean="0"/>
              <a:t>2019-09-24</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F0E2CCAF-30F1-4DD7-88E2-20DAA7003FA4}" type="slidenum">
              <a:rPr lang="sv-SE" smtClean="0"/>
              <a:t>‹#›</a:t>
            </a:fld>
            <a:endParaRPr lang="sv-SE"/>
          </a:p>
        </p:txBody>
      </p:sp>
    </p:spTree>
    <p:extLst>
      <p:ext uri="{BB962C8B-B14F-4D97-AF65-F5344CB8AC3E}">
        <p14:creationId xmlns:p14="http://schemas.microsoft.com/office/powerpoint/2010/main" val="7596782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29070-1FD3-47A5-811F-38481046D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25"/>
            <a:ext cx="12192000" cy="6381750"/>
          </a:xfrm>
          <a:prstGeom prst="rect">
            <a:avLst/>
          </a:prstGeom>
        </p:spPr>
      </p:pic>
      <p:pic>
        <p:nvPicPr>
          <p:cNvPr id="19" name="Picture 18"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2" name="TextBox 1">
            <a:extLst>
              <a:ext uri="{FF2B5EF4-FFF2-40B4-BE49-F238E27FC236}">
                <a16:creationId xmlns:a16="http://schemas.microsoft.com/office/drawing/2014/main" id="{6E3E4BBD-D484-4B33-8113-1E7DD1741B22}"/>
              </a:ext>
            </a:extLst>
          </p:cNvPr>
          <p:cNvSpPr txBox="1"/>
          <p:nvPr userDrawn="1"/>
        </p:nvSpPr>
        <p:spPr>
          <a:xfrm>
            <a:off x="8229601" y="5855677"/>
            <a:ext cx="3217984" cy="627864"/>
          </a:xfrm>
          <a:prstGeom prst="rect">
            <a:avLst/>
          </a:prstGeom>
          <a:solidFill>
            <a:srgbClr val="E2068C"/>
          </a:solidFill>
        </p:spPr>
        <p:txBody>
          <a:bodyPr wrap="square" lIns="182880" tIns="146304" rIns="182880" bIns="146304" rtlCol="0">
            <a:spAutoFit/>
          </a:bodyPr>
          <a:lstStyle/>
          <a:p>
            <a:pPr algn="ctr">
              <a:lnSpc>
                <a:spcPct val="90000"/>
              </a:lnSpc>
              <a:spcAft>
                <a:spcPts val="600"/>
              </a:spcAft>
            </a:pPr>
            <a:r>
              <a:rPr lang="en-US" sz="2400" dirty="0">
                <a:solidFill>
                  <a:schemeClr val="bg1"/>
                </a:solidFill>
              </a:rPr>
              <a:t>www.dotnetconf.net </a:t>
            </a:r>
          </a:p>
        </p:txBody>
      </p:sp>
    </p:spTree>
    <p:extLst>
      <p:ext uri="{BB962C8B-B14F-4D97-AF65-F5344CB8AC3E}">
        <p14:creationId xmlns:p14="http://schemas.microsoft.com/office/powerpoint/2010/main" val="23052398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79FFEB9-2BE6-4DB6-8DCA-DBA500633B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0" name="Graphic 9">
            <a:extLst>
              <a:ext uri="{FF2B5EF4-FFF2-40B4-BE49-F238E27FC236}">
                <a16:creationId xmlns:a16="http://schemas.microsoft.com/office/drawing/2014/main" id="{9E39216E-F59B-4BC9-B7CE-10A9447E20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30" y="0"/>
            <a:ext cx="12169140" cy="6858000"/>
          </a:xfrm>
          <a:prstGeom prst="rect">
            <a:avLst/>
          </a:prstGeom>
        </p:spPr>
      </p:pic>
      <p:sp>
        <p:nvSpPr>
          <p:cNvPr id="18" name="Rectangle 17">
            <a:extLst>
              <a:ext uri="{FF2B5EF4-FFF2-40B4-BE49-F238E27FC236}">
                <a16:creationId xmlns:a16="http://schemas.microsoft.com/office/drawing/2014/main" id="{00414B93-1C7A-463B-94D3-C75120E48B38}"/>
              </a:ext>
            </a:extLst>
          </p:cNvPr>
          <p:cNvSpPr/>
          <p:nvPr userDrawn="1"/>
        </p:nvSpPr>
        <p:spPr bwMode="auto">
          <a:xfrm>
            <a:off x="11430" y="1758462"/>
            <a:ext cx="12192000" cy="34465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hidden="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pic>
        <p:nvPicPr>
          <p:cNvPr id="7" name="Graphic 6">
            <a:extLst>
              <a:ext uri="{FF2B5EF4-FFF2-40B4-BE49-F238E27FC236}">
                <a16:creationId xmlns:a16="http://schemas.microsoft.com/office/drawing/2014/main" id="{0EDE7E98-2515-4CF5-A7F5-85F9915B5AC4}"/>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949183" y="3714094"/>
            <a:ext cx="2168764" cy="2317429"/>
          </a:xfrm>
          <a:prstGeom prst="rect">
            <a:avLst/>
          </a:prstGeom>
        </p:spPr>
      </p:pic>
      <p:sp>
        <p:nvSpPr>
          <p:cNvPr id="13" name="Title 1"/>
          <p:cNvSpPr>
            <a:spLocks noGrp="1"/>
          </p:cNvSpPr>
          <p:nvPr>
            <p:ph type="title" hasCustomPrompt="1"/>
          </p:nvPr>
        </p:nvSpPr>
        <p:spPr>
          <a:xfrm>
            <a:off x="543146" y="1925787"/>
            <a:ext cx="11062699"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4" name="Text Placeholder 4"/>
          <p:cNvSpPr>
            <a:spLocks noGrp="1"/>
          </p:cNvSpPr>
          <p:nvPr>
            <p:ph type="body" sz="quarter" idx="12" hasCustomPrompt="1"/>
          </p:nvPr>
        </p:nvSpPr>
        <p:spPr>
          <a:xfrm>
            <a:off x="543146" y="3821145"/>
            <a:ext cx="9860611" cy="116586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58181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37082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6521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8811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E0A57BE-82BA-4DCD-B0B6-AC816A5C5D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341537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pic>
        <p:nvPicPr>
          <p:cNvPr id="3" name="Graphic 2">
            <a:extLst>
              <a:ext uri="{FF2B5EF4-FFF2-40B4-BE49-F238E27FC236}">
                <a16:creationId xmlns:a16="http://schemas.microsoft.com/office/drawing/2014/main" id="{01202919-2AB2-4208-B4CC-1AAF68D6BF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430" y="0"/>
            <a:ext cx="12169140" cy="6858000"/>
          </a:xfrm>
          <a:prstGeom prst="rect">
            <a:avLst/>
          </a:prstGeom>
        </p:spPr>
      </p:pic>
    </p:spTree>
    <p:extLst>
      <p:ext uri="{BB962C8B-B14F-4D97-AF65-F5344CB8AC3E}">
        <p14:creationId xmlns:p14="http://schemas.microsoft.com/office/powerpoint/2010/main" val="355582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Plain">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44B1990-E922-475D-BDA2-9E23A047A1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2694463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829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8"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Segoe UI Light" panose="020B0502040204020203" pitchFamily="34" charset="0"/>
                <a:cs typeface="Segoe UI Light" panose="020B0502040204020203"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Tree>
    <p:extLst>
      <p:ext uri="{BB962C8B-B14F-4D97-AF65-F5344CB8AC3E}">
        <p14:creationId xmlns:p14="http://schemas.microsoft.com/office/powerpoint/2010/main" val="34832278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772011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972043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32535162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 name="Graphic 1">
            <a:extLst>
              <a:ext uri="{FF2B5EF4-FFF2-40B4-BE49-F238E27FC236}">
                <a16:creationId xmlns:a16="http://schemas.microsoft.com/office/drawing/2014/main" id="{BB4BD62E-DE50-443B-986C-2AABE50DB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Tree>
    <p:extLst>
      <p:ext uri="{BB962C8B-B14F-4D97-AF65-F5344CB8AC3E}">
        <p14:creationId xmlns:p14="http://schemas.microsoft.com/office/powerpoint/2010/main" val="33770779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4477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87856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sp>
        <p:nvSpPr>
          <p:cNvPr id="5" name="TextBox 4"/>
          <p:cNvSpPr txBox="1"/>
          <p:nvPr userDrawn="1"/>
        </p:nvSpPr>
        <p:spPr>
          <a:xfrm>
            <a:off x="10364482" y="845255"/>
            <a:ext cx="2308324" cy="4620817"/>
          </a:xfrm>
          <a:prstGeom prst="rect">
            <a:avLst/>
          </a:prstGeom>
          <a:noFill/>
        </p:spPr>
        <p:txBody>
          <a:bodyPr vert="vert270" wrap="none" rtlCol="0">
            <a:spAutoFit/>
          </a:bodyPr>
          <a:lstStyle/>
          <a:p>
            <a:r>
              <a:rPr lang="en-US" sz="13800" dirty="0">
                <a:solidFill>
                  <a:schemeClr val="accent2"/>
                </a:solidFill>
                <a:latin typeface="Segoe UI" panose="020B0502040204020203" pitchFamily="34" charset="0"/>
                <a:cs typeface="Segoe UI" panose="020B0502040204020203" pitchFamily="34" charset="0"/>
              </a:rPr>
              <a:t>demo</a:t>
            </a:r>
            <a:endParaRPr lang="nl-BE" sz="13800" dirty="0">
              <a:solidFill>
                <a:schemeClr val="accent2"/>
              </a:solidFill>
              <a:latin typeface="Segoe UI" panose="020B0502040204020203" pitchFamily="34" charset="0"/>
              <a:cs typeface="Segoe UI" panose="020B0502040204020203" pitchFamily="34" charset="0"/>
            </a:endParaRPr>
          </a:p>
        </p:txBody>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lumMod val="85000"/>
                    <a:lumOff val="15000"/>
                  </a:schemeClr>
                </a:solidFill>
                <a:latin typeface="Segoe UI Light" panose="020B0502040204020203" pitchFamily="34" charset="0"/>
                <a:cs typeface="Segoe UI Light" panose="020B0502040204020203"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Tree>
    <p:extLst>
      <p:ext uri="{BB962C8B-B14F-4D97-AF65-F5344CB8AC3E}">
        <p14:creationId xmlns:p14="http://schemas.microsoft.com/office/powerpoint/2010/main" val="376971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2"/>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336253"/>
            <a:ext cx="10772775" cy="151214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841" r:id="rId1"/>
    <p:sldLayoutId id="2147483852" r:id="rId2"/>
    <p:sldLayoutId id="2147483853" r:id="rId3"/>
    <p:sldLayoutId id="2147483854" r:id="rId4"/>
    <p:sldLayoutId id="2147483855" r:id="rId5"/>
    <p:sldLayoutId id="2147483865"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6" r:id="rId17"/>
    <p:sldLayoutId id="2147483857" r:id="rId18"/>
    <p:sldLayoutId id="2147483858" r:id="rId19"/>
    <p:sldLayoutId id="2147483859" r:id="rId20"/>
    <p:sldLayoutId id="2147483860" r:id="rId21"/>
    <p:sldLayoutId id="2147483863" r:id="rId22"/>
    <p:sldLayoutId id="2147483864" r:id="rId23"/>
    <p:sldLayoutId id="2147483866" r:id="rId24"/>
    <p:sldLayoutId id="2147483867" r:id="rId25"/>
    <p:sldLayoutId id="2147483868" r:id="rId26"/>
    <p:sldLayoutId id="2147483870" r:id="rId27"/>
    <p:sldLayoutId id="2147483901" r:id="rId28"/>
  </p:sldLayoutIdLst>
  <p:hf hdr="0" ftr="0" dt="0"/>
  <p:txStyles>
    <p:titleStyle>
      <a:lvl1pPr algn="l" defTabSz="914400" rtl="0" eaLnBrk="1" latinLnBrk="0" hangingPunct="1">
        <a:lnSpc>
          <a:spcPct val="85000"/>
        </a:lnSpc>
        <a:spcBef>
          <a:spcPct val="0"/>
        </a:spcBef>
        <a:buNone/>
        <a:defRPr sz="5400" kern="1200" spc="-120" baseline="0">
          <a:solidFill>
            <a:schemeClr val="accent2"/>
          </a:solidFill>
          <a:latin typeface="Segoe UI" panose="020B0502040204020203" pitchFamily="34" charset="0"/>
          <a:ea typeface="Tahoma" panose="020B0604030504040204" pitchFamily="34" charset="0"/>
          <a:cs typeface="Segoe UI" panose="020B0502040204020203"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accent2"/>
          </a:solidFill>
          <a:latin typeface="Segoe UI Light" panose="020B0502040204020203" pitchFamily="34" charset="0"/>
          <a:ea typeface="+mn-ea"/>
          <a:cs typeface="Segoe UI Light"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accent4"/>
          </a:solidFill>
          <a:latin typeface="Segoe UI Light" panose="020B0502040204020203" pitchFamily="34" charset="0"/>
          <a:ea typeface="+mn-ea"/>
          <a:cs typeface="Segoe UI Light"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Light" panose="020B0502040204020203" pitchFamily="34" charset="0"/>
          <a:ea typeface="+mn-ea"/>
          <a:cs typeface="Segoe UI Light"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7CCA8-03F9-4B74-B15C-2A33632EBCF7}" type="datetimeFigureOut">
              <a:rPr lang="sv-SE" smtClean="0"/>
              <a:t>2019-09-24</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9EC79-5332-4B29-AA99-9B111412B995}" type="slidenum">
              <a:rPr lang="sv-SE" smtClean="0"/>
              <a:t>‹#›</a:t>
            </a:fld>
            <a:endParaRPr lang="sv-SE"/>
          </a:p>
        </p:txBody>
      </p:sp>
    </p:spTree>
    <p:extLst>
      <p:ext uri="{BB962C8B-B14F-4D97-AF65-F5344CB8AC3E}">
        <p14:creationId xmlns:p14="http://schemas.microsoft.com/office/powerpoint/2010/main" val="1273400731"/>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33722930"/>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hyperlink" Target="https://api.nuget.org/v3/catalog0/index.json"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api.nuget.org/v3/catalog0/data/2015.02.01.06.22.45/adam.jsgenerator.1.1.0.json" TargetMode="External"/><Relationship Id="rId4" Type="http://schemas.openxmlformats.org/officeDocument/2006/relationships/hyperlink" Target="https://api.nuget.org/v3/catalog0/page0.js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uGet/NuGetGallery/issues/3532"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pauldjohnston"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medium.com/@PaulDJohnston/serverless-best-practices-b3c97d551535"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hyperlink" Target="https://bit.ly/2lzba32"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bit.ly/2lzba32" TargetMode="External"/><Relationship Id="rId2" Type="http://schemas.openxmlformats.org/officeDocument/2006/relationships/notesSlide" Target="../notesSlides/notesSlide27.xml"/><Relationship Id="rId1" Type="http://schemas.openxmlformats.org/officeDocument/2006/relationships/slideLayout" Target="../slideLayouts/slideLayout42.xml"/><Relationship Id="rId6" Type="http://schemas.openxmlformats.org/officeDocument/2006/relationships/image" Target="../media/image26.jpg"/><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hyperlink" Target="https://www.jetbrains.com/resharper/whatsnew/whatsnew_9.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https://www.nuget.org/api/v2/Packages?$select=Id,Version,NormalizedVersion,LastEdited,Published&amp;$orderby=LastEdited%20desc&amp;$filter=LastEdited%20gt%20datetime%272012-01-01%2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github.com/NuGet/Announcements/issues/37" TargetMode="External"/><Relationship Id="rId4" Type="http://schemas.openxmlformats.org/officeDocument/2006/relationships/hyperlink" Target="https://twitter.com/controlflow/status/1067724815958777856"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hyperlink" Target="https://api.nuget.org/v3/index.json"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https://github.com/NuGet/NuGet.Services.Meta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261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Catalog seems interesting!</a:t>
            </a:r>
            <a:endParaRPr lang="nl-BE" dirty="0"/>
          </a:p>
        </p:txBody>
      </p:sp>
      <p:sp>
        <p:nvSpPr>
          <p:cNvPr id="3" name="Content Placeholder 2"/>
          <p:cNvSpPr>
            <a:spLocks noGrp="1"/>
          </p:cNvSpPr>
          <p:nvPr>
            <p:ph idx="1"/>
          </p:nvPr>
        </p:nvSpPr>
        <p:spPr/>
        <p:txBody>
          <a:bodyPr>
            <a:normAutofit/>
          </a:bodyPr>
          <a:lstStyle/>
          <a:p>
            <a:r>
              <a:rPr lang="en-US" dirty="0"/>
              <a:t>Append-only stream of mutations on NuGet.org</a:t>
            </a:r>
          </a:p>
          <a:p>
            <a:pPr lvl="1"/>
            <a:r>
              <a:rPr lang="en-US" dirty="0"/>
              <a:t>Updates (add/update) and Deletes</a:t>
            </a:r>
          </a:p>
          <a:p>
            <a:r>
              <a:rPr lang="en-US" dirty="0"/>
              <a:t>Chronological</a:t>
            </a:r>
          </a:p>
          <a:p>
            <a:pPr lvl="1"/>
            <a:r>
              <a:rPr lang="en-US" dirty="0"/>
              <a:t>Can continue where left off (uses a timestamp cursor)</a:t>
            </a:r>
          </a:p>
          <a:p>
            <a:pPr lvl="1"/>
            <a:r>
              <a:rPr lang="en-US" dirty="0"/>
              <a:t>Can restore NuGet.org to a given point in time</a:t>
            </a:r>
          </a:p>
          <a:p>
            <a:r>
              <a:rPr lang="en-US" dirty="0"/>
              <a:t>Structure</a:t>
            </a:r>
          </a:p>
          <a:p>
            <a:pPr lvl="1"/>
            <a:r>
              <a:rPr lang="en-US" dirty="0"/>
              <a:t>Root </a:t>
            </a:r>
            <a:r>
              <a:rPr lang="nl-BE" sz="1400" dirty="0">
                <a:hlinkClick r:id="rId3"/>
              </a:rPr>
              <a:t>https://api.nuget.org/v3/catalog0/index.json</a:t>
            </a:r>
            <a:endParaRPr lang="nl-BE" sz="1400" dirty="0"/>
          </a:p>
          <a:p>
            <a:pPr lvl="1"/>
            <a:r>
              <a:rPr lang="nl-BE" dirty="0"/>
              <a:t>+ Page </a:t>
            </a:r>
            <a:r>
              <a:rPr lang="nl-BE" sz="1400" dirty="0">
                <a:hlinkClick r:id="rId4"/>
              </a:rPr>
              <a:t>https://api.nuget.org/v3/catalog0/page0.json</a:t>
            </a:r>
            <a:endParaRPr lang="nl-BE" sz="1400" dirty="0"/>
          </a:p>
          <a:p>
            <a:pPr lvl="1"/>
            <a:r>
              <a:rPr lang="nl-BE" dirty="0"/>
              <a:t>    + Leaf </a:t>
            </a:r>
            <a:r>
              <a:rPr lang="nl-BE" sz="1400" dirty="0">
                <a:hlinkClick r:id="rId5"/>
              </a:rPr>
              <a:t>https://api.nuget.org/v3/catalog0/data/2015.02.01.06.22.45/adam.jsgenerator.1.1.0.json</a:t>
            </a:r>
            <a:endParaRPr lang="en-US" dirty="0"/>
          </a:p>
        </p:txBody>
      </p:sp>
    </p:spTree>
    <p:extLst>
      <p:ext uri="{BB962C8B-B14F-4D97-AF65-F5344CB8AC3E}">
        <p14:creationId xmlns:p14="http://schemas.microsoft.com/office/powerpoint/2010/main" val="4783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7444F1-9E1D-4EE5-837F-38C2F86ACE85}"/>
              </a:ext>
            </a:extLst>
          </p:cNvPr>
          <p:cNvSpPr>
            <a:spLocks noGrp="1"/>
          </p:cNvSpPr>
          <p:nvPr>
            <p:ph type="ctrTitle"/>
          </p:nvPr>
        </p:nvSpPr>
        <p:spPr/>
        <p:txBody>
          <a:bodyPr/>
          <a:lstStyle/>
          <a:p>
            <a:r>
              <a:rPr lang="nl-BE" dirty="0"/>
              <a:t>NuGet.org catalog</a:t>
            </a:r>
          </a:p>
        </p:txBody>
      </p:sp>
      <p:sp>
        <p:nvSpPr>
          <p:cNvPr id="5" name="Subtitle 4">
            <a:extLst>
              <a:ext uri="{FF2B5EF4-FFF2-40B4-BE49-F238E27FC236}">
                <a16:creationId xmlns:a16="http://schemas.microsoft.com/office/drawing/2014/main" id="{E49EFB44-9F6D-4DB8-9467-78210F872CB4}"/>
              </a:ext>
            </a:extLst>
          </p:cNvPr>
          <p:cNvSpPr>
            <a:spLocks noGrp="1"/>
          </p:cNvSpPr>
          <p:nvPr>
            <p:ph type="subTitle" idx="1"/>
          </p:nvPr>
        </p:nvSpPr>
        <p:spPr/>
        <p:txBody>
          <a:bodyPr/>
          <a:lstStyle/>
          <a:p>
            <a:r>
              <a:rPr lang="nl-BE" dirty="0"/>
              <a:t>demo</a:t>
            </a:r>
          </a:p>
        </p:txBody>
      </p:sp>
      <p:pic>
        <p:nvPicPr>
          <p:cNvPr id="6" name="Picture 5">
            <a:extLst>
              <a:ext uri="{FF2B5EF4-FFF2-40B4-BE49-F238E27FC236}">
                <a16:creationId xmlns:a16="http://schemas.microsoft.com/office/drawing/2014/main" id="{0211F381-3588-4DBD-8BE8-08D516790302}"/>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contrast="100000"/>
                    </a14:imgEffect>
                  </a14:imgLayer>
                </a14:imgProps>
              </a:ext>
            </a:extLst>
          </a:blip>
          <a:stretch>
            <a:fillRect/>
          </a:stretch>
        </p:blipFill>
        <p:spPr>
          <a:xfrm>
            <a:off x="91591" y="6530948"/>
            <a:ext cx="250824" cy="250824"/>
          </a:xfrm>
          <a:prstGeom prst="rect">
            <a:avLst/>
          </a:prstGeom>
          <a:noFill/>
        </p:spPr>
      </p:pic>
    </p:spTree>
    <p:extLst>
      <p:ext uri="{BB962C8B-B14F-4D97-AF65-F5344CB8AC3E}">
        <p14:creationId xmlns:p14="http://schemas.microsoft.com/office/powerpoint/2010/main" val="186689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this type on NuGet.org”</a:t>
            </a:r>
            <a:endParaRPr lang="nl-BE" dirty="0"/>
          </a:p>
        </p:txBody>
      </p:sp>
      <p:sp>
        <p:nvSpPr>
          <p:cNvPr id="3" name="Content Placeholder 2"/>
          <p:cNvSpPr>
            <a:spLocks noGrp="1"/>
          </p:cNvSpPr>
          <p:nvPr>
            <p:ph idx="1"/>
          </p:nvPr>
        </p:nvSpPr>
        <p:spPr>
          <a:xfrm>
            <a:off x="676656" y="2007704"/>
            <a:ext cx="10753725" cy="3770161"/>
          </a:xfrm>
        </p:spPr>
        <p:txBody>
          <a:bodyPr>
            <a:normAutofit/>
          </a:bodyPr>
          <a:lstStyle/>
          <a:p>
            <a:r>
              <a:rPr lang="nl-BE" dirty="0"/>
              <a:t>Refactor from using OData to using V3?</a:t>
            </a:r>
          </a:p>
          <a:p>
            <a:pPr lvl="1"/>
            <a:r>
              <a:rPr lang="nl-BE" dirty="0"/>
              <a:t>Mostly done, one thing missing: download counts (using search now)</a:t>
            </a:r>
          </a:p>
          <a:p>
            <a:pPr lvl="1"/>
            <a:r>
              <a:rPr lang="nl-BE" sz="2000" dirty="0">
                <a:hlinkClick r:id="rId3"/>
              </a:rPr>
              <a:t>https://github.com/NuGet/NuGetGallery/issues/3532</a:t>
            </a:r>
            <a:endParaRPr lang="nl-BE" sz="2000" dirty="0"/>
          </a:p>
          <a:p>
            <a:r>
              <a:rPr lang="nl-BE" dirty="0"/>
              <a:t>Build a new version?</a:t>
            </a:r>
          </a:p>
          <a:p>
            <a:pPr lvl="1"/>
            <a:r>
              <a:rPr lang="nl-BE" dirty="0"/>
              <a:t>Welcome to this talk </a:t>
            </a:r>
            <a:r>
              <a:rPr lang="nl-BE" dirty="0">
                <a:sym typeface="Wingdings" panose="05000000000000000000" pitchFamily="2" charset="2"/>
              </a:rPr>
              <a:t></a:t>
            </a:r>
            <a:endParaRPr lang="nl-BE" dirty="0"/>
          </a:p>
        </p:txBody>
      </p:sp>
    </p:spTree>
    <p:extLst>
      <p:ext uri="{BB962C8B-B14F-4D97-AF65-F5344CB8AC3E}">
        <p14:creationId xmlns:p14="http://schemas.microsoft.com/office/powerpoint/2010/main" val="422592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2179058"/>
          </a:xfrm>
        </p:spPr>
        <p:txBody>
          <a:bodyPr/>
          <a:lstStyle/>
          <a:p>
            <a:br>
              <a:rPr lang="en-US" sz="7200" dirty="0">
                <a:effectLst>
                  <a:outerShdw blurRad="38100" dist="38100" dir="2700000" algn="tl">
                    <a:srgbClr val="000000">
                      <a:alpha val="43137"/>
                    </a:srgbClr>
                  </a:outerShdw>
                </a:effectLst>
              </a:rPr>
            </a:br>
            <a:r>
              <a:rPr lang="en-US" sz="7200" dirty="0">
                <a:effectLst>
                  <a:outerShdw blurRad="38100" dist="38100" dir="2700000" algn="tl">
                    <a:srgbClr val="000000">
                      <a:alpha val="43137"/>
                    </a:srgbClr>
                  </a:outerShdw>
                </a:effectLst>
              </a:rPr>
              <a:t>Building a new version</a:t>
            </a:r>
            <a:endParaRPr lang="en-US" dirty="0"/>
          </a:p>
        </p:txBody>
      </p:sp>
    </p:spTree>
    <p:extLst>
      <p:ext uri="{BB962C8B-B14F-4D97-AF65-F5344CB8AC3E}">
        <p14:creationId xmlns:p14="http://schemas.microsoft.com/office/powerpoint/2010/main" val="1171636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need?</a:t>
            </a:r>
            <a:endParaRPr lang="nl-BE" dirty="0"/>
          </a:p>
        </p:txBody>
      </p:sp>
      <p:sp>
        <p:nvSpPr>
          <p:cNvPr id="3" name="Content Placeholder 2"/>
          <p:cNvSpPr>
            <a:spLocks noGrp="1"/>
          </p:cNvSpPr>
          <p:nvPr>
            <p:ph idx="1"/>
          </p:nvPr>
        </p:nvSpPr>
        <p:spPr>
          <a:xfrm>
            <a:off x="676656" y="2007704"/>
            <a:ext cx="10753725" cy="3770161"/>
          </a:xfrm>
        </p:spPr>
        <p:txBody>
          <a:bodyPr>
            <a:normAutofit/>
          </a:bodyPr>
          <a:lstStyle/>
          <a:p>
            <a:r>
              <a:rPr lang="nl-BE" dirty="0"/>
              <a:t>Watch the NuGet.org catalog for package changes</a:t>
            </a:r>
          </a:p>
          <a:p>
            <a:r>
              <a:rPr lang="nl-BE" dirty="0"/>
              <a:t>For every package change</a:t>
            </a:r>
          </a:p>
          <a:p>
            <a:pPr lvl="1"/>
            <a:r>
              <a:rPr lang="nl-BE" dirty="0"/>
              <a:t>Scan all assemblies</a:t>
            </a:r>
          </a:p>
          <a:p>
            <a:pPr lvl="1"/>
            <a:r>
              <a:rPr lang="nl-BE" dirty="0"/>
              <a:t>Store relation between package id+version and namespace+type</a:t>
            </a:r>
          </a:p>
          <a:p>
            <a:r>
              <a:rPr lang="nl-BE" dirty="0"/>
              <a:t>API compatible with all ReSharper and Rider versions</a:t>
            </a:r>
          </a:p>
        </p:txBody>
      </p:sp>
    </p:spTree>
    <p:extLst>
      <p:ext uri="{BB962C8B-B14F-4D97-AF65-F5344CB8AC3E}">
        <p14:creationId xmlns:p14="http://schemas.microsoft.com/office/powerpoint/2010/main" val="176250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need?</a:t>
            </a:r>
            <a:endParaRPr lang="nl-BE" dirty="0"/>
          </a:p>
        </p:txBody>
      </p:sp>
      <p:sp>
        <p:nvSpPr>
          <p:cNvPr id="3" name="Content Placeholder 2"/>
          <p:cNvSpPr>
            <a:spLocks noGrp="1"/>
          </p:cNvSpPr>
          <p:nvPr>
            <p:ph idx="1"/>
          </p:nvPr>
        </p:nvSpPr>
        <p:spPr>
          <a:xfrm>
            <a:off x="676656" y="2007704"/>
            <a:ext cx="10887522" cy="3770161"/>
          </a:xfrm>
        </p:spPr>
        <p:txBody>
          <a:bodyPr>
            <a:normAutofit/>
          </a:bodyPr>
          <a:lstStyle/>
          <a:p>
            <a:r>
              <a:rPr lang="nl-BE" dirty="0">
                <a:solidFill>
                  <a:schemeClr val="bg2">
                    <a:lumMod val="50000"/>
                  </a:schemeClr>
                </a:solidFill>
              </a:rPr>
              <a:t>Watch the NuGet.org catalog for package changes </a:t>
            </a:r>
            <a:r>
              <a:rPr lang="nl-BE" b="1" dirty="0">
                <a:solidFill>
                  <a:srgbClr val="FF0000"/>
                </a:solidFill>
              </a:rPr>
              <a:t>periodic check</a:t>
            </a:r>
          </a:p>
          <a:p>
            <a:r>
              <a:rPr lang="nl-BE" dirty="0">
                <a:solidFill>
                  <a:schemeClr val="bg2">
                    <a:lumMod val="50000"/>
                  </a:schemeClr>
                </a:solidFill>
              </a:rPr>
              <a:t>For every package change </a:t>
            </a:r>
            <a:r>
              <a:rPr lang="nl-BE" b="1" dirty="0">
                <a:solidFill>
                  <a:srgbClr val="FF0000"/>
                </a:solidFill>
              </a:rPr>
              <a:t>based on a queue</a:t>
            </a:r>
            <a:endParaRPr lang="nl-BE" dirty="0"/>
          </a:p>
          <a:p>
            <a:pPr lvl="1"/>
            <a:r>
              <a:rPr lang="nl-BE" dirty="0">
                <a:solidFill>
                  <a:schemeClr val="bg2">
                    <a:lumMod val="50000"/>
                  </a:schemeClr>
                </a:solidFill>
              </a:rPr>
              <a:t>Scan all assemblies</a:t>
            </a:r>
          </a:p>
          <a:p>
            <a:pPr lvl="1"/>
            <a:r>
              <a:rPr lang="nl-BE" dirty="0">
                <a:solidFill>
                  <a:schemeClr val="bg2">
                    <a:lumMod val="50000"/>
                  </a:schemeClr>
                </a:solidFill>
              </a:rPr>
              <a:t>Store relation between package id+version and namespace+type</a:t>
            </a:r>
          </a:p>
          <a:p>
            <a:r>
              <a:rPr lang="nl-BE" dirty="0">
                <a:solidFill>
                  <a:schemeClr val="bg2">
                    <a:lumMod val="50000"/>
                  </a:schemeClr>
                </a:solidFill>
              </a:rPr>
              <a:t>API compatible with all ReSharper and Rider versions </a:t>
            </a:r>
            <a:r>
              <a:rPr lang="nl-BE" b="1" dirty="0">
                <a:solidFill>
                  <a:srgbClr val="FF0000"/>
                </a:solidFill>
              </a:rPr>
              <a:t>always up, flexible scale</a:t>
            </a:r>
            <a:endParaRPr lang="nl-BE" dirty="0">
              <a:solidFill>
                <a:schemeClr val="bg2">
                  <a:lumMod val="50000"/>
                </a:schemeClr>
              </a:solidFill>
            </a:endParaRPr>
          </a:p>
        </p:txBody>
      </p:sp>
    </p:spTree>
    <p:extLst>
      <p:ext uri="{BB962C8B-B14F-4D97-AF65-F5344CB8AC3E}">
        <p14:creationId xmlns:p14="http://schemas.microsoft.com/office/powerpoint/2010/main" val="289405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Sounds like Azure functions!</a:t>
            </a:r>
            <a:endParaRPr lang="nl-BE" dirty="0"/>
          </a:p>
        </p:txBody>
      </p:sp>
      <p:grpSp>
        <p:nvGrpSpPr>
          <p:cNvPr id="19" name="Group 18">
            <a:extLst>
              <a:ext uri="{FF2B5EF4-FFF2-40B4-BE49-F238E27FC236}">
                <a16:creationId xmlns:a16="http://schemas.microsoft.com/office/drawing/2014/main" id="{E6F163D0-90D3-4691-AFE9-6E5902A15831}"/>
              </a:ext>
            </a:extLst>
          </p:cNvPr>
          <p:cNvGrpSpPr/>
          <p:nvPr/>
        </p:nvGrpSpPr>
        <p:grpSpPr>
          <a:xfrm>
            <a:off x="831166" y="4094044"/>
            <a:ext cx="1508042" cy="1178566"/>
            <a:chOff x="761619" y="4877595"/>
            <a:chExt cx="1508042" cy="1178566"/>
          </a:xfrm>
        </p:grpSpPr>
        <p:pic>
          <p:nvPicPr>
            <p:cNvPr id="5" name="Picture 4">
              <a:extLst>
                <a:ext uri="{FF2B5EF4-FFF2-40B4-BE49-F238E27FC236}">
                  <a16:creationId xmlns:a16="http://schemas.microsoft.com/office/drawing/2014/main" id="{C34D22A9-DBE1-4721-A520-38A4BABF3FB0}"/>
                </a:ext>
              </a:extLst>
            </p:cNvPr>
            <p:cNvPicPr>
              <a:picLocks noChangeAspect="1"/>
            </p:cNvPicPr>
            <p:nvPr/>
          </p:nvPicPr>
          <p:blipFill>
            <a:blip r:embed="rId3"/>
            <a:stretch>
              <a:fillRect/>
            </a:stretch>
          </p:blipFill>
          <p:spPr>
            <a:xfrm>
              <a:off x="1125495" y="4877595"/>
              <a:ext cx="780290" cy="780290"/>
            </a:xfrm>
            <a:prstGeom prst="rect">
              <a:avLst/>
            </a:prstGeom>
          </p:spPr>
        </p:pic>
        <p:sp>
          <p:nvSpPr>
            <p:cNvPr id="6" name="TextBox 5">
              <a:extLst>
                <a:ext uri="{FF2B5EF4-FFF2-40B4-BE49-F238E27FC236}">
                  <a16:creationId xmlns:a16="http://schemas.microsoft.com/office/drawing/2014/main" id="{F39A4623-C345-40AD-9AFE-A98BA0FB97C1}"/>
                </a:ext>
              </a:extLst>
            </p:cNvPr>
            <p:cNvSpPr txBox="1"/>
            <p:nvPr/>
          </p:nvSpPr>
          <p:spPr>
            <a:xfrm>
              <a:off x="761619" y="5748384"/>
              <a:ext cx="1508042" cy="307777"/>
            </a:xfrm>
            <a:prstGeom prst="rect">
              <a:avLst/>
            </a:prstGeom>
            <a:noFill/>
          </p:spPr>
          <p:txBody>
            <a:bodyPr wrap="none" rtlCol="0">
              <a:spAutoFit/>
            </a:bodyPr>
            <a:lstStyle/>
            <a:p>
              <a:pPr algn="ctr"/>
              <a:r>
                <a:rPr lang="nl-BE" sz="1400" dirty="0"/>
                <a:t>NuGet.org catalog</a:t>
              </a:r>
            </a:p>
          </p:txBody>
        </p:sp>
      </p:grpSp>
      <p:grpSp>
        <p:nvGrpSpPr>
          <p:cNvPr id="20" name="Group 19">
            <a:extLst>
              <a:ext uri="{FF2B5EF4-FFF2-40B4-BE49-F238E27FC236}">
                <a16:creationId xmlns:a16="http://schemas.microsoft.com/office/drawing/2014/main" id="{F0F6D134-0BC1-4E0D-907A-EF5A20EDC239}"/>
              </a:ext>
            </a:extLst>
          </p:cNvPr>
          <p:cNvGrpSpPr/>
          <p:nvPr/>
        </p:nvGrpSpPr>
        <p:grpSpPr>
          <a:xfrm>
            <a:off x="2736926" y="4094044"/>
            <a:ext cx="1217641" cy="1178566"/>
            <a:chOff x="2542508" y="4877595"/>
            <a:chExt cx="1217641" cy="1178566"/>
          </a:xfrm>
        </p:grpSpPr>
        <p:pic>
          <p:nvPicPr>
            <p:cNvPr id="9" name="Picture 8">
              <a:extLst>
                <a:ext uri="{FF2B5EF4-FFF2-40B4-BE49-F238E27FC236}">
                  <a16:creationId xmlns:a16="http://schemas.microsoft.com/office/drawing/2014/main" id="{443E1653-DAE8-47EF-BA4F-B325C81A2E34}"/>
                </a:ext>
              </a:extLst>
            </p:cNvPr>
            <p:cNvPicPr>
              <a:picLocks noChangeAspect="1"/>
            </p:cNvPicPr>
            <p:nvPr/>
          </p:nvPicPr>
          <p:blipFill>
            <a:blip r:embed="rId4"/>
            <a:stretch>
              <a:fillRect/>
            </a:stretch>
          </p:blipFill>
          <p:spPr>
            <a:xfrm>
              <a:off x="2761179" y="4877595"/>
              <a:ext cx="780290" cy="780290"/>
            </a:xfrm>
            <a:prstGeom prst="rect">
              <a:avLst/>
            </a:prstGeom>
          </p:spPr>
        </p:pic>
        <p:sp>
          <p:nvSpPr>
            <p:cNvPr id="10" name="TextBox 9">
              <a:extLst>
                <a:ext uri="{FF2B5EF4-FFF2-40B4-BE49-F238E27FC236}">
                  <a16:creationId xmlns:a16="http://schemas.microsoft.com/office/drawing/2014/main" id="{001FF951-77E9-42D8-84FE-34E927B55F43}"/>
                </a:ext>
              </a:extLst>
            </p:cNvPr>
            <p:cNvSpPr txBox="1"/>
            <p:nvPr/>
          </p:nvSpPr>
          <p:spPr>
            <a:xfrm>
              <a:off x="2542508" y="5748384"/>
              <a:ext cx="1217641" cy="307777"/>
            </a:xfrm>
            <a:prstGeom prst="rect">
              <a:avLst/>
            </a:prstGeom>
            <a:noFill/>
          </p:spPr>
          <p:txBody>
            <a:bodyPr wrap="none" rtlCol="0">
              <a:spAutoFit/>
            </a:bodyPr>
            <a:lstStyle/>
            <a:p>
              <a:pPr algn="ctr"/>
              <a:r>
                <a:rPr lang="nl-BE" sz="1400" dirty="0"/>
                <a:t>Watch catalog</a:t>
              </a:r>
            </a:p>
          </p:txBody>
        </p:sp>
      </p:grpSp>
      <p:grpSp>
        <p:nvGrpSpPr>
          <p:cNvPr id="21" name="Group 20">
            <a:extLst>
              <a:ext uri="{FF2B5EF4-FFF2-40B4-BE49-F238E27FC236}">
                <a16:creationId xmlns:a16="http://schemas.microsoft.com/office/drawing/2014/main" id="{7582B626-F809-43F8-BDE2-1F55ADCE0A5F}"/>
              </a:ext>
            </a:extLst>
          </p:cNvPr>
          <p:cNvGrpSpPr/>
          <p:nvPr/>
        </p:nvGrpSpPr>
        <p:grpSpPr>
          <a:xfrm>
            <a:off x="4165562" y="2838536"/>
            <a:ext cx="1353897" cy="1117647"/>
            <a:chOff x="4283961" y="4942455"/>
            <a:chExt cx="1353897" cy="1117647"/>
          </a:xfrm>
        </p:grpSpPr>
        <p:pic>
          <p:nvPicPr>
            <p:cNvPr id="12" name="Picture 11">
              <a:extLst>
                <a:ext uri="{FF2B5EF4-FFF2-40B4-BE49-F238E27FC236}">
                  <a16:creationId xmlns:a16="http://schemas.microsoft.com/office/drawing/2014/main" id="{870CF792-4C15-42F3-9254-8B8A6073BD8A}"/>
                </a:ext>
              </a:extLst>
            </p:cNvPr>
            <p:cNvPicPr>
              <a:picLocks noChangeAspect="1"/>
            </p:cNvPicPr>
            <p:nvPr/>
          </p:nvPicPr>
          <p:blipFill>
            <a:blip r:embed="rId5"/>
            <a:stretch>
              <a:fillRect/>
            </a:stretch>
          </p:blipFill>
          <p:spPr>
            <a:xfrm>
              <a:off x="4635623" y="4942455"/>
              <a:ext cx="650570" cy="650570"/>
            </a:xfrm>
            <a:prstGeom prst="rect">
              <a:avLst/>
            </a:prstGeom>
          </p:spPr>
        </p:pic>
        <p:sp>
          <p:nvSpPr>
            <p:cNvPr id="13" name="TextBox 12">
              <a:extLst>
                <a:ext uri="{FF2B5EF4-FFF2-40B4-BE49-F238E27FC236}">
                  <a16:creationId xmlns:a16="http://schemas.microsoft.com/office/drawing/2014/main" id="{43160E8F-E2A6-4948-A524-06F7406075C4}"/>
                </a:ext>
              </a:extLst>
            </p:cNvPr>
            <p:cNvSpPr txBox="1"/>
            <p:nvPr/>
          </p:nvSpPr>
          <p:spPr>
            <a:xfrm>
              <a:off x="4283961" y="5752325"/>
              <a:ext cx="1353897" cy="307777"/>
            </a:xfrm>
            <a:prstGeom prst="rect">
              <a:avLst/>
            </a:prstGeom>
            <a:noFill/>
          </p:spPr>
          <p:txBody>
            <a:bodyPr wrap="none" rtlCol="0">
              <a:spAutoFit/>
            </a:bodyPr>
            <a:lstStyle/>
            <a:p>
              <a:pPr algn="ctr"/>
              <a:r>
                <a:rPr lang="nl-BE" sz="1400" dirty="0"/>
                <a:t>Index command</a:t>
              </a:r>
            </a:p>
          </p:txBody>
        </p:sp>
      </p:grpSp>
      <p:grpSp>
        <p:nvGrpSpPr>
          <p:cNvPr id="22" name="Group 21">
            <a:extLst>
              <a:ext uri="{FF2B5EF4-FFF2-40B4-BE49-F238E27FC236}">
                <a16:creationId xmlns:a16="http://schemas.microsoft.com/office/drawing/2014/main" id="{222DA18E-655E-4809-B360-A56691AC8AA8}"/>
              </a:ext>
            </a:extLst>
          </p:cNvPr>
          <p:cNvGrpSpPr/>
          <p:nvPr/>
        </p:nvGrpSpPr>
        <p:grpSpPr>
          <a:xfrm>
            <a:off x="9688070" y="1550184"/>
            <a:ext cx="1146469" cy="1220049"/>
            <a:chOff x="6246373" y="4836112"/>
            <a:chExt cx="1146469" cy="1220049"/>
          </a:xfrm>
        </p:grpSpPr>
        <p:grpSp>
          <p:nvGrpSpPr>
            <p:cNvPr id="17" name="Group 16">
              <a:extLst>
                <a:ext uri="{FF2B5EF4-FFF2-40B4-BE49-F238E27FC236}">
                  <a16:creationId xmlns:a16="http://schemas.microsoft.com/office/drawing/2014/main" id="{5F867413-D7E5-44D5-A099-341E375E513A}"/>
                </a:ext>
              </a:extLst>
            </p:cNvPr>
            <p:cNvGrpSpPr/>
            <p:nvPr/>
          </p:nvGrpSpPr>
          <p:grpSpPr>
            <a:xfrm>
              <a:off x="6508380" y="4836112"/>
              <a:ext cx="794856" cy="863254"/>
              <a:chOff x="6663560" y="5025491"/>
              <a:chExt cx="656905" cy="713433"/>
            </a:xfrm>
          </p:grpSpPr>
          <p:pic>
            <p:nvPicPr>
              <p:cNvPr id="15" name="Picture 14">
                <a:extLst>
                  <a:ext uri="{FF2B5EF4-FFF2-40B4-BE49-F238E27FC236}">
                    <a16:creationId xmlns:a16="http://schemas.microsoft.com/office/drawing/2014/main" id="{8231C56F-D811-439E-913F-5CD8ED94F305}"/>
                  </a:ext>
                </a:extLst>
              </p:cNvPr>
              <p:cNvPicPr>
                <a:picLocks noChangeAspect="1"/>
              </p:cNvPicPr>
              <p:nvPr/>
            </p:nvPicPr>
            <p:blipFill>
              <a:blip r:embed="rId6"/>
              <a:stretch>
                <a:fillRect/>
              </a:stretch>
            </p:blipFill>
            <p:spPr>
              <a:xfrm>
                <a:off x="6663560" y="5025491"/>
                <a:ext cx="484499" cy="484499"/>
              </a:xfrm>
              <a:prstGeom prst="rect">
                <a:avLst/>
              </a:prstGeom>
            </p:spPr>
          </p:pic>
          <p:pic>
            <p:nvPicPr>
              <p:cNvPr id="16" name="Picture 15">
                <a:extLst>
                  <a:ext uri="{FF2B5EF4-FFF2-40B4-BE49-F238E27FC236}">
                    <a16:creationId xmlns:a16="http://schemas.microsoft.com/office/drawing/2014/main" id="{916733C6-4810-4A5E-B9B8-A3F7C429A82F}"/>
                  </a:ext>
                </a:extLst>
              </p:cNvPr>
              <p:cNvPicPr>
                <a:picLocks noChangeAspect="1"/>
              </p:cNvPicPr>
              <p:nvPr/>
            </p:nvPicPr>
            <p:blipFill>
              <a:blip r:embed="rId4"/>
              <a:stretch>
                <a:fillRect/>
              </a:stretch>
            </p:blipFill>
            <p:spPr>
              <a:xfrm>
                <a:off x="6989545" y="5408004"/>
                <a:ext cx="330920" cy="330920"/>
              </a:xfrm>
              <a:prstGeom prst="rect">
                <a:avLst/>
              </a:prstGeom>
            </p:spPr>
          </p:pic>
        </p:grpSp>
        <p:sp>
          <p:nvSpPr>
            <p:cNvPr id="18" name="TextBox 17">
              <a:extLst>
                <a:ext uri="{FF2B5EF4-FFF2-40B4-BE49-F238E27FC236}">
                  <a16:creationId xmlns:a16="http://schemas.microsoft.com/office/drawing/2014/main" id="{DAFC09E6-DA8F-4FE8-A4DD-4350BC1EEE50}"/>
                </a:ext>
              </a:extLst>
            </p:cNvPr>
            <p:cNvSpPr txBox="1"/>
            <p:nvPr/>
          </p:nvSpPr>
          <p:spPr>
            <a:xfrm>
              <a:off x="6246373" y="5748384"/>
              <a:ext cx="1146469" cy="307777"/>
            </a:xfrm>
            <a:prstGeom prst="rect">
              <a:avLst/>
            </a:prstGeom>
            <a:noFill/>
          </p:spPr>
          <p:txBody>
            <a:bodyPr wrap="none" rtlCol="0">
              <a:spAutoFit/>
            </a:bodyPr>
            <a:lstStyle/>
            <a:p>
              <a:pPr algn="ctr"/>
              <a:r>
                <a:rPr lang="nl-BE" sz="1400" dirty="0"/>
                <a:t>Find type API</a:t>
              </a:r>
            </a:p>
          </p:txBody>
        </p:sp>
      </p:grpSp>
      <p:grpSp>
        <p:nvGrpSpPr>
          <p:cNvPr id="23" name="Group 22">
            <a:extLst>
              <a:ext uri="{FF2B5EF4-FFF2-40B4-BE49-F238E27FC236}">
                <a16:creationId xmlns:a16="http://schemas.microsoft.com/office/drawing/2014/main" id="{E4E86822-4B15-4764-8FFB-8B92CD5426D7}"/>
              </a:ext>
            </a:extLst>
          </p:cNvPr>
          <p:cNvGrpSpPr/>
          <p:nvPr/>
        </p:nvGrpSpPr>
        <p:grpSpPr>
          <a:xfrm>
            <a:off x="9436400" y="2940498"/>
            <a:ext cx="1649812" cy="1220049"/>
            <a:chOff x="5994703" y="4836112"/>
            <a:chExt cx="1649812" cy="1220049"/>
          </a:xfrm>
        </p:grpSpPr>
        <p:grpSp>
          <p:nvGrpSpPr>
            <p:cNvPr id="24" name="Group 23">
              <a:extLst>
                <a:ext uri="{FF2B5EF4-FFF2-40B4-BE49-F238E27FC236}">
                  <a16:creationId xmlns:a16="http://schemas.microsoft.com/office/drawing/2014/main" id="{B4BEFAE6-F8DC-4746-ACC7-D02C62B221FA}"/>
                </a:ext>
              </a:extLst>
            </p:cNvPr>
            <p:cNvGrpSpPr/>
            <p:nvPr/>
          </p:nvGrpSpPr>
          <p:grpSpPr>
            <a:xfrm>
              <a:off x="6508380" y="4836112"/>
              <a:ext cx="794856" cy="863254"/>
              <a:chOff x="6663560" y="5025491"/>
              <a:chExt cx="656905" cy="713433"/>
            </a:xfrm>
          </p:grpSpPr>
          <p:pic>
            <p:nvPicPr>
              <p:cNvPr id="26" name="Picture 25">
                <a:extLst>
                  <a:ext uri="{FF2B5EF4-FFF2-40B4-BE49-F238E27FC236}">
                    <a16:creationId xmlns:a16="http://schemas.microsoft.com/office/drawing/2014/main" id="{3A274AF8-1E53-4323-B303-AF1AD31090C7}"/>
                  </a:ext>
                </a:extLst>
              </p:cNvPr>
              <p:cNvPicPr>
                <a:picLocks noChangeAspect="1"/>
              </p:cNvPicPr>
              <p:nvPr/>
            </p:nvPicPr>
            <p:blipFill>
              <a:blip r:embed="rId6"/>
              <a:stretch>
                <a:fillRect/>
              </a:stretch>
            </p:blipFill>
            <p:spPr>
              <a:xfrm>
                <a:off x="6663560" y="5025491"/>
                <a:ext cx="484499" cy="484499"/>
              </a:xfrm>
              <a:prstGeom prst="rect">
                <a:avLst/>
              </a:prstGeom>
            </p:spPr>
          </p:pic>
          <p:pic>
            <p:nvPicPr>
              <p:cNvPr id="27" name="Picture 26">
                <a:extLst>
                  <a:ext uri="{FF2B5EF4-FFF2-40B4-BE49-F238E27FC236}">
                    <a16:creationId xmlns:a16="http://schemas.microsoft.com/office/drawing/2014/main" id="{B4D70562-FD8E-40C3-AFBC-D410E18BC235}"/>
                  </a:ext>
                </a:extLst>
              </p:cNvPr>
              <p:cNvPicPr>
                <a:picLocks noChangeAspect="1"/>
              </p:cNvPicPr>
              <p:nvPr/>
            </p:nvPicPr>
            <p:blipFill>
              <a:blip r:embed="rId4"/>
              <a:stretch>
                <a:fillRect/>
              </a:stretch>
            </p:blipFill>
            <p:spPr>
              <a:xfrm>
                <a:off x="6989545" y="5408004"/>
                <a:ext cx="330920" cy="330920"/>
              </a:xfrm>
              <a:prstGeom prst="rect">
                <a:avLst/>
              </a:prstGeom>
            </p:spPr>
          </p:pic>
        </p:grpSp>
        <p:sp>
          <p:nvSpPr>
            <p:cNvPr id="25" name="TextBox 24">
              <a:extLst>
                <a:ext uri="{FF2B5EF4-FFF2-40B4-BE49-F238E27FC236}">
                  <a16:creationId xmlns:a16="http://schemas.microsoft.com/office/drawing/2014/main" id="{74C62EBB-DD9E-49B1-A587-D534A4266E06}"/>
                </a:ext>
              </a:extLst>
            </p:cNvPr>
            <p:cNvSpPr txBox="1"/>
            <p:nvPr/>
          </p:nvSpPr>
          <p:spPr>
            <a:xfrm>
              <a:off x="5994703" y="5748384"/>
              <a:ext cx="1649812" cy="307777"/>
            </a:xfrm>
            <a:prstGeom prst="rect">
              <a:avLst/>
            </a:prstGeom>
            <a:noFill/>
          </p:spPr>
          <p:txBody>
            <a:bodyPr wrap="none" rtlCol="0">
              <a:spAutoFit/>
            </a:bodyPr>
            <a:lstStyle/>
            <a:p>
              <a:pPr algn="ctr"/>
              <a:r>
                <a:rPr lang="nl-BE" sz="1400" dirty="0"/>
                <a:t>Find namespace API</a:t>
              </a:r>
            </a:p>
          </p:txBody>
        </p:sp>
      </p:grpSp>
      <p:grpSp>
        <p:nvGrpSpPr>
          <p:cNvPr id="14" name="Group 13">
            <a:extLst>
              <a:ext uri="{FF2B5EF4-FFF2-40B4-BE49-F238E27FC236}">
                <a16:creationId xmlns:a16="http://schemas.microsoft.com/office/drawing/2014/main" id="{BE085073-531D-4C90-B9DF-7FF5CF7CBA90}"/>
              </a:ext>
            </a:extLst>
          </p:cNvPr>
          <p:cNvGrpSpPr/>
          <p:nvPr/>
        </p:nvGrpSpPr>
        <p:grpSpPr>
          <a:xfrm>
            <a:off x="7659770" y="2180950"/>
            <a:ext cx="1109086" cy="1178566"/>
            <a:chOff x="5879215" y="4877595"/>
            <a:chExt cx="1109086" cy="1178566"/>
          </a:xfrm>
        </p:grpSpPr>
        <p:pic>
          <p:nvPicPr>
            <p:cNvPr id="11" name="Picture 10">
              <a:extLst>
                <a:ext uri="{FF2B5EF4-FFF2-40B4-BE49-F238E27FC236}">
                  <a16:creationId xmlns:a16="http://schemas.microsoft.com/office/drawing/2014/main" id="{7DAB33E2-C426-4BE2-903E-2AB9FE4413F9}"/>
                </a:ext>
              </a:extLst>
            </p:cNvPr>
            <p:cNvPicPr>
              <a:picLocks noChangeAspect="1"/>
            </p:cNvPicPr>
            <p:nvPr/>
          </p:nvPicPr>
          <p:blipFill>
            <a:blip r:embed="rId7"/>
            <a:stretch>
              <a:fillRect/>
            </a:stretch>
          </p:blipFill>
          <p:spPr>
            <a:xfrm>
              <a:off x="6043611" y="4877595"/>
              <a:ext cx="780290" cy="780290"/>
            </a:xfrm>
            <a:prstGeom prst="rect">
              <a:avLst/>
            </a:prstGeom>
          </p:spPr>
        </p:pic>
        <p:sp>
          <p:nvSpPr>
            <p:cNvPr id="28" name="TextBox 27">
              <a:extLst>
                <a:ext uri="{FF2B5EF4-FFF2-40B4-BE49-F238E27FC236}">
                  <a16:creationId xmlns:a16="http://schemas.microsoft.com/office/drawing/2014/main" id="{BB720901-589D-486B-B056-69FFB5BA9D2C}"/>
                </a:ext>
              </a:extLst>
            </p:cNvPr>
            <p:cNvSpPr txBox="1"/>
            <p:nvPr/>
          </p:nvSpPr>
          <p:spPr>
            <a:xfrm>
              <a:off x="5879215" y="5748384"/>
              <a:ext cx="1109086" cy="307777"/>
            </a:xfrm>
            <a:prstGeom prst="rect">
              <a:avLst/>
            </a:prstGeom>
            <a:noFill/>
          </p:spPr>
          <p:txBody>
            <a:bodyPr wrap="none" rtlCol="0">
              <a:spAutoFit/>
            </a:bodyPr>
            <a:lstStyle/>
            <a:p>
              <a:pPr algn="ctr"/>
              <a:r>
                <a:rPr lang="nl-BE" sz="1400" dirty="0"/>
                <a:t>Search index</a:t>
              </a:r>
            </a:p>
          </p:txBody>
        </p:sp>
      </p:grpSp>
      <p:grpSp>
        <p:nvGrpSpPr>
          <p:cNvPr id="29" name="Group 28">
            <a:extLst>
              <a:ext uri="{FF2B5EF4-FFF2-40B4-BE49-F238E27FC236}">
                <a16:creationId xmlns:a16="http://schemas.microsoft.com/office/drawing/2014/main" id="{5D6F8D87-51F5-4168-A783-ABE83FE26AB5}"/>
              </a:ext>
            </a:extLst>
          </p:cNvPr>
          <p:cNvGrpSpPr/>
          <p:nvPr/>
        </p:nvGrpSpPr>
        <p:grpSpPr>
          <a:xfrm>
            <a:off x="5894348" y="2777617"/>
            <a:ext cx="1219373" cy="1178566"/>
            <a:chOff x="2541647" y="4877595"/>
            <a:chExt cx="1219373" cy="1178566"/>
          </a:xfrm>
        </p:grpSpPr>
        <p:pic>
          <p:nvPicPr>
            <p:cNvPr id="30" name="Picture 29">
              <a:extLst>
                <a:ext uri="{FF2B5EF4-FFF2-40B4-BE49-F238E27FC236}">
                  <a16:creationId xmlns:a16="http://schemas.microsoft.com/office/drawing/2014/main" id="{4676B685-8373-4326-9AC5-581CF85075AE}"/>
                </a:ext>
              </a:extLst>
            </p:cNvPr>
            <p:cNvPicPr>
              <a:picLocks noChangeAspect="1"/>
            </p:cNvPicPr>
            <p:nvPr/>
          </p:nvPicPr>
          <p:blipFill>
            <a:blip r:embed="rId4"/>
            <a:stretch>
              <a:fillRect/>
            </a:stretch>
          </p:blipFill>
          <p:spPr>
            <a:xfrm>
              <a:off x="2761179" y="4877595"/>
              <a:ext cx="780290" cy="780290"/>
            </a:xfrm>
            <a:prstGeom prst="rect">
              <a:avLst/>
            </a:prstGeom>
          </p:spPr>
        </p:pic>
        <p:sp>
          <p:nvSpPr>
            <p:cNvPr id="31" name="TextBox 30">
              <a:extLst>
                <a:ext uri="{FF2B5EF4-FFF2-40B4-BE49-F238E27FC236}">
                  <a16:creationId xmlns:a16="http://schemas.microsoft.com/office/drawing/2014/main" id="{E306B6EE-E82C-4226-94E8-540E865E0EB3}"/>
                </a:ext>
              </a:extLst>
            </p:cNvPr>
            <p:cNvSpPr txBox="1"/>
            <p:nvPr/>
          </p:nvSpPr>
          <p:spPr>
            <a:xfrm>
              <a:off x="2541647" y="5748384"/>
              <a:ext cx="1219373" cy="307777"/>
            </a:xfrm>
            <a:prstGeom prst="rect">
              <a:avLst/>
            </a:prstGeom>
            <a:noFill/>
          </p:spPr>
          <p:txBody>
            <a:bodyPr wrap="none" rtlCol="0">
              <a:spAutoFit/>
            </a:bodyPr>
            <a:lstStyle/>
            <a:p>
              <a:pPr algn="ctr"/>
              <a:r>
                <a:rPr lang="nl-BE" sz="1400" dirty="0"/>
                <a:t>Index package</a:t>
              </a:r>
            </a:p>
          </p:txBody>
        </p:sp>
      </p:grpSp>
      <p:grpSp>
        <p:nvGrpSpPr>
          <p:cNvPr id="35" name="Group 34">
            <a:extLst>
              <a:ext uri="{FF2B5EF4-FFF2-40B4-BE49-F238E27FC236}">
                <a16:creationId xmlns:a16="http://schemas.microsoft.com/office/drawing/2014/main" id="{6E9B173D-FD0F-414E-BC86-AFC563736072}"/>
              </a:ext>
            </a:extLst>
          </p:cNvPr>
          <p:cNvGrpSpPr/>
          <p:nvPr/>
        </p:nvGrpSpPr>
        <p:grpSpPr>
          <a:xfrm>
            <a:off x="7674560" y="5373565"/>
            <a:ext cx="1031436" cy="1178566"/>
            <a:chOff x="6096000" y="4877595"/>
            <a:chExt cx="1031436" cy="1178566"/>
          </a:xfrm>
        </p:grpSpPr>
        <p:pic>
          <p:nvPicPr>
            <p:cNvPr id="33" name="Picture 32">
              <a:extLst>
                <a:ext uri="{FF2B5EF4-FFF2-40B4-BE49-F238E27FC236}">
                  <a16:creationId xmlns:a16="http://schemas.microsoft.com/office/drawing/2014/main" id="{9804297D-C7DE-4AAF-8336-9DB89F3D8503}"/>
                </a:ext>
              </a:extLst>
            </p:cNvPr>
            <p:cNvPicPr>
              <a:picLocks noChangeAspect="1"/>
            </p:cNvPicPr>
            <p:nvPr/>
          </p:nvPicPr>
          <p:blipFill>
            <a:blip r:embed="rId8"/>
            <a:stretch>
              <a:fillRect/>
            </a:stretch>
          </p:blipFill>
          <p:spPr>
            <a:xfrm>
              <a:off x="6290683" y="4877595"/>
              <a:ext cx="780290" cy="780290"/>
            </a:xfrm>
            <a:prstGeom prst="rect">
              <a:avLst/>
            </a:prstGeom>
          </p:spPr>
        </p:pic>
        <p:sp>
          <p:nvSpPr>
            <p:cNvPr id="34" name="TextBox 33">
              <a:extLst>
                <a:ext uri="{FF2B5EF4-FFF2-40B4-BE49-F238E27FC236}">
                  <a16:creationId xmlns:a16="http://schemas.microsoft.com/office/drawing/2014/main" id="{516A8445-F270-4122-87CD-E5FA0E973D66}"/>
                </a:ext>
              </a:extLst>
            </p:cNvPr>
            <p:cNvSpPr txBox="1"/>
            <p:nvPr/>
          </p:nvSpPr>
          <p:spPr>
            <a:xfrm>
              <a:off x="6096000" y="5748384"/>
              <a:ext cx="1031436" cy="307777"/>
            </a:xfrm>
            <a:prstGeom prst="rect">
              <a:avLst/>
            </a:prstGeom>
            <a:noFill/>
          </p:spPr>
          <p:txBody>
            <a:bodyPr wrap="none" rtlCol="0">
              <a:spAutoFit/>
            </a:bodyPr>
            <a:lstStyle/>
            <a:p>
              <a:pPr algn="ctr"/>
              <a:r>
                <a:rPr lang="nl-BE" sz="1400" dirty="0"/>
                <a:t>Raw .nupkg</a:t>
              </a:r>
            </a:p>
          </p:txBody>
        </p:sp>
      </p:grpSp>
      <p:grpSp>
        <p:nvGrpSpPr>
          <p:cNvPr id="36" name="Group 35">
            <a:extLst>
              <a:ext uri="{FF2B5EF4-FFF2-40B4-BE49-F238E27FC236}">
                <a16:creationId xmlns:a16="http://schemas.microsoft.com/office/drawing/2014/main" id="{66836731-64F4-425B-A517-ECAB9ADF00CE}"/>
              </a:ext>
            </a:extLst>
          </p:cNvPr>
          <p:cNvGrpSpPr/>
          <p:nvPr/>
        </p:nvGrpSpPr>
        <p:grpSpPr>
          <a:xfrm>
            <a:off x="7616775" y="3695753"/>
            <a:ext cx="1195072" cy="1178566"/>
            <a:chOff x="6014185" y="4877595"/>
            <a:chExt cx="1195072" cy="1178566"/>
          </a:xfrm>
        </p:grpSpPr>
        <p:pic>
          <p:nvPicPr>
            <p:cNvPr id="37" name="Picture 36">
              <a:extLst>
                <a:ext uri="{FF2B5EF4-FFF2-40B4-BE49-F238E27FC236}">
                  <a16:creationId xmlns:a16="http://schemas.microsoft.com/office/drawing/2014/main" id="{1D16433B-9BEF-4D62-96E2-CFD527462A1E}"/>
                </a:ext>
              </a:extLst>
            </p:cNvPr>
            <p:cNvPicPr>
              <a:picLocks noChangeAspect="1"/>
            </p:cNvPicPr>
            <p:nvPr/>
          </p:nvPicPr>
          <p:blipFill>
            <a:blip r:embed="rId8"/>
            <a:stretch>
              <a:fillRect/>
            </a:stretch>
          </p:blipFill>
          <p:spPr>
            <a:xfrm>
              <a:off x="6290683" y="4877595"/>
              <a:ext cx="780290" cy="780290"/>
            </a:xfrm>
            <a:prstGeom prst="rect">
              <a:avLst/>
            </a:prstGeom>
          </p:spPr>
        </p:pic>
        <p:sp>
          <p:nvSpPr>
            <p:cNvPr id="38" name="TextBox 37">
              <a:extLst>
                <a:ext uri="{FF2B5EF4-FFF2-40B4-BE49-F238E27FC236}">
                  <a16:creationId xmlns:a16="http://schemas.microsoft.com/office/drawing/2014/main" id="{3BACD6AA-4C18-40ED-9972-6B130D1F976D}"/>
                </a:ext>
              </a:extLst>
            </p:cNvPr>
            <p:cNvSpPr txBox="1"/>
            <p:nvPr/>
          </p:nvSpPr>
          <p:spPr>
            <a:xfrm>
              <a:off x="6014185" y="5748384"/>
              <a:ext cx="1195072" cy="307777"/>
            </a:xfrm>
            <a:prstGeom prst="rect">
              <a:avLst/>
            </a:prstGeom>
            <a:noFill/>
          </p:spPr>
          <p:txBody>
            <a:bodyPr wrap="none" rtlCol="0">
              <a:spAutoFit/>
            </a:bodyPr>
            <a:lstStyle/>
            <a:p>
              <a:pPr algn="ctr"/>
              <a:r>
                <a:rPr lang="nl-BE" sz="1400" dirty="0"/>
                <a:t>Index as JSON</a:t>
              </a:r>
            </a:p>
          </p:txBody>
        </p:sp>
      </p:grpSp>
      <p:grpSp>
        <p:nvGrpSpPr>
          <p:cNvPr id="39" name="Group 38">
            <a:extLst>
              <a:ext uri="{FF2B5EF4-FFF2-40B4-BE49-F238E27FC236}">
                <a16:creationId xmlns:a16="http://schemas.microsoft.com/office/drawing/2014/main" id="{60E603F1-B9F3-495F-AD8A-5A5D639FE28B}"/>
              </a:ext>
            </a:extLst>
          </p:cNvPr>
          <p:cNvGrpSpPr/>
          <p:nvPr/>
        </p:nvGrpSpPr>
        <p:grpSpPr>
          <a:xfrm>
            <a:off x="5721823" y="5373565"/>
            <a:ext cx="1564403" cy="1178566"/>
            <a:chOff x="2369131" y="4877595"/>
            <a:chExt cx="1564403" cy="1178566"/>
          </a:xfrm>
        </p:grpSpPr>
        <p:pic>
          <p:nvPicPr>
            <p:cNvPr id="40" name="Picture 39">
              <a:extLst>
                <a:ext uri="{FF2B5EF4-FFF2-40B4-BE49-F238E27FC236}">
                  <a16:creationId xmlns:a16="http://schemas.microsoft.com/office/drawing/2014/main" id="{C10485C4-177A-47D6-A099-74D62DEC4DAA}"/>
                </a:ext>
              </a:extLst>
            </p:cNvPr>
            <p:cNvPicPr>
              <a:picLocks noChangeAspect="1"/>
            </p:cNvPicPr>
            <p:nvPr/>
          </p:nvPicPr>
          <p:blipFill>
            <a:blip r:embed="rId4"/>
            <a:stretch>
              <a:fillRect/>
            </a:stretch>
          </p:blipFill>
          <p:spPr>
            <a:xfrm>
              <a:off x="2761179" y="4877595"/>
              <a:ext cx="780290" cy="780290"/>
            </a:xfrm>
            <a:prstGeom prst="rect">
              <a:avLst/>
            </a:prstGeom>
          </p:spPr>
        </p:pic>
        <p:sp>
          <p:nvSpPr>
            <p:cNvPr id="41" name="TextBox 40">
              <a:extLst>
                <a:ext uri="{FF2B5EF4-FFF2-40B4-BE49-F238E27FC236}">
                  <a16:creationId xmlns:a16="http://schemas.microsoft.com/office/drawing/2014/main" id="{B5F89FC6-B4D6-445B-9BDB-AF5DC0BB5911}"/>
                </a:ext>
              </a:extLst>
            </p:cNvPr>
            <p:cNvSpPr txBox="1"/>
            <p:nvPr/>
          </p:nvSpPr>
          <p:spPr>
            <a:xfrm>
              <a:off x="2369131" y="5748384"/>
              <a:ext cx="1564403" cy="307777"/>
            </a:xfrm>
            <a:prstGeom prst="rect">
              <a:avLst/>
            </a:prstGeom>
            <a:noFill/>
          </p:spPr>
          <p:txBody>
            <a:bodyPr wrap="none" rtlCol="0">
              <a:spAutoFit/>
            </a:bodyPr>
            <a:lstStyle/>
            <a:p>
              <a:pPr algn="ctr"/>
              <a:r>
                <a:rPr lang="nl-BE" sz="1400" dirty="0"/>
                <a:t>Download package</a:t>
              </a:r>
            </a:p>
          </p:txBody>
        </p:sp>
      </p:grpSp>
      <p:grpSp>
        <p:nvGrpSpPr>
          <p:cNvPr id="42" name="Group 41">
            <a:extLst>
              <a:ext uri="{FF2B5EF4-FFF2-40B4-BE49-F238E27FC236}">
                <a16:creationId xmlns:a16="http://schemas.microsoft.com/office/drawing/2014/main" id="{0280479C-714F-47EC-8105-A5484EE20403}"/>
              </a:ext>
            </a:extLst>
          </p:cNvPr>
          <p:cNvGrpSpPr/>
          <p:nvPr/>
        </p:nvGrpSpPr>
        <p:grpSpPr>
          <a:xfrm>
            <a:off x="3980147" y="5434484"/>
            <a:ext cx="1698927" cy="1117647"/>
            <a:chOff x="4111448" y="4942455"/>
            <a:chExt cx="1698927" cy="1117647"/>
          </a:xfrm>
        </p:grpSpPr>
        <p:pic>
          <p:nvPicPr>
            <p:cNvPr id="43" name="Picture 42">
              <a:extLst>
                <a:ext uri="{FF2B5EF4-FFF2-40B4-BE49-F238E27FC236}">
                  <a16:creationId xmlns:a16="http://schemas.microsoft.com/office/drawing/2014/main" id="{269259B2-227E-4152-AF71-DB0037669AF7}"/>
                </a:ext>
              </a:extLst>
            </p:cNvPr>
            <p:cNvPicPr>
              <a:picLocks noChangeAspect="1"/>
            </p:cNvPicPr>
            <p:nvPr/>
          </p:nvPicPr>
          <p:blipFill>
            <a:blip r:embed="rId5"/>
            <a:stretch>
              <a:fillRect/>
            </a:stretch>
          </p:blipFill>
          <p:spPr>
            <a:xfrm>
              <a:off x="4635623" y="4942455"/>
              <a:ext cx="650570" cy="650570"/>
            </a:xfrm>
            <a:prstGeom prst="rect">
              <a:avLst/>
            </a:prstGeom>
          </p:spPr>
        </p:pic>
        <p:sp>
          <p:nvSpPr>
            <p:cNvPr id="44" name="TextBox 43">
              <a:extLst>
                <a:ext uri="{FF2B5EF4-FFF2-40B4-BE49-F238E27FC236}">
                  <a16:creationId xmlns:a16="http://schemas.microsoft.com/office/drawing/2014/main" id="{34224FC1-2429-4112-8AB0-8AB1EE976DBC}"/>
                </a:ext>
              </a:extLst>
            </p:cNvPr>
            <p:cNvSpPr txBox="1"/>
            <p:nvPr/>
          </p:nvSpPr>
          <p:spPr>
            <a:xfrm>
              <a:off x="4111448" y="5752325"/>
              <a:ext cx="1698927" cy="307777"/>
            </a:xfrm>
            <a:prstGeom prst="rect">
              <a:avLst/>
            </a:prstGeom>
            <a:noFill/>
          </p:spPr>
          <p:txBody>
            <a:bodyPr wrap="none" rtlCol="0">
              <a:spAutoFit/>
            </a:bodyPr>
            <a:lstStyle/>
            <a:p>
              <a:pPr algn="ctr"/>
              <a:r>
                <a:rPr lang="nl-BE" sz="1400" dirty="0"/>
                <a:t>Download command</a:t>
              </a:r>
            </a:p>
          </p:txBody>
        </p:sp>
      </p:grpSp>
      <p:cxnSp>
        <p:nvCxnSpPr>
          <p:cNvPr id="46" name="Straight Arrow Connector 45">
            <a:extLst>
              <a:ext uri="{FF2B5EF4-FFF2-40B4-BE49-F238E27FC236}">
                <a16:creationId xmlns:a16="http://schemas.microsoft.com/office/drawing/2014/main" id="{AB9052AD-A5BB-4DF0-A258-9CDBC7B1732C}"/>
              </a:ext>
            </a:extLst>
          </p:cNvPr>
          <p:cNvCxnSpPr>
            <a:stCxn id="5" idx="3"/>
            <a:endCxn id="9" idx="1"/>
          </p:cNvCxnSpPr>
          <p:nvPr/>
        </p:nvCxnSpPr>
        <p:spPr>
          <a:xfrm>
            <a:off x="1975332" y="4484189"/>
            <a:ext cx="9802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6A2AE8C0-3EF7-427B-B5FD-17AA187E11D4}"/>
              </a:ext>
            </a:extLst>
          </p:cNvPr>
          <p:cNvCxnSpPr>
            <a:cxnSpLocks/>
            <a:stCxn id="9" idx="3"/>
            <a:endCxn id="12" idx="1"/>
          </p:cNvCxnSpPr>
          <p:nvPr/>
        </p:nvCxnSpPr>
        <p:spPr>
          <a:xfrm flipV="1">
            <a:off x="3735887" y="3163821"/>
            <a:ext cx="781337" cy="1320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E6BB8056-2DFB-4C9F-A201-F07DE870CF0D}"/>
              </a:ext>
            </a:extLst>
          </p:cNvPr>
          <p:cNvCxnSpPr>
            <a:cxnSpLocks/>
            <a:stCxn id="9" idx="3"/>
            <a:endCxn id="43" idx="1"/>
          </p:cNvCxnSpPr>
          <p:nvPr/>
        </p:nvCxnSpPr>
        <p:spPr>
          <a:xfrm>
            <a:off x="3735887" y="4484189"/>
            <a:ext cx="768435" cy="127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E198DFA-9A83-480D-93C9-CA9ADCFDDD99}"/>
              </a:ext>
            </a:extLst>
          </p:cNvPr>
          <p:cNvCxnSpPr>
            <a:cxnSpLocks/>
            <a:stCxn id="12" idx="3"/>
            <a:endCxn id="30" idx="1"/>
          </p:cNvCxnSpPr>
          <p:nvPr/>
        </p:nvCxnSpPr>
        <p:spPr>
          <a:xfrm>
            <a:off x="5167794" y="3163821"/>
            <a:ext cx="946086" cy="3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59384FD0-F161-46DF-8ABE-F30E303D1518}"/>
              </a:ext>
            </a:extLst>
          </p:cNvPr>
          <p:cNvCxnSpPr>
            <a:cxnSpLocks/>
            <a:stCxn id="43" idx="3"/>
            <a:endCxn id="40" idx="1"/>
          </p:cNvCxnSpPr>
          <p:nvPr/>
        </p:nvCxnSpPr>
        <p:spPr>
          <a:xfrm>
            <a:off x="5154892" y="5759769"/>
            <a:ext cx="958979" cy="3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9FF50E2-05B5-45BC-BCB4-F110634E9F1B}"/>
              </a:ext>
            </a:extLst>
          </p:cNvPr>
          <p:cNvCxnSpPr>
            <a:cxnSpLocks/>
            <a:stCxn id="30" idx="3"/>
            <a:endCxn id="11" idx="1"/>
          </p:cNvCxnSpPr>
          <p:nvPr/>
        </p:nvCxnSpPr>
        <p:spPr>
          <a:xfrm flipV="1">
            <a:off x="6894170" y="2571095"/>
            <a:ext cx="929996" cy="5966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C61DEDCB-D7C7-4A7F-AACD-ACCE5588B29E}"/>
              </a:ext>
            </a:extLst>
          </p:cNvPr>
          <p:cNvCxnSpPr>
            <a:cxnSpLocks/>
            <a:stCxn id="30" idx="3"/>
            <a:endCxn id="37" idx="1"/>
          </p:cNvCxnSpPr>
          <p:nvPr/>
        </p:nvCxnSpPr>
        <p:spPr>
          <a:xfrm>
            <a:off x="6894170" y="3167762"/>
            <a:ext cx="999103" cy="91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25486115-C71C-4EFB-82E9-68E6A96273C4}"/>
              </a:ext>
            </a:extLst>
          </p:cNvPr>
          <p:cNvCxnSpPr>
            <a:cxnSpLocks/>
            <a:stCxn id="40" idx="3"/>
            <a:endCxn id="33" idx="1"/>
          </p:cNvCxnSpPr>
          <p:nvPr/>
        </p:nvCxnSpPr>
        <p:spPr>
          <a:xfrm>
            <a:off x="6894161" y="5763710"/>
            <a:ext cx="9750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49A77955-D09D-48F4-A143-A8E6637F9FA1}"/>
              </a:ext>
            </a:extLst>
          </p:cNvPr>
          <p:cNvCxnSpPr>
            <a:cxnSpLocks/>
            <a:stCxn id="11" idx="3"/>
            <a:endCxn id="15" idx="1"/>
          </p:cNvCxnSpPr>
          <p:nvPr/>
        </p:nvCxnSpPr>
        <p:spPr>
          <a:xfrm flipV="1">
            <a:off x="8604456" y="1843306"/>
            <a:ext cx="1345621" cy="727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FC2EBB68-1B09-46DB-A998-6FACFE3C2E09}"/>
              </a:ext>
            </a:extLst>
          </p:cNvPr>
          <p:cNvCxnSpPr>
            <a:cxnSpLocks/>
            <a:stCxn id="11" idx="3"/>
            <a:endCxn id="26" idx="1"/>
          </p:cNvCxnSpPr>
          <p:nvPr/>
        </p:nvCxnSpPr>
        <p:spPr>
          <a:xfrm>
            <a:off x="8604456" y="2571095"/>
            <a:ext cx="1345621" cy="662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153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7444F1-9E1D-4EE5-837F-38C2F86ACE85}"/>
              </a:ext>
            </a:extLst>
          </p:cNvPr>
          <p:cNvSpPr>
            <a:spLocks noGrp="1"/>
          </p:cNvSpPr>
          <p:nvPr>
            <p:ph type="ctrTitle"/>
          </p:nvPr>
        </p:nvSpPr>
        <p:spPr/>
        <p:txBody>
          <a:bodyPr/>
          <a:lstStyle/>
          <a:p>
            <a:r>
              <a:rPr lang="nl-BE" sz="8000" dirty="0"/>
              <a:t>Collecting from catalog</a:t>
            </a:r>
          </a:p>
        </p:txBody>
      </p:sp>
      <p:sp>
        <p:nvSpPr>
          <p:cNvPr id="5" name="Subtitle 4">
            <a:extLst>
              <a:ext uri="{FF2B5EF4-FFF2-40B4-BE49-F238E27FC236}">
                <a16:creationId xmlns:a16="http://schemas.microsoft.com/office/drawing/2014/main" id="{E49EFB44-9F6D-4DB8-9467-78210F872CB4}"/>
              </a:ext>
            </a:extLst>
          </p:cNvPr>
          <p:cNvSpPr>
            <a:spLocks noGrp="1"/>
          </p:cNvSpPr>
          <p:nvPr>
            <p:ph type="subTitle" idx="1"/>
          </p:nvPr>
        </p:nvSpPr>
        <p:spPr/>
        <p:txBody>
          <a:bodyPr/>
          <a:lstStyle/>
          <a:p>
            <a:r>
              <a:rPr lang="nl-BE" dirty="0"/>
              <a:t>demo</a:t>
            </a:r>
          </a:p>
        </p:txBody>
      </p:sp>
      <p:pic>
        <p:nvPicPr>
          <p:cNvPr id="6" name="Picture 5">
            <a:extLst>
              <a:ext uri="{FF2B5EF4-FFF2-40B4-BE49-F238E27FC236}">
                <a16:creationId xmlns:a16="http://schemas.microsoft.com/office/drawing/2014/main" id="{0211F381-3588-4DBD-8BE8-08D516790302}"/>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contrast="100000"/>
                    </a14:imgEffect>
                  </a14:imgLayer>
                </a14:imgProps>
              </a:ext>
            </a:extLst>
          </a:blip>
          <a:stretch>
            <a:fillRect/>
          </a:stretch>
        </p:blipFill>
        <p:spPr>
          <a:xfrm>
            <a:off x="91591" y="6530948"/>
            <a:ext cx="250824" cy="250824"/>
          </a:xfrm>
          <a:prstGeom prst="rect">
            <a:avLst/>
          </a:prstGeom>
          <a:noFill/>
        </p:spPr>
      </p:pic>
    </p:spTree>
    <p:extLst>
      <p:ext uri="{BB962C8B-B14F-4D97-AF65-F5344CB8AC3E}">
        <p14:creationId xmlns:p14="http://schemas.microsoft.com/office/powerpoint/2010/main" val="163710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best practices</a:t>
            </a:r>
            <a:endParaRPr lang="nl-BE" dirty="0"/>
          </a:p>
        </p:txBody>
      </p:sp>
      <p:sp>
        <p:nvSpPr>
          <p:cNvPr id="3" name="Content Placeholder 2"/>
          <p:cNvSpPr>
            <a:spLocks noGrp="1"/>
          </p:cNvSpPr>
          <p:nvPr>
            <p:ph idx="1"/>
          </p:nvPr>
        </p:nvSpPr>
        <p:spPr>
          <a:xfrm>
            <a:off x="676656" y="2007704"/>
            <a:ext cx="10753725" cy="3770161"/>
          </a:xfrm>
        </p:spPr>
        <p:txBody>
          <a:bodyPr>
            <a:normAutofit/>
          </a:bodyPr>
          <a:lstStyle/>
          <a:p>
            <a:r>
              <a:rPr lang="en-US" dirty="0">
                <a:hlinkClick r:id="rId3"/>
              </a:rPr>
              <a:t>@</a:t>
            </a:r>
            <a:r>
              <a:rPr lang="en-US" dirty="0" err="1">
                <a:hlinkClick r:id="rId3"/>
              </a:rPr>
              <a:t>PaulDJohnston</a:t>
            </a:r>
            <a:r>
              <a:rPr lang="en-US" dirty="0"/>
              <a:t> </a:t>
            </a:r>
            <a:r>
              <a:rPr lang="nl-BE" sz="1500" dirty="0">
                <a:hlinkClick r:id="rId4"/>
              </a:rPr>
              <a:t>https://medium.com/@PaulDJohnston/serverless-best-practices-b3c97d551535</a:t>
            </a:r>
            <a:endParaRPr lang="en-US" dirty="0"/>
          </a:p>
          <a:p>
            <a:r>
              <a:rPr lang="en-US" dirty="0"/>
              <a:t>Each function should do only one thing</a:t>
            </a:r>
          </a:p>
          <a:p>
            <a:pPr lvl="1"/>
            <a:r>
              <a:rPr lang="en-US" dirty="0"/>
              <a:t>Easier error handling &amp; scaling</a:t>
            </a:r>
          </a:p>
          <a:p>
            <a:r>
              <a:rPr lang="en-US" dirty="0"/>
              <a:t>Learn to use messages and queues</a:t>
            </a:r>
          </a:p>
          <a:p>
            <a:pPr lvl="1"/>
            <a:r>
              <a:rPr lang="en-US" dirty="0"/>
              <a:t>Asynchronous means of communicating, helps scale and avoid direct coupling</a:t>
            </a:r>
          </a:p>
          <a:p>
            <a:r>
              <a:rPr lang="nl-BE" dirty="0"/>
              <a:t>...</a:t>
            </a:r>
            <a:endParaRPr lang="en-US" dirty="0"/>
          </a:p>
        </p:txBody>
      </p:sp>
    </p:spTree>
    <p:extLst>
      <p:ext uri="{BB962C8B-B14F-4D97-AF65-F5344CB8AC3E}">
        <p14:creationId xmlns:p14="http://schemas.microsoft.com/office/powerpoint/2010/main" val="731136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a:t>
            </a:r>
            <a:endParaRPr lang="nl-BE" dirty="0"/>
          </a:p>
        </p:txBody>
      </p:sp>
      <p:sp>
        <p:nvSpPr>
          <p:cNvPr id="7" name="Content Placeholder 6">
            <a:extLst>
              <a:ext uri="{FF2B5EF4-FFF2-40B4-BE49-F238E27FC236}">
                <a16:creationId xmlns:a16="http://schemas.microsoft.com/office/drawing/2014/main" id="{6D7386FD-BF43-49C1-9D6F-64CC1283812D}"/>
              </a:ext>
            </a:extLst>
          </p:cNvPr>
          <p:cNvSpPr>
            <a:spLocks noGrp="1"/>
          </p:cNvSpPr>
          <p:nvPr>
            <p:ph sz="half" idx="2"/>
          </p:nvPr>
        </p:nvSpPr>
        <p:spPr>
          <a:xfrm>
            <a:off x="6011329" y="1998134"/>
            <a:ext cx="5567758" cy="3767328"/>
          </a:xfrm>
        </p:spPr>
        <p:txBody>
          <a:bodyPr/>
          <a:lstStyle/>
          <a:p>
            <a:r>
              <a:rPr lang="en-US" dirty="0"/>
              <a:t>Help a function do only one thing</a:t>
            </a:r>
          </a:p>
          <a:p>
            <a:pPr lvl="1"/>
            <a:r>
              <a:rPr lang="en-US" dirty="0"/>
              <a:t>Trigger, provide input/output</a:t>
            </a:r>
          </a:p>
          <a:p>
            <a:pPr lvl="1"/>
            <a:r>
              <a:rPr lang="en-US" dirty="0"/>
              <a:t>Function code bridges those</a:t>
            </a:r>
          </a:p>
          <a:p>
            <a:r>
              <a:rPr lang="en-US" dirty="0"/>
              <a:t>Build your own!*</a:t>
            </a:r>
            <a:endParaRPr lang="nl-BE" dirty="0"/>
          </a:p>
          <a:p>
            <a:pPr lvl="1"/>
            <a:r>
              <a:rPr lang="nl-BE" dirty="0"/>
              <a:t>SQL Server binding</a:t>
            </a:r>
          </a:p>
          <a:p>
            <a:pPr lvl="1"/>
            <a:r>
              <a:rPr lang="nl-BE" dirty="0"/>
              <a:t>Dropbox binding</a:t>
            </a:r>
          </a:p>
          <a:p>
            <a:pPr lvl="1"/>
            <a:r>
              <a:rPr lang="nl-BE" dirty="0"/>
              <a:t>...</a:t>
            </a:r>
          </a:p>
          <a:p>
            <a:pPr lvl="1"/>
            <a:r>
              <a:rPr lang="nl-BE" dirty="0"/>
              <a:t>NuGet Catalog</a:t>
            </a:r>
          </a:p>
          <a:p>
            <a:r>
              <a:rPr lang="en-US" sz="1800" dirty="0"/>
              <a:t>*</a:t>
            </a:r>
            <a:r>
              <a:rPr lang="nl-BE" sz="1800" dirty="0"/>
              <a:t>Custom </a:t>
            </a:r>
            <a:r>
              <a:rPr lang="nl-BE" sz="1800" i="1" dirty="0"/>
              <a:t>triggers</a:t>
            </a:r>
            <a:r>
              <a:rPr lang="nl-BE" sz="1800" dirty="0"/>
              <a:t> not officially supported (yet?)</a:t>
            </a:r>
            <a:endParaRPr lang="en-US" sz="1800" dirty="0"/>
          </a:p>
        </p:txBody>
      </p:sp>
      <p:graphicFrame>
        <p:nvGraphicFramePr>
          <p:cNvPr id="8" name="Content Placeholder 3">
            <a:extLst>
              <a:ext uri="{FF2B5EF4-FFF2-40B4-BE49-F238E27FC236}">
                <a16:creationId xmlns:a16="http://schemas.microsoft.com/office/drawing/2014/main" id="{13D9AA82-EF99-4CE6-82A0-31EF2A667F6A}"/>
              </a:ext>
            </a:extLst>
          </p:cNvPr>
          <p:cNvGraphicFramePr>
            <a:graphicFrameLocks noGrp="1"/>
          </p:cNvGraphicFramePr>
          <p:nvPr>
            <p:ph sz="half" idx="1"/>
            <p:extLst>
              <p:ext uri="{D42A27DB-BD31-4B8C-83A1-F6EECF244321}">
                <p14:modId xmlns:p14="http://schemas.microsoft.com/office/powerpoint/2010/main" val="1886361459"/>
              </p:ext>
            </p:extLst>
          </p:nvPr>
        </p:nvGraphicFramePr>
        <p:xfrm>
          <a:off x="676275" y="1998663"/>
          <a:ext cx="5093804" cy="4358640"/>
        </p:xfrm>
        <a:graphic>
          <a:graphicData uri="http://schemas.openxmlformats.org/drawingml/2006/table">
            <a:tbl>
              <a:tblPr firstRow="1" bandRow="1">
                <a:tableStyleId>{21E4AEA4-8DFA-4A89-87EB-49C32662AFE0}</a:tableStyleId>
              </a:tblPr>
              <a:tblGrid>
                <a:gridCol w="2146438">
                  <a:extLst>
                    <a:ext uri="{9D8B030D-6E8A-4147-A177-3AD203B41FA5}">
                      <a16:colId xmlns:a16="http://schemas.microsoft.com/office/drawing/2014/main" val="3121967926"/>
                    </a:ext>
                  </a:extLst>
                </a:gridCol>
                <a:gridCol w="1003852">
                  <a:extLst>
                    <a:ext uri="{9D8B030D-6E8A-4147-A177-3AD203B41FA5}">
                      <a16:colId xmlns:a16="http://schemas.microsoft.com/office/drawing/2014/main" val="2346047589"/>
                    </a:ext>
                  </a:extLst>
                </a:gridCol>
                <a:gridCol w="998883">
                  <a:extLst>
                    <a:ext uri="{9D8B030D-6E8A-4147-A177-3AD203B41FA5}">
                      <a16:colId xmlns:a16="http://schemas.microsoft.com/office/drawing/2014/main" val="1994627550"/>
                    </a:ext>
                  </a:extLst>
                </a:gridCol>
                <a:gridCol w="944631">
                  <a:extLst>
                    <a:ext uri="{9D8B030D-6E8A-4147-A177-3AD203B41FA5}">
                      <a16:colId xmlns:a16="http://schemas.microsoft.com/office/drawing/2014/main" val="3546426268"/>
                    </a:ext>
                  </a:extLst>
                </a:gridCol>
              </a:tblGrid>
              <a:tr h="331777">
                <a:tc>
                  <a:txBody>
                    <a:bodyPr/>
                    <a:lstStyle/>
                    <a:p>
                      <a:endParaRPr lang="nl-BE" sz="1600" dirty="0"/>
                    </a:p>
                  </a:txBody>
                  <a:tcPr/>
                </a:tc>
                <a:tc>
                  <a:txBody>
                    <a:bodyPr/>
                    <a:lstStyle/>
                    <a:p>
                      <a:r>
                        <a:rPr lang="en-US" sz="1600" dirty="0"/>
                        <a:t>Trigger</a:t>
                      </a:r>
                      <a:endParaRPr lang="nl-BE" sz="1600" dirty="0"/>
                    </a:p>
                  </a:txBody>
                  <a:tcPr/>
                </a:tc>
                <a:tc>
                  <a:txBody>
                    <a:bodyPr/>
                    <a:lstStyle/>
                    <a:p>
                      <a:r>
                        <a:rPr lang="en-US" sz="1600" dirty="0"/>
                        <a:t>Input</a:t>
                      </a:r>
                      <a:endParaRPr lang="nl-BE" sz="1600" dirty="0"/>
                    </a:p>
                  </a:txBody>
                  <a:tcPr/>
                </a:tc>
                <a:tc>
                  <a:txBody>
                    <a:bodyPr/>
                    <a:lstStyle/>
                    <a:p>
                      <a:r>
                        <a:rPr lang="en-US" sz="1600" dirty="0"/>
                        <a:t>Output</a:t>
                      </a:r>
                      <a:endParaRPr lang="nl-BE" sz="1600" dirty="0"/>
                    </a:p>
                  </a:txBody>
                  <a:tcPr/>
                </a:tc>
                <a:extLst>
                  <a:ext uri="{0D108BD9-81ED-4DB2-BD59-A6C34878D82A}">
                    <a16:rowId xmlns:a16="http://schemas.microsoft.com/office/drawing/2014/main" val="2099909739"/>
                  </a:ext>
                </a:extLst>
              </a:tr>
              <a:tr h="331777">
                <a:tc>
                  <a:txBody>
                    <a:bodyPr/>
                    <a:lstStyle/>
                    <a:p>
                      <a:r>
                        <a:rPr lang="en-US" sz="1600" dirty="0"/>
                        <a:t>Timer</a:t>
                      </a:r>
                      <a:endParaRPr lang="nl-BE" sz="1600" dirty="0"/>
                    </a:p>
                  </a:txBody>
                  <a:tcPr/>
                </a:tc>
                <a:tc>
                  <a:txBody>
                    <a:bodyPr/>
                    <a:lstStyle/>
                    <a:p>
                      <a:r>
                        <a:rPr lang="nl-BE" sz="1600" dirty="0"/>
                        <a:t>✔</a:t>
                      </a:r>
                    </a:p>
                  </a:txBody>
                  <a:tcPr/>
                </a:tc>
                <a:tc>
                  <a:txBody>
                    <a:bodyPr/>
                    <a:lstStyle/>
                    <a:p>
                      <a:endParaRPr lang="nl-BE" sz="1600"/>
                    </a:p>
                  </a:txBody>
                  <a:tcPr/>
                </a:tc>
                <a:tc>
                  <a:txBody>
                    <a:bodyPr/>
                    <a:lstStyle/>
                    <a:p>
                      <a:endParaRPr lang="nl-BE" sz="1600"/>
                    </a:p>
                  </a:txBody>
                  <a:tcPr/>
                </a:tc>
                <a:extLst>
                  <a:ext uri="{0D108BD9-81ED-4DB2-BD59-A6C34878D82A}">
                    <a16:rowId xmlns:a16="http://schemas.microsoft.com/office/drawing/2014/main" val="4018386714"/>
                  </a:ext>
                </a:extLst>
              </a:tr>
              <a:tr h="331777">
                <a:tc>
                  <a:txBody>
                    <a:bodyPr/>
                    <a:lstStyle/>
                    <a:p>
                      <a:r>
                        <a:rPr lang="en-US" sz="1600" dirty="0"/>
                        <a:t>HTTP</a:t>
                      </a:r>
                      <a:endParaRPr lang="nl-BE" sz="1600" dirty="0"/>
                    </a:p>
                  </a:txBody>
                  <a:tcPr/>
                </a:tc>
                <a:tc>
                  <a:txBody>
                    <a:bodyPr/>
                    <a:lstStyle/>
                    <a:p>
                      <a:r>
                        <a:rPr lang="nl-BE" sz="1600" dirty="0"/>
                        <a:t>✔</a:t>
                      </a:r>
                    </a:p>
                  </a:txBody>
                  <a:tcPr/>
                </a:tc>
                <a:tc>
                  <a:txBody>
                    <a:bodyPr/>
                    <a:lstStyle/>
                    <a:p>
                      <a:endParaRPr lang="nl-BE" sz="1600" dirty="0"/>
                    </a:p>
                  </a:txBody>
                  <a:tcPr/>
                </a:tc>
                <a:tc>
                  <a:txBody>
                    <a:bodyPr/>
                    <a:lstStyle/>
                    <a:p>
                      <a:r>
                        <a:rPr lang="nl-BE" sz="1600" dirty="0"/>
                        <a:t>✔</a:t>
                      </a:r>
                    </a:p>
                  </a:txBody>
                  <a:tcPr/>
                </a:tc>
                <a:extLst>
                  <a:ext uri="{0D108BD9-81ED-4DB2-BD59-A6C34878D82A}">
                    <a16:rowId xmlns:a16="http://schemas.microsoft.com/office/drawing/2014/main" val="3862188926"/>
                  </a:ext>
                </a:extLst>
              </a:tr>
              <a:tr h="331777">
                <a:tc>
                  <a:txBody>
                    <a:bodyPr/>
                    <a:lstStyle/>
                    <a:p>
                      <a:r>
                        <a:rPr lang="en-US" sz="1600" dirty="0"/>
                        <a:t>Blob</a:t>
                      </a:r>
                      <a:endParaRPr lang="nl-BE" sz="1600" dirty="0"/>
                    </a:p>
                  </a:txBody>
                  <a:tcPr/>
                </a:tc>
                <a:tc>
                  <a:txBody>
                    <a:bodyPr/>
                    <a:lstStyle/>
                    <a:p>
                      <a:r>
                        <a:rPr lang="nl-BE" sz="1600" dirty="0"/>
                        <a:t>✔</a:t>
                      </a:r>
                    </a:p>
                  </a:txBody>
                  <a:tcPr/>
                </a:tc>
                <a:tc>
                  <a:txBody>
                    <a:bodyPr/>
                    <a:lstStyle/>
                    <a:p>
                      <a:r>
                        <a:rPr lang="nl-BE" sz="1600" dirty="0"/>
                        <a:t>✔</a:t>
                      </a:r>
                    </a:p>
                  </a:txBody>
                  <a:tcPr/>
                </a:tc>
                <a:tc>
                  <a:txBody>
                    <a:bodyPr/>
                    <a:lstStyle/>
                    <a:p>
                      <a:r>
                        <a:rPr lang="nl-BE" sz="1600" dirty="0"/>
                        <a:t>✔</a:t>
                      </a:r>
                    </a:p>
                  </a:txBody>
                  <a:tcPr/>
                </a:tc>
                <a:extLst>
                  <a:ext uri="{0D108BD9-81ED-4DB2-BD59-A6C34878D82A}">
                    <a16:rowId xmlns:a16="http://schemas.microsoft.com/office/drawing/2014/main" val="451825685"/>
                  </a:ext>
                </a:extLst>
              </a:tr>
              <a:tr h="331777">
                <a:tc>
                  <a:txBody>
                    <a:bodyPr/>
                    <a:lstStyle/>
                    <a:p>
                      <a:r>
                        <a:rPr lang="en-US" sz="1600" dirty="0"/>
                        <a:t>Queue</a:t>
                      </a:r>
                      <a:endParaRPr lang="nl-BE" sz="1600" dirty="0"/>
                    </a:p>
                  </a:txBody>
                  <a:tcPr/>
                </a:tc>
                <a:tc>
                  <a:txBody>
                    <a:bodyPr/>
                    <a:lstStyle/>
                    <a:p>
                      <a:r>
                        <a:rPr lang="nl-BE" sz="1600" dirty="0"/>
                        <a:t>✔</a:t>
                      </a:r>
                    </a:p>
                  </a:txBody>
                  <a:tcPr/>
                </a:tc>
                <a:tc>
                  <a:txBody>
                    <a:bodyPr/>
                    <a:lstStyle/>
                    <a:p>
                      <a:endParaRPr lang="nl-BE" sz="1600" dirty="0"/>
                    </a:p>
                  </a:txBody>
                  <a:tcPr/>
                </a:tc>
                <a:tc>
                  <a:txBody>
                    <a:bodyPr/>
                    <a:lstStyle/>
                    <a:p>
                      <a:r>
                        <a:rPr lang="nl-BE" sz="1600" dirty="0"/>
                        <a:t>✔</a:t>
                      </a:r>
                    </a:p>
                  </a:txBody>
                  <a:tcPr/>
                </a:tc>
                <a:extLst>
                  <a:ext uri="{0D108BD9-81ED-4DB2-BD59-A6C34878D82A}">
                    <a16:rowId xmlns:a16="http://schemas.microsoft.com/office/drawing/2014/main" val="1589233071"/>
                  </a:ext>
                </a:extLst>
              </a:tr>
              <a:tr h="331777">
                <a:tc>
                  <a:txBody>
                    <a:bodyPr/>
                    <a:lstStyle/>
                    <a:p>
                      <a:r>
                        <a:rPr lang="en-US" sz="1600" dirty="0"/>
                        <a:t>Table</a:t>
                      </a:r>
                      <a:endParaRPr lang="nl-BE" sz="1600" dirty="0"/>
                    </a:p>
                  </a:txBody>
                  <a:tcPr/>
                </a:tc>
                <a:tc>
                  <a:txBody>
                    <a:bodyPr/>
                    <a:lstStyle/>
                    <a:p>
                      <a:endParaRPr lang="nl-BE" sz="1600" dirty="0"/>
                    </a:p>
                  </a:txBody>
                  <a:tcPr/>
                </a:tc>
                <a:tc>
                  <a:txBody>
                    <a:bodyPr/>
                    <a:lstStyle/>
                    <a:p>
                      <a:r>
                        <a:rPr lang="nl-BE" sz="1600" dirty="0"/>
                        <a:t>✔</a:t>
                      </a:r>
                    </a:p>
                  </a:txBody>
                  <a:tcPr/>
                </a:tc>
                <a:tc>
                  <a:txBody>
                    <a:bodyPr/>
                    <a:lstStyle/>
                    <a:p>
                      <a:r>
                        <a:rPr lang="nl-BE" sz="1600" dirty="0"/>
                        <a:t>✔</a:t>
                      </a:r>
                    </a:p>
                  </a:txBody>
                  <a:tcPr/>
                </a:tc>
                <a:extLst>
                  <a:ext uri="{0D108BD9-81ED-4DB2-BD59-A6C34878D82A}">
                    <a16:rowId xmlns:a16="http://schemas.microsoft.com/office/drawing/2014/main" val="1031443775"/>
                  </a:ext>
                </a:extLst>
              </a:tr>
              <a:tr h="331777">
                <a:tc>
                  <a:txBody>
                    <a:bodyPr/>
                    <a:lstStyle/>
                    <a:p>
                      <a:r>
                        <a:rPr lang="en-US" sz="1600" dirty="0"/>
                        <a:t>Service Bus</a:t>
                      </a:r>
                      <a:endParaRPr lang="nl-BE" sz="1600" dirty="0"/>
                    </a:p>
                  </a:txBody>
                  <a:tcPr/>
                </a:tc>
                <a:tc>
                  <a:txBody>
                    <a:bodyPr/>
                    <a:lstStyle/>
                    <a:p>
                      <a:r>
                        <a:rPr lang="nl-BE" sz="1600" dirty="0"/>
                        <a:t>✔</a:t>
                      </a:r>
                    </a:p>
                  </a:txBody>
                  <a:tcPr/>
                </a:tc>
                <a:tc>
                  <a:txBody>
                    <a:bodyPr/>
                    <a:lstStyle/>
                    <a:p>
                      <a:endParaRPr lang="nl-BE" sz="1600" dirty="0"/>
                    </a:p>
                  </a:txBody>
                  <a:tcPr/>
                </a:tc>
                <a:tc>
                  <a:txBody>
                    <a:bodyPr/>
                    <a:lstStyle/>
                    <a:p>
                      <a:r>
                        <a:rPr lang="nl-BE" sz="1600" dirty="0"/>
                        <a:t>✔</a:t>
                      </a:r>
                    </a:p>
                  </a:txBody>
                  <a:tcPr/>
                </a:tc>
                <a:extLst>
                  <a:ext uri="{0D108BD9-81ED-4DB2-BD59-A6C34878D82A}">
                    <a16:rowId xmlns:a16="http://schemas.microsoft.com/office/drawing/2014/main" val="1484717603"/>
                  </a:ext>
                </a:extLst>
              </a:tr>
              <a:tr h="331777">
                <a:tc>
                  <a:txBody>
                    <a:bodyPr/>
                    <a:lstStyle/>
                    <a:p>
                      <a:r>
                        <a:rPr lang="en-US" sz="1600" dirty="0"/>
                        <a:t>EventHub</a:t>
                      </a:r>
                      <a:endParaRPr lang="nl-BE" sz="1600" dirty="0"/>
                    </a:p>
                  </a:txBody>
                  <a:tcPr/>
                </a:tc>
                <a:tc>
                  <a:txBody>
                    <a:bodyPr/>
                    <a:lstStyle/>
                    <a:p>
                      <a:r>
                        <a:rPr lang="nl-BE" sz="1600" dirty="0"/>
                        <a:t>✔</a:t>
                      </a:r>
                    </a:p>
                  </a:txBody>
                  <a:tcPr/>
                </a:tc>
                <a:tc>
                  <a:txBody>
                    <a:bodyPr/>
                    <a:lstStyle/>
                    <a:p>
                      <a:endParaRPr lang="nl-BE" sz="1600" dirty="0"/>
                    </a:p>
                  </a:txBody>
                  <a:tcPr/>
                </a:tc>
                <a:tc>
                  <a:txBody>
                    <a:bodyPr/>
                    <a:lstStyle/>
                    <a:p>
                      <a:r>
                        <a:rPr lang="nl-BE" sz="1600" dirty="0"/>
                        <a:t>✔</a:t>
                      </a:r>
                    </a:p>
                  </a:txBody>
                  <a:tcPr/>
                </a:tc>
                <a:extLst>
                  <a:ext uri="{0D108BD9-81ED-4DB2-BD59-A6C34878D82A}">
                    <a16:rowId xmlns:a16="http://schemas.microsoft.com/office/drawing/2014/main" val="97539678"/>
                  </a:ext>
                </a:extLst>
              </a:tr>
              <a:tr h="331777">
                <a:tc>
                  <a:txBody>
                    <a:bodyPr/>
                    <a:lstStyle/>
                    <a:p>
                      <a:r>
                        <a:rPr lang="en-US" sz="1600" dirty="0" err="1"/>
                        <a:t>EventGrid</a:t>
                      </a:r>
                      <a:endParaRPr lang="nl-BE" sz="1600" dirty="0"/>
                    </a:p>
                  </a:txBody>
                  <a:tcPr/>
                </a:tc>
                <a:tc>
                  <a:txBody>
                    <a:bodyPr/>
                    <a:lstStyle/>
                    <a:p>
                      <a:r>
                        <a:rPr lang="nl-BE" sz="1600" dirty="0"/>
                        <a:t>✔</a:t>
                      </a:r>
                    </a:p>
                  </a:txBody>
                  <a:tcPr/>
                </a:tc>
                <a:tc>
                  <a:txBody>
                    <a:bodyPr/>
                    <a:lstStyle/>
                    <a:p>
                      <a:endParaRPr lang="nl-BE" sz="1600" dirty="0"/>
                    </a:p>
                  </a:txBody>
                  <a:tcPr/>
                </a:tc>
                <a:tc>
                  <a:txBody>
                    <a:bodyPr/>
                    <a:lstStyle/>
                    <a:p>
                      <a:endParaRPr lang="nl-BE" sz="1600" dirty="0"/>
                    </a:p>
                  </a:txBody>
                  <a:tcPr/>
                </a:tc>
                <a:extLst>
                  <a:ext uri="{0D108BD9-81ED-4DB2-BD59-A6C34878D82A}">
                    <a16:rowId xmlns:a16="http://schemas.microsoft.com/office/drawing/2014/main" val="3308378257"/>
                  </a:ext>
                </a:extLst>
              </a:tr>
              <a:tr h="331777">
                <a:tc>
                  <a:txBody>
                    <a:bodyPr/>
                    <a:lstStyle/>
                    <a:p>
                      <a:r>
                        <a:rPr lang="en-US" sz="1600" dirty="0" err="1"/>
                        <a:t>CosmosDB</a:t>
                      </a:r>
                      <a:endParaRPr lang="nl-BE" sz="1600" dirty="0"/>
                    </a:p>
                  </a:txBody>
                  <a:tcPr/>
                </a:tc>
                <a:tc>
                  <a:txBody>
                    <a:bodyPr/>
                    <a:lstStyle/>
                    <a:p>
                      <a:r>
                        <a:rPr lang="nl-BE" sz="1600" dirty="0"/>
                        <a:t>✔</a:t>
                      </a:r>
                    </a:p>
                  </a:txBody>
                  <a:tcPr/>
                </a:tc>
                <a:tc>
                  <a:txBody>
                    <a:bodyPr/>
                    <a:lstStyle/>
                    <a:p>
                      <a:r>
                        <a:rPr lang="nl-BE" sz="1600" dirty="0"/>
                        <a:t>✔</a:t>
                      </a:r>
                    </a:p>
                  </a:txBody>
                  <a:tcPr/>
                </a:tc>
                <a:tc>
                  <a:txBody>
                    <a:bodyPr/>
                    <a:lstStyle/>
                    <a:p>
                      <a:r>
                        <a:rPr lang="nl-BE" sz="1600" dirty="0"/>
                        <a:t>✔</a:t>
                      </a:r>
                    </a:p>
                  </a:txBody>
                  <a:tcPr/>
                </a:tc>
                <a:extLst>
                  <a:ext uri="{0D108BD9-81ED-4DB2-BD59-A6C34878D82A}">
                    <a16:rowId xmlns:a16="http://schemas.microsoft.com/office/drawing/2014/main" val="886132761"/>
                  </a:ext>
                </a:extLst>
              </a:tr>
              <a:tr h="331777">
                <a:tc>
                  <a:txBody>
                    <a:bodyPr/>
                    <a:lstStyle/>
                    <a:p>
                      <a:r>
                        <a:rPr lang="en-US" sz="1600" dirty="0"/>
                        <a:t>IoT Hub</a:t>
                      </a:r>
                      <a:endParaRPr lang="nl-BE" sz="1600" dirty="0"/>
                    </a:p>
                  </a:txBody>
                  <a:tcPr/>
                </a:tc>
                <a:tc>
                  <a:txBody>
                    <a:bodyPr/>
                    <a:lstStyle/>
                    <a:p>
                      <a:r>
                        <a:rPr lang="nl-BE" sz="1600" dirty="0"/>
                        <a:t>✔</a:t>
                      </a:r>
                    </a:p>
                  </a:txBody>
                  <a:tcPr/>
                </a:tc>
                <a:tc>
                  <a:txBody>
                    <a:bodyPr/>
                    <a:lstStyle/>
                    <a:p>
                      <a:endParaRPr lang="nl-BE" sz="1600" dirty="0"/>
                    </a:p>
                  </a:txBody>
                  <a:tcPr/>
                </a:tc>
                <a:tc>
                  <a:txBody>
                    <a:bodyPr/>
                    <a:lstStyle/>
                    <a:p>
                      <a:endParaRPr lang="nl-BE" sz="1600" dirty="0"/>
                    </a:p>
                  </a:txBody>
                  <a:tcPr/>
                </a:tc>
                <a:extLst>
                  <a:ext uri="{0D108BD9-81ED-4DB2-BD59-A6C34878D82A}">
                    <a16:rowId xmlns:a16="http://schemas.microsoft.com/office/drawing/2014/main" val="2314599188"/>
                  </a:ext>
                </a:extLst>
              </a:tr>
              <a:tr h="331777">
                <a:tc>
                  <a:txBody>
                    <a:bodyPr/>
                    <a:lstStyle/>
                    <a:p>
                      <a:r>
                        <a:rPr lang="en-US" sz="1600" dirty="0"/>
                        <a:t>SendGrid, Twilio</a:t>
                      </a:r>
                      <a:endParaRPr lang="nl-BE" sz="1600" dirty="0"/>
                    </a:p>
                  </a:txBody>
                  <a:tcPr/>
                </a:tc>
                <a:tc>
                  <a:txBody>
                    <a:bodyPr/>
                    <a:lstStyle/>
                    <a:p>
                      <a:endParaRPr lang="nl-BE" sz="1600" dirty="0"/>
                    </a:p>
                  </a:txBody>
                  <a:tcPr/>
                </a:tc>
                <a:tc>
                  <a:txBody>
                    <a:bodyPr/>
                    <a:lstStyle/>
                    <a:p>
                      <a:endParaRPr lang="nl-BE" sz="1600" dirty="0"/>
                    </a:p>
                  </a:txBody>
                  <a:tcPr/>
                </a:tc>
                <a:tc>
                  <a:txBody>
                    <a:bodyPr/>
                    <a:lstStyle/>
                    <a:p>
                      <a:r>
                        <a:rPr lang="nl-BE" sz="1600" dirty="0"/>
                        <a:t>✔</a:t>
                      </a:r>
                    </a:p>
                  </a:txBody>
                  <a:tcPr/>
                </a:tc>
                <a:extLst>
                  <a:ext uri="{0D108BD9-81ED-4DB2-BD59-A6C34878D82A}">
                    <a16:rowId xmlns:a16="http://schemas.microsoft.com/office/drawing/2014/main" val="31528495"/>
                  </a:ext>
                </a:extLst>
              </a:tr>
              <a:tr h="331777">
                <a:tc>
                  <a:txBody>
                    <a:bodyPr/>
                    <a:lstStyle/>
                    <a:p>
                      <a:r>
                        <a:rPr lang="en-US" sz="1600" dirty="0"/>
                        <a:t>...</a:t>
                      </a:r>
                      <a:endParaRPr lang="nl-BE" sz="1600" dirty="0"/>
                    </a:p>
                  </a:txBody>
                  <a:tcPr/>
                </a:tc>
                <a:tc>
                  <a:txBody>
                    <a:bodyPr/>
                    <a:lstStyle/>
                    <a:p>
                      <a:endParaRPr lang="nl-BE" sz="1600" dirty="0"/>
                    </a:p>
                  </a:txBody>
                  <a:tcPr/>
                </a:tc>
                <a:tc>
                  <a:txBody>
                    <a:bodyPr/>
                    <a:lstStyle/>
                    <a:p>
                      <a:endParaRPr lang="nl-BE" sz="1600" dirty="0"/>
                    </a:p>
                  </a:txBody>
                  <a:tcPr/>
                </a:tc>
                <a:tc>
                  <a:txBody>
                    <a:bodyPr/>
                    <a:lstStyle/>
                    <a:p>
                      <a:r>
                        <a:rPr lang="nl-BE" sz="1600" dirty="0"/>
                        <a:t>✔</a:t>
                      </a:r>
                    </a:p>
                  </a:txBody>
                  <a:tcPr/>
                </a:tc>
                <a:extLst>
                  <a:ext uri="{0D108BD9-81ED-4DB2-BD59-A6C34878D82A}">
                    <a16:rowId xmlns:a16="http://schemas.microsoft.com/office/drawing/2014/main" val="2375514616"/>
                  </a:ext>
                </a:extLst>
              </a:tr>
            </a:tbl>
          </a:graphicData>
        </a:graphic>
      </p:graphicFrame>
    </p:spTree>
    <p:extLst>
      <p:ext uri="{BB962C8B-B14F-4D97-AF65-F5344CB8AC3E}">
        <p14:creationId xmlns:p14="http://schemas.microsoft.com/office/powerpoint/2010/main" val="415959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298-752B-48BD-843F-683A22D59A7E}"/>
              </a:ext>
            </a:extLst>
          </p:cNvPr>
          <p:cNvSpPr>
            <a:spLocks noGrp="1"/>
          </p:cNvSpPr>
          <p:nvPr>
            <p:ph type="title"/>
          </p:nvPr>
        </p:nvSpPr>
        <p:spPr/>
        <p:txBody>
          <a:bodyPr/>
          <a:lstStyle/>
          <a:p>
            <a:r>
              <a:rPr lang="en-US" sz="5400" b="1" dirty="0">
                <a:effectLst>
                  <a:outerShdw blurRad="38100" dist="38100" dir="2700000" algn="tl">
                    <a:srgbClr val="000000">
                      <a:alpha val="43137"/>
                    </a:srgbClr>
                  </a:outerShdw>
                </a:effectLst>
              </a:rPr>
              <a:t>Indexing NuGet.org</a:t>
            </a:r>
            <a:br>
              <a:rPr lang="en-US" sz="5400" b="1" dirty="0">
                <a:effectLst>
                  <a:outerShdw blurRad="38100" dist="38100" dir="2700000" algn="tl">
                    <a:srgbClr val="000000">
                      <a:alpha val="43137"/>
                    </a:srgbClr>
                  </a:outerShdw>
                </a:effectLst>
              </a:rPr>
            </a:br>
            <a:r>
              <a:rPr lang="en-US" sz="5400" b="1" dirty="0">
                <a:effectLst>
                  <a:outerShdw blurRad="38100" dist="38100" dir="2700000" algn="tl">
                    <a:srgbClr val="000000">
                      <a:alpha val="43137"/>
                    </a:srgbClr>
                  </a:outerShdw>
                </a:effectLst>
              </a:rPr>
              <a:t>with Azure Functions</a:t>
            </a:r>
            <a:endParaRPr lang="en-US" dirty="0"/>
          </a:p>
        </p:txBody>
      </p:sp>
      <p:sp>
        <p:nvSpPr>
          <p:cNvPr id="3" name="Text Placeholder 2">
            <a:extLst>
              <a:ext uri="{FF2B5EF4-FFF2-40B4-BE49-F238E27FC236}">
                <a16:creationId xmlns:a16="http://schemas.microsoft.com/office/drawing/2014/main" id="{2BA8E374-5793-40F2-A7B7-2D8AB053A278}"/>
              </a:ext>
            </a:extLst>
          </p:cNvPr>
          <p:cNvSpPr>
            <a:spLocks noGrp="1"/>
          </p:cNvSpPr>
          <p:nvPr>
            <p:ph type="body" sz="quarter" idx="12"/>
          </p:nvPr>
        </p:nvSpPr>
        <p:spPr>
          <a:xfrm>
            <a:off x="2047461" y="3821145"/>
            <a:ext cx="8356296" cy="1165866"/>
          </a:xfrm>
        </p:spPr>
        <p:txBody>
          <a:bodyPr/>
          <a:lstStyle/>
          <a:p>
            <a:r>
              <a:rPr lang="en-US" sz="3200" dirty="0">
                <a:effectLst>
                  <a:outerShdw blurRad="38100" dist="38100" dir="2700000" algn="tl">
                    <a:srgbClr val="000000">
                      <a:alpha val="43137"/>
                    </a:srgbClr>
                  </a:outerShdw>
                </a:effectLst>
              </a:rPr>
              <a:t>Maarten Balliauw</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a:t>
            </a:r>
            <a:r>
              <a:rPr lang="en-US" sz="3200" dirty="0" err="1">
                <a:effectLst>
                  <a:outerShdw blurRad="38100" dist="38100" dir="2700000" algn="tl">
                    <a:srgbClr val="000000">
                      <a:alpha val="43137"/>
                    </a:srgbClr>
                  </a:outerShdw>
                </a:effectLst>
              </a:rPr>
              <a:t>maartenballiauw</a:t>
            </a:r>
            <a:endParaRPr lang="en-US" dirty="0"/>
          </a:p>
        </p:txBody>
      </p:sp>
      <p:pic>
        <p:nvPicPr>
          <p:cNvPr id="6" name="Graphic 5">
            <a:extLst>
              <a:ext uri="{FF2B5EF4-FFF2-40B4-BE49-F238E27FC236}">
                <a16:creationId xmlns:a16="http://schemas.microsoft.com/office/drawing/2014/main" id="{A99C8DB1-A6FB-40A1-887A-3AAA439B16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146" y="3821145"/>
            <a:ext cx="1383030" cy="1498283"/>
          </a:xfrm>
          <a:prstGeom prst="rect">
            <a:avLst/>
          </a:prstGeom>
        </p:spPr>
      </p:pic>
    </p:spTree>
    <p:extLst>
      <p:ext uri="{BB962C8B-B14F-4D97-AF65-F5344CB8AC3E}">
        <p14:creationId xmlns:p14="http://schemas.microsoft.com/office/powerpoint/2010/main" val="477504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7444F1-9E1D-4EE5-837F-38C2F86ACE85}"/>
              </a:ext>
            </a:extLst>
          </p:cNvPr>
          <p:cNvSpPr>
            <a:spLocks noGrp="1"/>
          </p:cNvSpPr>
          <p:nvPr>
            <p:ph type="ctrTitle"/>
          </p:nvPr>
        </p:nvSpPr>
        <p:spPr>
          <a:xfrm>
            <a:off x="603504" y="770467"/>
            <a:ext cx="10782300" cy="3352800"/>
          </a:xfrm>
        </p:spPr>
        <p:txBody>
          <a:bodyPr/>
          <a:lstStyle/>
          <a:p>
            <a:r>
              <a:rPr lang="nl-BE" sz="8000" dirty="0"/>
              <a:t>Creating a trigger binding</a:t>
            </a:r>
          </a:p>
        </p:txBody>
      </p:sp>
      <p:sp>
        <p:nvSpPr>
          <p:cNvPr id="5" name="Subtitle 4">
            <a:extLst>
              <a:ext uri="{FF2B5EF4-FFF2-40B4-BE49-F238E27FC236}">
                <a16:creationId xmlns:a16="http://schemas.microsoft.com/office/drawing/2014/main" id="{E49EFB44-9F6D-4DB8-9467-78210F872CB4}"/>
              </a:ext>
            </a:extLst>
          </p:cNvPr>
          <p:cNvSpPr>
            <a:spLocks noGrp="1"/>
          </p:cNvSpPr>
          <p:nvPr>
            <p:ph type="subTitle" idx="1"/>
          </p:nvPr>
        </p:nvSpPr>
        <p:spPr/>
        <p:txBody>
          <a:bodyPr/>
          <a:lstStyle/>
          <a:p>
            <a:r>
              <a:rPr lang="nl-BE" dirty="0"/>
              <a:t>demo</a:t>
            </a:r>
          </a:p>
        </p:txBody>
      </p:sp>
      <p:pic>
        <p:nvPicPr>
          <p:cNvPr id="6" name="Picture 5">
            <a:extLst>
              <a:ext uri="{FF2B5EF4-FFF2-40B4-BE49-F238E27FC236}">
                <a16:creationId xmlns:a16="http://schemas.microsoft.com/office/drawing/2014/main" id="{0211F381-3588-4DBD-8BE8-08D516790302}"/>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contrast="100000"/>
                    </a14:imgEffect>
                  </a14:imgLayer>
                </a14:imgProps>
              </a:ext>
            </a:extLst>
          </a:blip>
          <a:stretch>
            <a:fillRect/>
          </a:stretch>
        </p:blipFill>
        <p:spPr>
          <a:xfrm>
            <a:off x="91591" y="6530948"/>
            <a:ext cx="250824" cy="250824"/>
          </a:xfrm>
          <a:prstGeom prst="rect">
            <a:avLst/>
          </a:prstGeom>
          <a:noFill/>
        </p:spPr>
      </p:pic>
    </p:spTree>
    <p:extLst>
      <p:ext uri="{BB962C8B-B14F-4D97-AF65-F5344CB8AC3E}">
        <p14:creationId xmlns:p14="http://schemas.microsoft.com/office/powerpoint/2010/main" val="374921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81AD-4FD1-406B-B9BE-4B18F31B97EA}"/>
              </a:ext>
            </a:extLst>
          </p:cNvPr>
          <p:cNvSpPr>
            <a:spLocks noGrp="1"/>
          </p:cNvSpPr>
          <p:nvPr>
            <p:ph type="title"/>
          </p:nvPr>
        </p:nvSpPr>
        <p:spPr/>
        <p:txBody>
          <a:bodyPr/>
          <a:lstStyle/>
          <a:p>
            <a:r>
              <a:rPr lang="nl-BE" dirty="0"/>
              <a:t>Indexing</a:t>
            </a:r>
          </a:p>
        </p:txBody>
      </p:sp>
      <p:sp>
        <p:nvSpPr>
          <p:cNvPr id="3" name="Content Placeholder 2">
            <a:extLst>
              <a:ext uri="{FF2B5EF4-FFF2-40B4-BE49-F238E27FC236}">
                <a16:creationId xmlns:a16="http://schemas.microsoft.com/office/drawing/2014/main" id="{B49C23EE-8D4D-4B48-9B70-318E0D57E841}"/>
              </a:ext>
            </a:extLst>
          </p:cNvPr>
          <p:cNvSpPr>
            <a:spLocks noGrp="1"/>
          </p:cNvSpPr>
          <p:nvPr>
            <p:ph idx="1"/>
          </p:nvPr>
        </p:nvSpPr>
        <p:spPr/>
        <p:txBody>
          <a:bodyPr/>
          <a:lstStyle/>
          <a:p>
            <a:r>
              <a:rPr lang="nl-BE" dirty="0"/>
              <a:t>Download .nupkg and open (it’s a ZIP file)</a:t>
            </a:r>
          </a:p>
          <a:p>
            <a:r>
              <a:rPr lang="nl-BE" dirty="0"/>
              <a:t>Reflecting on assemblies</a:t>
            </a:r>
          </a:p>
          <a:p>
            <a:pPr lvl="1"/>
            <a:r>
              <a:rPr lang="nl-BE" altLang="nl-BE" dirty="0">
                <a:solidFill>
                  <a:srgbClr val="9C5800"/>
                </a:solidFill>
                <a:latin typeface="Consolas" panose="020B0609020204030204" pitchFamily="49" charset="0"/>
              </a:rPr>
              <a:t>System.Reflection.Metadata</a:t>
            </a:r>
            <a:endParaRPr lang="nl-BE" dirty="0"/>
          </a:p>
          <a:p>
            <a:pPr lvl="1"/>
            <a:r>
              <a:rPr lang="nl-BE" sz="2000" dirty="0"/>
              <a:t>Access Portable Executable (PE) metadata in assembly without loading into process</a:t>
            </a:r>
          </a:p>
          <a:p>
            <a:r>
              <a:rPr lang="nl-BE" dirty="0"/>
              <a:t>Store relation between package id+version and namespace+type</a:t>
            </a:r>
          </a:p>
          <a:p>
            <a:pPr lvl="1"/>
            <a:r>
              <a:rPr lang="nl-BE" dirty="0"/>
              <a:t>Azure Search</a:t>
            </a:r>
          </a:p>
        </p:txBody>
      </p:sp>
      <p:sp>
        <p:nvSpPr>
          <p:cNvPr id="7" name="Rectangle 2">
            <a:extLst>
              <a:ext uri="{FF2B5EF4-FFF2-40B4-BE49-F238E27FC236}">
                <a16:creationId xmlns:a16="http://schemas.microsoft.com/office/drawing/2014/main" id="{4C5C74F1-6CD5-4F4D-9740-3584219D88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nl-BE" altLang="nl-BE"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35630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7444F1-9E1D-4EE5-837F-38C2F86ACE85}"/>
              </a:ext>
            </a:extLst>
          </p:cNvPr>
          <p:cNvSpPr>
            <a:spLocks noGrp="1"/>
          </p:cNvSpPr>
          <p:nvPr>
            <p:ph type="ctrTitle"/>
          </p:nvPr>
        </p:nvSpPr>
        <p:spPr>
          <a:xfrm>
            <a:off x="603504" y="770467"/>
            <a:ext cx="10782300" cy="3352800"/>
          </a:xfrm>
        </p:spPr>
        <p:txBody>
          <a:bodyPr/>
          <a:lstStyle/>
          <a:p>
            <a:r>
              <a:rPr lang="nl-BE" sz="8000" dirty="0"/>
              <a:t>Indexing packages</a:t>
            </a:r>
          </a:p>
        </p:txBody>
      </p:sp>
      <p:sp>
        <p:nvSpPr>
          <p:cNvPr id="5" name="Subtitle 4">
            <a:extLst>
              <a:ext uri="{FF2B5EF4-FFF2-40B4-BE49-F238E27FC236}">
                <a16:creationId xmlns:a16="http://schemas.microsoft.com/office/drawing/2014/main" id="{E49EFB44-9F6D-4DB8-9467-78210F872CB4}"/>
              </a:ext>
            </a:extLst>
          </p:cNvPr>
          <p:cNvSpPr>
            <a:spLocks noGrp="1"/>
          </p:cNvSpPr>
          <p:nvPr>
            <p:ph type="subTitle" idx="1"/>
          </p:nvPr>
        </p:nvSpPr>
        <p:spPr/>
        <p:txBody>
          <a:bodyPr/>
          <a:lstStyle/>
          <a:p>
            <a:r>
              <a:rPr lang="nl-BE" dirty="0"/>
              <a:t>demo</a:t>
            </a:r>
          </a:p>
        </p:txBody>
      </p:sp>
      <p:pic>
        <p:nvPicPr>
          <p:cNvPr id="6" name="Picture 5">
            <a:extLst>
              <a:ext uri="{FF2B5EF4-FFF2-40B4-BE49-F238E27FC236}">
                <a16:creationId xmlns:a16="http://schemas.microsoft.com/office/drawing/2014/main" id="{0211F381-3588-4DBD-8BE8-08D516790302}"/>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contrast="100000"/>
                    </a14:imgEffect>
                  </a14:imgLayer>
                </a14:imgProps>
              </a:ext>
            </a:extLst>
          </a:blip>
          <a:stretch>
            <a:fillRect/>
          </a:stretch>
        </p:blipFill>
        <p:spPr>
          <a:xfrm>
            <a:off x="91591" y="6530948"/>
            <a:ext cx="250824" cy="250824"/>
          </a:xfrm>
          <a:prstGeom prst="rect">
            <a:avLst/>
          </a:prstGeom>
          <a:noFill/>
        </p:spPr>
      </p:pic>
    </p:spTree>
    <p:extLst>
      <p:ext uri="{BB962C8B-B14F-4D97-AF65-F5344CB8AC3E}">
        <p14:creationId xmlns:p14="http://schemas.microsoft.com/office/powerpoint/2010/main" val="1330030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endParaRPr lang="nl-BE" dirty="0"/>
          </a:p>
        </p:txBody>
      </p:sp>
      <p:sp>
        <p:nvSpPr>
          <p:cNvPr id="3" name="Content Placeholder 2"/>
          <p:cNvSpPr>
            <a:spLocks noGrp="1"/>
          </p:cNvSpPr>
          <p:nvPr>
            <p:ph idx="1"/>
          </p:nvPr>
        </p:nvSpPr>
        <p:spPr>
          <a:xfrm>
            <a:off x="676656" y="2007704"/>
            <a:ext cx="10753725" cy="3770161"/>
          </a:xfrm>
        </p:spPr>
        <p:txBody>
          <a:bodyPr>
            <a:normAutofit/>
          </a:bodyPr>
          <a:lstStyle/>
          <a:p>
            <a:r>
              <a:rPr lang="nl-BE" b="1" dirty="0">
                <a:solidFill>
                  <a:srgbClr val="00B050"/>
                </a:solidFill>
              </a:rPr>
              <a:t>✓ </a:t>
            </a:r>
            <a:r>
              <a:rPr lang="nl-BE" dirty="0"/>
              <a:t>Watch the NuGet.org catalog for package changes</a:t>
            </a:r>
          </a:p>
          <a:p>
            <a:r>
              <a:rPr lang="nl-BE" b="1" dirty="0">
                <a:solidFill>
                  <a:srgbClr val="00B050"/>
                </a:solidFill>
              </a:rPr>
              <a:t>✓ </a:t>
            </a:r>
            <a:r>
              <a:rPr lang="nl-BE" dirty="0"/>
              <a:t>For every package change</a:t>
            </a:r>
          </a:p>
          <a:p>
            <a:pPr lvl="1"/>
            <a:r>
              <a:rPr lang="nl-BE" dirty="0"/>
              <a:t>Scan all assemblies</a:t>
            </a:r>
          </a:p>
          <a:p>
            <a:pPr lvl="1"/>
            <a:r>
              <a:rPr lang="nl-BE" dirty="0"/>
              <a:t>Store relation between package id+version and namespace+type</a:t>
            </a:r>
          </a:p>
          <a:p>
            <a:r>
              <a:rPr lang="nl-BE" dirty="0"/>
              <a:t>API compatible with all ReSharper and Rider versions</a:t>
            </a:r>
          </a:p>
        </p:txBody>
      </p:sp>
      <p:sp>
        <p:nvSpPr>
          <p:cNvPr id="4" name="Rectangle 3">
            <a:extLst>
              <a:ext uri="{FF2B5EF4-FFF2-40B4-BE49-F238E27FC236}">
                <a16:creationId xmlns:a16="http://schemas.microsoft.com/office/drawing/2014/main" id="{04DA46A7-33B2-4FFA-85F0-2639176A9CCA}"/>
              </a:ext>
            </a:extLst>
          </p:cNvPr>
          <p:cNvSpPr/>
          <p:nvPr/>
        </p:nvSpPr>
        <p:spPr>
          <a:xfrm>
            <a:off x="2743200" y="4976851"/>
            <a:ext cx="6705600" cy="901825"/>
          </a:xfrm>
          <a:prstGeom prst="rect">
            <a:avLst/>
          </a:prstGeom>
          <a:solidFill>
            <a:schemeClr val="bg2">
              <a:lumMod val="95000"/>
            </a:schemeClr>
          </a:solidFill>
          <a:ln>
            <a:solidFill>
              <a:schemeClr val="bg1">
                <a:lumMod val="85000"/>
              </a:schemeClr>
            </a:solidFill>
          </a:ln>
        </p:spPr>
        <p:style>
          <a:lnRef idx="2">
            <a:schemeClr val="accent5"/>
          </a:lnRef>
          <a:fillRef idx="1">
            <a:schemeClr val="lt1"/>
          </a:fillRef>
          <a:effectRef idx="0">
            <a:schemeClr val="accent5"/>
          </a:effectRef>
          <a:fontRef idx="minor">
            <a:schemeClr val="dk1"/>
          </a:fontRef>
        </p:style>
        <p:txBody>
          <a:bodyPr>
            <a:noAutofit/>
          </a:bodyPr>
          <a:lstStyle/>
          <a:p>
            <a:pPr algn="ctr"/>
            <a:r>
              <a:rPr lang="nl-BE" sz="2400" b="1" dirty="0">
                <a:latin typeface="Segoe UI" panose="020B0502040204020203" pitchFamily="34" charset="0"/>
                <a:ea typeface="Segoe UI Black" panose="020B0A02040204020203" pitchFamily="34" charset="0"/>
                <a:cs typeface="Segoe UI" panose="020B0502040204020203" pitchFamily="34" charset="0"/>
              </a:rPr>
              <a:t>Blog post with full story and implementation</a:t>
            </a:r>
            <a:br>
              <a:rPr lang="nl-BE" sz="2400" b="1" dirty="0">
                <a:latin typeface="Segoe UI Light" panose="020B0502040204020203" pitchFamily="34" charset="0"/>
                <a:cs typeface="Segoe UI Light" panose="020B0502040204020203" pitchFamily="34" charset="0"/>
              </a:rPr>
            </a:br>
            <a:r>
              <a:rPr lang="nl-BE" sz="2400" b="1" dirty="0">
                <a:latin typeface="Segoe UI" panose="020B0502040204020203" pitchFamily="34" charset="0"/>
                <a:cs typeface="Segoe UI" panose="020B0502040204020203" pitchFamily="34" charset="0"/>
                <a:hlinkClick r:id="rId3"/>
              </a:rPr>
              <a:t>https://bit.ly/2lzba32</a:t>
            </a:r>
            <a:r>
              <a:rPr lang="nl-BE" sz="2400" b="1" dirty="0">
                <a:latin typeface="Segoe UI" panose="020B0502040204020203" pitchFamily="34" charset="0"/>
                <a:cs typeface="Segoe UI" panose="020B0502040204020203" pitchFamily="34" charset="0"/>
              </a:rPr>
              <a:t> </a:t>
            </a:r>
          </a:p>
        </p:txBody>
      </p:sp>
      <p:sp>
        <p:nvSpPr>
          <p:cNvPr id="5" name="Rectangle 4">
            <a:extLst>
              <a:ext uri="{FF2B5EF4-FFF2-40B4-BE49-F238E27FC236}">
                <a16:creationId xmlns:a16="http://schemas.microsoft.com/office/drawing/2014/main" id="{4F149DBC-0D83-4A11-AD09-63572D5B8BF8}"/>
              </a:ext>
            </a:extLst>
          </p:cNvPr>
          <p:cNvSpPr/>
          <p:nvPr/>
        </p:nvSpPr>
        <p:spPr>
          <a:xfrm>
            <a:off x="2236490" y="5362366"/>
            <a:ext cx="1013419" cy="830997"/>
          </a:xfrm>
          <a:prstGeom prst="rect">
            <a:avLst/>
          </a:prstGeom>
        </p:spPr>
        <p:txBody>
          <a:bodyPr wrap="none">
            <a:spAutoFit/>
          </a:bodyPr>
          <a:lstStyle/>
          <a:p>
            <a:r>
              <a:rPr lang="nl-BE" sz="4800" b="1" dirty="0">
                <a:solidFill>
                  <a:schemeClr val="accent2"/>
                </a:solidFill>
                <a:latin typeface="Source Sans Pro" panose="020B0503030403020204" pitchFamily="34" charset="0"/>
              </a:rPr>
              <a:t>👀</a:t>
            </a:r>
            <a:endParaRPr lang="nl-BE" sz="4800" b="1" dirty="0">
              <a:solidFill>
                <a:schemeClr val="accent2"/>
              </a:solidFill>
            </a:endParaRPr>
          </a:p>
        </p:txBody>
      </p:sp>
    </p:spTree>
    <p:extLst>
      <p:ext uri="{BB962C8B-B14F-4D97-AF65-F5344CB8AC3E}">
        <p14:creationId xmlns:p14="http://schemas.microsoft.com/office/powerpoint/2010/main" val="1584635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7444F1-9E1D-4EE5-837F-38C2F86ACE85}"/>
              </a:ext>
            </a:extLst>
          </p:cNvPr>
          <p:cNvSpPr>
            <a:spLocks noGrp="1"/>
          </p:cNvSpPr>
          <p:nvPr>
            <p:ph type="ctrTitle"/>
          </p:nvPr>
        </p:nvSpPr>
        <p:spPr>
          <a:xfrm>
            <a:off x="603504" y="770467"/>
            <a:ext cx="10782300" cy="3352800"/>
          </a:xfrm>
        </p:spPr>
        <p:txBody>
          <a:bodyPr/>
          <a:lstStyle/>
          <a:p>
            <a:r>
              <a:rPr lang="nl-BE" sz="8000" dirty="0"/>
              <a:t>Making search work </a:t>
            </a:r>
            <a:r>
              <a:rPr lang="nl-BE" sz="7200" dirty="0"/>
              <a:t>with ReSharper and Rider</a:t>
            </a:r>
            <a:endParaRPr lang="nl-BE" sz="8000" dirty="0"/>
          </a:p>
        </p:txBody>
      </p:sp>
      <p:sp>
        <p:nvSpPr>
          <p:cNvPr id="5" name="Subtitle 4">
            <a:extLst>
              <a:ext uri="{FF2B5EF4-FFF2-40B4-BE49-F238E27FC236}">
                <a16:creationId xmlns:a16="http://schemas.microsoft.com/office/drawing/2014/main" id="{E49EFB44-9F6D-4DB8-9467-78210F872CB4}"/>
              </a:ext>
            </a:extLst>
          </p:cNvPr>
          <p:cNvSpPr>
            <a:spLocks noGrp="1"/>
          </p:cNvSpPr>
          <p:nvPr>
            <p:ph type="subTitle" idx="1"/>
          </p:nvPr>
        </p:nvSpPr>
        <p:spPr/>
        <p:txBody>
          <a:bodyPr/>
          <a:lstStyle/>
          <a:p>
            <a:r>
              <a:rPr lang="nl-BE" dirty="0"/>
              <a:t>demo</a:t>
            </a:r>
          </a:p>
        </p:txBody>
      </p:sp>
      <p:pic>
        <p:nvPicPr>
          <p:cNvPr id="6" name="Picture 5">
            <a:extLst>
              <a:ext uri="{FF2B5EF4-FFF2-40B4-BE49-F238E27FC236}">
                <a16:creationId xmlns:a16="http://schemas.microsoft.com/office/drawing/2014/main" id="{0211F381-3588-4DBD-8BE8-08D516790302}"/>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100000" contrast="100000"/>
                    </a14:imgEffect>
                  </a14:imgLayer>
                </a14:imgProps>
              </a:ext>
            </a:extLst>
          </a:blip>
          <a:stretch>
            <a:fillRect/>
          </a:stretch>
        </p:blipFill>
        <p:spPr>
          <a:xfrm>
            <a:off x="91591" y="6530948"/>
            <a:ext cx="250824" cy="250824"/>
          </a:xfrm>
          <a:prstGeom prst="rect">
            <a:avLst/>
          </a:prstGeom>
          <a:noFill/>
        </p:spPr>
      </p:pic>
    </p:spTree>
    <p:extLst>
      <p:ext uri="{BB962C8B-B14F-4D97-AF65-F5344CB8AC3E}">
        <p14:creationId xmlns:p14="http://schemas.microsoft.com/office/powerpoint/2010/main" val="2493290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2179058"/>
          </a:xfrm>
        </p:spPr>
        <p:txBody>
          <a:bodyPr/>
          <a:lstStyle/>
          <a:p>
            <a:br>
              <a:rPr lang="en-US" sz="7200" dirty="0">
                <a:effectLst>
                  <a:outerShdw blurRad="38100" dist="38100" dir="2700000" algn="tl">
                    <a:srgbClr val="000000">
                      <a:alpha val="43137"/>
                    </a:srgbClr>
                  </a:outerShdw>
                </a:effectLst>
              </a:rPr>
            </a:br>
            <a:r>
              <a:rPr lang="en-US" sz="7200" dirty="0">
                <a:effectLst>
                  <a:outerShdw blurRad="38100" dist="38100" dir="2700000" algn="tl">
                    <a:srgbClr val="000000">
                      <a:alpha val="43137"/>
                    </a:srgbClr>
                  </a:outerShdw>
                </a:effectLst>
              </a:rPr>
              <a:t>Learnings</a:t>
            </a:r>
            <a:endParaRPr lang="en-US" dirty="0"/>
          </a:p>
        </p:txBody>
      </p:sp>
      <p:grpSp>
        <p:nvGrpSpPr>
          <p:cNvPr id="3" name="Group 2">
            <a:extLst>
              <a:ext uri="{FF2B5EF4-FFF2-40B4-BE49-F238E27FC236}">
                <a16:creationId xmlns:a16="http://schemas.microsoft.com/office/drawing/2014/main" id="{C0EBC770-16FF-4A66-A0C5-377E67FDEF64}"/>
              </a:ext>
            </a:extLst>
          </p:cNvPr>
          <p:cNvGrpSpPr/>
          <p:nvPr/>
        </p:nvGrpSpPr>
        <p:grpSpPr>
          <a:xfrm>
            <a:off x="5868423" y="3739892"/>
            <a:ext cx="5957349" cy="2865180"/>
            <a:chOff x="679000" y="1550184"/>
            <a:chExt cx="10553806" cy="5075842"/>
          </a:xfrm>
        </p:grpSpPr>
        <p:grpSp>
          <p:nvGrpSpPr>
            <p:cNvPr id="4" name="Group 3">
              <a:extLst>
                <a:ext uri="{FF2B5EF4-FFF2-40B4-BE49-F238E27FC236}">
                  <a16:creationId xmlns:a16="http://schemas.microsoft.com/office/drawing/2014/main" id="{CB745194-AAE9-4A4A-BD46-3340D24DD841}"/>
                </a:ext>
              </a:extLst>
            </p:cNvPr>
            <p:cNvGrpSpPr/>
            <p:nvPr/>
          </p:nvGrpSpPr>
          <p:grpSpPr>
            <a:xfrm>
              <a:off x="679000" y="4094044"/>
              <a:ext cx="1812373" cy="1252460"/>
              <a:chOff x="609453" y="4877595"/>
              <a:chExt cx="1812373" cy="1252460"/>
            </a:xfrm>
          </p:grpSpPr>
          <p:pic>
            <p:nvPicPr>
              <p:cNvPr id="49" name="Picture 48">
                <a:extLst>
                  <a:ext uri="{FF2B5EF4-FFF2-40B4-BE49-F238E27FC236}">
                    <a16:creationId xmlns:a16="http://schemas.microsoft.com/office/drawing/2014/main" id="{FABE30C3-9F8E-4B23-BBD8-75A8D0F51B46}"/>
                  </a:ext>
                </a:extLst>
              </p:cNvPr>
              <p:cNvPicPr>
                <a:picLocks noChangeAspect="1"/>
              </p:cNvPicPr>
              <p:nvPr/>
            </p:nvPicPr>
            <p:blipFill>
              <a:blip r:embed="rId3">
                <a:biLevel thresh="25000"/>
              </a:blip>
              <a:stretch>
                <a:fillRect/>
              </a:stretch>
            </p:blipFill>
            <p:spPr>
              <a:xfrm>
                <a:off x="1125495" y="4877595"/>
                <a:ext cx="780290" cy="780290"/>
              </a:xfrm>
              <a:prstGeom prst="rect">
                <a:avLst/>
              </a:prstGeom>
            </p:spPr>
          </p:pic>
          <p:sp>
            <p:nvSpPr>
              <p:cNvPr id="50" name="TextBox 49">
                <a:extLst>
                  <a:ext uri="{FF2B5EF4-FFF2-40B4-BE49-F238E27FC236}">
                    <a16:creationId xmlns:a16="http://schemas.microsoft.com/office/drawing/2014/main" id="{0DF1686E-9555-4BE5-99E3-54FBFF65C6E8}"/>
                  </a:ext>
                </a:extLst>
              </p:cNvPr>
              <p:cNvSpPr txBox="1"/>
              <p:nvPr/>
            </p:nvSpPr>
            <p:spPr>
              <a:xfrm>
                <a:off x="609453" y="5748383"/>
                <a:ext cx="1812373" cy="381672"/>
              </a:xfrm>
              <a:prstGeom prst="rect">
                <a:avLst/>
              </a:prstGeom>
              <a:noFill/>
            </p:spPr>
            <p:txBody>
              <a:bodyPr wrap="none" rtlCol="0">
                <a:spAutoFit/>
              </a:bodyPr>
              <a:lstStyle/>
              <a:p>
                <a:pPr algn="ctr"/>
                <a:r>
                  <a:rPr lang="nl-BE" sz="800" dirty="0"/>
                  <a:t>NuGet.org catalog</a:t>
                </a:r>
              </a:p>
            </p:txBody>
          </p:sp>
        </p:grpSp>
        <p:grpSp>
          <p:nvGrpSpPr>
            <p:cNvPr id="5" name="Group 4">
              <a:extLst>
                <a:ext uri="{FF2B5EF4-FFF2-40B4-BE49-F238E27FC236}">
                  <a16:creationId xmlns:a16="http://schemas.microsoft.com/office/drawing/2014/main" id="{E02F90A4-9511-4FAE-BF7B-42813F2CA277}"/>
                </a:ext>
              </a:extLst>
            </p:cNvPr>
            <p:cNvGrpSpPr/>
            <p:nvPr/>
          </p:nvGrpSpPr>
          <p:grpSpPr>
            <a:xfrm>
              <a:off x="2601429" y="4094044"/>
              <a:ext cx="1488633" cy="1252460"/>
              <a:chOff x="2407011" y="4877595"/>
              <a:chExt cx="1488633" cy="1252460"/>
            </a:xfrm>
          </p:grpSpPr>
          <p:pic>
            <p:nvPicPr>
              <p:cNvPr id="47" name="Picture 46">
                <a:extLst>
                  <a:ext uri="{FF2B5EF4-FFF2-40B4-BE49-F238E27FC236}">
                    <a16:creationId xmlns:a16="http://schemas.microsoft.com/office/drawing/2014/main" id="{D4C27894-A34A-4AEB-B700-D8D694009D4D}"/>
                  </a:ext>
                </a:extLst>
              </p:cNvPr>
              <p:cNvPicPr>
                <a:picLocks noChangeAspect="1"/>
              </p:cNvPicPr>
              <p:nvPr/>
            </p:nvPicPr>
            <p:blipFill>
              <a:blip r:embed="rId4">
                <a:biLevel thresh="25000"/>
              </a:blip>
              <a:stretch>
                <a:fillRect/>
              </a:stretch>
            </p:blipFill>
            <p:spPr>
              <a:xfrm>
                <a:off x="2761179" y="4877595"/>
                <a:ext cx="780290" cy="780290"/>
              </a:xfrm>
              <a:prstGeom prst="rect">
                <a:avLst/>
              </a:prstGeom>
            </p:spPr>
          </p:pic>
          <p:sp>
            <p:nvSpPr>
              <p:cNvPr id="48" name="TextBox 47">
                <a:extLst>
                  <a:ext uri="{FF2B5EF4-FFF2-40B4-BE49-F238E27FC236}">
                    <a16:creationId xmlns:a16="http://schemas.microsoft.com/office/drawing/2014/main" id="{570E9BE3-EEBF-44D4-A034-E5E544F0EC56}"/>
                  </a:ext>
                </a:extLst>
              </p:cNvPr>
              <p:cNvSpPr txBox="1"/>
              <p:nvPr/>
            </p:nvSpPr>
            <p:spPr>
              <a:xfrm>
                <a:off x="2407011" y="5748383"/>
                <a:ext cx="1488633" cy="381672"/>
              </a:xfrm>
              <a:prstGeom prst="rect">
                <a:avLst/>
              </a:prstGeom>
              <a:noFill/>
            </p:spPr>
            <p:txBody>
              <a:bodyPr wrap="none" rtlCol="0">
                <a:spAutoFit/>
              </a:bodyPr>
              <a:lstStyle/>
              <a:p>
                <a:pPr algn="ctr"/>
                <a:r>
                  <a:rPr lang="nl-BE" sz="800" dirty="0"/>
                  <a:t>Watch catalog</a:t>
                </a:r>
              </a:p>
            </p:txBody>
          </p:sp>
        </p:grpSp>
        <p:grpSp>
          <p:nvGrpSpPr>
            <p:cNvPr id="6" name="Group 5">
              <a:extLst>
                <a:ext uri="{FF2B5EF4-FFF2-40B4-BE49-F238E27FC236}">
                  <a16:creationId xmlns:a16="http://schemas.microsoft.com/office/drawing/2014/main" id="{58E42974-E296-4072-987E-8DA5579EBA81}"/>
                </a:ext>
              </a:extLst>
            </p:cNvPr>
            <p:cNvGrpSpPr/>
            <p:nvPr/>
          </p:nvGrpSpPr>
          <p:grpSpPr>
            <a:xfrm>
              <a:off x="4031457" y="2838536"/>
              <a:ext cx="1622105" cy="1191543"/>
              <a:chOff x="4149856" y="4942455"/>
              <a:chExt cx="1622105" cy="1191543"/>
            </a:xfrm>
          </p:grpSpPr>
          <p:pic>
            <p:nvPicPr>
              <p:cNvPr id="45" name="Picture 44">
                <a:extLst>
                  <a:ext uri="{FF2B5EF4-FFF2-40B4-BE49-F238E27FC236}">
                    <a16:creationId xmlns:a16="http://schemas.microsoft.com/office/drawing/2014/main" id="{722E64ED-E6E2-459F-BD6E-F6D55E8C761C}"/>
                  </a:ext>
                </a:extLst>
              </p:cNvPr>
              <p:cNvPicPr>
                <a:picLocks noChangeAspect="1"/>
              </p:cNvPicPr>
              <p:nvPr/>
            </p:nvPicPr>
            <p:blipFill>
              <a:blip r:embed="rId5">
                <a:biLevel thresh="25000"/>
              </a:blip>
              <a:stretch>
                <a:fillRect/>
              </a:stretch>
            </p:blipFill>
            <p:spPr>
              <a:xfrm>
                <a:off x="4635623" y="4942455"/>
                <a:ext cx="650570" cy="650570"/>
              </a:xfrm>
              <a:prstGeom prst="rect">
                <a:avLst/>
              </a:prstGeom>
            </p:spPr>
          </p:pic>
          <p:sp>
            <p:nvSpPr>
              <p:cNvPr id="46" name="TextBox 45">
                <a:extLst>
                  <a:ext uri="{FF2B5EF4-FFF2-40B4-BE49-F238E27FC236}">
                    <a16:creationId xmlns:a16="http://schemas.microsoft.com/office/drawing/2014/main" id="{D7999EF2-64B9-469D-B0D8-80EDDB71288F}"/>
                  </a:ext>
                </a:extLst>
              </p:cNvPr>
              <p:cNvSpPr txBox="1"/>
              <p:nvPr/>
            </p:nvSpPr>
            <p:spPr>
              <a:xfrm>
                <a:off x="4149856" y="5752326"/>
                <a:ext cx="1622105" cy="381672"/>
              </a:xfrm>
              <a:prstGeom prst="rect">
                <a:avLst/>
              </a:prstGeom>
              <a:noFill/>
            </p:spPr>
            <p:txBody>
              <a:bodyPr wrap="none" rtlCol="0">
                <a:spAutoFit/>
              </a:bodyPr>
              <a:lstStyle/>
              <a:p>
                <a:pPr algn="ctr"/>
                <a:r>
                  <a:rPr lang="nl-BE" sz="800" dirty="0"/>
                  <a:t>Index command</a:t>
                </a:r>
              </a:p>
            </p:txBody>
          </p:sp>
        </p:grpSp>
        <p:grpSp>
          <p:nvGrpSpPr>
            <p:cNvPr id="7" name="Group 6">
              <a:extLst>
                <a:ext uri="{FF2B5EF4-FFF2-40B4-BE49-F238E27FC236}">
                  <a16:creationId xmlns:a16="http://schemas.microsoft.com/office/drawing/2014/main" id="{192853A7-8F7C-4CCE-AAF6-448C348D5980}"/>
                </a:ext>
              </a:extLst>
            </p:cNvPr>
            <p:cNvGrpSpPr/>
            <p:nvPr/>
          </p:nvGrpSpPr>
          <p:grpSpPr>
            <a:xfrm>
              <a:off x="9565263" y="1550184"/>
              <a:ext cx="1392081" cy="1293943"/>
              <a:chOff x="6123566" y="4836112"/>
              <a:chExt cx="1392081" cy="1293943"/>
            </a:xfrm>
          </p:grpSpPr>
          <p:grpSp>
            <p:nvGrpSpPr>
              <p:cNvPr id="41" name="Group 40">
                <a:extLst>
                  <a:ext uri="{FF2B5EF4-FFF2-40B4-BE49-F238E27FC236}">
                    <a16:creationId xmlns:a16="http://schemas.microsoft.com/office/drawing/2014/main" id="{AF1EAE31-CA93-4D41-89BD-ACA088647C09}"/>
                  </a:ext>
                </a:extLst>
              </p:cNvPr>
              <p:cNvGrpSpPr/>
              <p:nvPr/>
            </p:nvGrpSpPr>
            <p:grpSpPr>
              <a:xfrm>
                <a:off x="6508380" y="4836112"/>
                <a:ext cx="794856" cy="863254"/>
                <a:chOff x="6663560" y="5025491"/>
                <a:chExt cx="656905" cy="713433"/>
              </a:xfrm>
            </p:grpSpPr>
            <p:pic>
              <p:nvPicPr>
                <p:cNvPr id="43" name="Picture 42">
                  <a:extLst>
                    <a:ext uri="{FF2B5EF4-FFF2-40B4-BE49-F238E27FC236}">
                      <a16:creationId xmlns:a16="http://schemas.microsoft.com/office/drawing/2014/main" id="{632F4385-635B-4787-BB2C-8C4E4724B9B2}"/>
                    </a:ext>
                  </a:extLst>
                </p:cNvPr>
                <p:cNvPicPr>
                  <a:picLocks noChangeAspect="1"/>
                </p:cNvPicPr>
                <p:nvPr/>
              </p:nvPicPr>
              <p:blipFill>
                <a:blip r:embed="rId6">
                  <a:biLevel thresh="25000"/>
                </a:blip>
                <a:stretch>
                  <a:fillRect/>
                </a:stretch>
              </p:blipFill>
              <p:spPr>
                <a:xfrm>
                  <a:off x="6663560" y="5025491"/>
                  <a:ext cx="484499" cy="484499"/>
                </a:xfrm>
                <a:prstGeom prst="rect">
                  <a:avLst/>
                </a:prstGeom>
              </p:spPr>
            </p:pic>
            <p:pic>
              <p:nvPicPr>
                <p:cNvPr id="44" name="Picture 43">
                  <a:extLst>
                    <a:ext uri="{FF2B5EF4-FFF2-40B4-BE49-F238E27FC236}">
                      <a16:creationId xmlns:a16="http://schemas.microsoft.com/office/drawing/2014/main" id="{0DBC0EAA-F49C-427F-8921-BA077E15287D}"/>
                    </a:ext>
                  </a:extLst>
                </p:cNvPr>
                <p:cNvPicPr>
                  <a:picLocks noChangeAspect="1"/>
                </p:cNvPicPr>
                <p:nvPr/>
              </p:nvPicPr>
              <p:blipFill>
                <a:blip r:embed="rId4">
                  <a:biLevel thresh="25000"/>
                </a:blip>
                <a:stretch>
                  <a:fillRect/>
                </a:stretch>
              </p:blipFill>
              <p:spPr>
                <a:xfrm>
                  <a:off x="6989545" y="5408004"/>
                  <a:ext cx="330920" cy="330920"/>
                </a:xfrm>
                <a:prstGeom prst="rect">
                  <a:avLst/>
                </a:prstGeom>
              </p:spPr>
            </p:pic>
          </p:grpSp>
          <p:sp>
            <p:nvSpPr>
              <p:cNvPr id="42" name="TextBox 41">
                <a:extLst>
                  <a:ext uri="{FF2B5EF4-FFF2-40B4-BE49-F238E27FC236}">
                    <a16:creationId xmlns:a16="http://schemas.microsoft.com/office/drawing/2014/main" id="{4C916801-F170-451D-8B9B-7E3842083A2C}"/>
                  </a:ext>
                </a:extLst>
              </p:cNvPr>
              <p:cNvSpPr txBox="1"/>
              <p:nvPr/>
            </p:nvSpPr>
            <p:spPr>
              <a:xfrm>
                <a:off x="6123566" y="5748383"/>
                <a:ext cx="1392081" cy="381672"/>
              </a:xfrm>
              <a:prstGeom prst="rect">
                <a:avLst/>
              </a:prstGeom>
              <a:noFill/>
            </p:spPr>
            <p:txBody>
              <a:bodyPr wrap="none" rtlCol="0">
                <a:spAutoFit/>
              </a:bodyPr>
              <a:lstStyle/>
              <a:p>
                <a:pPr algn="ctr"/>
                <a:r>
                  <a:rPr lang="nl-BE" sz="800" dirty="0"/>
                  <a:t>Find type API</a:t>
                </a:r>
              </a:p>
            </p:txBody>
          </p:sp>
        </p:grpSp>
        <p:grpSp>
          <p:nvGrpSpPr>
            <p:cNvPr id="8" name="Group 7">
              <a:extLst>
                <a:ext uri="{FF2B5EF4-FFF2-40B4-BE49-F238E27FC236}">
                  <a16:creationId xmlns:a16="http://schemas.microsoft.com/office/drawing/2014/main" id="{50108FE5-276A-4BD6-B462-FC1B30686D73}"/>
                </a:ext>
              </a:extLst>
            </p:cNvPr>
            <p:cNvGrpSpPr/>
            <p:nvPr/>
          </p:nvGrpSpPr>
          <p:grpSpPr>
            <a:xfrm>
              <a:off x="9289803" y="2940498"/>
              <a:ext cx="1943003" cy="1293943"/>
              <a:chOff x="5848106" y="4836112"/>
              <a:chExt cx="1943003" cy="1293943"/>
            </a:xfrm>
          </p:grpSpPr>
          <p:grpSp>
            <p:nvGrpSpPr>
              <p:cNvPr id="37" name="Group 36">
                <a:extLst>
                  <a:ext uri="{FF2B5EF4-FFF2-40B4-BE49-F238E27FC236}">
                    <a16:creationId xmlns:a16="http://schemas.microsoft.com/office/drawing/2014/main" id="{97368F7A-3535-49C7-8187-27DF4E153319}"/>
                  </a:ext>
                </a:extLst>
              </p:cNvPr>
              <p:cNvGrpSpPr/>
              <p:nvPr/>
            </p:nvGrpSpPr>
            <p:grpSpPr>
              <a:xfrm>
                <a:off x="6508380" y="4836112"/>
                <a:ext cx="794856" cy="863254"/>
                <a:chOff x="6663560" y="5025491"/>
                <a:chExt cx="656905" cy="713433"/>
              </a:xfrm>
            </p:grpSpPr>
            <p:pic>
              <p:nvPicPr>
                <p:cNvPr id="39" name="Picture 38">
                  <a:extLst>
                    <a:ext uri="{FF2B5EF4-FFF2-40B4-BE49-F238E27FC236}">
                      <a16:creationId xmlns:a16="http://schemas.microsoft.com/office/drawing/2014/main" id="{4B0905A9-19E0-4607-8F09-3068C7B851C5}"/>
                    </a:ext>
                  </a:extLst>
                </p:cNvPr>
                <p:cNvPicPr>
                  <a:picLocks noChangeAspect="1"/>
                </p:cNvPicPr>
                <p:nvPr/>
              </p:nvPicPr>
              <p:blipFill>
                <a:blip r:embed="rId6">
                  <a:biLevel thresh="25000"/>
                </a:blip>
                <a:stretch>
                  <a:fillRect/>
                </a:stretch>
              </p:blipFill>
              <p:spPr>
                <a:xfrm>
                  <a:off x="6663560" y="5025491"/>
                  <a:ext cx="484499" cy="484499"/>
                </a:xfrm>
                <a:prstGeom prst="rect">
                  <a:avLst/>
                </a:prstGeom>
              </p:spPr>
            </p:pic>
            <p:pic>
              <p:nvPicPr>
                <p:cNvPr id="40" name="Picture 39">
                  <a:extLst>
                    <a:ext uri="{FF2B5EF4-FFF2-40B4-BE49-F238E27FC236}">
                      <a16:creationId xmlns:a16="http://schemas.microsoft.com/office/drawing/2014/main" id="{57C054A3-EF58-43D1-9678-962F474DFB5F}"/>
                    </a:ext>
                  </a:extLst>
                </p:cNvPr>
                <p:cNvPicPr>
                  <a:picLocks noChangeAspect="1"/>
                </p:cNvPicPr>
                <p:nvPr/>
              </p:nvPicPr>
              <p:blipFill>
                <a:blip r:embed="rId4">
                  <a:biLevel thresh="25000"/>
                </a:blip>
                <a:stretch>
                  <a:fillRect/>
                </a:stretch>
              </p:blipFill>
              <p:spPr>
                <a:xfrm>
                  <a:off x="6989545" y="5408004"/>
                  <a:ext cx="330920" cy="330920"/>
                </a:xfrm>
                <a:prstGeom prst="rect">
                  <a:avLst/>
                </a:prstGeom>
              </p:spPr>
            </p:pic>
          </p:grpSp>
          <p:sp>
            <p:nvSpPr>
              <p:cNvPr id="38" name="TextBox 37">
                <a:extLst>
                  <a:ext uri="{FF2B5EF4-FFF2-40B4-BE49-F238E27FC236}">
                    <a16:creationId xmlns:a16="http://schemas.microsoft.com/office/drawing/2014/main" id="{4E13966B-B3DC-4BA2-AC78-3C6CF588A6AA}"/>
                  </a:ext>
                </a:extLst>
              </p:cNvPr>
              <p:cNvSpPr txBox="1"/>
              <p:nvPr/>
            </p:nvSpPr>
            <p:spPr>
              <a:xfrm>
                <a:off x="5848106" y="5748383"/>
                <a:ext cx="1943003" cy="381672"/>
              </a:xfrm>
              <a:prstGeom prst="rect">
                <a:avLst/>
              </a:prstGeom>
              <a:noFill/>
            </p:spPr>
            <p:txBody>
              <a:bodyPr wrap="none" rtlCol="0">
                <a:spAutoFit/>
              </a:bodyPr>
              <a:lstStyle/>
              <a:p>
                <a:pPr algn="ctr"/>
                <a:r>
                  <a:rPr lang="nl-BE" sz="800" dirty="0"/>
                  <a:t>Find namespace API</a:t>
                </a:r>
              </a:p>
            </p:txBody>
          </p:sp>
        </p:grpSp>
        <p:grpSp>
          <p:nvGrpSpPr>
            <p:cNvPr id="9" name="Group 8">
              <a:extLst>
                <a:ext uri="{FF2B5EF4-FFF2-40B4-BE49-F238E27FC236}">
                  <a16:creationId xmlns:a16="http://schemas.microsoft.com/office/drawing/2014/main" id="{C5FB69AD-CABB-42BB-AB17-4790EE51FF3B}"/>
                </a:ext>
              </a:extLst>
            </p:cNvPr>
            <p:cNvGrpSpPr/>
            <p:nvPr/>
          </p:nvGrpSpPr>
          <p:grpSpPr>
            <a:xfrm>
              <a:off x="7542412" y="2180950"/>
              <a:ext cx="1343804" cy="1252460"/>
              <a:chOff x="5761857" y="4877595"/>
              <a:chExt cx="1343804" cy="1252460"/>
            </a:xfrm>
          </p:grpSpPr>
          <p:pic>
            <p:nvPicPr>
              <p:cNvPr id="35" name="Picture 34">
                <a:extLst>
                  <a:ext uri="{FF2B5EF4-FFF2-40B4-BE49-F238E27FC236}">
                    <a16:creationId xmlns:a16="http://schemas.microsoft.com/office/drawing/2014/main" id="{A1F77045-09BD-4DAD-86F7-742CCC8043E0}"/>
                  </a:ext>
                </a:extLst>
              </p:cNvPr>
              <p:cNvPicPr>
                <a:picLocks noChangeAspect="1"/>
              </p:cNvPicPr>
              <p:nvPr/>
            </p:nvPicPr>
            <p:blipFill>
              <a:blip r:embed="rId7">
                <a:biLevel thresh="25000"/>
              </a:blip>
              <a:stretch>
                <a:fillRect/>
              </a:stretch>
            </p:blipFill>
            <p:spPr>
              <a:xfrm>
                <a:off x="6043611" y="4877595"/>
                <a:ext cx="780290" cy="780290"/>
              </a:xfrm>
              <a:prstGeom prst="rect">
                <a:avLst/>
              </a:prstGeom>
            </p:spPr>
          </p:pic>
          <p:sp>
            <p:nvSpPr>
              <p:cNvPr id="36" name="TextBox 35">
                <a:extLst>
                  <a:ext uri="{FF2B5EF4-FFF2-40B4-BE49-F238E27FC236}">
                    <a16:creationId xmlns:a16="http://schemas.microsoft.com/office/drawing/2014/main" id="{9024B4BE-D37B-4956-84D9-749A0E8B29DF}"/>
                  </a:ext>
                </a:extLst>
              </p:cNvPr>
              <p:cNvSpPr txBox="1"/>
              <p:nvPr/>
            </p:nvSpPr>
            <p:spPr>
              <a:xfrm>
                <a:off x="5761857" y="5748383"/>
                <a:ext cx="1343804" cy="381672"/>
              </a:xfrm>
              <a:prstGeom prst="rect">
                <a:avLst/>
              </a:prstGeom>
              <a:noFill/>
            </p:spPr>
            <p:txBody>
              <a:bodyPr wrap="none" rtlCol="0">
                <a:spAutoFit/>
              </a:bodyPr>
              <a:lstStyle/>
              <a:p>
                <a:pPr algn="ctr"/>
                <a:r>
                  <a:rPr lang="nl-BE" sz="800" dirty="0"/>
                  <a:t>Search index</a:t>
                </a:r>
              </a:p>
            </p:txBody>
          </p:sp>
        </p:grpSp>
        <p:grpSp>
          <p:nvGrpSpPr>
            <p:cNvPr id="10" name="Group 9">
              <a:extLst>
                <a:ext uri="{FF2B5EF4-FFF2-40B4-BE49-F238E27FC236}">
                  <a16:creationId xmlns:a16="http://schemas.microsoft.com/office/drawing/2014/main" id="{D4A3EBF4-2D46-41DE-9B8F-61B5EB804625}"/>
                </a:ext>
              </a:extLst>
            </p:cNvPr>
            <p:cNvGrpSpPr/>
            <p:nvPr/>
          </p:nvGrpSpPr>
          <p:grpSpPr>
            <a:xfrm>
              <a:off x="5761136" y="2777617"/>
              <a:ext cx="1485792" cy="1252460"/>
              <a:chOff x="2408435" y="4877595"/>
              <a:chExt cx="1485792" cy="1252460"/>
            </a:xfrm>
          </p:grpSpPr>
          <p:pic>
            <p:nvPicPr>
              <p:cNvPr id="33" name="Picture 32">
                <a:extLst>
                  <a:ext uri="{FF2B5EF4-FFF2-40B4-BE49-F238E27FC236}">
                    <a16:creationId xmlns:a16="http://schemas.microsoft.com/office/drawing/2014/main" id="{87DA7D0D-0143-406A-AB32-EC0EA39C6EC1}"/>
                  </a:ext>
                </a:extLst>
              </p:cNvPr>
              <p:cNvPicPr>
                <a:picLocks noChangeAspect="1"/>
              </p:cNvPicPr>
              <p:nvPr/>
            </p:nvPicPr>
            <p:blipFill>
              <a:blip r:embed="rId4">
                <a:biLevel thresh="25000"/>
              </a:blip>
              <a:stretch>
                <a:fillRect/>
              </a:stretch>
            </p:blipFill>
            <p:spPr>
              <a:xfrm>
                <a:off x="2761179" y="4877595"/>
                <a:ext cx="780290" cy="780290"/>
              </a:xfrm>
              <a:prstGeom prst="rect">
                <a:avLst/>
              </a:prstGeom>
            </p:spPr>
          </p:pic>
          <p:sp>
            <p:nvSpPr>
              <p:cNvPr id="34" name="TextBox 33">
                <a:extLst>
                  <a:ext uri="{FF2B5EF4-FFF2-40B4-BE49-F238E27FC236}">
                    <a16:creationId xmlns:a16="http://schemas.microsoft.com/office/drawing/2014/main" id="{9B6B4E56-CC37-4685-89D0-374AA9B7CCB8}"/>
                  </a:ext>
                </a:extLst>
              </p:cNvPr>
              <p:cNvSpPr txBox="1"/>
              <p:nvPr/>
            </p:nvSpPr>
            <p:spPr>
              <a:xfrm>
                <a:off x="2408435" y="5748383"/>
                <a:ext cx="1485792" cy="381672"/>
              </a:xfrm>
              <a:prstGeom prst="rect">
                <a:avLst/>
              </a:prstGeom>
              <a:noFill/>
            </p:spPr>
            <p:txBody>
              <a:bodyPr wrap="none" rtlCol="0">
                <a:spAutoFit/>
              </a:bodyPr>
              <a:lstStyle/>
              <a:p>
                <a:pPr algn="ctr"/>
                <a:r>
                  <a:rPr lang="nl-BE" sz="800" dirty="0"/>
                  <a:t>Index package</a:t>
                </a:r>
              </a:p>
            </p:txBody>
          </p:sp>
        </p:grpSp>
        <p:grpSp>
          <p:nvGrpSpPr>
            <p:cNvPr id="11" name="Group 10">
              <a:extLst>
                <a:ext uri="{FF2B5EF4-FFF2-40B4-BE49-F238E27FC236}">
                  <a16:creationId xmlns:a16="http://schemas.microsoft.com/office/drawing/2014/main" id="{54E1B817-CBAC-4197-A514-7A756A3712C9}"/>
                </a:ext>
              </a:extLst>
            </p:cNvPr>
            <p:cNvGrpSpPr/>
            <p:nvPr/>
          </p:nvGrpSpPr>
          <p:grpSpPr>
            <a:xfrm>
              <a:off x="7559554" y="5373565"/>
              <a:ext cx="1261447" cy="1252460"/>
              <a:chOff x="5980994" y="4877595"/>
              <a:chExt cx="1261447" cy="1252460"/>
            </a:xfrm>
          </p:grpSpPr>
          <p:pic>
            <p:nvPicPr>
              <p:cNvPr id="31" name="Picture 30">
                <a:extLst>
                  <a:ext uri="{FF2B5EF4-FFF2-40B4-BE49-F238E27FC236}">
                    <a16:creationId xmlns:a16="http://schemas.microsoft.com/office/drawing/2014/main" id="{D551CC55-A083-41CB-88F0-F76E42088358}"/>
                  </a:ext>
                </a:extLst>
              </p:cNvPr>
              <p:cNvPicPr>
                <a:picLocks noChangeAspect="1"/>
              </p:cNvPicPr>
              <p:nvPr/>
            </p:nvPicPr>
            <p:blipFill>
              <a:blip r:embed="rId8">
                <a:biLevel thresh="25000"/>
              </a:blip>
              <a:stretch>
                <a:fillRect/>
              </a:stretch>
            </p:blipFill>
            <p:spPr>
              <a:xfrm>
                <a:off x="6290683" y="4877595"/>
                <a:ext cx="780290" cy="780290"/>
              </a:xfrm>
              <a:prstGeom prst="rect">
                <a:avLst/>
              </a:prstGeom>
            </p:spPr>
          </p:pic>
          <p:sp>
            <p:nvSpPr>
              <p:cNvPr id="32" name="TextBox 31">
                <a:extLst>
                  <a:ext uri="{FF2B5EF4-FFF2-40B4-BE49-F238E27FC236}">
                    <a16:creationId xmlns:a16="http://schemas.microsoft.com/office/drawing/2014/main" id="{611F3726-1947-4E50-997A-B30C76DF7DD0}"/>
                  </a:ext>
                </a:extLst>
              </p:cNvPr>
              <p:cNvSpPr txBox="1"/>
              <p:nvPr/>
            </p:nvSpPr>
            <p:spPr>
              <a:xfrm>
                <a:off x="5980994" y="5748383"/>
                <a:ext cx="1261447" cy="381672"/>
              </a:xfrm>
              <a:prstGeom prst="rect">
                <a:avLst/>
              </a:prstGeom>
              <a:noFill/>
            </p:spPr>
            <p:txBody>
              <a:bodyPr wrap="none" rtlCol="0">
                <a:spAutoFit/>
              </a:bodyPr>
              <a:lstStyle/>
              <a:p>
                <a:pPr algn="ctr"/>
                <a:r>
                  <a:rPr lang="nl-BE" sz="800" dirty="0"/>
                  <a:t>Raw .nupkg</a:t>
                </a:r>
              </a:p>
            </p:txBody>
          </p:sp>
        </p:grpSp>
        <p:grpSp>
          <p:nvGrpSpPr>
            <p:cNvPr id="12" name="Group 11">
              <a:extLst>
                <a:ext uri="{FF2B5EF4-FFF2-40B4-BE49-F238E27FC236}">
                  <a16:creationId xmlns:a16="http://schemas.microsoft.com/office/drawing/2014/main" id="{2EEE5FA3-9CF8-4925-820D-A3930F9C7370}"/>
                </a:ext>
              </a:extLst>
            </p:cNvPr>
            <p:cNvGrpSpPr/>
            <p:nvPr/>
          </p:nvGrpSpPr>
          <p:grpSpPr>
            <a:xfrm>
              <a:off x="7479935" y="3695753"/>
              <a:ext cx="1468756" cy="1252460"/>
              <a:chOff x="5877345" y="4877595"/>
              <a:chExt cx="1468756" cy="1252460"/>
            </a:xfrm>
          </p:grpSpPr>
          <p:pic>
            <p:nvPicPr>
              <p:cNvPr id="29" name="Picture 28">
                <a:extLst>
                  <a:ext uri="{FF2B5EF4-FFF2-40B4-BE49-F238E27FC236}">
                    <a16:creationId xmlns:a16="http://schemas.microsoft.com/office/drawing/2014/main" id="{4D370E46-658F-4967-A7C8-E67261900421}"/>
                  </a:ext>
                </a:extLst>
              </p:cNvPr>
              <p:cNvPicPr>
                <a:picLocks noChangeAspect="1"/>
              </p:cNvPicPr>
              <p:nvPr/>
            </p:nvPicPr>
            <p:blipFill>
              <a:blip r:embed="rId8">
                <a:biLevel thresh="25000"/>
              </a:blip>
              <a:stretch>
                <a:fillRect/>
              </a:stretch>
            </p:blipFill>
            <p:spPr>
              <a:xfrm>
                <a:off x="6290683" y="4877595"/>
                <a:ext cx="780290" cy="780290"/>
              </a:xfrm>
              <a:prstGeom prst="rect">
                <a:avLst/>
              </a:prstGeom>
            </p:spPr>
          </p:pic>
          <p:sp>
            <p:nvSpPr>
              <p:cNvPr id="30" name="TextBox 29">
                <a:extLst>
                  <a:ext uri="{FF2B5EF4-FFF2-40B4-BE49-F238E27FC236}">
                    <a16:creationId xmlns:a16="http://schemas.microsoft.com/office/drawing/2014/main" id="{A76C2D0D-2045-4E2C-A59B-BB71D150E03D}"/>
                  </a:ext>
                </a:extLst>
              </p:cNvPr>
              <p:cNvSpPr txBox="1"/>
              <p:nvPr/>
            </p:nvSpPr>
            <p:spPr>
              <a:xfrm>
                <a:off x="5877345" y="5748383"/>
                <a:ext cx="1468756" cy="381672"/>
              </a:xfrm>
              <a:prstGeom prst="rect">
                <a:avLst/>
              </a:prstGeom>
              <a:noFill/>
            </p:spPr>
            <p:txBody>
              <a:bodyPr wrap="none" rtlCol="0">
                <a:spAutoFit/>
              </a:bodyPr>
              <a:lstStyle/>
              <a:p>
                <a:pPr algn="ctr"/>
                <a:r>
                  <a:rPr lang="nl-BE" sz="800" dirty="0"/>
                  <a:t>Index as JSON</a:t>
                </a:r>
              </a:p>
            </p:txBody>
          </p:sp>
        </p:grpSp>
        <p:grpSp>
          <p:nvGrpSpPr>
            <p:cNvPr id="13" name="Group 12">
              <a:extLst>
                <a:ext uri="{FF2B5EF4-FFF2-40B4-BE49-F238E27FC236}">
                  <a16:creationId xmlns:a16="http://schemas.microsoft.com/office/drawing/2014/main" id="{F4272E4E-F683-4ABB-BD1A-BB3A92EC8B2E}"/>
                </a:ext>
              </a:extLst>
            </p:cNvPr>
            <p:cNvGrpSpPr/>
            <p:nvPr/>
          </p:nvGrpSpPr>
          <p:grpSpPr>
            <a:xfrm>
              <a:off x="5566599" y="5373565"/>
              <a:ext cx="1874849" cy="1252460"/>
              <a:chOff x="2213907" y="4877595"/>
              <a:chExt cx="1874849" cy="1252460"/>
            </a:xfrm>
          </p:grpSpPr>
          <p:pic>
            <p:nvPicPr>
              <p:cNvPr id="27" name="Picture 26">
                <a:extLst>
                  <a:ext uri="{FF2B5EF4-FFF2-40B4-BE49-F238E27FC236}">
                    <a16:creationId xmlns:a16="http://schemas.microsoft.com/office/drawing/2014/main" id="{1BF96607-2687-4EFF-B870-BC3AEBE27D6C}"/>
                  </a:ext>
                </a:extLst>
              </p:cNvPr>
              <p:cNvPicPr>
                <a:picLocks noChangeAspect="1"/>
              </p:cNvPicPr>
              <p:nvPr/>
            </p:nvPicPr>
            <p:blipFill>
              <a:blip r:embed="rId4">
                <a:biLevel thresh="25000"/>
              </a:blip>
              <a:stretch>
                <a:fillRect/>
              </a:stretch>
            </p:blipFill>
            <p:spPr>
              <a:xfrm>
                <a:off x="2761179" y="4877595"/>
                <a:ext cx="780290" cy="780290"/>
              </a:xfrm>
              <a:prstGeom prst="rect">
                <a:avLst/>
              </a:prstGeom>
            </p:spPr>
          </p:pic>
          <p:sp>
            <p:nvSpPr>
              <p:cNvPr id="28" name="TextBox 27">
                <a:extLst>
                  <a:ext uri="{FF2B5EF4-FFF2-40B4-BE49-F238E27FC236}">
                    <a16:creationId xmlns:a16="http://schemas.microsoft.com/office/drawing/2014/main" id="{1CD918A6-3ED8-44E1-AD78-14FD4D16A670}"/>
                  </a:ext>
                </a:extLst>
              </p:cNvPr>
              <p:cNvSpPr txBox="1"/>
              <p:nvPr/>
            </p:nvSpPr>
            <p:spPr>
              <a:xfrm>
                <a:off x="2213907" y="5748383"/>
                <a:ext cx="1874849" cy="381672"/>
              </a:xfrm>
              <a:prstGeom prst="rect">
                <a:avLst/>
              </a:prstGeom>
              <a:noFill/>
            </p:spPr>
            <p:txBody>
              <a:bodyPr wrap="none" rtlCol="0">
                <a:spAutoFit/>
              </a:bodyPr>
              <a:lstStyle/>
              <a:p>
                <a:pPr algn="ctr"/>
                <a:r>
                  <a:rPr lang="nl-BE" sz="800" dirty="0"/>
                  <a:t>Download package</a:t>
                </a:r>
              </a:p>
            </p:txBody>
          </p:sp>
        </p:grpSp>
        <p:grpSp>
          <p:nvGrpSpPr>
            <p:cNvPr id="14" name="Group 13">
              <a:extLst>
                <a:ext uri="{FF2B5EF4-FFF2-40B4-BE49-F238E27FC236}">
                  <a16:creationId xmlns:a16="http://schemas.microsoft.com/office/drawing/2014/main" id="{0B5AE326-3BCD-45EF-84B0-7C96D32171A7}"/>
                </a:ext>
              </a:extLst>
            </p:cNvPr>
            <p:cNvGrpSpPr/>
            <p:nvPr/>
          </p:nvGrpSpPr>
          <p:grpSpPr>
            <a:xfrm>
              <a:off x="3824031" y="5434484"/>
              <a:ext cx="2011159" cy="1191542"/>
              <a:chOff x="3955332" y="4942455"/>
              <a:chExt cx="2011159" cy="1191542"/>
            </a:xfrm>
          </p:grpSpPr>
          <p:pic>
            <p:nvPicPr>
              <p:cNvPr id="25" name="Picture 24">
                <a:extLst>
                  <a:ext uri="{FF2B5EF4-FFF2-40B4-BE49-F238E27FC236}">
                    <a16:creationId xmlns:a16="http://schemas.microsoft.com/office/drawing/2014/main" id="{AE866069-5432-4FAB-AAFB-D973C953B084}"/>
                  </a:ext>
                </a:extLst>
              </p:cNvPr>
              <p:cNvPicPr>
                <a:picLocks noChangeAspect="1"/>
              </p:cNvPicPr>
              <p:nvPr/>
            </p:nvPicPr>
            <p:blipFill>
              <a:blip r:embed="rId5">
                <a:biLevel thresh="25000"/>
              </a:blip>
              <a:stretch>
                <a:fillRect/>
              </a:stretch>
            </p:blipFill>
            <p:spPr>
              <a:xfrm>
                <a:off x="4635623" y="4942455"/>
                <a:ext cx="650570" cy="650570"/>
              </a:xfrm>
              <a:prstGeom prst="rect">
                <a:avLst/>
              </a:prstGeom>
            </p:spPr>
          </p:pic>
          <p:sp>
            <p:nvSpPr>
              <p:cNvPr id="26" name="TextBox 25">
                <a:extLst>
                  <a:ext uri="{FF2B5EF4-FFF2-40B4-BE49-F238E27FC236}">
                    <a16:creationId xmlns:a16="http://schemas.microsoft.com/office/drawing/2014/main" id="{1100DB18-5E56-4A4D-8D6F-303B0E63DA2B}"/>
                  </a:ext>
                </a:extLst>
              </p:cNvPr>
              <p:cNvSpPr txBox="1"/>
              <p:nvPr/>
            </p:nvSpPr>
            <p:spPr>
              <a:xfrm>
                <a:off x="3955332" y="5752325"/>
                <a:ext cx="2011159" cy="381672"/>
              </a:xfrm>
              <a:prstGeom prst="rect">
                <a:avLst/>
              </a:prstGeom>
              <a:noFill/>
            </p:spPr>
            <p:txBody>
              <a:bodyPr wrap="none" rtlCol="0">
                <a:spAutoFit/>
              </a:bodyPr>
              <a:lstStyle/>
              <a:p>
                <a:pPr algn="ctr"/>
                <a:r>
                  <a:rPr lang="nl-BE" sz="800" dirty="0"/>
                  <a:t>Download command</a:t>
                </a:r>
              </a:p>
            </p:txBody>
          </p:sp>
        </p:grpSp>
        <p:cxnSp>
          <p:nvCxnSpPr>
            <p:cNvPr id="15" name="Straight Arrow Connector 14">
              <a:extLst>
                <a:ext uri="{FF2B5EF4-FFF2-40B4-BE49-F238E27FC236}">
                  <a16:creationId xmlns:a16="http://schemas.microsoft.com/office/drawing/2014/main" id="{89A3C0DD-03DF-4703-B89C-AD496426F0B1}"/>
                </a:ext>
              </a:extLst>
            </p:cNvPr>
            <p:cNvCxnSpPr>
              <a:stCxn id="49" idx="3"/>
              <a:endCxn id="47" idx="1"/>
            </p:cNvCxnSpPr>
            <p:nvPr/>
          </p:nvCxnSpPr>
          <p:spPr>
            <a:xfrm>
              <a:off x="1975332" y="4484189"/>
              <a:ext cx="980265"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450718B-B7BE-4AF8-92D8-0D286EBBC456}"/>
                </a:ext>
              </a:extLst>
            </p:cNvPr>
            <p:cNvCxnSpPr>
              <a:cxnSpLocks/>
              <a:stCxn id="47" idx="3"/>
              <a:endCxn id="45" idx="1"/>
            </p:cNvCxnSpPr>
            <p:nvPr/>
          </p:nvCxnSpPr>
          <p:spPr>
            <a:xfrm flipV="1">
              <a:off x="3735887" y="3163821"/>
              <a:ext cx="781337" cy="132036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AFF4788-50E1-470D-BB3B-2B8A95E192B0}"/>
                </a:ext>
              </a:extLst>
            </p:cNvPr>
            <p:cNvCxnSpPr>
              <a:cxnSpLocks/>
              <a:stCxn id="47" idx="3"/>
              <a:endCxn id="25" idx="1"/>
            </p:cNvCxnSpPr>
            <p:nvPr/>
          </p:nvCxnSpPr>
          <p:spPr>
            <a:xfrm>
              <a:off x="3735887" y="4484189"/>
              <a:ext cx="768435" cy="127558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510692B-7173-4341-9E51-4C7B345F4174}"/>
                </a:ext>
              </a:extLst>
            </p:cNvPr>
            <p:cNvCxnSpPr>
              <a:cxnSpLocks/>
              <a:stCxn id="45" idx="3"/>
              <a:endCxn id="33" idx="1"/>
            </p:cNvCxnSpPr>
            <p:nvPr/>
          </p:nvCxnSpPr>
          <p:spPr>
            <a:xfrm>
              <a:off x="5167794" y="3163821"/>
              <a:ext cx="946086" cy="394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4765139-F01F-40F2-B7A5-F953D4A0EDAF}"/>
                </a:ext>
              </a:extLst>
            </p:cNvPr>
            <p:cNvCxnSpPr>
              <a:cxnSpLocks/>
              <a:stCxn id="25" idx="3"/>
              <a:endCxn id="27" idx="1"/>
            </p:cNvCxnSpPr>
            <p:nvPr/>
          </p:nvCxnSpPr>
          <p:spPr>
            <a:xfrm>
              <a:off x="5154892" y="5759769"/>
              <a:ext cx="958979" cy="394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E17EDFA-FA14-4DEF-A515-B8EFDEDD57AF}"/>
                </a:ext>
              </a:extLst>
            </p:cNvPr>
            <p:cNvCxnSpPr>
              <a:cxnSpLocks/>
              <a:stCxn id="33" idx="3"/>
              <a:endCxn id="35" idx="1"/>
            </p:cNvCxnSpPr>
            <p:nvPr/>
          </p:nvCxnSpPr>
          <p:spPr>
            <a:xfrm flipV="1">
              <a:off x="6894170" y="2571095"/>
              <a:ext cx="929996" cy="596667"/>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D12251A-575B-4B1F-9B7D-AE5618D603FD}"/>
                </a:ext>
              </a:extLst>
            </p:cNvPr>
            <p:cNvCxnSpPr>
              <a:cxnSpLocks/>
              <a:stCxn id="33" idx="3"/>
              <a:endCxn id="29" idx="1"/>
            </p:cNvCxnSpPr>
            <p:nvPr/>
          </p:nvCxnSpPr>
          <p:spPr>
            <a:xfrm>
              <a:off x="6894170" y="3167762"/>
              <a:ext cx="999103" cy="918136"/>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B0CC64D-56A8-4441-B2BC-248FF0F64ED7}"/>
                </a:ext>
              </a:extLst>
            </p:cNvPr>
            <p:cNvCxnSpPr>
              <a:cxnSpLocks/>
              <a:stCxn id="27" idx="3"/>
              <a:endCxn id="31" idx="1"/>
            </p:cNvCxnSpPr>
            <p:nvPr/>
          </p:nvCxnSpPr>
          <p:spPr>
            <a:xfrm>
              <a:off x="6894161" y="5763710"/>
              <a:ext cx="975082"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5259955-12EB-44E6-A275-92097CA8F08F}"/>
                </a:ext>
              </a:extLst>
            </p:cNvPr>
            <p:cNvCxnSpPr>
              <a:cxnSpLocks/>
              <a:stCxn id="35" idx="3"/>
              <a:endCxn id="43" idx="1"/>
            </p:cNvCxnSpPr>
            <p:nvPr/>
          </p:nvCxnSpPr>
          <p:spPr>
            <a:xfrm flipV="1">
              <a:off x="8604456" y="1843306"/>
              <a:ext cx="1345621" cy="727789"/>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5166197-AFE0-40DA-892E-341A7DB58757}"/>
                </a:ext>
              </a:extLst>
            </p:cNvPr>
            <p:cNvCxnSpPr>
              <a:cxnSpLocks/>
              <a:stCxn id="35" idx="3"/>
              <a:endCxn id="39" idx="1"/>
            </p:cNvCxnSpPr>
            <p:nvPr/>
          </p:nvCxnSpPr>
          <p:spPr>
            <a:xfrm>
              <a:off x="8604456" y="2571095"/>
              <a:ext cx="1345621" cy="66252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92692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Learnings</a:t>
            </a:r>
            <a:endParaRPr lang="nl-BE" dirty="0"/>
          </a:p>
        </p:txBody>
      </p:sp>
      <p:sp>
        <p:nvSpPr>
          <p:cNvPr id="4" name="Content Placeholder 3">
            <a:extLst>
              <a:ext uri="{FF2B5EF4-FFF2-40B4-BE49-F238E27FC236}">
                <a16:creationId xmlns:a16="http://schemas.microsoft.com/office/drawing/2014/main" id="{560557E0-D19C-442F-9E83-FF73A1CAE088}"/>
              </a:ext>
            </a:extLst>
          </p:cNvPr>
          <p:cNvSpPr>
            <a:spLocks noGrp="1"/>
          </p:cNvSpPr>
          <p:nvPr>
            <p:ph sz="half" idx="1"/>
          </p:nvPr>
        </p:nvSpPr>
        <p:spPr>
          <a:xfrm>
            <a:off x="676655" y="1998134"/>
            <a:ext cx="5295665" cy="3767328"/>
          </a:xfrm>
        </p:spPr>
        <p:txBody>
          <a:bodyPr>
            <a:normAutofit/>
          </a:bodyPr>
          <a:lstStyle/>
          <a:p>
            <a:r>
              <a:rPr lang="en-US" dirty="0"/>
              <a:t>Functions</a:t>
            </a:r>
          </a:p>
          <a:p>
            <a:pPr lvl="1"/>
            <a:r>
              <a:rPr lang="en-US" dirty="0"/>
              <a:t>Collect changes from NuGet catalog</a:t>
            </a:r>
          </a:p>
          <a:p>
            <a:pPr lvl="1"/>
            <a:r>
              <a:rPr lang="en-US" dirty="0"/>
              <a:t>Download binaries</a:t>
            </a:r>
          </a:p>
          <a:p>
            <a:pPr lvl="1"/>
            <a:r>
              <a:rPr lang="en-US" dirty="0"/>
              <a:t>Index binaries using PE Header</a:t>
            </a:r>
          </a:p>
          <a:p>
            <a:pPr lvl="1"/>
            <a:r>
              <a:rPr lang="en-US" dirty="0"/>
              <a:t>Make search index available in API</a:t>
            </a:r>
          </a:p>
          <a:p>
            <a:endParaRPr lang="en-US" dirty="0"/>
          </a:p>
          <a:p>
            <a:r>
              <a:rPr lang="en-US" dirty="0"/>
              <a:t>Trigger, input and output bindings</a:t>
            </a:r>
          </a:p>
          <a:p>
            <a:pPr lvl="1"/>
            <a:r>
              <a:rPr lang="en-US" dirty="0"/>
              <a:t>Each function should do only one thing</a:t>
            </a:r>
          </a:p>
          <a:p>
            <a:pPr lvl="1"/>
            <a:endParaRPr lang="en-US" dirty="0"/>
          </a:p>
          <a:p>
            <a:pPr lvl="1"/>
            <a:endParaRPr lang="en-US" dirty="0"/>
          </a:p>
        </p:txBody>
      </p:sp>
      <p:sp>
        <p:nvSpPr>
          <p:cNvPr id="7" name="Content Placeholder 6">
            <a:extLst>
              <a:ext uri="{FF2B5EF4-FFF2-40B4-BE49-F238E27FC236}">
                <a16:creationId xmlns:a16="http://schemas.microsoft.com/office/drawing/2014/main" id="{46783AD4-C9B6-42C2-B6C8-07E4D2CDA360}"/>
              </a:ext>
            </a:extLst>
          </p:cNvPr>
          <p:cNvSpPr>
            <a:spLocks noGrp="1"/>
          </p:cNvSpPr>
          <p:nvPr>
            <p:ph sz="half" idx="2"/>
          </p:nvPr>
        </p:nvSpPr>
        <p:spPr/>
        <p:txBody>
          <a:bodyPr>
            <a:normAutofit/>
          </a:bodyPr>
          <a:lstStyle/>
          <a:p>
            <a:endParaRPr lang="nl-BE" dirty="0"/>
          </a:p>
        </p:txBody>
      </p:sp>
      <p:grpSp>
        <p:nvGrpSpPr>
          <p:cNvPr id="110" name="Group 109">
            <a:extLst>
              <a:ext uri="{FF2B5EF4-FFF2-40B4-BE49-F238E27FC236}">
                <a16:creationId xmlns:a16="http://schemas.microsoft.com/office/drawing/2014/main" id="{1C19B24E-DF41-430E-B2AA-33BCF9A07A7B}"/>
              </a:ext>
            </a:extLst>
          </p:cNvPr>
          <p:cNvGrpSpPr/>
          <p:nvPr/>
        </p:nvGrpSpPr>
        <p:grpSpPr>
          <a:xfrm>
            <a:off x="5908498" y="3739892"/>
            <a:ext cx="5880404" cy="2865180"/>
            <a:chOff x="749995" y="1550184"/>
            <a:chExt cx="10417494" cy="5075842"/>
          </a:xfrm>
        </p:grpSpPr>
        <p:grpSp>
          <p:nvGrpSpPr>
            <p:cNvPr id="111" name="Group 110">
              <a:extLst>
                <a:ext uri="{FF2B5EF4-FFF2-40B4-BE49-F238E27FC236}">
                  <a16:creationId xmlns:a16="http://schemas.microsoft.com/office/drawing/2014/main" id="{0014C8E7-5D50-48F0-8F78-28887EC5114A}"/>
                </a:ext>
              </a:extLst>
            </p:cNvPr>
            <p:cNvGrpSpPr/>
            <p:nvPr/>
          </p:nvGrpSpPr>
          <p:grpSpPr>
            <a:xfrm>
              <a:off x="749995" y="4094044"/>
              <a:ext cx="1670382" cy="1252460"/>
              <a:chOff x="680448" y="4877595"/>
              <a:chExt cx="1670382" cy="1252460"/>
            </a:xfrm>
          </p:grpSpPr>
          <p:pic>
            <p:nvPicPr>
              <p:cNvPr id="156" name="Picture 155">
                <a:extLst>
                  <a:ext uri="{FF2B5EF4-FFF2-40B4-BE49-F238E27FC236}">
                    <a16:creationId xmlns:a16="http://schemas.microsoft.com/office/drawing/2014/main" id="{39B9B33D-D88E-4721-AC5E-8BEC7047DD87}"/>
                  </a:ext>
                </a:extLst>
              </p:cNvPr>
              <p:cNvPicPr>
                <a:picLocks noChangeAspect="1"/>
              </p:cNvPicPr>
              <p:nvPr/>
            </p:nvPicPr>
            <p:blipFill>
              <a:blip r:embed="rId3"/>
              <a:stretch>
                <a:fillRect/>
              </a:stretch>
            </p:blipFill>
            <p:spPr>
              <a:xfrm>
                <a:off x="1125495" y="4877595"/>
                <a:ext cx="780290" cy="780290"/>
              </a:xfrm>
              <a:prstGeom prst="rect">
                <a:avLst/>
              </a:prstGeom>
            </p:spPr>
          </p:pic>
          <p:sp>
            <p:nvSpPr>
              <p:cNvPr id="157" name="TextBox 156">
                <a:extLst>
                  <a:ext uri="{FF2B5EF4-FFF2-40B4-BE49-F238E27FC236}">
                    <a16:creationId xmlns:a16="http://schemas.microsoft.com/office/drawing/2014/main" id="{4149650C-F00F-49D9-8F40-87392A975E3E}"/>
                  </a:ext>
                </a:extLst>
              </p:cNvPr>
              <p:cNvSpPr txBox="1"/>
              <p:nvPr/>
            </p:nvSpPr>
            <p:spPr>
              <a:xfrm>
                <a:off x="680448" y="5748383"/>
                <a:ext cx="1670382" cy="381672"/>
              </a:xfrm>
              <a:prstGeom prst="rect">
                <a:avLst/>
              </a:prstGeom>
              <a:noFill/>
            </p:spPr>
            <p:txBody>
              <a:bodyPr wrap="none" rtlCol="0">
                <a:spAutoFit/>
              </a:bodyPr>
              <a:lstStyle/>
              <a:p>
                <a:pPr algn="ctr"/>
                <a:r>
                  <a:rPr lang="nl-BE" sz="800" dirty="0"/>
                  <a:t>NuGet.org catalog</a:t>
                </a:r>
              </a:p>
            </p:txBody>
          </p:sp>
        </p:grpSp>
        <p:grpSp>
          <p:nvGrpSpPr>
            <p:cNvPr id="112" name="Group 111">
              <a:extLst>
                <a:ext uri="{FF2B5EF4-FFF2-40B4-BE49-F238E27FC236}">
                  <a16:creationId xmlns:a16="http://schemas.microsoft.com/office/drawing/2014/main" id="{521297A6-29EB-42BC-A3E9-5C6700CB7847}"/>
                </a:ext>
              </a:extLst>
            </p:cNvPr>
            <p:cNvGrpSpPr/>
            <p:nvPr/>
          </p:nvGrpSpPr>
          <p:grpSpPr>
            <a:xfrm>
              <a:off x="2652546" y="4094044"/>
              <a:ext cx="1386400" cy="1252460"/>
              <a:chOff x="2458128" y="4877595"/>
              <a:chExt cx="1386400" cy="1252460"/>
            </a:xfrm>
          </p:grpSpPr>
          <p:pic>
            <p:nvPicPr>
              <p:cNvPr id="154" name="Picture 153">
                <a:extLst>
                  <a:ext uri="{FF2B5EF4-FFF2-40B4-BE49-F238E27FC236}">
                    <a16:creationId xmlns:a16="http://schemas.microsoft.com/office/drawing/2014/main" id="{7A3DFD0F-702C-4B9D-AA32-7D9254455B1E}"/>
                  </a:ext>
                </a:extLst>
              </p:cNvPr>
              <p:cNvPicPr>
                <a:picLocks noChangeAspect="1"/>
              </p:cNvPicPr>
              <p:nvPr/>
            </p:nvPicPr>
            <p:blipFill>
              <a:blip r:embed="rId4"/>
              <a:stretch>
                <a:fillRect/>
              </a:stretch>
            </p:blipFill>
            <p:spPr>
              <a:xfrm>
                <a:off x="2761179" y="4877595"/>
                <a:ext cx="780290" cy="780290"/>
              </a:xfrm>
              <a:prstGeom prst="rect">
                <a:avLst/>
              </a:prstGeom>
            </p:spPr>
          </p:pic>
          <p:sp>
            <p:nvSpPr>
              <p:cNvPr id="155" name="TextBox 154">
                <a:extLst>
                  <a:ext uri="{FF2B5EF4-FFF2-40B4-BE49-F238E27FC236}">
                    <a16:creationId xmlns:a16="http://schemas.microsoft.com/office/drawing/2014/main" id="{C3672F8A-C5C2-44FD-AA2E-E548B1F3C25A}"/>
                  </a:ext>
                </a:extLst>
              </p:cNvPr>
              <p:cNvSpPr txBox="1"/>
              <p:nvPr/>
            </p:nvSpPr>
            <p:spPr>
              <a:xfrm>
                <a:off x="2458128" y="5748383"/>
                <a:ext cx="1386400" cy="381672"/>
              </a:xfrm>
              <a:prstGeom prst="rect">
                <a:avLst/>
              </a:prstGeom>
              <a:noFill/>
            </p:spPr>
            <p:txBody>
              <a:bodyPr wrap="none" rtlCol="0">
                <a:spAutoFit/>
              </a:bodyPr>
              <a:lstStyle/>
              <a:p>
                <a:pPr algn="ctr"/>
                <a:r>
                  <a:rPr lang="nl-BE" sz="800" dirty="0"/>
                  <a:t>Watch catalog</a:t>
                </a:r>
              </a:p>
            </p:txBody>
          </p:sp>
        </p:grpSp>
        <p:grpSp>
          <p:nvGrpSpPr>
            <p:cNvPr id="113" name="Group 112">
              <a:extLst>
                <a:ext uri="{FF2B5EF4-FFF2-40B4-BE49-F238E27FC236}">
                  <a16:creationId xmlns:a16="http://schemas.microsoft.com/office/drawing/2014/main" id="{69F4DA66-0654-4ABD-AE12-92C2A1600E9E}"/>
                </a:ext>
              </a:extLst>
            </p:cNvPr>
            <p:cNvGrpSpPr/>
            <p:nvPr/>
          </p:nvGrpSpPr>
          <p:grpSpPr>
            <a:xfrm>
              <a:off x="4082574" y="2838536"/>
              <a:ext cx="1519870" cy="1191543"/>
              <a:chOff x="4200973" y="4942455"/>
              <a:chExt cx="1519870" cy="1191543"/>
            </a:xfrm>
          </p:grpSpPr>
          <p:pic>
            <p:nvPicPr>
              <p:cNvPr id="152" name="Picture 151">
                <a:extLst>
                  <a:ext uri="{FF2B5EF4-FFF2-40B4-BE49-F238E27FC236}">
                    <a16:creationId xmlns:a16="http://schemas.microsoft.com/office/drawing/2014/main" id="{54DC1963-8C4E-4A36-B2CF-28C72D4FBED7}"/>
                  </a:ext>
                </a:extLst>
              </p:cNvPr>
              <p:cNvPicPr>
                <a:picLocks noChangeAspect="1"/>
              </p:cNvPicPr>
              <p:nvPr/>
            </p:nvPicPr>
            <p:blipFill>
              <a:blip r:embed="rId5"/>
              <a:stretch>
                <a:fillRect/>
              </a:stretch>
            </p:blipFill>
            <p:spPr>
              <a:xfrm>
                <a:off x="4635623" y="4942455"/>
                <a:ext cx="650570" cy="650570"/>
              </a:xfrm>
              <a:prstGeom prst="rect">
                <a:avLst/>
              </a:prstGeom>
            </p:spPr>
          </p:pic>
          <p:sp>
            <p:nvSpPr>
              <p:cNvPr id="153" name="TextBox 152">
                <a:extLst>
                  <a:ext uri="{FF2B5EF4-FFF2-40B4-BE49-F238E27FC236}">
                    <a16:creationId xmlns:a16="http://schemas.microsoft.com/office/drawing/2014/main" id="{91175463-BC7D-4710-97BD-1DFA4F5B1F3B}"/>
                  </a:ext>
                </a:extLst>
              </p:cNvPr>
              <p:cNvSpPr txBox="1"/>
              <p:nvPr/>
            </p:nvSpPr>
            <p:spPr>
              <a:xfrm>
                <a:off x="4200973" y="5752326"/>
                <a:ext cx="1519870" cy="381672"/>
              </a:xfrm>
              <a:prstGeom prst="rect">
                <a:avLst/>
              </a:prstGeom>
              <a:noFill/>
            </p:spPr>
            <p:txBody>
              <a:bodyPr wrap="none" rtlCol="0">
                <a:spAutoFit/>
              </a:bodyPr>
              <a:lstStyle/>
              <a:p>
                <a:pPr algn="ctr"/>
                <a:r>
                  <a:rPr lang="nl-BE" sz="800" dirty="0"/>
                  <a:t>Index command</a:t>
                </a:r>
              </a:p>
            </p:txBody>
          </p:sp>
        </p:grpSp>
        <p:grpSp>
          <p:nvGrpSpPr>
            <p:cNvPr id="114" name="Group 113">
              <a:extLst>
                <a:ext uri="{FF2B5EF4-FFF2-40B4-BE49-F238E27FC236}">
                  <a16:creationId xmlns:a16="http://schemas.microsoft.com/office/drawing/2014/main" id="{2499E0BB-6398-4EB2-B542-0AC9165AC918}"/>
                </a:ext>
              </a:extLst>
            </p:cNvPr>
            <p:cNvGrpSpPr/>
            <p:nvPr/>
          </p:nvGrpSpPr>
          <p:grpSpPr>
            <a:xfrm>
              <a:off x="9612121" y="1550184"/>
              <a:ext cx="1298365" cy="1293943"/>
              <a:chOff x="6170424" y="4836112"/>
              <a:chExt cx="1298365" cy="1293943"/>
            </a:xfrm>
          </p:grpSpPr>
          <p:grpSp>
            <p:nvGrpSpPr>
              <p:cNvPr id="148" name="Group 147">
                <a:extLst>
                  <a:ext uri="{FF2B5EF4-FFF2-40B4-BE49-F238E27FC236}">
                    <a16:creationId xmlns:a16="http://schemas.microsoft.com/office/drawing/2014/main" id="{2E146A97-3EBB-4431-8AA0-27DEEF9A3DD5}"/>
                  </a:ext>
                </a:extLst>
              </p:cNvPr>
              <p:cNvGrpSpPr/>
              <p:nvPr/>
            </p:nvGrpSpPr>
            <p:grpSpPr>
              <a:xfrm>
                <a:off x="6508380" y="4836112"/>
                <a:ext cx="794856" cy="863254"/>
                <a:chOff x="6663560" y="5025491"/>
                <a:chExt cx="656905" cy="713433"/>
              </a:xfrm>
            </p:grpSpPr>
            <p:pic>
              <p:nvPicPr>
                <p:cNvPr id="150" name="Picture 149">
                  <a:extLst>
                    <a:ext uri="{FF2B5EF4-FFF2-40B4-BE49-F238E27FC236}">
                      <a16:creationId xmlns:a16="http://schemas.microsoft.com/office/drawing/2014/main" id="{8F2BD52A-9643-4DCD-BF33-E32FA5A44E76}"/>
                    </a:ext>
                  </a:extLst>
                </p:cNvPr>
                <p:cNvPicPr>
                  <a:picLocks noChangeAspect="1"/>
                </p:cNvPicPr>
                <p:nvPr/>
              </p:nvPicPr>
              <p:blipFill>
                <a:blip r:embed="rId6"/>
                <a:stretch>
                  <a:fillRect/>
                </a:stretch>
              </p:blipFill>
              <p:spPr>
                <a:xfrm>
                  <a:off x="6663560" y="5025491"/>
                  <a:ext cx="484499" cy="484499"/>
                </a:xfrm>
                <a:prstGeom prst="rect">
                  <a:avLst/>
                </a:prstGeom>
              </p:spPr>
            </p:pic>
            <p:pic>
              <p:nvPicPr>
                <p:cNvPr id="151" name="Picture 150">
                  <a:extLst>
                    <a:ext uri="{FF2B5EF4-FFF2-40B4-BE49-F238E27FC236}">
                      <a16:creationId xmlns:a16="http://schemas.microsoft.com/office/drawing/2014/main" id="{E5D450AA-9110-467D-8EE3-CBE44CFFD110}"/>
                    </a:ext>
                  </a:extLst>
                </p:cNvPr>
                <p:cNvPicPr>
                  <a:picLocks noChangeAspect="1"/>
                </p:cNvPicPr>
                <p:nvPr/>
              </p:nvPicPr>
              <p:blipFill>
                <a:blip r:embed="rId4"/>
                <a:stretch>
                  <a:fillRect/>
                </a:stretch>
              </p:blipFill>
              <p:spPr>
                <a:xfrm>
                  <a:off x="6989545" y="5408004"/>
                  <a:ext cx="330920" cy="330920"/>
                </a:xfrm>
                <a:prstGeom prst="rect">
                  <a:avLst/>
                </a:prstGeom>
              </p:spPr>
            </p:pic>
          </p:grpSp>
          <p:sp>
            <p:nvSpPr>
              <p:cNvPr id="149" name="TextBox 148">
                <a:extLst>
                  <a:ext uri="{FF2B5EF4-FFF2-40B4-BE49-F238E27FC236}">
                    <a16:creationId xmlns:a16="http://schemas.microsoft.com/office/drawing/2014/main" id="{277DF124-3D45-47B2-B876-5FF23B8DFC7D}"/>
                  </a:ext>
                </a:extLst>
              </p:cNvPr>
              <p:cNvSpPr txBox="1"/>
              <p:nvPr/>
            </p:nvSpPr>
            <p:spPr>
              <a:xfrm>
                <a:off x="6170424" y="5748383"/>
                <a:ext cx="1298365" cy="381672"/>
              </a:xfrm>
              <a:prstGeom prst="rect">
                <a:avLst/>
              </a:prstGeom>
              <a:noFill/>
            </p:spPr>
            <p:txBody>
              <a:bodyPr wrap="none" rtlCol="0">
                <a:spAutoFit/>
              </a:bodyPr>
              <a:lstStyle/>
              <a:p>
                <a:pPr algn="ctr"/>
                <a:r>
                  <a:rPr lang="nl-BE" sz="800" dirty="0"/>
                  <a:t>Find type API</a:t>
                </a:r>
              </a:p>
            </p:txBody>
          </p:sp>
        </p:grpSp>
        <p:grpSp>
          <p:nvGrpSpPr>
            <p:cNvPr id="115" name="Group 114">
              <a:extLst>
                <a:ext uri="{FF2B5EF4-FFF2-40B4-BE49-F238E27FC236}">
                  <a16:creationId xmlns:a16="http://schemas.microsoft.com/office/drawing/2014/main" id="{FFA8CF32-515E-46F6-8856-FC7BB6BC6EBE}"/>
                </a:ext>
              </a:extLst>
            </p:cNvPr>
            <p:cNvGrpSpPr/>
            <p:nvPr/>
          </p:nvGrpSpPr>
          <p:grpSpPr>
            <a:xfrm>
              <a:off x="9355119" y="2940498"/>
              <a:ext cx="1812370" cy="1293943"/>
              <a:chOff x="5913422" y="4836112"/>
              <a:chExt cx="1812370" cy="1293943"/>
            </a:xfrm>
          </p:grpSpPr>
          <p:grpSp>
            <p:nvGrpSpPr>
              <p:cNvPr id="144" name="Group 143">
                <a:extLst>
                  <a:ext uri="{FF2B5EF4-FFF2-40B4-BE49-F238E27FC236}">
                    <a16:creationId xmlns:a16="http://schemas.microsoft.com/office/drawing/2014/main" id="{9B8A6452-3062-40AE-8428-686B6D9FF5A7}"/>
                  </a:ext>
                </a:extLst>
              </p:cNvPr>
              <p:cNvGrpSpPr/>
              <p:nvPr/>
            </p:nvGrpSpPr>
            <p:grpSpPr>
              <a:xfrm>
                <a:off x="6508380" y="4836112"/>
                <a:ext cx="794856" cy="863254"/>
                <a:chOff x="6663560" y="5025491"/>
                <a:chExt cx="656905" cy="713433"/>
              </a:xfrm>
            </p:grpSpPr>
            <p:pic>
              <p:nvPicPr>
                <p:cNvPr id="146" name="Picture 145">
                  <a:extLst>
                    <a:ext uri="{FF2B5EF4-FFF2-40B4-BE49-F238E27FC236}">
                      <a16:creationId xmlns:a16="http://schemas.microsoft.com/office/drawing/2014/main" id="{E7208E40-8C59-4D5A-AFBB-2E8BEBF01CDC}"/>
                    </a:ext>
                  </a:extLst>
                </p:cNvPr>
                <p:cNvPicPr>
                  <a:picLocks noChangeAspect="1"/>
                </p:cNvPicPr>
                <p:nvPr/>
              </p:nvPicPr>
              <p:blipFill>
                <a:blip r:embed="rId6"/>
                <a:stretch>
                  <a:fillRect/>
                </a:stretch>
              </p:blipFill>
              <p:spPr>
                <a:xfrm>
                  <a:off x="6663560" y="5025491"/>
                  <a:ext cx="484499" cy="484499"/>
                </a:xfrm>
                <a:prstGeom prst="rect">
                  <a:avLst/>
                </a:prstGeom>
              </p:spPr>
            </p:pic>
            <p:pic>
              <p:nvPicPr>
                <p:cNvPr id="147" name="Picture 146">
                  <a:extLst>
                    <a:ext uri="{FF2B5EF4-FFF2-40B4-BE49-F238E27FC236}">
                      <a16:creationId xmlns:a16="http://schemas.microsoft.com/office/drawing/2014/main" id="{3B1E489E-540F-4790-A868-1CDB66BC68C1}"/>
                    </a:ext>
                  </a:extLst>
                </p:cNvPr>
                <p:cNvPicPr>
                  <a:picLocks noChangeAspect="1"/>
                </p:cNvPicPr>
                <p:nvPr/>
              </p:nvPicPr>
              <p:blipFill>
                <a:blip r:embed="rId4"/>
                <a:stretch>
                  <a:fillRect/>
                </a:stretch>
              </p:blipFill>
              <p:spPr>
                <a:xfrm>
                  <a:off x="6989545" y="5408004"/>
                  <a:ext cx="330920" cy="330920"/>
                </a:xfrm>
                <a:prstGeom prst="rect">
                  <a:avLst/>
                </a:prstGeom>
              </p:spPr>
            </p:pic>
          </p:grpSp>
          <p:sp>
            <p:nvSpPr>
              <p:cNvPr id="145" name="TextBox 144">
                <a:extLst>
                  <a:ext uri="{FF2B5EF4-FFF2-40B4-BE49-F238E27FC236}">
                    <a16:creationId xmlns:a16="http://schemas.microsoft.com/office/drawing/2014/main" id="{67413C6F-8FEB-4481-8047-997B35247A30}"/>
                  </a:ext>
                </a:extLst>
              </p:cNvPr>
              <p:cNvSpPr txBox="1"/>
              <p:nvPr/>
            </p:nvSpPr>
            <p:spPr>
              <a:xfrm>
                <a:off x="5913422" y="5748383"/>
                <a:ext cx="1812370" cy="381672"/>
              </a:xfrm>
              <a:prstGeom prst="rect">
                <a:avLst/>
              </a:prstGeom>
              <a:noFill/>
            </p:spPr>
            <p:txBody>
              <a:bodyPr wrap="none" rtlCol="0">
                <a:spAutoFit/>
              </a:bodyPr>
              <a:lstStyle/>
              <a:p>
                <a:pPr algn="ctr"/>
                <a:r>
                  <a:rPr lang="nl-BE" sz="800" dirty="0"/>
                  <a:t>Find namespace API</a:t>
                </a:r>
              </a:p>
            </p:txBody>
          </p:sp>
        </p:grpSp>
        <p:grpSp>
          <p:nvGrpSpPr>
            <p:cNvPr id="116" name="Group 115">
              <a:extLst>
                <a:ext uri="{FF2B5EF4-FFF2-40B4-BE49-F238E27FC236}">
                  <a16:creationId xmlns:a16="http://schemas.microsoft.com/office/drawing/2014/main" id="{024E172D-C18D-4859-9CD4-6E0D4C8DC991}"/>
                </a:ext>
              </a:extLst>
            </p:cNvPr>
            <p:cNvGrpSpPr/>
            <p:nvPr/>
          </p:nvGrpSpPr>
          <p:grpSpPr>
            <a:xfrm>
              <a:off x="7579330" y="2180950"/>
              <a:ext cx="1269967" cy="1252460"/>
              <a:chOff x="5798775" y="4877595"/>
              <a:chExt cx="1269967" cy="1252460"/>
            </a:xfrm>
          </p:grpSpPr>
          <p:pic>
            <p:nvPicPr>
              <p:cNvPr id="142" name="Picture 141">
                <a:extLst>
                  <a:ext uri="{FF2B5EF4-FFF2-40B4-BE49-F238E27FC236}">
                    <a16:creationId xmlns:a16="http://schemas.microsoft.com/office/drawing/2014/main" id="{59817D0F-B00C-41A1-846B-8AEF4923198F}"/>
                  </a:ext>
                </a:extLst>
              </p:cNvPr>
              <p:cNvPicPr>
                <a:picLocks noChangeAspect="1"/>
              </p:cNvPicPr>
              <p:nvPr/>
            </p:nvPicPr>
            <p:blipFill>
              <a:blip r:embed="rId7"/>
              <a:stretch>
                <a:fillRect/>
              </a:stretch>
            </p:blipFill>
            <p:spPr>
              <a:xfrm>
                <a:off x="6043611" y="4877595"/>
                <a:ext cx="780290" cy="780290"/>
              </a:xfrm>
              <a:prstGeom prst="rect">
                <a:avLst/>
              </a:prstGeom>
            </p:spPr>
          </p:pic>
          <p:sp>
            <p:nvSpPr>
              <p:cNvPr id="143" name="TextBox 142">
                <a:extLst>
                  <a:ext uri="{FF2B5EF4-FFF2-40B4-BE49-F238E27FC236}">
                    <a16:creationId xmlns:a16="http://schemas.microsoft.com/office/drawing/2014/main" id="{C96C702C-DD3C-4F0D-A39F-034B225CBA72}"/>
                  </a:ext>
                </a:extLst>
              </p:cNvPr>
              <p:cNvSpPr txBox="1"/>
              <p:nvPr/>
            </p:nvSpPr>
            <p:spPr>
              <a:xfrm>
                <a:off x="5798775" y="5748383"/>
                <a:ext cx="1269967" cy="381672"/>
              </a:xfrm>
              <a:prstGeom prst="rect">
                <a:avLst/>
              </a:prstGeom>
              <a:noFill/>
            </p:spPr>
            <p:txBody>
              <a:bodyPr wrap="none" rtlCol="0">
                <a:spAutoFit/>
              </a:bodyPr>
              <a:lstStyle/>
              <a:p>
                <a:pPr algn="ctr"/>
                <a:r>
                  <a:rPr lang="nl-BE" sz="800" dirty="0"/>
                  <a:t>Search index</a:t>
                </a:r>
              </a:p>
            </p:txBody>
          </p:sp>
        </p:grpSp>
        <p:grpSp>
          <p:nvGrpSpPr>
            <p:cNvPr id="117" name="Group 116">
              <a:extLst>
                <a:ext uri="{FF2B5EF4-FFF2-40B4-BE49-F238E27FC236}">
                  <a16:creationId xmlns:a16="http://schemas.microsoft.com/office/drawing/2014/main" id="{361D86CA-ADF1-404B-89F7-4545E129E499}"/>
                </a:ext>
              </a:extLst>
            </p:cNvPr>
            <p:cNvGrpSpPr/>
            <p:nvPr/>
          </p:nvGrpSpPr>
          <p:grpSpPr>
            <a:xfrm>
              <a:off x="5812253" y="2777617"/>
              <a:ext cx="1383559" cy="1252460"/>
              <a:chOff x="2459552" y="4877595"/>
              <a:chExt cx="1383559" cy="1252460"/>
            </a:xfrm>
          </p:grpSpPr>
          <p:pic>
            <p:nvPicPr>
              <p:cNvPr id="140" name="Picture 139">
                <a:extLst>
                  <a:ext uri="{FF2B5EF4-FFF2-40B4-BE49-F238E27FC236}">
                    <a16:creationId xmlns:a16="http://schemas.microsoft.com/office/drawing/2014/main" id="{49AF6854-A45C-4F0C-AD74-05D1C24CBA06}"/>
                  </a:ext>
                </a:extLst>
              </p:cNvPr>
              <p:cNvPicPr>
                <a:picLocks noChangeAspect="1"/>
              </p:cNvPicPr>
              <p:nvPr/>
            </p:nvPicPr>
            <p:blipFill>
              <a:blip r:embed="rId4"/>
              <a:stretch>
                <a:fillRect/>
              </a:stretch>
            </p:blipFill>
            <p:spPr>
              <a:xfrm>
                <a:off x="2761179" y="4877595"/>
                <a:ext cx="780290" cy="780290"/>
              </a:xfrm>
              <a:prstGeom prst="rect">
                <a:avLst/>
              </a:prstGeom>
            </p:spPr>
          </p:pic>
          <p:sp>
            <p:nvSpPr>
              <p:cNvPr id="141" name="TextBox 140">
                <a:extLst>
                  <a:ext uri="{FF2B5EF4-FFF2-40B4-BE49-F238E27FC236}">
                    <a16:creationId xmlns:a16="http://schemas.microsoft.com/office/drawing/2014/main" id="{F3F7E223-D03A-4560-8E7F-C8864F44EBFD}"/>
                  </a:ext>
                </a:extLst>
              </p:cNvPr>
              <p:cNvSpPr txBox="1"/>
              <p:nvPr/>
            </p:nvSpPr>
            <p:spPr>
              <a:xfrm>
                <a:off x="2459552" y="5748383"/>
                <a:ext cx="1383559" cy="381672"/>
              </a:xfrm>
              <a:prstGeom prst="rect">
                <a:avLst/>
              </a:prstGeom>
              <a:noFill/>
            </p:spPr>
            <p:txBody>
              <a:bodyPr wrap="none" rtlCol="0">
                <a:spAutoFit/>
              </a:bodyPr>
              <a:lstStyle/>
              <a:p>
                <a:pPr algn="ctr"/>
                <a:r>
                  <a:rPr lang="nl-BE" sz="800" dirty="0"/>
                  <a:t>Index package</a:t>
                </a:r>
              </a:p>
            </p:txBody>
          </p:sp>
        </p:grpSp>
        <p:grpSp>
          <p:nvGrpSpPr>
            <p:cNvPr id="118" name="Group 117">
              <a:extLst>
                <a:ext uri="{FF2B5EF4-FFF2-40B4-BE49-F238E27FC236}">
                  <a16:creationId xmlns:a16="http://schemas.microsoft.com/office/drawing/2014/main" id="{43D1A863-1208-4958-AE12-0322475173D4}"/>
                </a:ext>
              </a:extLst>
            </p:cNvPr>
            <p:cNvGrpSpPr/>
            <p:nvPr/>
          </p:nvGrpSpPr>
          <p:grpSpPr>
            <a:xfrm>
              <a:off x="7596472" y="5373565"/>
              <a:ext cx="1187612" cy="1252460"/>
              <a:chOff x="6017912" y="4877595"/>
              <a:chExt cx="1187612" cy="1252460"/>
            </a:xfrm>
          </p:grpSpPr>
          <p:pic>
            <p:nvPicPr>
              <p:cNvPr id="138" name="Picture 137">
                <a:extLst>
                  <a:ext uri="{FF2B5EF4-FFF2-40B4-BE49-F238E27FC236}">
                    <a16:creationId xmlns:a16="http://schemas.microsoft.com/office/drawing/2014/main" id="{1165869B-8B1D-4024-A2E4-1DE228A4C9E7}"/>
                  </a:ext>
                </a:extLst>
              </p:cNvPr>
              <p:cNvPicPr>
                <a:picLocks noChangeAspect="1"/>
              </p:cNvPicPr>
              <p:nvPr/>
            </p:nvPicPr>
            <p:blipFill>
              <a:blip r:embed="rId8"/>
              <a:stretch>
                <a:fillRect/>
              </a:stretch>
            </p:blipFill>
            <p:spPr>
              <a:xfrm>
                <a:off x="6290683" y="4877595"/>
                <a:ext cx="780290" cy="780290"/>
              </a:xfrm>
              <a:prstGeom prst="rect">
                <a:avLst/>
              </a:prstGeom>
            </p:spPr>
          </p:pic>
          <p:sp>
            <p:nvSpPr>
              <p:cNvPr id="139" name="TextBox 138">
                <a:extLst>
                  <a:ext uri="{FF2B5EF4-FFF2-40B4-BE49-F238E27FC236}">
                    <a16:creationId xmlns:a16="http://schemas.microsoft.com/office/drawing/2014/main" id="{35B03BC6-11EA-444F-ADA2-0491A593C96D}"/>
                  </a:ext>
                </a:extLst>
              </p:cNvPr>
              <p:cNvSpPr txBox="1"/>
              <p:nvPr/>
            </p:nvSpPr>
            <p:spPr>
              <a:xfrm>
                <a:off x="6017912" y="5748383"/>
                <a:ext cx="1187612" cy="381672"/>
              </a:xfrm>
              <a:prstGeom prst="rect">
                <a:avLst/>
              </a:prstGeom>
              <a:noFill/>
            </p:spPr>
            <p:txBody>
              <a:bodyPr wrap="none" rtlCol="0">
                <a:spAutoFit/>
              </a:bodyPr>
              <a:lstStyle/>
              <a:p>
                <a:pPr algn="ctr"/>
                <a:r>
                  <a:rPr lang="nl-BE" sz="800" dirty="0"/>
                  <a:t>Raw .nupkg</a:t>
                </a:r>
              </a:p>
            </p:txBody>
          </p:sp>
        </p:grpSp>
        <p:grpSp>
          <p:nvGrpSpPr>
            <p:cNvPr id="119" name="Group 118">
              <a:extLst>
                <a:ext uri="{FF2B5EF4-FFF2-40B4-BE49-F238E27FC236}">
                  <a16:creationId xmlns:a16="http://schemas.microsoft.com/office/drawing/2014/main" id="{6B8A183E-B970-466D-86FC-2DE346C2B605}"/>
                </a:ext>
              </a:extLst>
            </p:cNvPr>
            <p:cNvGrpSpPr/>
            <p:nvPr/>
          </p:nvGrpSpPr>
          <p:grpSpPr>
            <a:xfrm>
              <a:off x="7539571" y="3695753"/>
              <a:ext cx="1349482" cy="1252460"/>
              <a:chOff x="5936981" y="4877595"/>
              <a:chExt cx="1349482" cy="1252460"/>
            </a:xfrm>
          </p:grpSpPr>
          <p:pic>
            <p:nvPicPr>
              <p:cNvPr id="136" name="Picture 135">
                <a:extLst>
                  <a:ext uri="{FF2B5EF4-FFF2-40B4-BE49-F238E27FC236}">
                    <a16:creationId xmlns:a16="http://schemas.microsoft.com/office/drawing/2014/main" id="{8C409528-2AB3-4F98-B06C-B80CDD5221F8}"/>
                  </a:ext>
                </a:extLst>
              </p:cNvPr>
              <p:cNvPicPr>
                <a:picLocks noChangeAspect="1"/>
              </p:cNvPicPr>
              <p:nvPr/>
            </p:nvPicPr>
            <p:blipFill>
              <a:blip r:embed="rId8"/>
              <a:stretch>
                <a:fillRect/>
              </a:stretch>
            </p:blipFill>
            <p:spPr>
              <a:xfrm>
                <a:off x="6290683" y="4877595"/>
                <a:ext cx="780290" cy="780290"/>
              </a:xfrm>
              <a:prstGeom prst="rect">
                <a:avLst/>
              </a:prstGeom>
            </p:spPr>
          </p:pic>
          <p:sp>
            <p:nvSpPr>
              <p:cNvPr id="137" name="TextBox 136">
                <a:extLst>
                  <a:ext uri="{FF2B5EF4-FFF2-40B4-BE49-F238E27FC236}">
                    <a16:creationId xmlns:a16="http://schemas.microsoft.com/office/drawing/2014/main" id="{A4BBD2D4-82AE-4FC9-B240-46FD777CCEB4}"/>
                  </a:ext>
                </a:extLst>
              </p:cNvPr>
              <p:cNvSpPr txBox="1"/>
              <p:nvPr/>
            </p:nvSpPr>
            <p:spPr>
              <a:xfrm>
                <a:off x="5936981" y="5748383"/>
                <a:ext cx="1349482" cy="381672"/>
              </a:xfrm>
              <a:prstGeom prst="rect">
                <a:avLst/>
              </a:prstGeom>
              <a:noFill/>
            </p:spPr>
            <p:txBody>
              <a:bodyPr wrap="none" rtlCol="0">
                <a:spAutoFit/>
              </a:bodyPr>
              <a:lstStyle/>
              <a:p>
                <a:pPr algn="ctr"/>
                <a:r>
                  <a:rPr lang="nl-BE" sz="800" dirty="0"/>
                  <a:t>Index as JSON</a:t>
                </a:r>
              </a:p>
            </p:txBody>
          </p:sp>
        </p:grpSp>
        <p:grpSp>
          <p:nvGrpSpPr>
            <p:cNvPr id="120" name="Group 119">
              <a:extLst>
                <a:ext uri="{FF2B5EF4-FFF2-40B4-BE49-F238E27FC236}">
                  <a16:creationId xmlns:a16="http://schemas.microsoft.com/office/drawing/2014/main" id="{1A7197E5-1A3D-46FE-91EF-790F9BB61F28}"/>
                </a:ext>
              </a:extLst>
            </p:cNvPr>
            <p:cNvGrpSpPr/>
            <p:nvPr/>
          </p:nvGrpSpPr>
          <p:grpSpPr>
            <a:xfrm>
              <a:off x="5637594" y="5373565"/>
              <a:ext cx="1732858" cy="1252460"/>
              <a:chOff x="2284902" y="4877595"/>
              <a:chExt cx="1732858" cy="1252460"/>
            </a:xfrm>
          </p:grpSpPr>
          <p:pic>
            <p:nvPicPr>
              <p:cNvPr id="134" name="Picture 133">
                <a:extLst>
                  <a:ext uri="{FF2B5EF4-FFF2-40B4-BE49-F238E27FC236}">
                    <a16:creationId xmlns:a16="http://schemas.microsoft.com/office/drawing/2014/main" id="{18111753-82B6-4624-91A5-8A361A0ACEF3}"/>
                  </a:ext>
                </a:extLst>
              </p:cNvPr>
              <p:cNvPicPr>
                <a:picLocks noChangeAspect="1"/>
              </p:cNvPicPr>
              <p:nvPr/>
            </p:nvPicPr>
            <p:blipFill>
              <a:blip r:embed="rId4"/>
              <a:stretch>
                <a:fillRect/>
              </a:stretch>
            </p:blipFill>
            <p:spPr>
              <a:xfrm>
                <a:off x="2761179" y="4877595"/>
                <a:ext cx="780290" cy="780290"/>
              </a:xfrm>
              <a:prstGeom prst="rect">
                <a:avLst/>
              </a:prstGeom>
            </p:spPr>
          </p:pic>
          <p:sp>
            <p:nvSpPr>
              <p:cNvPr id="135" name="TextBox 134">
                <a:extLst>
                  <a:ext uri="{FF2B5EF4-FFF2-40B4-BE49-F238E27FC236}">
                    <a16:creationId xmlns:a16="http://schemas.microsoft.com/office/drawing/2014/main" id="{FE003749-5415-49DB-A361-FC7117041427}"/>
                  </a:ext>
                </a:extLst>
              </p:cNvPr>
              <p:cNvSpPr txBox="1"/>
              <p:nvPr/>
            </p:nvSpPr>
            <p:spPr>
              <a:xfrm>
                <a:off x="2284902" y="5748383"/>
                <a:ext cx="1732858" cy="381672"/>
              </a:xfrm>
              <a:prstGeom prst="rect">
                <a:avLst/>
              </a:prstGeom>
              <a:noFill/>
            </p:spPr>
            <p:txBody>
              <a:bodyPr wrap="none" rtlCol="0">
                <a:spAutoFit/>
              </a:bodyPr>
              <a:lstStyle/>
              <a:p>
                <a:pPr algn="ctr"/>
                <a:r>
                  <a:rPr lang="nl-BE" sz="800" dirty="0"/>
                  <a:t>Download package</a:t>
                </a:r>
              </a:p>
            </p:txBody>
          </p:sp>
        </p:grpSp>
        <p:grpSp>
          <p:nvGrpSpPr>
            <p:cNvPr id="121" name="Group 120">
              <a:extLst>
                <a:ext uri="{FF2B5EF4-FFF2-40B4-BE49-F238E27FC236}">
                  <a16:creationId xmlns:a16="http://schemas.microsoft.com/office/drawing/2014/main" id="{0ACF8F2B-829F-4C5E-B8B6-386C4FE797B3}"/>
                </a:ext>
              </a:extLst>
            </p:cNvPr>
            <p:cNvGrpSpPr/>
            <p:nvPr/>
          </p:nvGrpSpPr>
          <p:grpSpPr>
            <a:xfrm>
              <a:off x="3895026" y="5434484"/>
              <a:ext cx="1869168" cy="1191542"/>
              <a:chOff x="4026327" y="4942455"/>
              <a:chExt cx="1869168" cy="1191542"/>
            </a:xfrm>
          </p:grpSpPr>
          <p:pic>
            <p:nvPicPr>
              <p:cNvPr id="132" name="Picture 131">
                <a:extLst>
                  <a:ext uri="{FF2B5EF4-FFF2-40B4-BE49-F238E27FC236}">
                    <a16:creationId xmlns:a16="http://schemas.microsoft.com/office/drawing/2014/main" id="{21707E8E-E2B3-4124-8259-3967ADF8B7CD}"/>
                  </a:ext>
                </a:extLst>
              </p:cNvPr>
              <p:cNvPicPr>
                <a:picLocks noChangeAspect="1"/>
              </p:cNvPicPr>
              <p:nvPr/>
            </p:nvPicPr>
            <p:blipFill>
              <a:blip r:embed="rId5"/>
              <a:stretch>
                <a:fillRect/>
              </a:stretch>
            </p:blipFill>
            <p:spPr>
              <a:xfrm>
                <a:off x="4635623" y="4942455"/>
                <a:ext cx="650570" cy="650570"/>
              </a:xfrm>
              <a:prstGeom prst="rect">
                <a:avLst/>
              </a:prstGeom>
            </p:spPr>
          </p:pic>
          <p:sp>
            <p:nvSpPr>
              <p:cNvPr id="133" name="TextBox 132">
                <a:extLst>
                  <a:ext uri="{FF2B5EF4-FFF2-40B4-BE49-F238E27FC236}">
                    <a16:creationId xmlns:a16="http://schemas.microsoft.com/office/drawing/2014/main" id="{139CB605-F90B-49C3-B4B0-5ACB1219D520}"/>
                  </a:ext>
                </a:extLst>
              </p:cNvPr>
              <p:cNvSpPr txBox="1"/>
              <p:nvPr/>
            </p:nvSpPr>
            <p:spPr>
              <a:xfrm>
                <a:off x="4026327" y="5752325"/>
                <a:ext cx="1869168" cy="381672"/>
              </a:xfrm>
              <a:prstGeom prst="rect">
                <a:avLst/>
              </a:prstGeom>
              <a:noFill/>
            </p:spPr>
            <p:txBody>
              <a:bodyPr wrap="none" rtlCol="0">
                <a:spAutoFit/>
              </a:bodyPr>
              <a:lstStyle/>
              <a:p>
                <a:pPr algn="ctr"/>
                <a:r>
                  <a:rPr lang="nl-BE" sz="800" dirty="0"/>
                  <a:t>Download command</a:t>
                </a:r>
              </a:p>
            </p:txBody>
          </p:sp>
        </p:grpSp>
        <p:cxnSp>
          <p:nvCxnSpPr>
            <p:cNvPr id="122" name="Straight Arrow Connector 121">
              <a:extLst>
                <a:ext uri="{FF2B5EF4-FFF2-40B4-BE49-F238E27FC236}">
                  <a16:creationId xmlns:a16="http://schemas.microsoft.com/office/drawing/2014/main" id="{96801286-5430-4A54-BAE7-1046A7D0CF7E}"/>
                </a:ext>
              </a:extLst>
            </p:cNvPr>
            <p:cNvCxnSpPr>
              <a:stCxn id="156" idx="3"/>
              <a:endCxn id="154" idx="1"/>
            </p:cNvCxnSpPr>
            <p:nvPr/>
          </p:nvCxnSpPr>
          <p:spPr>
            <a:xfrm>
              <a:off x="1975332" y="4484189"/>
              <a:ext cx="9802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D118A570-50F8-4A02-90C0-94ABE512056A}"/>
                </a:ext>
              </a:extLst>
            </p:cNvPr>
            <p:cNvCxnSpPr>
              <a:cxnSpLocks/>
              <a:stCxn id="154" idx="3"/>
              <a:endCxn id="152" idx="1"/>
            </p:cNvCxnSpPr>
            <p:nvPr/>
          </p:nvCxnSpPr>
          <p:spPr>
            <a:xfrm flipV="1">
              <a:off x="3735887" y="3163821"/>
              <a:ext cx="781337" cy="1320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7C509C59-A0FA-4D30-9C2B-6D642CF3922D}"/>
                </a:ext>
              </a:extLst>
            </p:cNvPr>
            <p:cNvCxnSpPr>
              <a:cxnSpLocks/>
              <a:stCxn id="154" idx="3"/>
              <a:endCxn id="132" idx="1"/>
            </p:cNvCxnSpPr>
            <p:nvPr/>
          </p:nvCxnSpPr>
          <p:spPr>
            <a:xfrm>
              <a:off x="3735887" y="4484189"/>
              <a:ext cx="768435" cy="127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8606E4CC-D7C6-4F65-B866-67D07D91F8BF}"/>
                </a:ext>
              </a:extLst>
            </p:cNvPr>
            <p:cNvCxnSpPr>
              <a:cxnSpLocks/>
              <a:stCxn id="152" idx="3"/>
              <a:endCxn id="140" idx="1"/>
            </p:cNvCxnSpPr>
            <p:nvPr/>
          </p:nvCxnSpPr>
          <p:spPr>
            <a:xfrm>
              <a:off x="5167794" y="3163821"/>
              <a:ext cx="946086" cy="3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67D54F5A-31CD-4895-8F59-B0C1FD7C0E6A}"/>
                </a:ext>
              </a:extLst>
            </p:cNvPr>
            <p:cNvCxnSpPr>
              <a:cxnSpLocks/>
              <a:stCxn id="132" idx="3"/>
              <a:endCxn id="134" idx="1"/>
            </p:cNvCxnSpPr>
            <p:nvPr/>
          </p:nvCxnSpPr>
          <p:spPr>
            <a:xfrm>
              <a:off x="5154892" y="5759769"/>
              <a:ext cx="958979" cy="3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BB871A16-C170-4EC8-A8BC-820D96583982}"/>
                </a:ext>
              </a:extLst>
            </p:cNvPr>
            <p:cNvCxnSpPr>
              <a:cxnSpLocks/>
              <a:stCxn id="140" idx="3"/>
              <a:endCxn id="142" idx="1"/>
            </p:cNvCxnSpPr>
            <p:nvPr/>
          </p:nvCxnSpPr>
          <p:spPr>
            <a:xfrm flipV="1">
              <a:off x="6894170" y="2571095"/>
              <a:ext cx="929996" cy="5966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82620DD7-11C5-4033-B752-60A2E0E78C14}"/>
                </a:ext>
              </a:extLst>
            </p:cNvPr>
            <p:cNvCxnSpPr>
              <a:cxnSpLocks/>
              <a:stCxn id="140" idx="3"/>
              <a:endCxn id="136" idx="1"/>
            </p:cNvCxnSpPr>
            <p:nvPr/>
          </p:nvCxnSpPr>
          <p:spPr>
            <a:xfrm>
              <a:off x="6894170" y="3167762"/>
              <a:ext cx="999103" cy="91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B442ABBA-E3BB-41AD-99BF-029A1E9E3ABB}"/>
                </a:ext>
              </a:extLst>
            </p:cNvPr>
            <p:cNvCxnSpPr>
              <a:cxnSpLocks/>
              <a:stCxn id="134" idx="3"/>
              <a:endCxn id="138" idx="1"/>
            </p:cNvCxnSpPr>
            <p:nvPr/>
          </p:nvCxnSpPr>
          <p:spPr>
            <a:xfrm>
              <a:off x="6894161" y="5763710"/>
              <a:ext cx="9750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362A4CC8-5041-4B39-B81A-3438A71A8048}"/>
                </a:ext>
              </a:extLst>
            </p:cNvPr>
            <p:cNvCxnSpPr>
              <a:cxnSpLocks/>
              <a:stCxn id="142" idx="3"/>
              <a:endCxn id="150" idx="1"/>
            </p:cNvCxnSpPr>
            <p:nvPr/>
          </p:nvCxnSpPr>
          <p:spPr>
            <a:xfrm flipV="1">
              <a:off x="8604456" y="1843306"/>
              <a:ext cx="1345621" cy="727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87A13750-DA35-459A-AD8E-763A4E9D861D}"/>
                </a:ext>
              </a:extLst>
            </p:cNvPr>
            <p:cNvCxnSpPr>
              <a:cxnSpLocks/>
              <a:stCxn id="142" idx="3"/>
              <a:endCxn id="146" idx="1"/>
            </p:cNvCxnSpPr>
            <p:nvPr/>
          </p:nvCxnSpPr>
          <p:spPr>
            <a:xfrm>
              <a:off x="8604456" y="2571095"/>
              <a:ext cx="1345621" cy="662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0024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Learnings</a:t>
            </a:r>
            <a:endParaRPr lang="nl-BE" dirty="0"/>
          </a:p>
        </p:txBody>
      </p:sp>
      <p:sp>
        <p:nvSpPr>
          <p:cNvPr id="4" name="Content Placeholder 3">
            <a:extLst>
              <a:ext uri="{FF2B5EF4-FFF2-40B4-BE49-F238E27FC236}">
                <a16:creationId xmlns:a16="http://schemas.microsoft.com/office/drawing/2014/main" id="{560557E0-D19C-442F-9E83-FF73A1CAE088}"/>
              </a:ext>
            </a:extLst>
          </p:cNvPr>
          <p:cNvSpPr>
            <a:spLocks noGrp="1"/>
          </p:cNvSpPr>
          <p:nvPr>
            <p:ph sz="half" idx="1"/>
          </p:nvPr>
        </p:nvSpPr>
        <p:spPr>
          <a:xfrm>
            <a:off x="676655" y="1998134"/>
            <a:ext cx="5904339" cy="3767328"/>
          </a:xfrm>
        </p:spPr>
        <p:txBody>
          <a:bodyPr>
            <a:normAutofit/>
          </a:bodyPr>
          <a:lstStyle/>
          <a:p>
            <a:r>
              <a:rPr lang="en-US" dirty="0"/>
              <a:t>All our functions can scale (and fail) independently</a:t>
            </a:r>
          </a:p>
          <a:p>
            <a:pPr lvl="1"/>
            <a:r>
              <a:rPr lang="en-US" dirty="0"/>
              <a:t>Full index in May 2019 took ~12h on 2 B1 instances</a:t>
            </a:r>
          </a:p>
          <a:p>
            <a:pPr lvl="1"/>
            <a:r>
              <a:rPr lang="en-US" dirty="0"/>
              <a:t>Can be faster on more CPU’s</a:t>
            </a:r>
          </a:p>
          <a:p>
            <a:pPr lvl="1"/>
            <a:r>
              <a:rPr lang="en-US" dirty="0"/>
              <a:t>~ 2.1mio unique packages in the catalog</a:t>
            </a:r>
            <a:endParaRPr lang="en-US" dirty="0">
              <a:sym typeface="Wingdings" panose="05000000000000000000" pitchFamily="2" charset="2"/>
            </a:endParaRPr>
          </a:p>
          <a:p>
            <a:pPr lvl="1"/>
            <a:endParaRPr lang="en-US" dirty="0"/>
          </a:p>
          <a:p>
            <a:pPr lvl="1"/>
            <a:r>
              <a:rPr lang="en-US" dirty="0"/>
              <a:t>~ 8 400 catalog pages</a:t>
            </a:r>
          </a:p>
          <a:p>
            <a:pPr lvl="1"/>
            <a:r>
              <a:rPr lang="en-US" dirty="0"/>
              <a:t>        with ~ 4 200 000 catalog leaves</a:t>
            </a:r>
          </a:p>
        </p:txBody>
      </p:sp>
      <p:sp>
        <p:nvSpPr>
          <p:cNvPr id="7" name="Content Placeholder 6">
            <a:extLst>
              <a:ext uri="{FF2B5EF4-FFF2-40B4-BE49-F238E27FC236}">
                <a16:creationId xmlns:a16="http://schemas.microsoft.com/office/drawing/2014/main" id="{46783AD4-C9B6-42C2-B6C8-07E4D2CDA360}"/>
              </a:ext>
            </a:extLst>
          </p:cNvPr>
          <p:cNvSpPr>
            <a:spLocks noGrp="1"/>
          </p:cNvSpPr>
          <p:nvPr>
            <p:ph sz="half" idx="2"/>
          </p:nvPr>
        </p:nvSpPr>
        <p:spPr/>
        <p:txBody>
          <a:bodyPr>
            <a:normAutofit/>
          </a:bodyPr>
          <a:lstStyle/>
          <a:p>
            <a:endParaRPr lang="nl-BE" dirty="0"/>
          </a:p>
        </p:txBody>
      </p:sp>
      <p:grpSp>
        <p:nvGrpSpPr>
          <p:cNvPr id="53" name="Group 52">
            <a:extLst>
              <a:ext uri="{FF2B5EF4-FFF2-40B4-BE49-F238E27FC236}">
                <a16:creationId xmlns:a16="http://schemas.microsoft.com/office/drawing/2014/main" id="{B011B8EE-F2BE-4B9B-8D1B-C451B7FF99F6}"/>
              </a:ext>
            </a:extLst>
          </p:cNvPr>
          <p:cNvGrpSpPr/>
          <p:nvPr/>
        </p:nvGrpSpPr>
        <p:grpSpPr>
          <a:xfrm>
            <a:off x="5908498" y="3739892"/>
            <a:ext cx="5880404" cy="2865180"/>
            <a:chOff x="749995" y="1550184"/>
            <a:chExt cx="10417494" cy="5075842"/>
          </a:xfrm>
        </p:grpSpPr>
        <p:grpSp>
          <p:nvGrpSpPr>
            <p:cNvPr id="54" name="Group 53">
              <a:extLst>
                <a:ext uri="{FF2B5EF4-FFF2-40B4-BE49-F238E27FC236}">
                  <a16:creationId xmlns:a16="http://schemas.microsoft.com/office/drawing/2014/main" id="{0BA0E2A0-9B33-4B0D-AEC1-94C38000D5B4}"/>
                </a:ext>
              </a:extLst>
            </p:cNvPr>
            <p:cNvGrpSpPr/>
            <p:nvPr/>
          </p:nvGrpSpPr>
          <p:grpSpPr>
            <a:xfrm>
              <a:off x="749995" y="4094044"/>
              <a:ext cx="1670382" cy="1252460"/>
              <a:chOff x="680448" y="4877595"/>
              <a:chExt cx="1670382" cy="1252460"/>
            </a:xfrm>
          </p:grpSpPr>
          <p:pic>
            <p:nvPicPr>
              <p:cNvPr id="147" name="Picture 146">
                <a:extLst>
                  <a:ext uri="{FF2B5EF4-FFF2-40B4-BE49-F238E27FC236}">
                    <a16:creationId xmlns:a16="http://schemas.microsoft.com/office/drawing/2014/main" id="{1911C6B5-0A57-4AE7-B247-30BA2AA70E21}"/>
                  </a:ext>
                </a:extLst>
              </p:cNvPr>
              <p:cNvPicPr>
                <a:picLocks noChangeAspect="1"/>
              </p:cNvPicPr>
              <p:nvPr/>
            </p:nvPicPr>
            <p:blipFill>
              <a:blip r:embed="rId3"/>
              <a:stretch>
                <a:fillRect/>
              </a:stretch>
            </p:blipFill>
            <p:spPr>
              <a:xfrm>
                <a:off x="1125495" y="4877595"/>
                <a:ext cx="780290" cy="780290"/>
              </a:xfrm>
              <a:prstGeom prst="rect">
                <a:avLst/>
              </a:prstGeom>
            </p:spPr>
          </p:pic>
          <p:sp>
            <p:nvSpPr>
              <p:cNvPr id="148" name="TextBox 147">
                <a:extLst>
                  <a:ext uri="{FF2B5EF4-FFF2-40B4-BE49-F238E27FC236}">
                    <a16:creationId xmlns:a16="http://schemas.microsoft.com/office/drawing/2014/main" id="{A1B68305-D332-4BDC-B0D9-6A99EAF89252}"/>
                  </a:ext>
                </a:extLst>
              </p:cNvPr>
              <p:cNvSpPr txBox="1"/>
              <p:nvPr/>
            </p:nvSpPr>
            <p:spPr>
              <a:xfrm>
                <a:off x="680448" y="5748383"/>
                <a:ext cx="1670382" cy="381672"/>
              </a:xfrm>
              <a:prstGeom prst="rect">
                <a:avLst/>
              </a:prstGeom>
              <a:noFill/>
            </p:spPr>
            <p:txBody>
              <a:bodyPr wrap="none" rtlCol="0">
                <a:spAutoFit/>
              </a:bodyPr>
              <a:lstStyle/>
              <a:p>
                <a:pPr algn="ctr"/>
                <a:r>
                  <a:rPr lang="nl-BE" sz="800" dirty="0"/>
                  <a:t>NuGet.org catalog</a:t>
                </a:r>
              </a:p>
            </p:txBody>
          </p:sp>
        </p:grpSp>
        <p:grpSp>
          <p:nvGrpSpPr>
            <p:cNvPr id="55" name="Group 54">
              <a:extLst>
                <a:ext uri="{FF2B5EF4-FFF2-40B4-BE49-F238E27FC236}">
                  <a16:creationId xmlns:a16="http://schemas.microsoft.com/office/drawing/2014/main" id="{AC4CADE9-2728-46BD-8FA4-2AFAAA90E87C}"/>
                </a:ext>
              </a:extLst>
            </p:cNvPr>
            <p:cNvGrpSpPr/>
            <p:nvPr/>
          </p:nvGrpSpPr>
          <p:grpSpPr>
            <a:xfrm>
              <a:off x="2652546" y="4094044"/>
              <a:ext cx="1386400" cy="1252460"/>
              <a:chOff x="2458128" y="4877595"/>
              <a:chExt cx="1386400" cy="1252460"/>
            </a:xfrm>
          </p:grpSpPr>
          <p:pic>
            <p:nvPicPr>
              <p:cNvPr id="145" name="Picture 144">
                <a:extLst>
                  <a:ext uri="{FF2B5EF4-FFF2-40B4-BE49-F238E27FC236}">
                    <a16:creationId xmlns:a16="http://schemas.microsoft.com/office/drawing/2014/main" id="{C0DA95EF-6375-4A71-8601-0440E5648850}"/>
                  </a:ext>
                </a:extLst>
              </p:cNvPr>
              <p:cNvPicPr>
                <a:picLocks noChangeAspect="1"/>
              </p:cNvPicPr>
              <p:nvPr/>
            </p:nvPicPr>
            <p:blipFill>
              <a:blip r:embed="rId4"/>
              <a:stretch>
                <a:fillRect/>
              </a:stretch>
            </p:blipFill>
            <p:spPr>
              <a:xfrm>
                <a:off x="2761179" y="4877595"/>
                <a:ext cx="780290" cy="780290"/>
              </a:xfrm>
              <a:prstGeom prst="rect">
                <a:avLst/>
              </a:prstGeom>
            </p:spPr>
          </p:pic>
          <p:sp>
            <p:nvSpPr>
              <p:cNvPr id="146" name="TextBox 145">
                <a:extLst>
                  <a:ext uri="{FF2B5EF4-FFF2-40B4-BE49-F238E27FC236}">
                    <a16:creationId xmlns:a16="http://schemas.microsoft.com/office/drawing/2014/main" id="{5EACC960-1459-4B48-B336-7110662ED6AD}"/>
                  </a:ext>
                </a:extLst>
              </p:cNvPr>
              <p:cNvSpPr txBox="1"/>
              <p:nvPr/>
            </p:nvSpPr>
            <p:spPr>
              <a:xfrm>
                <a:off x="2458128" y="5748383"/>
                <a:ext cx="1386400" cy="381672"/>
              </a:xfrm>
              <a:prstGeom prst="rect">
                <a:avLst/>
              </a:prstGeom>
              <a:noFill/>
            </p:spPr>
            <p:txBody>
              <a:bodyPr wrap="none" rtlCol="0">
                <a:spAutoFit/>
              </a:bodyPr>
              <a:lstStyle/>
              <a:p>
                <a:pPr algn="ctr"/>
                <a:r>
                  <a:rPr lang="nl-BE" sz="800" dirty="0"/>
                  <a:t>Watch catalog</a:t>
                </a:r>
              </a:p>
            </p:txBody>
          </p:sp>
        </p:grpSp>
        <p:grpSp>
          <p:nvGrpSpPr>
            <p:cNvPr id="57" name="Group 56">
              <a:extLst>
                <a:ext uri="{FF2B5EF4-FFF2-40B4-BE49-F238E27FC236}">
                  <a16:creationId xmlns:a16="http://schemas.microsoft.com/office/drawing/2014/main" id="{29CE0F8F-D7BA-4315-AE74-67F291FF259B}"/>
                </a:ext>
              </a:extLst>
            </p:cNvPr>
            <p:cNvGrpSpPr/>
            <p:nvPr/>
          </p:nvGrpSpPr>
          <p:grpSpPr>
            <a:xfrm>
              <a:off x="4082574" y="2838536"/>
              <a:ext cx="1519870" cy="1191543"/>
              <a:chOff x="4200973" y="4942455"/>
              <a:chExt cx="1519870" cy="1191543"/>
            </a:xfrm>
          </p:grpSpPr>
          <p:pic>
            <p:nvPicPr>
              <p:cNvPr id="143" name="Picture 142">
                <a:extLst>
                  <a:ext uri="{FF2B5EF4-FFF2-40B4-BE49-F238E27FC236}">
                    <a16:creationId xmlns:a16="http://schemas.microsoft.com/office/drawing/2014/main" id="{48B543BA-B66F-4E27-9E95-88E3FE1018D7}"/>
                  </a:ext>
                </a:extLst>
              </p:cNvPr>
              <p:cNvPicPr>
                <a:picLocks noChangeAspect="1"/>
              </p:cNvPicPr>
              <p:nvPr/>
            </p:nvPicPr>
            <p:blipFill>
              <a:blip r:embed="rId5"/>
              <a:stretch>
                <a:fillRect/>
              </a:stretch>
            </p:blipFill>
            <p:spPr>
              <a:xfrm>
                <a:off x="4635623" y="4942455"/>
                <a:ext cx="650570" cy="650570"/>
              </a:xfrm>
              <a:prstGeom prst="rect">
                <a:avLst/>
              </a:prstGeom>
            </p:spPr>
          </p:pic>
          <p:sp>
            <p:nvSpPr>
              <p:cNvPr id="144" name="TextBox 143">
                <a:extLst>
                  <a:ext uri="{FF2B5EF4-FFF2-40B4-BE49-F238E27FC236}">
                    <a16:creationId xmlns:a16="http://schemas.microsoft.com/office/drawing/2014/main" id="{CD3284B9-F93A-446A-B1C7-A492E8FCB3F7}"/>
                  </a:ext>
                </a:extLst>
              </p:cNvPr>
              <p:cNvSpPr txBox="1"/>
              <p:nvPr/>
            </p:nvSpPr>
            <p:spPr>
              <a:xfrm>
                <a:off x="4200973" y="5752326"/>
                <a:ext cx="1519870" cy="381672"/>
              </a:xfrm>
              <a:prstGeom prst="rect">
                <a:avLst/>
              </a:prstGeom>
              <a:noFill/>
            </p:spPr>
            <p:txBody>
              <a:bodyPr wrap="none" rtlCol="0">
                <a:spAutoFit/>
              </a:bodyPr>
              <a:lstStyle/>
              <a:p>
                <a:pPr algn="ctr"/>
                <a:r>
                  <a:rPr lang="nl-BE" sz="800" dirty="0"/>
                  <a:t>Index command</a:t>
                </a:r>
              </a:p>
            </p:txBody>
          </p:sp>
        </p:grpSp>
        <p:grpSp>
          <p:nvGrpSpPr>
            <p:cNvPr id="60" name="Group 59">
              <a:extLst>
                <a:ext uri="{FF2B5EF4-FFF2-40B4-BE49-F238E27FC236}">
                  <a16:creationId xmlns:a16="http://schemas.microsoft.com/office/drawing/2014/main" id="{197063EC-4D5D-48E6-A65E-DA799D164EC0}"/>
                </a:ext>
              </a:extLst>
            </p:cNvPr>
            <p:cNvGrpSpPr/>
            <p:nvPr/>
          </p:nvGrpSpPr>
          <p:grpSpPr>
            <a:xfrm>
              <a:off x="9612121" y="1550184"/>
              <a:ext cx="1298365" cy="1293943"/>
              <a:chOff x="6170424" y="4836112"/>
              <a:chExt cx="1298365" cy="1293943"/>
            </a:xfrm>
          </p:grpSpPr>
          <p:grpSp>
            <p:nvGrpSpPr>
              <p:cNvPr id="139" name="Group 138">
                <a:extLst>
                  <a:ext uri="{FF2B5EF4-FFF2-40B4-BE49-F238E27FC236}">
                    <a16:creationId xmlns:a16="http://schemas.microsoft.com/office/drawing/2014/main" id="{E8020933-B7A4-4A6A-B1F1-FD1A742087C7}"/>
                  </a:ext>
                </a:extLst>
              </p:cNvPr>
              <p:cNvGrpSpPr/>
              <p:nvPr/>
            </p:nvGrpSpPr>
            <p:grpSpPr>
              <a:xfrm>
                <a:off x="6508380" y="4836112"/>
                <a:ext cx="794856" cy="863254"/>
                <a:chOff x="6663560" y="5025491"/>
                <a:chExt cx="656905" cy="713433"/>
              </a:xfrm>
            </p:grpSpPr>
            <p:pic>
              <p:nvPicPr>
                <p:cNvPr id="141" name="Picture 140">
                  <a:extLst>
                    <a:ext uri="{FF2B5EF4-FFF2-40B4-BE49-F238E27FC236}">
                      <a16:creationId xmlns:a16="http://schemas.microsoft.com/office/drawing/2014/main" id="{F839EF10-5DE3-40E8-A594-9AD6517F262F}"/>
                    </a:ext>
                  </a:extLst>
                </p:cNvPr>
                <p:cNvPicPr>
                  <a:picLocks noChangeAspect="1"/>
                </p:cNvPicPr>
                <p:nvPr/>
              </p:nvPicPr>
              <p:blipFill>
                <a:blip r:embed="rId6"/>
                <a:stretch>
                  <a:fillRect/>
                </a:stretch>
              </p:blipFill>
              <p:spPr>
                <a:xfrm>
                  <a:off x="6663560" y="5025491"/>
                  <a:ext cx="484499" cy="484499"/>
                </a:xfrm>
                <a:prstGeom prst="rect">
                  <a:avLst/>
                </a:prstGeom>
              </p:spPr>
            </p:pic>
            <p:pic>
              <p:nvPicPr>
                <p:cNvPr id="142" name="Picture 141">
                  <a:extLst>
                    <a:ext uri="{FF2B5EF4-FFF2-40B4-BE49-F238E27FC236}">
                      <a16:creationId xmlns:a16="http://schemas.microsoft.com/office/drawing/2014/main" id="{05460F9B-1AC4-4079-9691-57A72E681003}"/>
                    </a:ext>
                  </a:extLst>
                </p:cNvPr>
                <p:cNvPicPr>
                  <a:picLocks noChangeAspect="1"/>
                </p:cNvPicPr>
                <p:nvPr/>
              </p:nvPicPr>
              <p:blipFill>
                <a:blip r:embed="rId4"/>
                <a:stretch>
                  <a:fillRect/>
                </a:stretch>
              </p:blipFill>
              <p:spPr>
                <a:xfrm>
                  <a:off x="6989545" y="5408004"/>
                  <a:ext cx="330920" cy="330920"/>
                </a:xfrm>
                <a:prstGeom prst="rect">
                  <a:avLst/>
                </a:prstGeom>
              </p:spPr>
            </p:pic>
          </p:grpSp>
          <p:sp>
            <p:nvSpPr>
              <p:cNvPr id="140" name="TextBox 139">
                <a:extLst>
                  <a:ext uri="{FF2B5EF4-FFF2-40B4-BE49-F238E27FC236}">
                    <a16:creationId xmlns:a16="http://schemas.microsoft.com/office/drawing/2014/main" id="{5679C46E-34E5-4556-AA39-33C51252F40C}"/>
                  </a:ext>
                </a:extLst>
              </p:cNvPr>
              <p:cNvSpPr txBox="1"/>
              <p:nvPr/>
            </p:nvSpPr>
            <p:spPr>
              <a:xfrm>
                <a:off x="6170424" y="5748383"/>
                <a:ext cx="1298365" cy="381672"/>
              </a:xfrm>
              <a:prstGeom prst="rect">
                <a:avLst/>
              </a:prstGeom>
              <a:noFill/>
            </p:spPr>
            <p:txBody>
              <a:bodyPr wrap="none" rtlCol="0">
                <a:spAutoFit/>
              </a:bodyPr>
              <a:lstStyle/>
              <a:p>
                <a:pPr algn="ctr"/>
                <a:r>
                  <a:rPr lang="nl-BE" sz="800" dirty="0"/>
                  <a:t>Find type API</a:t>
                </a:r>
              </a:p>
            </p:txBody>
          </p:sp>
        </p:grpSp>
        <p:grpSp>
          <p:nvGrpSpPr>
            <p:cNvPr id="63" name="Group 62">
              <a:extLst>
                <a:ext uri="{FF2B5EF4-FFF2-40B4-BE49-F238E27FC236}">
                  <a16:creationId xmlns:a16="http://schemas.microsoft.com/office/drawing/2014/main" id="{B747CF6F-7CCD-4234-AD53-F991FEB3A808}"/>
                </a:ext>
              </a:extLst>
            </p:cNvPr>
            <p:cNvGrpSpPr/>
            <p:nvPr/>
          </p:nvGrpSpPr>
          <p:grpSpPr>
            <a:xfrm>
              <a:off x="9355119" y="2940498"/>
              <a:ext cx="1812370" cy="1293943"/>
              <a:chOff x="5913422" y="4836112"/>
              <a:chExt cx="1812370" cy="1293943"/>
            </a:xfrm>
          </p:grpSpPr>
          <p:grpSp>
            <p:nvGrpSpPr>
              <p:cNvPr id="135" name="Group 134">
                <a:extLst>
                  <a:ext uri="{FF2B5EF4-FFF2-40B4-BE49-F238E27FC236}">
                    <a16:creationId xmlns:a16="http://schemas.microsoft.com/office/drawing/2014/main" id="{54988099-D789-4F40-A140-B456C80CCF06}"/>
                  </a:ext>
                </a:extLst>
              </p:cNvPr>
              <p:cNvGrpSpPr/>
              <p:nvPr/>
            </p:nvGrpSpPr>
            <p:grpSpPr>
              <a:xfrm>
                <a:off x="6508380" y="4836112"/>
                <a:ext cx="794856" cy="863254"/>
                <a:chOff x="6663560" y="5025491"/>
                <a:chExt cx="656905" cy="713433"/>
              </a:xfrm>
            </p:grpSpPr>
            <p:pic>
              <p:nvPicPr>
                <p:cNvPr id="137" name="Picture 136">
                  <a:extLst>
                    <a:ext uri="{FF2B5EF4-FFF2-40B4-BE49-F238E27FC236}">
                      <a16:creationId xmlns:a16="http://schemas.microsoft.com/office/drawing/2014/main" id="{F6D54B42-26B6-4E11-98B9-B6B30FDFA8A0}"/>
                    </a:ext>
                  </a:extLst>
                </p:cNvPr>
                <p:cNvPicPr>
                  <a:picLocks noChangeAspect="1"/>
                </p:cNvPicPr>
                <p:nvPr/>
              </p:nvPicPr>
              <p:blipFill>
                <a:blip r:embed="rId6"/>
                <a:stretch>
                  <a:fillRect/>
                </a:stretch>
              </p:blipFill>
              <p:spPr>
                <a:xfrm>
                  <a:off x="6663560" y="5025491"/>
                  <a:ext cx="484499" cy="484499"/>
                </a:xfrm>
                <a:prstGeom prst="rect">
                  <a:avLst/>
                </a:prstGeom>
              </p:spPr>
            </p:pic>
            <p:pic>
              <p:nvPicPr>
                <p:cNvPr id="138" name="Picture 137">
                  <a:extLst>
                    <a:ext uri="{FF2B5EF4-FFF2-40B4-BE49-F238E27FC236}">
                      <a16:creationId xmlns:a16="http://schemas.microsoft.com/office/drawing/2014/main" id="{986EF982-05FE-4A39-804E-7DBE75375451}"/>
                    </a:ext>
                  </a:extLst>
                </p:cNvPr>
                <p:cNvPicPr>
                  <a:picLocks noChangeAspect="1"/>
                </p:cNvPicPr>
                <p:nvPr/>
              </p:nvPicPr>
              <p:blipFill>
                <a:blip r:embed="rId4"/>
                <a:stretch>
                  <a:fillRect/>
                </a:stretch>
              </p:blipFill>
              <p:spPr>
                <a:xfrm>
                  <a:off x="6989545" y="5408004"/>
                  <a:ext cx="330920" cy="330920"/>
                </a:xfrm>
                <a:prstGeom prst="rect">
                  <a:avLst/>
                </a:prstGeom>
              </p:spPr>
            </p:pic>
          </p:grpSp>
          <p:sp>
            <p:nvSpPr>
              <p:cNvPr id="136" name="TextBox 135">
                <a:extLst>
                  <a:ext uri="{FF2B5EF4-FFF2-40B4-BE49-F238E27FC236}">
                    <a16:creationId xmlns:a16="http://schemas.microsoft.com/office/drawing/2014/main" id="{0D845220-4604-42F1-8CB7-C13E06FB08B7}"/>
                  </a:ext>
                </a:extLst>
              </p:cNvPr>
              <p:cNvSpPr txBox="1"/>
              <p:nvPr/>
            </p:nvSpPr>
            <p:spPr>
              <a:xfrm>
                <a:off x="5913422" y="5748383"/>
                <a:ext cx="1812370" cy="381672"/>
              </a:xfrm>
              <a:prstGeom prst="rect">
                <a:avLst/>
              </a:prstGeom>
              <a:noFill/>
            </p:spPr>
            <p:txBody>
              <a:bodyPr wrap="none" rtlCol="0">
                <a:spAutoFit/>
              </a:bodyPr>
              <a:lstStyle/>
              <a:p>
                <a:pPr algn="ctr"/>
                <a:r>
                  <a:rPr lang="nl-BE" sz="800" dirty="0"/>
                  <a:t>Find namespace API</a:t>
                </a:r>
              </a:p>
            </p:txBody>
          </p:sp>
        </p:grpSp>
        <p:grpSp>
          <p:nvGrpSpPr>
            <p:cNvPr id="66" name="Group 65">
              <a:extLst>
                <a:ext uri="{FF2B5EF4-FFF2-40B4-BE49-F238E27FC236}">
                  <a16:creationId xmlns:a16="http://schemas.microsoft.com/office/drawing/2014/main" id="{4A105681-7893-4086-A8E4-8758ECC1C700}"/>
                </a:ext>
              </a:extLst>
            </p:cNvPr>
            <p:cNvGrpSpPr/>
            <p:nvPr/>
          </p:nvGrpSpPr>
          <p:grpSpPr>
            <a:xfrm>
              <a:off x="7579330" y="2180950"/>
              <a:ext cx="1269967" cy="1252460"/>
              <a:chOff x="5798775" y="4877595"/>
              <a:chExt cx="1269967" cy="1252460"/>
            </a:xfrm>
          </p:grpSpPr>
          <p:pic>
            <p:nvPicPr>
              <p:cNvPr id="133" name="Picture 132">
                <a:extLst>
                  <a:ext uri="{FF2B5EF4-FFF2-40B4-BE49-F238E27FC236}">
                    <a16:creationId xmlns:a16="http://schemas.microsoft.com/office/drawing/2014/main" id="{08F18D34-CFE3-4129-ACDF-3DDF47914AED}"/>
                  </a:ext>
                </a:extLst>
              </p:cNvPr>
              <p:cNvPicPr>
                <a:picLocks noChangeAspect="1"/>
              </p:cNvPicPr>
              <p:nvPr/>
            </p:nvPicPr>
            <p:blipFill>
              <a:blip r:embed="rId7"/>
              <a:stretch>
                <a:fillRect/>
              </a:stretch>
            </p:blipFill>
            <p:spPr>
              <a:xfrm>
                <a:off x="6043611" y="4877595"/>
                <a:ext cx="780290" cy="780290"/>
              </a:xfrm>
              <a:prstGeom prst="rect">
                <a:avLst/>
              </a:prstGeom>
            </p:spPr>
          </p:pic>
          <p:sp>
            <p:nvSpPr>
              <p:cNvPr id="134" name="TextBox 133">
                <a:extLst>
                  <a:ext uri="{FF2B5EF4-FFF2-40B4-BE49-F238E27FC236}">
                    <a16:creationId xmlns:a16="http://schemas.microsoft.com/office/drawing/2014/main" id="{AAA0FEFC-E070-48B2-8B1A-E8060F66C83B}"/>
                  </a:ext>
                </a:extLst>
              </p:cNvPr>
              <p:cNvSpPr txBox="1"/>
              <p:nvPr/>
            </p:nvSpPr>
            <p:spPr>
              <a:xfrm>
                <a:off x="5798775" y="5748383"/>
                <a:ext cx="1269967" cy="381672"/>
              </a:xfrm>
              <a:prstGeom prst="rect">
                <a:avLst/>
              </a:prstGeom>
              <a:noFill/>
            </p:spPr>
            <p:txBody>
              <a:bodyPr wrap="none" rtlCol="0">
                <a:spAutoFit/>
              </a:bodyPr>
              <a:lstStyle/>
              <a:p>
                <a:pPr algn="ctr"/>
                <a:r>
                  <a:rPr lang="nl-BE" sz="800" dirty="0"/>
                  <a:t>Search index</a:t>
                </a:r>
              </a:p>
            </p:txBody>
          </p:sp>
        </p:grpSp>
        <p:grpSp>
          <p:nvGrpSpPr>
            <p:cNvPr id="69" name="Group 68">
              <a:extLst>
                <a:ext uri="{FF2B5EF4-FFF2-40B4-BE49-F238E27FC236}">
                  <a16:creationId xmlns:a16="http://schemas.microsoft.com/office/drawing/2014/main" id="{2809FEB7-56EF-4C29-BC4A-4115FDF679F6}"/>
                </a:ext>
              </a:extLst>
            </p:cNvPr>
            <p:cNvGrpSpPr/>
            <p:nvPr/>
          </p:nvGrpSpPr>
          <p:grpSpPr>
            <a:xfrm>
              <a:off x="5812253" y="2777617"/>
              <a:ext cx="1383559" cy="1252460"/>
              <a:chOff x="2459552" y="4877595"/>
              <a:chExt cx="1383559" cy="1252460"/>
            </a:xfrm>
          </p:grpSpPr>
          <p:pic>
            <p:nvPicPr>
              <p:cNvPr id="131" name="Picture 130">
                <a:extLst>
                  <a:ext uri="{FF2B5EF4-FFF2-40B4-BE49-F238E27FC236}">
                    <a16:creationId xmlns:a16="http://schemas.microsoft.com/office/drawing/2014/main" id="{EE0CD244-748C-4CC8-866A-F4129DCA19E0}"/>
                  </a:ext>
                </a:extLst>
              </p:cNvPr>
              <p:cNvPicPr>
                <a:picLocks noChangeAspect="1"/>
              </p:cNvPicPr>
              <p:nvPr/>
            </p:nvPicPr>
            <p:blipFill>
              <a:blip r:embed="rId4"/>
              <a:stretch>
                <a:fillRect/>
              </a:stretch>
            </p:blipFill>
            <p:spPr>
              <a:xfrm>
                <a:off x="2761179" y="4877595"/>
                <a:ext cx="780290" cy="780290"/>
              </a:xfrm>
              <a:prstGeom prst="rect">
                <a:avLst/>
              </a:prstGeom>
            </p:spPr>
          </p:pic>
          <p:sp>
            <p:nvSpPr>
              <p:cNvPr id="132" name="TextBox 131">
                <a:extLst>
                  <a:ext uri="{FF2B5EF4-FFF2-40B4-BE49-F238E27FC236}">
                    <a16:creationId xmlns:a16="http://schemas.microsoft.com/office/drawing/2014/main" id="{6CEB8A95-A584-4512-A619-08524B359077}"/>
                  </a:ext>
                </a:extLst>
              </p:cNvPr>
              <p:cNvSpPr txBox="1"/>
              <p:nvPr/>
            </p:nvSpPr>
            <p:spPr>
              <a:xfrm>
                <a:off x="2459552" y="5748383"/>
                <a:ext cx="1383559" cy="381672"/>
              </a:xfrm>
              <a:prstGeom prst="rect">
                <a:avLst/>
              </a:prstGeom>
              <a:noFill/>
            </p:spPr>
            <p:txBody>
              <a:bodyPr wrap="none" rtlCol="0">
                <a:spAutoFit/>
              </a:bodyPr>
              <a:lstStyle/>
              <a:p>
                <a:pPr algn="ctr"/>
                <a:r>
                  <a:rPr lang="nl-BE" sz="800" dirty="0"/>
                  <a:t>Index package</a:t>
                </a:r>
              </a:p>
            </p:txBody>
          </p:sp>
        </p:grpSp>
        <p:grpSp>
          <p:nvGrpSpPr>
            <p:cNvPr id="72" name="Group 71">
              <a:extLst>
                <a:ext uri="{FF2B5EF4-FFF2-40B4-BE49-F238E27FC236}">
                  <a16:creationId xmlns:a16="http://schemas.microsoft.com/office/drawing/2014/main" id="{8CF54181-2059-4FA0-AB2B-A06B05EC7E57}"/>
                </a:ext>
              </a:extLst>
            </p:cNvPr>
            <p:cNvGrpSpPr/>
            <p:nvPr/>
          </p:nvGrpSpPr>
          <p:grpSpPr>
            <a:xfrm>
              <a:off x="7596472" y="5373565"/>
              <a:ext cx="1187612" cy="1252460"/>
              <a:chOff x="6017912" y="4877595"/>
              <a:chExt cx="1187612" cy="1252460"/>
            </a:xfrm>
          </p:grpSpPr>
          <p:pic>
            <p:nvPicPr>
              <p:cNvPr id="129" name="Picture 128">
                <a:extLst>
                  <a:ext uri="{FF2B5EF4-FFF2-40B4-BE49-F238E27FC236}">
                    <a16:creationId xmlns:a16="http://schemas.microsoft.com/office/drawing/2014/main" id="{D8B9CE08-335D-4147-AF10-3CD07596E0B7}"/>
                  </a:ext>
                </a:extLst>
              </p:cNvPr>
              <p:cNvPicPr>
                <a:picLocks noChangeAspect="1"/>
              </p:cNvPicPr>
              <p:nvPr/>
            </p:nvPicPr>
            <p:blipFill>
              <a:blip r:embed="rId8"/>
              <a:stretch>
                <a:fillRect/>
              </a:stretch>
            </p:blipFill>
            <p:spPr>
              <a:xfrm>
                <a:off x="6290683" y="4877595"/>
                <a:ext cx="780290" cy="780290"/>
              </a:xfrm>
              <a:prstGeom prst="rect">
                <a:avLst/>
              </a:prstGeom>
            </p:spPr>
          </p:pic>
          <p:sp>
            <p:nvSpPr>
              <p:cNvPr id="130" name="TextBox 129">
                <a:extLst>
                  <a:ext uri="{FF2B5EF4-FFF2-40B4-BE49-F238E27FC236}">
                    <a16:creationId xmlns:a16="http://schemas.microsoft.com/office/drawing/2014/main" id="{40F9C78B-7853-4DF8-982E-1BD83613155A}"/>
                  </a:ext>
                </a:extLst>
              </p:cNvPr>
              <p:cNvSpPr txBox="1"/>
              <p:nvPr/>
            </p:nvSpPr>
            <p:spPr>
              <a:xfrm>
                <a:off x="6017912" y="5748383"/>
                <a:ext cx="1187612" cy="381672"/>
              </a:xfrm>
              <a:prstGeom prst="rect">
                <a:avLst/>
              </a:prstGeom>
              <a:noFill/>
            </p:spPr>
            <p:txBody>
              <a:bodyPr wrap="none" rtlCol="0">
                <a:spAutoFit/>
              </a:bodyPr>
              <a:lstStyle/>
              <a:p>
                <a:pPr algn="ctr"/>
                <a:r>
                  <a:rPr lang="nl-BE" sz="800" dirty="0"/>
                  <a:t>Raw .nupkg</a:t>
                </a:r>
              </a:p>
            </p:txBody>
          </p:sp>
        </p:grpSp>
        <p:grpSp>
          <p:nvGrpSpPr>
            <p:cNvPr id="110" name="Group 109">
              <a:extLst>
                <a:ext uri="{FF2B5EF4-FFF2-40B4-BE49-F238E27FC236}">
                  <a16:creationId xmlns:a16="http://schemas.microsoft.com/office/drawing/2014/main" id="{9825875B-8E40-4A42-9E4A-06DFB8915A6C}"/>
                </a:ext>
              </a:extLst>
            </p:cNvPr>
            <p:cNvGrpSpPr/>
            <p:nvPr/>
          </p:nvGrpSpPr>
          <p:grpSpPr>
            <a:xfrm>
              <a:off x="7539571" y="3695753"/>
              <a:ext cx="1349482" cy="1252460"/>
              <a:chOff x="5936981" y="4877595"/>
              <a:chExt cx="1349482" cy="1252460"/>
            </a:xfrm>
          </p:grpSpPr>
          <p:pic>
            <p:nvPicPr>
              <p:cNvPr id="127" name="Picture 126">
                <a:extLst>
                  <a:ext uri="{FF2B5EF4-FFF2-40B4-BE49-F238E27FC236}">
                    <a16:creationId xmlns:a16="http://schemas.microsoft.com/office/drawing/2014/main" id="{8B2ED83D-1F90-4926-8983-8ECD1BA106F9}"/>
                  </a:ext>
                </a:extLst>
              </p:cNvPr>
              <p:cNvPicPr>
                <a:picLocks noChangeAspect="1"/>
              </p:cNvPicPr>
              <p:nvPr/>
            </p:nvPicPr>
            <p:blipFill>
              <a:blip r:embed="rId8"/>
              <a:stretch>
                <a:fillRect/>
              </a:stretch>
            </p:blipFill>
            <p:spPr>
              <a:xfrm>
                <a:off x="6290683" y="4877595"/>
                <a:ext cx="780290" cy="780290"/>
              </a:xfrm>
              <a:prstGeom prst="rect">
                <a:avLst/>
              </a:prstGeom>
            </p:spPr>
          </p:pic>
          <p:sp>
            <p:nvSpPr>
              <p:cNvPr id="128" name="TextBox 127">
                <a:extLst>
                  <a:ext uri="{FF2B5EF4-FFF2-40B4-BE49-F238E27FC236}">
                    <a16:creationId xmlns:a16="http://schemas.microsoft.com/office/drawing/2014/main" id="{2A054B3A-9456-4AD5-9BDC-EEB27597A4DB}"/>
                  </a:ext>
                </a:extLst>
              </p:cNvPr>
              <p:cNvSpPr txBox="1"/>
              <p:nvPr/>
            </p:nvSpPr>
            <p:spPr>
              <a:xfrm>
                <a:off x="5936981" y="5748383"/>
                <a:ext cx="1349482" cy="381672"/>
              </a:xfrm>
              <a:prstGeom prst="rect">
                <a:avLst/>
              </a:prstGeom>
              <a:noFill/>
            </p:spPr>
            <p:txBody>
              <a:bodyPr wrap="none" rtlCol="0">
                <a:spAutoFit/>
              </a:bodyPr>
              <a:lstStyle/>
              <a:p>
                <a:pPr algn="ctr"/>
                <a:r>
                  <a:rPr lang="nl-BE" sz="800" dirty="0"/>
                  <a:t>Index as JSON</a:t>
                </a:r>
              </a:p>
            </p:txBody>
          </p:sp>
        </p:grpSp>
        <p:grpSp>
          <p:nvGrpSpPr>
            <p:cNvPr id="111" name="Group 110">
              <a:extLst>
                <a:ext uri="{FF2B5EF4-FFF2-40B4-BE49-F238E27FC236}">
                  <a16:creationId xmlns:a16="http://schemas.microsoft.com/office/drawing/2014/main" id="{DC11F3B2-4530-4793-B3F7-9CD267F60410}"/>
                </a:ext>
              </a:extLst>
            </p:cNvPr>
            <p:cNvGrpSpPr/>
            <p:nvPr/>
          </p:nvGrpSpPr>
          <p:grpSpPr>
            <a:xfrm>
              <a:off x="5637594" y="5373565"/>
              <a:ext cx="1732858" cy="1252460"/>
              <a:chOff x="2284902" y="4877595"/>
              <a:chExt cx="1732858" cy="1252460"/>
            </a:xfrm>
          </p:grpSpPr>
          <p:pic>
            <p:nvPicPr>
              <p:cNvPr id="125" name="Picture 124">
                <a:extLst>
                  <a:ext uri="{FF2B5EF4-FFF2-40B4-BE49-F238E27FC236}">
                    <a16:creationId xmlns:a16="http://schemas.microsoft.com/office/drawing/2014/main" id="{9260CCE4-00FD-427D-A9AD-C22A0517CA98}"/>
                  </a:ext>
                </a:extLst>
              </p:cNvPr>
              <p:cNvPicPr>
                <a:picLocks noChangeAspect="1"/>
              </p:cNvPicPr>
              <p:nvPr/>
            </p:nvPicPr>
            <p:blipFill>
              <a:blip r:embed="rId4"/>
              <a:stretch>
                <a:fillRect/>
              </a:stretch>
            </p:blipFill>
            <p:spPr>
              <a:xfrm>
                <a:off x="2761179" y="4877595"/>
                <a:ext cx="780290" cy="780290"/>
              </a:xfrm>
              <a:prstGeom prst="rect">
                <a:avLst/>
              </a:prstGeom>
            </p:spPr>
          </p:pic>
          <p:sp>
            <p:nvSpPr>
              <p:cNvPr id="126" name="TextBox 125">
                <a:extLst>
                  <a:ext uri="{FF2B5EF4-FFF2-40B4-BE49-F238E27FC236}">
                    <a16:creationId xmlns:a16="http://schemas.microsoft.com/office/drawing/2014/main" id="{80DCD370-9473-4130-A0A7-24431E7F4952}"/>
                  </a:ext>
                </a:extLst>
              </p:cNvPr>
              <p:cNvSpPr txBox="1"/>
              <p:nvPr/>
            </p:nvSpPr>
            <p:spPr>
              <a:xfrm>
                <a:off x="2284902" y="5748383"/>
                <a:ext cx="1732858" cy="381672"/>
              </a:xfrm>
              <a:prstGeom prst="rect">
                <a:avLst/>
              </a:prstGeom>
              <a:noFill/>
            </p:spPr>
            <p:txBody>
              <a:bodyPr wrap="none" rtlCol="0">
                <a:spAutoFit/>
              </a:bodyPr>
              <a:lstStyle/>
              <a:p>
                <a:pPr algn="ctr"/>
                <a:r>
                  <a:rPr lang="nl-BE" sz="800" dirty="0"/>
                  <a:t>Download package</a:t>
                </a:r>
              </a:p>
            </p:txBody>
          </p:sp>
        </p:grpSp>
        <p:grpSp>
          <p:nvGrpSpPr>
            <p:cNvPr id="112" name="Group 111">
              <a:extLst>
                <a:ext uri="{FF2B5EF4-FFF2-40B4-BE49-F238E27FC236}">
                  <a16:creationId xmlns:a16="http://schemas.microsoft.com/office/drawing/2014/main" id="{06C1F7F9-AC55-4F2B-BB22-B5E49993F4D6}"/>
                </a:ext>
              </a:extLst>
            </p:cNvPr>
            <p:cNvGrpSpPr/>
            <p:nvPr/>
          </p:nvGrpSpPr>
          <p:grpSpPr>
            <a:xfrm>
              <a:off x="3895026" y="5434484"/>
              <a:ext cx="1869168" cy="1191542"/>
              <a:chOff x="4026327" y="4942455"/>
              <a:chExt cx="1869168" cy="1191542"/>
            </a:xfrm>
          </p:grpSpPr>
          <p:pic>
            <p:nvPicPr>
              <p:cNvPr id="123" name="Picture 122">
                <a:extLst>
                  <a:ext uri="{FF2B5EF4-FFF2-40B4-BE49-F238E27FC236}">
                    <a16:creationId xmlns:a16="http://schemas.microsoft.com/office/drawing/2014/main" id="{8729A8B0-769D-453B-9A5C-40CEEFCBA6EE}"/>
                  </a:ext>
                </a:extLst>
              </p:cNvPr>
              <p:cNvPicPr>
                <a:picLocks noChangeAspect="1"/>
              </p:cNvPicPr>
              <p:nvPr/>
            </p:nvPicPr>
            <p:blipFill>
              <a:blip r:embed="rId5"/>
              <a:stretch>
                <a:fillRect/>
              </a:stretch>
            </p:blipFill>
            <p:spPr>
              <a:xfrm>
                <a:off x="4635623" y="4942455"/>
                <a:ext cx="650570" cy="650570"/>
              </a:xfrm>
              <a:prstGeom prst="rect">
                <a:avLst/>
              </a:prstGeom>
            </p:spPr>
          </p:pic>
          <p:sp>
            <p:nvSpPr>
              <p:cNvPr id="124" name="TextBox 123">
                <a:extLst>
                  <a:ext uri="{FF2B5EF4-FFF2-40B4-BE49-F238E27FC236}">
                    <a16:creationId xmlns:a16="http://schemas.microsoft.com/office/drawing/2014/main" id="{FC402E55-33B2-4151-BD74-D67F6D5247AC}"/>
                  </a:ext>
                </a:extLst>
              </p:cNvPr>
              <p:cNvSpPr txBox="1"/>
              <p:nvPr/>
            </p:nvSpPr>
            <p:spPr>
              <a:xfrm>
                <a:off x="4026327" y="5752325"/>
                <a:ext cx="1869168" cy="381672"/>
              </a:xfrm>
              <a:prstGeom prst="rect">
                <a:avLst/>
              </a:prstGeom>
              <a:noFill/>
            </p:spPr>
            <p:txBody>
              <a:bodyPr wrap="none" rtlCol="0">
                <a:spAutoFit/>
              </a:bodyPr>
              <a:lstStyle/>
              <a:p>
                <a:pPr algn="ctr"/>
                <a:r>
                  <a:rPr lang="nl-BE" sz="800" dirty="0"/>
                  <a:t>Download command</a:t>
                </a:r>
              </a:p>
            </p:txBody>
          </p:sp>
        </p:grpSp>
        <p:cxnSp>
          <p:nvCxnSpPr>
            <p:cNvPr id="113" name="Straight Arrow Connector 112">
              <a:extLst>
                <a:ext uri="{FF2B5EF4-FFF2-40B4-BE49-F238E27FC236}">
                  <a16:creationId xmlns:a16="http://schemas.microsoft.com/office/drawing/2014/main" id="{3951BD0E-3446-4950-896A-BA01E0BB9590}"/>
                </a:ext>
              </a:extLst>
            </p:cNvPr>
            <p:cNvCxnSpPr>
              <a:stCxn id="147" idx="3"/>
              <a:endCxn id="145" idx="1"/>
            </p:cNvCxnSpPr>
            <p:nvPr/>
          </p:nvCxnSpPr>
          <p:spPr>
            <a:xfrm>
              <a:off x="1975332" y="4484189"/>
              <a:ext cx="9802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2175CC19-CAAE-405F-9C08-A245648C50D4}"/>
                </a:ext>
              </a:extLst>
            </p:cNvPr>
            <p:cNvCxnSpPr>
              <a:cxnSpLocks/>
              <a:stCxn id="145" idx="3"/>
              <a:endCxn id="143" idx="1"/>
            </p:cNvCxnSpPr>
            <p:nvPr/>
          </p:nvCxnSpPr>
          <p:spPr>
            <a:xfrm flipV="1">
              <a:off x="3735887" y="3163821"/>
              <a:ext cx="781337" cy="1320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F768CE11-1936-482C-BB8B-615710581DBB}"/>
                </a:ext>
              </a:extLst>
            </p:cNvPr>
            <p:cNvCxnSpPr>
              <a:cxnSpLocks/>
              <a:stCxn id="145" idx="3"/>
              <a:endCxn id="123" idx="1"/>
            </p:cNvCxnSpPr>
            <p:nvPr/>
          </p:nvCxnSpPr>
          <p:spPr>
            <a:xfrm>
              <a:off x="3735887" y="4484189"/>
              <a:ext cx="768435" cy="127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C9417CD2-4C8F-4683-A2BD-6839B8E7F50D}"/>
                </a:ext>
              </a:extLst>
            </p:cNvPr>
            <p:cNvCxnSpPr>
              <a:cxnSpLocks/>
              <a:stCxn id="143" idx="3"/>
              <a:endCxn id="131" idx="1"/>
            </p:cNvCxnSpPr>
            <p:nvPr/>
          </p:nvCxnSpPr>
          <p:spPr>
            <a:xfrm>
              <a:off x="5167794" y="3163821"/>
              <a:ext cx="946086" cy="3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5B921C8F-255A-4F2F-8788-D061874D55DF}"/>
                </a:ext>
              </a:extLst>
            </p:cNvPr>
            <p:cNvCxnSpPr>
              <a:cxnSpLocks/>
              <a:stCxn id="123" idx="3"/>
              <a:endCxn id="125" idx="1"/>
            </p:cNvCxnSpPr>
            <p:nvPr/>
          </p:nvCxnSpPr>
          <p:spPr>
            <a:xfrm>
              <a:off x="5154892" y="5759769"/>
              <a:ext cx="958979" cy="3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06319821-36DD-436D-A42B-D77166914C2E}"/>
                </a:ext>
              </a:extLst>
            </p:cNvPr>
            <p:cNvCxnSpPr>
              <a:cxnSpLocks/>
              <a:stCxn id="131" idx="3"/>
              <a:endCxn id="133" idx="1"/>
            </p:cNvCxnSpPr>
            <p:nvPr/>
          </p:nvCxnSpPr>
          <p:spPr>
            <a:xfrm flipV="1">
              <a:off x="6894170" y="2571095"/>
              <a:ext cx="929996" cy="5966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03B3FC1F-4EAC-44AE-B169-04ADE970D378}"/>
                </a:ext>
              </a:extLst>
            </p:cNvPr>
            <p:cNvCxnSpPr>
              <a:cxnSpLocks/>
              <a:stCxn id="131" idx="3"/>
              <a:endCxn id="127" idx="1"/>
            </p:cNvCxnSpPr>
            <p:nvPr/>
          </p:nvCxnSpPr>
          <p:spPr>
            <a:xfrm>
              <a:off x="6894170" y="3167762"/>
              <a:ext cx="999103" cy="91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9D6D9B5D-5DF8-44E9-A270-175FD06F2FEC}"/>
                </a:ext>
              </a:extLst>
            </p:cNvPr>
            <p:cNvCxnSpPr>
              <a:cxnSpLocks/>
              <a:stCxn id="125" idx="3"/>
              <a:endCxn id="129" idx="1"/>
            </p:cNvCxnSpPr>
            <p:nvPr/>
          </p:nvCxnSpPr>
          <p:spPr>
            <a:xfrm>
              <a:off x="6894161" y="5763710"/>
              <a:ext cx="9750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5890B14E-F669-495C-BD1C-E5D322C37857}"/>
                </a:ext>
              </a:extLst>
            </p:cNvPr>
            <p:cNvCxnSpPr>
              <a:cxnSpLocks/>
              <a:stCxn id="133" idx="3"/>
              <a:endCxn id="141" idx="1"/>
            </p:cNvCxnSpPr>
            <p:nvPr/>
          </p:nvCxnSpPr>
          <p:spPr>
            <a:xfrm flipV="1">
              <a:off x="8604456" y="1843306"/>
              <a:ext cx="1345621" cy="727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3EB140A0-C3F8-4220-81F7-ACCA1F06A13E}"/>
                </a:ext>
              </a:extLst>
            </p:cNvPr>
            <p:cNvCxnSpPr>
              <a:cxnSpLocks/>
              <a:stCxn id="133" idx="3"/>
              <a:endCxn id="137" idx="1"/>
            </p:cNvCxnSpPr>
            <p:nvPr/>
          </p:nvCxnSpPr>
          <p:spPr>
            <a:xfrm>
              <a:off x="8604456" y="2571095"/>
              <a:ext cx="1345621" cy="662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6858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Learnings</a:t>
            </a:r>
            <a:endParaRPr lang="nl-BE" dirty="0"/>
          </a:p>
        </p:txBody>
      </p:sp>
      <p:sp>
        <p:nvSpPr>
          <p:cNvPr id="4" name="Content Placeholder 3">
            <a:extLst>
              <a:ext uri="{FF2B5EF4-FFF2-40B4-BE49-F238E27FC236}">
                <a16:creationId xmlns:a16="http://schemas.microsoft.com/office/drawing/2014/main" id="{560557E0-D19C-442F-9E83-FF73A1CAE088}"/>
              </a:ext>
            </a:extLst>
          </p:cNvPr>
          <p:cNvSpPr>
            <a:spLocks noGrp="1"/>
          </p:cNvSpPr>
          <p:nvPr>
            <p:ph idx="1"/>
          </p:nvPr>
        </p:nvSpPr>
        <p:spPr/>
        <p:txBody>
          <a:bodyPr>
            <a:normAutofit/>
          </a:bodyPr>
          <a:lstStyle/>
          <a:p>
            <a:r>
              <a:rPr lang="en-US" dirty="0"/>
              <a:t>Deploy in separate function apps for cost, performance &amp; fault boundaries</a:t>
            </a:r>
          </a:p>
          <a:p>
            <a:pPr lvl="1"/>
            <a:r>
              <a:rPr lang="en-US" dirty="0"/>
              <a:t>Trigger binding collects all the time – small reserved instance</a:t>
            </a:r>
          </a:p>
          <a:p>
            <a:pPr lvl="1"/>
            <a:r>
              <a:rPr lang="en-US" dirty="0"/>
              <a:t>Other functions on-demand – consumption plan</a:t>
            </a:r>
          </a:p>
          <a:p>
            <a:r>
              <a:rPr lang="en-US" dirty="0"/>
              <a:t>Bindings</a:t>
            </a:r>
          </a:p>
          <a:p>
            <a:pPr lvl="1"/>
            <a:r>
              <a:rPr lang="en-US" dirty="0"/>
              <a:t>Very nice programming model</a:t>
            </a:r>
          </a:p>
        </p:txBody>
      </p:sp>
    </p:spTree>
    <p:extLst>
      <p:ext uri="{BB962C8B-B14F-4D97-AF65-F5344CB8AC3E}">
        <p14:creationId xmlns:p14="http://schemas.microsoft.com/office/powerpoint/2010/main" val="3394751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298-752B-48BD-843F-683A22D59A7E}"/>
              </a:ext>
            </a:extLst>
          </p:cNvPr>
          <p:cNvSpPr>
            <a:spLocks noGrp="1"/>
          </p:cNvSpPr>
          <p:nvPr>
            <p:ph type="title"/>
          </p:nvPr>
        </p:nvSpPr>
        <p:spPr/>
        <p:txBody>
          <a:bodyPr/>
          <a:lstStyle/>
          <a:p>
            <a:r>
              <a:rPr lang="nl-BE" sz="5400" dirty="0">
                <a:effectLst>
                  <a:outerShdw blurRad="38100" dist="38100" dir="2700000" algn="tl">
                    <a:srgbClr val="000000">
                      <a:alpha val="43137"/>
                    </a:srgbClr>
                  </a:outerShdw>
                </a:effectLst>
              </a:rPr>
              <a:t>Thank you!</a:t>
            </a:r>
            <a:br>
              <a:rPr lang="nl-BE" sz="5400" dirty="0">
                <a:effectLst>
                  <a:outerShdw blurRad="38100" dist="38100" dir="2700000" algn="tl">
                    <a:srgbClr val="000000">
                      <a:alpha val="43137"/>
                    </a:srgbClr>
                  </a:outerShdw>
                </a:effectLst>
              </a:rPr>
            </a:br>
            <a:r>
              <a:rPr lang="nl-BE" sz="800" dirty="0">
                <a:effectLst>
                  <a:outerShdw blurRad="38100" dist="38100" dir="2700000" algn="tl">
                    <a:srgbClr val="000000">
                      <a:alpha val="43137"/>
                    </a:srgbClr>
                  </a:outerShdw>
                </a:effectLst>
              </a:rPr>
              <a:t> </a:t>
            </a:r>
            <a:r>
              <a:rPr lang="nl-BE" sz="1100" dirty="0">
                <a:effectLst>
                  <a:outerShdw blurRad="38100" dist="38100" dir="2700000" algn="tl">
                    <a:srgbClr val="000000">
                      <a:alpha val="43137"/>
                    </a:srgbClr>
                  </a:outerShdw>
                </a:effectLst>
              </a:rPr>
              <a:t> </a:t>
            </a:r>
            <a:r>
              <a:rPr lang="nl-BE" sz="1600" dirty="0">
                <a:effectLst>
                  <a:outerShdw blurRad="38100" dist="38100" dir="2700000" algn="tl">
                    <a:srgbClr val="000000">
                      <a:alpha val="43137"/>
                    </a:srgbClr>
                  </a:outerShdw>
                </a:effectLst>
              </a:rPr>
              <a:t> </a:t>
            </a:r>
            <a:r>
              <a:rPr lang="nl-BE" sz="2400" dirty="0">
                <a:effectLst>
                  <a:outerShdw blurRad="38100" dist="38100" dir="2700000" algn="tl">
                    <a:srgbClr val="000000">
                      <a:alpha val="43137"/>
                    </a:srgbClr>
                  </a:outerShdw>
                </a:effectLst>
              </a:rPr>
              <a:t> </a:t>
            </a:r>
            <a:br>
              <a:rPr lang="nl-BE" sz="5400" dirty="0">
                <a:effectLst>
                  <a:outerShdw blurRad="38100" dist="38100" dir="2700000" algn="tl">
                    <a:srgbClr val="000000">
                      <a:alpha val="43137"/>
                    </a:srgbClr>
                  </a:outerShdw>
                </a:effectLst>
              </a:rPr>
            </a:br>
            <a:r>
              <a:rPr lang="it-IT" sz="3600" dirty="0"/>
              <a:t>Full story &amp; implementation: </a:t>
            </a:r>
            <a:r>
              <a:rPr lang="nl-BE" sz="3600" dirty="0">
                <a:hlinkClick r:id="rId3">
                  <a:extLst>
                    <a:ext uri="{A12FA001-AC4F-418D-AE19-62706E023703}">
                      <ahyp:hlinkClr xmlns:ahyp="http://schemas.microsoft.com/office/drawing/2018/hyperlinkcolor" val="tx"/>
                    </a:ext>
                  </a:extLst>
                </a:hlinkClick>
              </a:rPr>
              <a:t>https://bit.ly/2lzba32</a:t>
            </a:r>
            <a:r>
              <a:rPr lang="nl-BE" sz="3600" dirty="0"/>
              <a:t> </a:t>
            </a:r>
            <a:br>
              <a:rPr lang="it-IT" sz="3600" dirty="0"/>
            </a:br>
            <a:endParaRPr lang="en-US" dirty="0"/>
          </a:p>
        </p:txBody>
      </p:sp>
      <p:sp>
        <p:nvSpPr>
          <p:cNvPr id="3" name="Text Placeholder 2">
            <a:extLst>
              <a:ext uri="{FF2B5EF4-FFF2-40B4-BE49-F238E27FC236}">
                <a16:creationId xmlns:a16="http://schemas.microsoft.com/office/drawing/2014/main" id="{2BA8E374-5793-40F2-A7B7-2D8AB053A278}"/>
              </a:ext>
            </a:extLst>
          </p:cNvPr>
          <p:cNvSpPr>
            <a:spLocks noGrp="1"/>
          </p:cNvSpPr>
          <p:nvPr>
            <p:ph type="body" sz="quarter" idx="12"/>
          </p:nvPr>
        </p:nvSpPr>
        <p:spPr>
          <a:xfrm>
            <a:off x="2047461" y="3821145"/>
            <a:ext cx="8356296" cy="1165866"/>
          </a:xfrm>
        </p:spPr>
        <p:txBody>
          <a:bodyPr/>
          <a:lstStyle/>
          <a:p>
            <a:r>
              <a:rPr lang="en-US" sz="3200" dirty="0">
                <a:effectLst>
                  <a:outerShdw blurRad="38100" dist="38100" dir="2700000" algn="tl">
                    <a:srgbClr val="000000">
                      <a:alpha val="43137"/>
                    </a:srgbClr>
                  </a:outerShdw>
                </a:effectLst>
              </a:rPr>
              <a:t>Maarten Balliauw</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a:t>
            </a:r>
            <a:r>
              <a:rPr lang="en-US" sz="3200" dirty="0" err="1">
                <a:effectLst>
                  <a:outerShdw blurRad="38100" dist="38100" dir="2700000" algn="tl">
                    <a:srgbClr val="000000">
                      <a:alpha val="43137"/>
                    </a:srgbClr>
                  </a:outerShdw>
                </a:effectLst>
              </a:rPr>
              <a:t>maartenballiauw</a:t>
            </a:r>
            <a:endParaRPr lang="en-US" dirty="0"/>
          </a:p>
        </p:txBody>
      </p:sp>
      <p:pic>
        <p:nvPicPr>
          <p:cNvPr id="6" name="Graphic 5">
            <a:extLst>
              <a:ext uri="{FF2B5EF4-FFF2-40B4-BE49-F238E27FC236}">
                <a16:creationId xmlns:a16="http://schemas.microsoft.com/office/drawing/2014/main" id="{A99C8DB1-A6FB-40A1-887A-3AAA439B16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146" y="3821145"/>
            <a:ext cx="1383030" cy="1498283"/>
          </a:xfrm>
          <a:prstGeom prst="rect">
            <a:avLst/>
          </a:prstGeom>
        </p:spPr>
      </p:pic>
      <p:pic>
        <p:nvPicPr>
          <p:cNvPr id="5" name="Picture 4">
            <a:extLst>
              <a:ext uri="{FF2B5EF4-FFF2-40B4-BE49-F238E27FC236}">
                <a16:creationId xmlns:a16="http://schemas.microsoft.com/office/drawing/2014/main" id="{1B308E59-0E4E-4B65-BFA6-DDC6F9EE2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6048" y="3736076"/>
            <a:ext cx="2480670" cy="24806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556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nl-BE" dirty="0"/>
              <a:t>Abstract</a:t>
            </a:r>
          </a:p>
        </p:txBody>
      </p:sp>
      <p:sp>
        <p:nvSpPr>
          <p:cNvPr id="5" name="Content Placeholder 4"/>
          <p:cNvSpPr>
            <a:spLocks noGrp="1"/>
          </p:cNvSpPr>
          <p:nvPr>
            <p:ph idx="1"/>
          </p:nvPr>
        </p:nvSpPr>
        <p:spPr/>
        <p:txBody>
          <a:bodyPr>
            <a:normAutofit lnSpcReduction="10000"/>
          </a:bodyPr>
          <a:lstStyle/>
          <a:p>
            <a:pPr marL="0" indent="0">
              <a:buNone/>
            </a:pPr>
            <a:r>
              <a:rPr lang="en-US" sz="2800" b="1" dirty="0"/>
              <a:t>Indexing and searching NuGet.org with Azure Functions and Search</a:t>
            </a:r>
          </a:p>
          <a:p>
            <a:pPr marL="0" indent="0">
              <a:buNone/>
            </a:pPr>
            <a:r>
              <a:rPr lang="en-US" sz="2800" dirty="0"/>
              <a:t>Which NuGet package was that type in again? In this session, let's build a "reverse package search" that helps finding the correct NuGet package based on a public type.</a:t>
            </a:r>
          </a:p>
          <a:p>
            <a:pPr marL="0" indent="0">
              <a:buNone/>
            </a:pPr>
            <a:r>
              <a:rPr lang="en-US" sz="2800" dirty="0"/>
              <a:t>Together, we will create a highly-scalable serverless search engine using Azure Functions and Azure Search that performs 3 tasks: listening for new packages on NuGet.org (using a custom binding), indexing packages in a distributed way, and exposing an API that accepts queries and gives our clients the best result.</a:t>
            </a:r>
          </a:p>
        </p:txBody>
      </p:sp>
      <p:sp>
        <p:nvSpPr>
          <p:cNvPr id="6" name="Text Placeholder 5"/>
          <p:cNvSpPr>
            <a:spLocks noGrp="1"/>
          </p:cNvSpPr>
          <p:nvPr>
            <p:ph type="body" sz="quarter" idx="10"/>
          </p:nvPr>
        </p:nvSpPr>
        <p:spPr/>
        <p:txBody>
          <a:bodyPr/>
          <a:lstStyle/>
          <a:p>
            <a:endParaRPr lang="nl-BE" dirty="0"/>
          </a:p>
        </p:txBody>
      </p:sp>
    </p:spTree>
    <p:extLst>
      <p:ext uri="{BB962C8B-B14F-4D97-AF65-F5344CB8AC3E}">
        <p14:creationId xmlns:p14="http://schemas.microsoft.com/office/powerpoint/2010/main" val="42344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2179058"/>
          </a:xfrm>
        </p:spPr>
        <p:txBody>
          <a:bodyPr/>
          <a:lstStyle/>
          <a:p>
            <a:r>
              <a:rPr lang="en-US" sz="7200" dirty="0">
                <a:effectLst>
                  <a:outerShdw blurRad="38100" dist="38100" dir="2700000" algn="tl">
                    <a:srgbClr val="000000">
                      <a:alpha val="43137"/>
                    </a:srgbClr>
                  </a:outerShdw>
                </a:effectLst>
              </a:rPr>
              <a:t>“Find this type</a:t>
            </a:r>
            <a:br>
              <a:rPr lang="en-US" sz="7200" dirty="0">
                <a:effectLst>
                  <a:outerShdw blurRad="38100" dist="38100" dir="2700000" algn="tl">
                    <a:srgbClr val="000000">
                      <a:alpha val="43137"/>
                    </a:srgbClr>
                  </a:outerShdw>
                </a:effectLst>
              </a:rPr>
            </a:br>
            <a:r>
              <a:rPr lang="en-US" sz="7200" dirty="0">
                <a:effectLst>
                  <a:outerShdw blurRad="38100" dist="38100" dir="2700000" algn="tl">
                    <a:srgbClr val="000000">
                      <a:alpha val="43137"/>
                    </a:srgbClr>
                  </a:outerShdw>
                </a:effectLst>
              </a:rPr>
              <a:t>  on NuGet.org”</a:t>
            </a:r>
            <a:endParaRPr lang="en-US" dirty="0"/>
          </a:p>
        </p:txBody>
      </p:sp>
    </p:spTree>
    <p:extLst>
      <p:ext uri="{BB962C8B-B14F-4D97-AF65-F5344CB8AC3E}">
        <p14:creationId xmlns:p14="http://schemas.microsoft.com/office/powerpoint/2010/main" val="3869674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fbeeldingsresultaat voor resharper beam">
            <a:extLst>
              <a:ext uri="{FF2B5EF4-FFF2-40B4-BE49-F238E27FC236}">
                <a16:creationId xmlns:a16="http://schemas.microsoft.com/office/drawing/2014/main" id="{F3A6A8EF-C2B0-4823-90BE-215552D65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70" y="4457701"/>
            <a:ext cx="12515022" cy="43973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“Find this type on NuGet.org”</a:t>
            </a:r>
            <a:endParaRPr lang="nl-BE" dirty="0"/>
          </a:p>
        </p:txBody>
      </p:sp>
      <p:sp>
        <p:nvSpPr>
          <p:cNvPr id="3" name="Content Placeholder 2"/>
          <p:cNvSpPr>
            <a:spLocks noGrp="1"/>
          </p:cNvSpPr>
          <p:nvPr>
            <p:ph idx="1"/>
          </p:nvPr>
        </p:nvSpPr>
        <p:spPr>
          <a:xfrm>
            <a:off x="676656" y="2007704"/>
            <a:ext cx="10753725" cy="3770161"/>
          </a:xfrm>
        </p:spPr>
        <p:txBody>
          <a:bodyPr>
            <a:normAutofit/>
          </a:bodyPr>
          <a:lstStyle/>
          <a:p>
            <a:r>
              <a:rPr lang="nl-BE" dirty="0"/>
              <a:t>In ReSharper and Rider</a:t>
            </a:r>
          </a:p>
          <a:p>
            <a:r>
              <a:rPr lang="nl-BE" dirty="0"/>
              <a:t>Search for namespaces</a:t>
            </a:r>
            <a:br>
              <a:rPr lang="nl-BE" dirty="0"/>
            </a:br>
            <a:r>
              <a:rPr lang="nl-BE" dirty="0"/>
              <a:t>  &amp; types that are not yet referenced</a:t>
            </a:r>
          </a:p>
        </p:txBody>
      </p:sp>
      <p:pic>
        <p:nvPicPr>
          <p:cNvPr id="6" name="Picture 5">
            <a:extLst>
              <a:ext uri="{FF2B5EF4-FFF2-40B4-BE49-F238E27FC236}">
                <a16:creationId xmlns:a16="http://schemas.microsoft.com/office/drawing/2014/main" id="{B3454E8C-F87E-4EF9-950C-0D44D0A59DD0}"/>
              </a:ext>
            </a:extLst>
          </p:cNvPr>
          <p:cNvPicPr>
            <a:picLocks noChangeAspect="1"/>
          </p:cNvPicPr>
          <p:nvPr/>
        </p:nvPicPr>
        <p:blipFill>
          <a:blip r:embed="rId4"/>
          <a:stretch>
            <a:fillRect/>
          </a:stretch>
        </p:blipFill>
        <p:spPr>
          <a:xfrm>
            <a:off x="5824922" y="1808400"/>
            <a:ext cx="6882066" cy="2689301"/>
          </a:xfrm>
          <a:prstGeom prst="rect">
            <a:avLst/>
          </a:prstGeom>
        </p:spPr>
      </p:pic>
      <p:pic>
        <p:nvPicPr>
          <p:cNvPr id="5" name="Picture 4">
            <a:extLst>
              <a:ext uri="{FF2B5EF4-FFF2-40B4-BE49-F238E27FC236}">
                <a16:creationId xmlns:a16="http://schemas.microsoft.com/office/drawing/2014/main" id="{B8FE3EDF-B426-45A2-BA86-5865B456F799}"/>
              </a:ext>
            </a:extLst>
          </p:cNvPr>
          <p:cNvPicPr>
            <a:picLocks noChangeAspect="1"/>
          </p:cNvPicPr>
          <p:nvPr/>
        </p:nvPicPr>
        <p:blipFill>
          <a:blip r:embed="rId5">
            <a:duotone>
              <a:schemeClr val="bg2">
                <a:shade val="45000"/>
                <a:satMod val="135000"/>
              </a:schemeClr>
              <a:prstClr val="white"/>
            </a:duotone>
          </a:blip>
          <a:stretch>
            <a:fillRect/>
          </a:stretch>
        </p:blipFill>
        <p:spPr>
          <a:xfrm>
            <a:off x="91591" y="6530948"/>
            <a:ext cx="250824" cy="250824"/>
          </a:xfrm>
          <a:prstGeom prst="rect">
            <a:avLst/>
          </a:prstGeom>
        </p:spPr>
      </p:pic>
    </p:spTree>
    <p:extLst>
      <p:ext uri="{BB962C8B-B14F-4D97-AF65-F5344CB8AC3E}">
        <p14:creationId xmlns:p14="http://schemas.microsoft.com/office/powerpoint/2010/main" val="284612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this type on NuGet.org”</a:t>
            </a:r>
            <a:endParaRPr lang="nl-BE" dirty="0"/>
          </a:p>
        </p:txBody>
      </p:sp>
      <p:sp>
        <p:nvSpPr>
          <p:cNvPr id="3" name="Content Placeholder 2"/>
          <p:cNvSpPr>
            <a:spLocks noGrp="1"/>
          </p:cNvSpPr>
          <p:nvPr>
            <p:ph idx="1"/>
          </p:nvPr>
        </p:nvSpPr>
        <p:spPr>
          <a:xfrm>
            <a:off x="676656" y="2007704"/>
            <a:ext cx="10753725" cy="3770161"/>
          </a:xfrm>
        </p:spPr>
        <p:txBody>
          <a:bodyPr>
            <a:normAutofit/>
          </a:bodyPr>
          <a:lstStyle/>
          <a:p>
            <a:r>
              <a:rPr lang="nl-BE" dirty="0"/>
              <a:t>Introduced in ReSharper 9</a:t>
            </a:r>
            <a:br>
              <a:rPr lang="nl-BE" dirty="0"/>
            </a:br>
            <a:r>
              <a:rPr lang="nl-BE" dirty="0"/>
              <a:t>  </a:t>
            </a:r>
            <a:r>
              <a:rPr lang="nl-BE" sz="1600" dirty="0"/>
              <a:t>(2015 - </a:t>
            </a:r>
            <a:r>
              <a:rPr lang="nl-BE" sz="1600" dirty="0">
                <a:hlinkClick r:id="rId3"/>
              </a:rPr>
              <a:t>https://www.jetbrains.com/resharper/whatsnew/whatsnew_9.html</a:t>
            </a:r>
            <a:r>
              <a:rPr lang="nl-BE" sz="1600" dirty="0"/>
              <a:t>)</a:t>
            </a:r>
          </a:p>
          <a:p>
            <a:r>
              <a:rPr lang="nl-BE" dirty="0"/>
              <a:t>Consists of</a:t>
            </a:r>
          </a:p>
          <a:p>
            <a:pPr lvl="1"/>
            <a:r>
              <a:rPr lang="nl-BE" dirty="0"/>
              <a:t>ReSharper functionality</a:t>
            </a:r>
          </a:p>
          <a:p>
            <a:pPr lvl="1"/>
            <a:r>
              <a:rPr lang="nl-BE" dirty="0"/>
              <a:t>A service that indexes packages and powers search</a:t>
            </a:r>
          </a:p>
          <a:p>
            <a:pPr lvl="2"/>
            <a:r>
              <a:rPr lang="nl-BE" dirty="0"/>
              <a:t>Azure Cloud Service (Web and Worker role)</a:t>
            </a:r>
          </a:p>
          <a:p>
            <a:pPr lvl="2"/>
            <a:r>
              <a:rPr lang="nl-BE" dirty="0"/>
              <a:t>Indexer uses NuGet OData feed</a:t>
            </a:r>
          </a:p>
          <a:p>
            <a:pPr lvl="3"/>
            <a:r>
              <a:rPr lang="nl-BE" dirty="0">
                <a:hlinkClick r:id="rId4"/>
              </a:rPr>
              <a:t>https://www.nuget.org/api/v2/Packages?$select=Id,Version,NormalizedVersion,LastEdited,Published&amp;$orderby=LastEdited%20desc&amp;$filter=LastEdited%20gt%20datetime%272012-01-01%27</a:t>
            </a:r>
            <a:r>
              <a:rPr lang="nl-BE" dirty="0"/>
              <a:t> </a:t>
            </a:r>
          </a:p>
        </p:txBody>
      </p:sp>
      <p:pic>
        <p:nvPicPr>
          <p:cNvPr id="7" name="Picture 6">
            <a:extLst>
              <a:ext uri="{FF2B5EF4-FFF2-40B4-BE49-F238E27FC236}">
                <a16:creationId xmlns:a16="http://schemas.microsoft.com/office/drawing/2014/main" id="{D4EECCB6-CD67-48EA-B9C1-11D35DFE30B3}"/>
              </a:ext>
            </a:extLst>
          </p:cNvPr>
          <p:cNvPicPr>
            <a:picLocks noChangeAspect="1"/>
          </p:cNvPicPr>
          <p:nvPr/>
        </p:nvPicPr>
        <p:blipFill>
          <a:blip r:embed="rId5">
            <a:duotone>
              <a:schemeClr val="bg2">
                <a:shade val="45000"/>
                <a:satMod val="135000"/>
              </a:schemeClr>
              <a:prstClr val="white"/>
            </a:duotone>
          </a:blip>
          <a:stretch>
            <a:fillRect/>
          </a:stretch>
        </p:blipFill>
        <p:spPr>
          <a:xfrm>
            <a:off x="91591" y="6530948"/>
            <a:ext cx="250824" cy="250824"/>
          </a:xfrm>
          <a:prstGeom prst="rect">
            <a:avLst/>
          </a:prstGeom>
        </p:spPr>
      </p:pic>
    </p:spTree>
    <p:extLst>
      <p:ext uri="{BB962C8B-B14F-4D97-AF65-F5344CB8AC3E}">
        <p14:creationId xmlns:p14="http://schemas.microsoft.com/office/powerpoint/2010/main" val="303727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NuGet over time...</a:t>
            </a:r>
          </a:p>
        </p:txBody>
      </p:sp>
      <p:sp>
        <p:nvSpPr>
          <p:cNvPr id="3" name="Content Placeholder 2"/>
          <p:cNvSpPr>
            <a:spLocks noGrp="1"/>
          </p:cNvSpPr>
          <p:nvPr>
            <p:ph idx="1"/>
          </p:nvPr>
        </p:nvSpPr>
        <p:spPr>
          <a:xfrm>
            <a:off x="676656" y="2007704"/>
            <a:ext cx="10753725" cy="3770161"/>
          </a:xfrm>
        </p:spPr>
        <p:txBody>
          <a:bodyPr>
            <a:normAutofit/>
          </a:bodyPr>
          <a:lstStyle/>
          <a:p>
            <a:endParaRPr lang="nl-BE" dirty="0"/>
          </a:p>
        </p:txBody>
      </p:sp>
      <p:pic>
        <p:nvPicPr>
          <p:cNvPr id="4" name="Picture 3">
            <a:extLst>
              <a:ext uri="{FF2B5EF4-FFF2-40B4-BE49-F238E27FC236}">
                <a16:creationId xmlns:a16="http://schemas.microsoft.com/office/drawing/2014/main" id="{E534ECCC-2841-447C-B7F6-4BDD2AD7A0B3}"/>
              </a:ext>
            </a:extLst>
          </p:cNvPr>
          <p:cNvPicPr>
            <a:picLocks noChangeAspect="1"/>
          </p:cNvPicPr>
          <p:nvPr/>
        </p:nvPicPr>
        <p:blipFill>
          <a:blip r:embed="rId3"/>
          <a:stretch>
            <a:fillRect/>
          </a:stretch>
        </p:blipFill>
        <p:spPr>
          <a:xfrm>
            <a:off x="657224" y="2031171"/>
            <a:ext cx="4293795" cy="3792853"/>
          </a:xfrm>
          <a:prstGeom prst="rect">
            <a:avLst/>
          </a:prstGeom>
        </p:spPr>
      </p:pic>
      <p:sp>
        <p:nvSpPr>
          <p:cNvPr id="5" name="Rectangle 4">
            <a:extLst>
              <a:ext uri="{FF2B5EF4-FFF2-40B4-BE49-F238E27FC236}">
                <a16:creationId xmlns:a16="http://schemas.microsoft.com/office/drawing/2014/main" id="{E0E167E9-7F93-480F-87C7-D7804483F496}"/>
              </a:ext>
            </a:extLst>
          </p:cNvPr>
          <p:cNvSpPr/>
          <p:nvPr/>
        </p:nvSpPr>
        <p:spPr>
          <a:xfrm>
            <a:off x="657224" y="5824024"/>
            <a:ext cx="3674404" cy="253916"/>
          </a:xfrm>
          <a:prstGeom prst="rect">
            <a:avLst/>
          </a:prstGeom>
        </p:spPr>
        <p:txBody>
          <a:bodyPr wrap="none">
            <a:spAutoFit/>
          </a:bodyPr>
          <a:lstStyle/>
          <a:p>
            <a:r>
              <a:rPr lang="nl-BE" sz="1050" dirty="0">
                <a:hlinkClick r:id="rId4"/>
              </a:rPr>
              <a:t>https://twitter.com/controlflow/status/1067724815958777856</a:t>
            </a:r>
            <a:endParaRPr lang="nl-BE" sz="1050" dirty="0"/>
          </a:p>
        </p:txBody>
      </p:sp>
      <p:sp>
        <p:nvSpPr>
          <p:cNvPr id="6" name="Rectangle 5">
            <a:extLst>
              <a:ext uri="{FF2B5EF4-FFF2-40B4-BE49-F238E27FC236}">
                <a16:creationId xmlns:a16="http://schemas.microsoft.com/office/drawing/2014/main" id="{5F528EB5-34DF-478D-B946-41D5D3E942D9}"/>
              </a:ext>
            </a:extLst>
          </p:cNvPr>
          <p:cNvSpPr/>
          <p:nvPr/>
        </p:nvSpPr>
        <p:spPr>
          <a:xfrm>
            <a:off x="7101640" y="5824024"/>
            <a:ext cx="3150221" cy="253916"/>
          </a:xfrm>
          <a:prstGeom prst="rect">
            <a:avLst/>
          </a:prstGeom>
        </p:spPr>
        <p:txBody>
          <a:bodyPr wrap="none">
            <a:spAutoFit/>
          </a:bodyPr>
          <a:lstStyle/>
          <a:p>
            <a:r>
              <a:rPr lang="nl-BE" sz="1050" dirty="0">
                <a:hlinkClick r:id="rId5"/>
              </a:rPr>
              <a:t>https://github.com/NuGet/Announcements/issues/37</a:t>
            </a:r>
            <a:endParaRPr lang="nl-BE" sz="1050" dirty="0"/>
          </a:p>
        </p:txBody>
      </p:sp>
      <p:pic>
        <p:nvPicPr>
          <p:cNvPr id="7" name="Picture 6">
            <a:extLst>
              <a:ext uri="{FF2B5EF4-FFF2-40B4-BE49-F238E27FC236}">
                <a16:creationId xmlns:a16="http://schemas.microsoft.com/office/drawing/2014/main" id="{9FE6EDD6-58BB-4699-92F3-0B90EA86D8C4}"/>
              </a:ext>
            </a:extLst>
          </p:cNvPr>
          <p:cNvPicPr>
            <a:picLocks noChangeAspect="1"/>
          </p:cNvPicPr>
          <p:nvPr/>
        </p:nvPicPr>
        <p:blipFill>
          <a:blip r:embed="rId6"/>
          <a:stretch>
            <a:fillRect/>
          </a:stretch>
        </p:blipFill>
        <p:spPr>
          <a:xfrm>
            <a:off x="7101640" y="2002291"/>
            <a:ext cx="4517203" cy="3821733"/>
          </a:xfrm>
          <a:prstGeom prst="rect">
            <a:avLst/>
          </a:prstGeom>
        </p:spPr>
      </p:pic>
    </p:spTree>
    <p:extLst>
      <p:ext uri="{BB962C8B-B14F-4D97-AF65-F5344CB8AC3E}">
        <p14:creationId xmlns:p14="http://schemas.microsoft.com/office/powerpoint/2010/main" val="26872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2179058"/>
          </a:xfrm>
        </p:spPr>
        <p:txBody>
          <a:bodyPr/>
          <a:lstStyle/>
          <a:p>
            <a:br>
              <a:rPr lang="en-US" sz="7200" dirty="0">
                <a:effectLst>
                  <a:outerShdw blurRad="38100" dist="38100" dir="2700000" algn="tl">
                    <a:srgbClr val="000000">
                      <a:alpha val="43137"/>
                    </a:srgbClr>
                  </a:outerShdw>
                </a:effectLst>
              </a:rPr>
            </a:br>
            <a:r>
              <a:rPr lang="en-US" sz="7200" dirty="0">
                <a:effectLst>
                  <a:outerShdw blurRad="38100" dist="38100" dir="2700000" algn="tl">
                    <a:srgbClr val="000000">
                      <a:alpha val="43137"/>
                    </a:srgbClr>
                  </a:outerShdw>
                </a:effectLst>
              </a:rPr>
              <a:t>NuGet server-side API</a:t>
            </a:r>
            <a:endParaRPr lang="en-US" dirty="0"/>
          </a:p>
        </p:txBody>
      </p:sp>
    </p:spTree>
    <p:extLst>
      <p:ext uri="{BB962C8B-B14F-4D97-AF65-F5344CB8AC3E}">
        <p14:creationId xmlns:p14="http://schemas.microsoft.com/office/powerpoint/2010/main" val="2285205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V3 Protocol</a:t>
            </a:r>
            <a:endParaRPr lang="nl-BE" dirty="0"/>
          </a:p>
        </p:txBody>
      </p:sp>
      <p:sp>
        <p:nvSpPr>
          <p:cNvPr id="3" name="Content Placeholder 2"/>
          <p:cNvSpPr>
            <a:spLocks noGrp="1"/>
          </p:cNvSpPr>
          <p:nvPr>
            <p:ph idx="1"/>
          </p:nvPr>
        </p:nvSpPr>
        <p:spPr/>
        <p:txBody>
          <a:bodyPr>
            <a:normAutofit/>
          </a:bodyPr>
          <a:lstStyle/>
          <a:p>
            <a:r>
              <a:rPr lang="en-US" dirty="0"/>
              <a:t>JSON based</a:t>
            </a:r>
          </a:p>
          <a:p>
            <a:r>
              <a:rPr lang="en-US" dirty="0"/>
              <a:t>A “resource provider” of various endpoints per purpose</a:t>
            </a:r>
          </a:p>
          <a:p>
            <a:pPr lvl="1"/>
            <a:r>
              <a:rPr lang="en-US" dirty="0"/>
              <a:t>Search</a:t>
            </a:r>
          </a:p>
          <a:p>
            <a:pPr lvl="1"/>
            <a:r>
              <a:rPr lang="en-US" dirty="0"/>
              <a:t>Autocomplete</a:t>
            </a:r>
          </a:p>
          <a:p>
            <a:pPr lvl="1"/>
            <a:r>
              <a:rPr lang="en-US" dirty="0"/>
              <a:t>Package restore</a:t>
            </a:r>
          </a:p>
          <a:p>
            <a:pPr lvl="1"/>
            <a:r>
              <a:rPr lang="en-US" dirty="0"/>
              <a:t>Catalog (NuGet.org only) – append-only event log</a:t>
            </a:r>
          </a:p>
          <a:p>
            <a:pPr lvl="1"/>
            <a:r>
              <a:rPr lang="en-US" dirty="0"/>
              <a:t>…</a:t>
            </a:r>
          </a:p>
          <a:p>
            <a:r>
              <a:rPr lang="en-US" dirty="0">
                <a:hlinkClick r:id="rId3"/>
              </a:rPr>
              <a:t>https://api.nuget.org/v3/index.json</a:t>
            </a:r>
            <a:r>
              <a:rPr lang="en-US" dirty="0"/>
              <a:t> </a:t>
            </a:r>
            <a:r>
              <a:rPr lang="en-US" sz="1800" dirty="0"/>
              <a:t>(code in </a:t>
            </a:r>
            <a:r>
              <a:rPr lang="en-US" sz="1800" dirty="0">
                <a:hlinkClick r:id="rId4"/>
              </a:rPr>
              <a:t>https://github.com/NuGet/NuGet.Services.Metadata</a:t>
            </a:r>
            <a:r>
              <a:rPr lang="en-US" sz="1800" dirty="0"/>
              <a:t>) </a:t>
            </a:r>
            <a:endParaRPr lang="en-US" dirty="0"/>
          </a:p>
        </p:txBody>
      </p:sp>
      <p:pic>
        <p:nvPicPr>
          <p:cNvPr id="4" name="Picture 3">
            <a:extLst>
              <a:ext uri="{FF2B5EF4-FFF2-40B4-BE49-F238E27FC236}">
                <a16:creationId xmlns:a16="http://schemas.microsoft.com/office/drawing/2014/main" id="{23BE6CE0-3A3C-45B9-A9CD-8CAC0EF94553}"/>
              </a:ext>
            </a:extLst>
          </p:cNvPr>
          <p:cNvPicPr>
            <a:picLocks noChangeAspect="1"/>
          </p:cNvPicPr>
          <p:nvPr/>
        </p:nvPicPr>
        <p:blipFill>
          <a:blip r:embed="rId5">
            <a:duotone>
              <a:schemeClr val="bg2">
                <a:shade val="45000"/>
                <a:satMod val="135000"/>
              </a:schemeClr>
              <a:prstClr val="white"/>
            </a:duotone>
          </a:blip>
          <a:stretch>
            <a:fillRect/>
          </a:stretch>
        </p:blipFill>
        <p:spPr>
          <a:xfrm>
            <a:off x="91591" y="6530948"/>
            <a:ext cx="250824" cy="250824"/>
          </a:xfrm>
          <a:prstGeom prst="rect">
            <a:avLst/>
          </a:prstGeom>
        </p:spPr>
      </p:pic>
    </p:spTree>
    <p:extLst>
      <p:ext uri="{BB962C8B-B14F-4D97-AF65-F5344CB8AC3E}">
        <p14:creationId xmlns:p14="http://schemas.microsoft.com/office/powerpoint/2010/main" val="2525843884"/>
      </p:ext>
    </p:extLst>
  </p:cSld>
  <p:clrMapOvr>
    <a:masterClrMapping/>
  </p:clrMapOvr>
</p:sld>
</file>

<file path=ppt/theme/theme1.xml><?xml version="1.0" encoding="utf-8"?>
<a:theme xmlns:a="http://schemas.openxmlformats.org/drawingml/2006/main" name="Metropolitan">
  <a:themeElements>
    <a:clrScheme name="Custom 2">
      <a:dk1>
        <a:sysClr val="windowText" lastClr="000000"/>
      </a:dk1>
      <a:lt1>
        <a:srgbClr val="FFFFFF"/>
      </a:lt1>
      <a:dk2>
        <a:srgbClr val="45566C"/>
      </a:dk2>
      <a:lt2>
        <a:srgbClr val="FFFFFF"/>
      </a:lt2>
      <a:accent1>
        <a:srgbClr val="F38F09"/>
      </a:accent1>
      <a:accent2>
        <a:srgbClr val="1D5DA7"/>
      </a:accent2>
      <a:accent3>
        <a:srgbClr val="AB0021"/>
      </a:accent3>
      <a:accent4>
        <a:srgbClr val="45566C"/>
      </a:accent4>
      <a:accent5>
        <a:srgbClr val="5754B5"/>
      </a:accent5>
      <a:accent6>
        <a:srgbClr val="467242"/>
      </a:accent6>
      <a:hlink>
        <a:srgbClr val="1D5DA7"/>
      </a:hlink>
      <a:folHlink>
        <a:srgbClr val="45566C"/>
      </a:folHlink>
    </a:clrScheme>
    <a:fontScheme name="JetBrains">
      <a:majorFont>
        <a:latin typeface="Tahoma"/>
        <a:ea typeface=""/>
        <a:cs typeface=""/>
      </a:majorFont>
      <a:minorFont>
        <a:latin typeface="Graublau Web"/>
        <a:ea typeface=""/>
        <a:cs typeface=""/>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Template_16-9.potx" id="{5D95CDED-6C35-482A-9D4A-6A67C04BC2A9}" vid="{30E22644-9B9E-40EB-9D71-51C2C985535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6AAA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9023</TotalTime>
  <Words>2452</Words>
  <Application>Microsoft Office PowerPoint</Application>
  <PresentationFormat>Widescreen</PresentationFormat>
  <Paragraphs>342</Paragraphs>
  <Slides>29</Slides>
  <Notes>27</Notes>
  <HiddenSlides>1</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29</vt:i4>
      </vt:variant>
    </vt:vector>
  </HeadingPairs>
  <TitlesOfParts>
    <vt:vector size="41" baseType="lpstr">
      <vt:lpstr>Arial</vt:lpstr>
      <vt:lpstr>Calibri</vt:lpstr>
      <vt:lpstr>Calibri Light</vt:lpstr>
      <vt:lpstr>Consolas</vt:lpstr>
      <vt:lpstr>Graublau Web</vt:lpstr>
      <vt:lpstr>Segoe UI</vt:lpstr>
      <vt:lpstr>Segoe UI Light</vt:lpstr>
      <vt:lpstr>Source Sans Pro</vt:lpstr>
      <vt:lpstr>Wingdings</vt:lpstr>
      <vt:lpstr>Metropolitan</vt:lpstr>
      <vt:lpstr>Custom Design</vt:lpstr>
      <vt:lpstr>Dotnet_Template</vt:lpstr>
      <vt:lpstr>PowerPoint Presentation</vt:lpstr>
      <vt:lpstr>Indexing NuGet.org with Azure Functions</vt:lpstr>
      <vt:lpstr>Abstract</vt:lpstr>
      <vt:lpstr>“Find this type   on NuGet.org”</vt:lpstr>
      <vt:lpstr>“Find this type on NuGet.org”</vt:lpstr>
      <vt:lpstr>“Find this type on NuGet.org”</vt:lpstr>
      <vt:lpstr>NuGet over time...</vt:lpstr>
      <vt:lpstr> NuGet server-side API</vt:lpstr>
      <vt:lpstr>V3 Protocol</vt:lpstr>
      <vt:lpstr>Catalog seems interesting!</vt:lpstr>
      <vt:lpstr>NuGet.org catalog</vt:lpstr>
      <vt:lpstr>“Find this type on NuGet.org”</vt:lpstr>
      <vt:lpstr> Building a new version</vt:lpstr>
      <vt:lpstr>What do we need?</vt:lpstr>
      <vt:lpstr>What do we need?</vt:lpstr>
      <vt:lpstr>Sounds like Azure functions!</vt:lpstr>
      <vt:lpstr>Collecting from catalog</vt:lpstr>
      <vt:lpstr>Functions best practices</vt:lpstr>
      <vt:lpstr>Bindings</vt:lpstr>
      <vt:lpstr>Creating a trigger binding</vt:lpstr>
      <vt:lpstr>Indexing</vt:lpstr>
      <vt:lpstr>Indexing packages</vt:lpstr>
      <vt:lpstr>Next steps…</vt:lpstr>
      <vt:lpstr>Making search work with ReSharper and Rider</vt:lpstr>
      <vt:lpstr> Learnings</vt:lpstr>
      <vt:lpstr>Learnings</vt:lpstr>
      <vt:lpstr>Learnings</vt:lpstr>
      <vt:lpstr>Learnings</vt:lpstr>
      <vt:lpstr>Thank you!      Full story &amp; implementation: https://bit.ly/2lzba32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NuGet beyond Hello World</dc:title>
  <dc:creator>Maarten Balliauw</dc:creator>
  <cp:lastModifiedBy>Maarten Balliauw</cp:lastModifiedBy>
  <cp:revision>589</cp:revision>
  <dcterms:created xsi:type="dcterms:W3CDTF">2013-01-08T11:54:10Z</dcterms:created>
  <dcterms:modified xsi:type="dcterms:W3CDTF">2019-09-24T07:21:35Z</dcterms:modified>
</cp:coreProperties>
</file>