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sldIdLst>
    <p:sldId id="256" r:id="rId5"/>
    <p:sldId id="257" r:id="rId6"/>
    <p:sldId id="260" r:id="rId7"/>
    <p:sldId id="263" r:id="rId8"/>
    <p:sldId id="269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0"/>
            <p14:sldId id="263"/>
            <p14:sldId id="269"/>
            <p14:sldId id="261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129" d="100"/>
          <a:sy n="129" d="100"/>
        </p:scale>
        <p:origin x="12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Sampson" userId="d28a1f0af33100d0" providerId="LiveId" clId="{B9E9D7A0-DA0A-433A-BD56-7A5D09E0E756}"/>
    <pc:docChg chg="undo custSel addSld delSld modSld sldOrd modSection">
      <pc:chgData name="Nigel Sampson" userId="d28a1f0af33100d0" providerId="LiveId" clId="{B9E9D7A0-DA0A-433A-BD56-7A5D09E0E756}" dt="2019-09-09T23:23:43.568" v="414" actId="1076"/>
      <pc:docMkLst>
        <pc:docMk/>
      </pc:docMkLst>
      <pc:sldChg chg="modSp">
        <pc:chgData name="Nigel Sampson" userId="d28a1f0af33100d0" providerId="LiveId" clId="{B9E9D7A0-DA0A-433A-BD56-7A5D09E0E756}" dt="2019-09-09T22:20:02.208" v="67" actId="20577"/>
        <pc:sldMkLst>
          <pc:docMk/>
          <pc:sldMk cId="477504486" sldId="257"/>
        </pc:sldMkLst>
        <pc:spChg chg="mod">
          <ac:chgData name="Nigel Sampson" userId="d28a1f0af33100d0" providerId="LiveId" clId="{B9E9D7A0-DA0A-433A-BD56-7A5D09E0E756}" dt="2019-09-09T22:19:57.266" v="54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Nigel Sampson" userId="d28a1f0af33100d0" providerId="LiveId" clId="{B9E9D7A0-DA0A-433A-BD56-7A5D09E0E756}" dt="2019-09-09T22:20:02.208" v="67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addSp delSp modSp ord">
        <pc:chgData name="Nigel Sampson" userId="d28a1f0af33100d0" providerId="LiveId" clId="{B9E9D7A0-DA0A-433A-BD56-7A5D09E0E756}" dt="2019-09-09T23:23:43.568" v="414" actId="1076"/>
        <pc:sldMkLst>
          <pc:docMk/>
          <pc:sldMk cId="3869674650" sldId="260"/>
        </pc:sldMkLst>
        <pc:spChg chg="mod">
          <ac:chgData name="Nigel Sampson" userId="d28a1f0af33100d0" providerId="LiveId" clId="{B9E9D7A0-DA0A-433A-BD56-7A5D09E0E756}" dt="2019-09-09T23:21:18.112" v="401" actId="1076"/>
          <ac:spMkLst>
            <pc:docMk/>
            <pc:sldMk cId="3869674650" sldId="260"/>
            <ac:spMk id="2" creationId="{6F20504C-C15B-4B85-88CA-781AD4B14DC8}"/>
          </ac:spMkLst>
        </pc:spChg>
        <pc:spChg chg="add mod">
          <ac:chgData name="Nigel Sampson" userId="d28a1f0af33100d0" providerId="LiveId" clId="{B9E9D7A0-DA0A-433A-BD56-7A5D09E0E756}" dt="2019-09-09T23:21:23.398" v="402" actId="1076"/>
          <ac:spMkLst>
            <pc:docMk/>
            <pc:sldMk cId="3869674650" sldId="260"/>
            <ac:spMk id="3" creationId="{96DAD93F-4F6C-4121-9BBD-0EB0BC9C31D7}"/>
          </ac:spMkLst>
        </pc:spChg>
        <pc:picChg chg="add del mod">
          <ac:chgData name="Nigel Sampson" userId="d28a1f0af33100d0" providerId="LiveId" clId="{B9E9D7A0-DA0A-433A-BD56-7A5D09E0E756}" dt="2019-09-09T22:44:41.675" v="134" actId="478"/>
          <ac:picMkLst>
            <pc:docMk/>
            <pc:sldMk cId="3869674650" sldId="260"/>
            <ac:picMk id="4" creationId="{1ED12D93-1B09-4EDD-B8AD-1441957EB706}"/>
          </ac:picMkLst>
        </pc:picChg>
        <pc:picChg chg="add mod">
          <ac:chgData name="Nigel Sampson" userId="d28a1f0af33100d0" providerId="LiveId" clId="{B9E9D7A0-DA0A-433A-BD56-7A5D09E0E756}" dt="2019-09-09T23:23:43.568" v="414" actId="1076"/>
          <ac:picMkLst>
            <pc:docMk/>
            <pc:sldMk cId="3869674650" sldId="260"/>
            <ac:picMk id="5" creationId="{B48EED96-FBF6-4AC9-A239-60CA0C4546CE}"/>
          </ac:picMkLst>
        </pc:picChg>
        <pc:picChg chg="add mod">
          <ac:chgData name="Nigel Sampson" userId="d28a1f0af33100d0" providerId="LiveId" clId="{B9E9D7A0-DA0A-433A-BD56-7A5D09E0E756}" dt="2019-09-09T23:23:39.141" v="413" actId="1076"/>
          <ac:picMkLst>
            <pc:docMk/>
            <pc:sldMk cId="3869674650" sldId="260"/>
            <ac:picMk id="7" creationId="{28D4A373-C7C0-4438-ADED-8C5704B0CD8C}"/>
          </ac:picMkLst>
        </pc:picChg>
      </pc:sldChg>
      <pc:sldChg chg="modSp">
        <pc:chgData name="Nigel Sampson" userId="d28a1f0af33100d0" providerId="LiveId" clId="{B9E9D7A0-DA0A-433A-BD56-7A5D09E0E756}" dt="2019-09-09T23:09:22.356" v="383" actId="20577"/>
        <pc:sldMkLst>
          <pc:docMk/>
          <pc:sldMk cId="2859071109" sldId="261"/>
        </pc:sldMkLst>
        <pc:spChg chg="mod">
          <ac:chgData name="Nigel Sampson" userId="d28a1f0af33100d0" providerId="LiveId" clId="{B9E9D7A0-DA0A-433A-BD56-7A5D09E0E756}" dt="2019-09-09T23:09:22.356" v="383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Nigel Sampson" userId="d28a1f0af33100d0" providerId="LiveId" clId="{B9E9D7A0-DA0A-433A-BD56-7A5D09E0E756}" dt="2019-09-09T23:06:54.639" v="338" actId="2696"/>
        <pc:sldMkLst>
          <pc:docMk/>
          <pc:sldMk cId="1725036062" sldId="262"/>
        </pc:sldMkLst>
      </pc:sldChg>
      <pc:sldChg chg="addSp delSp modSp">
        <pc:chgData name="Nigel Sampson" userId="d28a1f0af33100d0" providerId="LiveId" clId="{B9E9D7A0-DA0A-433A-BD56-7A5D09E0E756}" dt="2019-09-09T23:06:34.407" v="337" actId="1076"/>
        <pc:sldMkLst>
          <pc:docMk/>
          <pc:sldMk cId="1507861551" sldId="263"/>
        </pc:sldMkLst>
        <pc:spChg chg="del">
          <ac:chgData name="Nigel Sampson" userId="d28a1f0af33100d0" providerId="LiveId" clId="{B9E9D7A0-DA0A-433A-BD56-7A5D09E0E756}" dt="2019-09-09T23:03:54.903" v="317" actId="478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Nigel Sampson" userId="d28a1f0af33100d0" providerId="LiveId" clId="{B9E9D7A0-DA0A-433A-BD56-7A5D09E0E756}" dt="2019-09-09T22:32:48.006" v="81" actId="20577"/>
          <ac:spMkLst>
            <pc:docMk/>
            <pc:sldMk cId="1507861551" sldId="263"/>
            <ac:spMk id="3" creationId="{4D6FEFBB-5DFC-4490-BA6A-1BC45DEA5EC8}"/>
          </ac:spMkLst>
        </pc:spChg>
        <pc:spChg chg="add">
          <ac:chgData name="Nigel Sampson" userId="d28a1f0af33100d0" providerId="LiveId" clId="{B9E9D7A0-DA0A-433A-BD56-7A5D09E0E756}" dt="2019-09-09T23:04:16.116" v="318"/>
          <ac:spMkLst>
            <pc:docMk/>
            <pc:sldMk cId="1507861551" sldId="263"/>
            <ac:spMk id="6" creationId="{D8460723-76F4-4992-867A-D05BA994A584}"/>
          </ac:spMkLst>
        </pc:spChg>
        <pc:spChg chg="add del mod">
          <ac:chgData name="Nigel Sampson" userId="d28a1f0af33100d0" providerId="LiveId" clId="{B9E9D7A0-DA0A-433A-BD56-7A5D09E0E756}" dt="2019-09-09T23:06:14.408" v="335" actId="478"/>
          <ac:spMkLst>
            <pc:docMk/>
            <pc:sldMk cId="1507861551" sldId="263"/>
            <ac:spMk id="7" creationId="{ADF77239-25A9-4795-BFA4-A6AD5D9A2270}"/>
          </ac:spMkLst>
        </pc:spChg>
        <pc:spChg chg="add mod ord">
          <ac:chgData name="Nigel Sampson" userId="d28a1f0af33100d0" providerId="LiveId" clId="{B9E9D7A0-DA0A-433A-BD56-7A5D09E0E756}" dt="2019-09-09T23:06:01.418" v="329" actId="207"/>
          <ac:spMkLst>
            <pc:docMk/>
            <pc:sldMk cId="1507861551" sldId="263"/>
            <ac:spMk id="10" creationId="{B7AC4F39-B557-401D-81E0-BA793DF45F2B}"/>
          </ac:spMkLst>
        </pc:spChg>
        <pc:spChg chg="add mod ord">
          <ac:chgData name="Nigel Sampson" userId="d28a1f0af33100d0" providerId="LiveId" clId="{B9E9D7A0-DA0A-433A-BD56-7A5D09E0E756}" dt="2019-09-09T23:06:03.889" v="330" actId="207"/>
          <ac:spMkLst>
            <pc:docMk/>
            <pc:sldMk cId="1507861551" sldId="263"/>
            <ac:spMk id="11" creationId="{A4772325-D786-408A-A8B8-4F5E361E4BFE}"/>
          </ac:spMkLst>
        </pc:spChg>
        <pc:spChg chg="add mod">
          <ac:chgData name="Nigel Sampson" userId="d28a1f0af33100d0" providerId="LiveId" clId="{B9E9D7A0-DA0A-433A-BD56-7A5D09E0E756}" dt="2019-09-09T23:06:07.416" v="332" actId="1076"/>
          <ac:spMkLst>
            <pc:docMk/>
            <pc:sldMk cId="1507861551" sldId="263"/>
            <ac:spMk id="13" creationId="{0BE4303C-F5AB-485A-8421-68C291532528}"/>
          </ac:spMkLst>
        </pc:spChg>
        <pc:spChg chg="add del">
          <ac:chgData name="Nigel Sampson" userId="d28a1f0af33100d0" providerId="LiveId" clId="{B9E9D7A0-DA0A-433A-BD56-7A5D09E0E756}" dt="2019-09-09T23:05:21.634" v="326" actId="478"/>
          <ac:spMkLst>
            <pc:docMk/>
            <pc:sldMk cId="1507861551" sldId="263"/>
            <ac:spMk id="16" creationId="{EECED510-3816-4364-A28F-265853999C5B}"/>
          </ac:spMkLst>
        </pc:spChg>
        <pc:spChg chg="add del">
          <ac:chgData name="Nigel Sampson" userId="d28a1f0af33100d0" providerId="LiveId" clId="{B9E9D7A0-DA0A-433A-BD56-7A5D09E0E756}" dt="2019-09-09T23:05:21.634" v="326" actId="478"/>
          <ac:spMkLst>
            <pc:docMk/>
            <pc:sldMk cId="1507861551" sldId="263"/>
            <ac:spMk id="17" creationId="{7E65A8A4-8B55-40B5-B0C9-A43A22D09C63}"/>
          </ac:spMkLst>
        </pc:spChg>
        <pc:picChg chg="add del">
          <ac:chgData name="Nigel Sampson" userId="d28a1f0af33100d0" providerId="LiveId" clId="{B9E9D7A0-DA0A-433A-BD56-7A5D09E0E756}" dt="2019-09-09T22:33:43.612" v="99" actId="478"/>
          <ac:picMkLst>
            <pc:docMk/>
            <pc:sldMk cId="1507861551" sldId="263"/>
            <ac:picMk id="4" creationId="{813CA441-01AF-412A-97D9-AFB88C1C5966}"/>
          </ac:picMkLst>
        </pc:picChg>
        <pc:picChg chg="add mod">
          <ac:chgData name="Nigel Sampson" userId="d28a1f0af33100d0" providerId="LiveId" clId="{B9E9D7A0-DA0A-433A-BD56-7A5D09E0E756}" dt="2019-09-09T23:06:34.407" v="337" actId="1076"/>
          <ac:picMkLst>
            <pc:docMk/>
            <pc:sldMk cId="1507861551" sldId="263"/>
            <ac:picMk id="5" creationId="{835E7B99-2E00-4B26-AAEB-F74C51357484}"/>
          </ac:picMkLst>
        </pc:picChg>
        <pc:picChg chg="add mod ord">
          <ac:chgData name="Nigel Sampson" userId="d28a1f0af33100d0" providerId="LiveId" clId="{B9E9D7A0-DA0A-433A-BD56-7A5D09E0E756}" dt="2019-09-09T23:05:36.110" v="328" actId="170"/>
          <ac:picMkLst>
            <pc:docMk/>
            <pc:sldMk cId="1507861551" sldId="263"/>
            <ac:picMk id="8" creationId="{4C1E06C0-04B2-4E33-8A8F-E7C8E5DBA320}"/>
          </ac:picMkLst>
        </pc:picChg>
        <pc:picChg chg="add mod ord">
          <ac:chgData name="Nigel Sampson" userId="d28a1f0af33100d0" providerId="LiveId" clId="{B9E9D7A0-DA0A-433A-BD56-7A5D09E0E756}" dt="2019-09-09T23:05:36.110" v="328" actId="170"/>
          <ac:picMkLst>
            <pc:docMk/>
            <pc:sldMk cId="1507861551" sldId="263"/>
            <ac:picMk id="9" creationId="{56235A9C-E84D-4C27-9534-D0A0E53662D8}"/>
          </ac:picMkLst>
        </pc:picChg>
        <pc:picChg chg="add del">
          <ac:chgData name="Nigel Sampson" userId="d28a1f0af33100d0" providerId="LiveId" clId="{B9E9D7A0-DA0A-433A-BD56-7A5D09E0E756}" dt="2019-09-09T23:04:22.078" v="319" actId="478"/>
          <ac:picMkLst>
            <pc:docMk/>
            <pc:sldMk cId="1507861551" sldId="263"/>
            <ac:picMk id="12" creationId="{D27654EA-150C-44A3-9C0F-B021B33D4B48}"/>
          </ac:picMkLst>
        </pc:picChg>
        <pc:picChg chg="add del">
          <ac:chgData name="Nigel Sampson" userId="d28a1f0af33100d0" providerId="LiveId" clId="{B9E9D7A0-DA0A-433A-BD56-7A5D09E0E756}" dt="2019-09-09T23:05:21.634" v="326" actId="478"/>
          <ac:picMkLst>
            <pc:docMk/>
            <pc:sldMk cId="1507861551" sldId="263"/>
            <ac:picMk id="14" creationId="{6E8E9EA1-431C-40FE-B3BB-EF34436897CC}"/>
          </ac:picMkLst>
        </pc:picChg>
        <pc:picChg chg="add del">
          <ac:chgData name="Nigel Sampson" userId="d28a1f0af33100d0" providerId="LiveId" clId="{B9E9D7A0-DA0A-433A-BD56-7A5D09E0E756}" dt="2019-09-09T23:05:21.634" v="326" actId="478"/>
          <ac:picMkLst>
            <pc:docMk/>
            <pc:sldMk cId="1507861551" sldId="263"/>
            <ac:picMk id="15" creationId="{42FC1F76-9AE0-4D87-BB78-56E72C247406}"/>
          </ac:picMkLst>
        </pc:picChg>
      </pc:sldChg>
      <pc:sldChg chg="addSp delSp modSp add del ord">
        <pc:chgData name="Nigel Sampson" userId="d28a1f0af33100d0" providerId="LiveId" clId="{B9E9D7A0-DA0A-433A-BD56-7A5D09E0E756}" dt="2019-09-09T23:03:17.357" v="316" actId="2696"/>
        <pc:sldMkLst>
          <pc:docMk/>
          <pc:sldMk cId="3956230699" sldId="264"/>
        </pc:sldMkLst>
        <pc:spChg chg="mod">
          <ac:chgData name="Nigel Sampson" userId="d28a1f0af33100d0" providerId="LiveId" clId="{B9E9D7A0-DA0A-433A-BD56-7A5D09E0E756}" dt="2019-09-09T22:58:08.574" v="149" actId="20577"/>
          <ac:spMkLst>
            <pc:docMk/>
            <pc:sldMk cId="3956230699" sldId="264"/>
            <ac:spMk id="2" creationId="{6F20504C-C15B-4B85-88CA-781AD4B14DC8}"/>
          </ac:spMkLst>
        </pc:spChg>
        <pc:spChg chg="add del mod ord">
          <ac:chgData name="Nigel Sampson" userId="d28a1f0af33100d0" providerId="LiveId" clId="{B9E9D7A0-DA0A-433A-BD56-7A5D09E0E756}" dt="2019-09-09T23:00:44.762" v="310" actId="478"/>
          <ac:spMkLst>
            <pc:docMk/>
            <pc:sldMk cId="3956230699" sldId="264"/>
            <ac:spMk id="4" creationId="{FF7DAE5F-3CB8-4B5E-919F-D375E9F1C0EA}"/>
          </ac:spMkLst>
        </pc:spChg>
        <pc:picChg chg="add mod">
          <ac:chgData name="Nigel Sampson" userId="d28a1f0af33100d0" providerId="LiveId" clId="{B9E9D7A0-DA0A-433A-BD56-7A5D09E0E756}" dt="2019-09-09T22:59:06.998" v="158" actId="1076"/>
          <ac:picMkLst>
            <pc:docMk/>
            <pc:sldMk cId="3956230699" sldId="264"/>
            <ac:picMk id="3" creationId="{F83E04A6-83A6-4B6E-BB12-7FFDBAE541B2}"/>
          </ac:picMkLst>
        </pc:picChg>
      </pc:sldChg>
      <pc:sldChg chg="add del">
        <pc:chgData name="Nigel Sampson" userId="d28a1f0af33100d0" providerId="LiveId" clId="{B9E9D7A0-DA0A-433A-BD56-7A5D09E0E756}" dt="2019-09-09T23:15:05.082" v="400" actId="2696"/>
        <pc:sldMkLst>
          <pc:docMk/>
          <pc:sldMk cId="2293555448" sldId="265"/>
        </pc:sldMkLst>
      </pc:sldChg>
      <pc:sldChg chg="addSp delSp add ord">
        <pc:chgData name="Nigel Sampson" userId="d28a1f0af33100d0" providerId="LiveId" clId="{B9E9D7A0-DA0A-433A-BD56-7A5D09E0E756}" dt="2019-09-09T23:13:14.070" v="391"/>
        <pc:sldMkLst>
          <pc:docMk/>
          <pc:sldMk cId="1950279826" sldId="266"/>
        </pc:sldMkLst>
        <pc:spChg chg="del">
          <ac:chgData name="Nigel Sampson" userId="d28a1f0af33100d0" providerId="LiveId" clId="{B9E9D7A0-DA0A-433A-BD56-7A5D09E0E756}" dt="2019-09-09T23:13:12.882" v="390" actId="478"/>
          <ac:spMkLst>
            <pc:docMk/>
            <pc:sldMk cId="1950279826" sldId="266"/>
            <ac:spMk id="2" creationId="{8CBBA53F-23E5-417C-999F-728DAAB139EB}"/>
          </ac:spMkLst>
        </pc:spChg>
        <pc:spChg chg="add">
          <ac:chgData name="Nigel Sampson" userId="d28a1f0af33100d0" providerId="LiveId" clId="{B9E9D7A0-DA0A-433A-BD56-7A5D09E0E756}" dt="2019-09-09T23:13:14.070" v="391"/>
          <ac:spMkLst>
            <pc:docMk/>
            <pc:sldMk cId="1950279826" sldId="266"/>
            <ac:spMk id="4" creationId="{A34C7AE8-A49E-4266-ACBF-4C2EBBF3EC61}"/>
          </ac:spMkLst>
        </pc:spChg>
        <pc:picChg chg="add">
          <ac:chgData name="Nigel Sampson" userId="d28a1f0af33100d0" providerId="LiveId" clId="{B9E9D7A0-DA0A-433A-BD56-7A5D09E0E756}" dt="2019-09-09T23:13:14.070" v="391"/>
          <ac:picMkLst>
            <pc:docMk/>
            <pc:sldMk cId="1950279826" sldId="266"/>
            <ac:picMk id="3" creationId="{5CF6A233-4248-4B82-A713-43717925F6E8}"/>
          </ac:picMkLst>
        </pc:picChg>
      </pc:sldChg>
      <pc:sldChg chg="addSp delSp add">
        <pc:chgData name="Nigel Sampson" userId="d28a1f0af33100d0" providerId="LiveId" clId="{B9E9D7A0-DA0A-433A-BD56-7A5D09E0E756}" dt="2019-09-09T23:13:30.079" v="393"/>
        <pc:sldMkLst>
          <pc:docMk/>
          <pc:sldMk cId="993122346" sldId="267"/>
        </pc:sldMkLst>
        <pc:spChg chg="del">
          <ac:chgData name="Nigel Sampson" userId="d28a1f0af33100d0" providerId="LiveId" clId="{B9E9D7A0-DA0A-433A-BD56-7A5D09E0E756}" dt="2019-09-09T23:13:29.428" v="392" actId="478"/>
          <ac:spMkLst>
            <pc:docMk/>
            <pc:sldMk cId="993122346" sldId="267"/>
            <ac:spMk id="2" creationId="{8CBBA53F-23E5-417C-999F-728DAAB139EB}"/>
          </ac:spMkLst>
        </pc:spChg>
        <pc:spChg chg="add">
          <ac:chgData name="Nigel Sampson" userId="d28a1f0af33100d0" providerId="LiveId" clId="{B9E9D7A0-DA0A-433A-BD56-7A5D09E0E756}" dt="2019-09-09T23:13:30.079" v="393"/>
          <ac:spMkLst>
            <pc:docMk/>
            <pc:sldMk cId="993122346" sldId="267"/>
            <ac:spMk id="4" creationId="{D04B392D-BE84-45DA-8C7B-C50745CB89D8}"/>
          </ac:spMkLst>
        </pc:spChg>
        <pc:picChg chg="add">
          <ac:chgData name="Nigel Sampson" userId="d28a1f0af33100d0" providerId="LiveId" clId="{B9E9D7A0-DA0A-433A-BD56-7A5D09E0E756}" dt="2019-09-09T23:13:30.079" v="393"/>
          <ac:picMkLst>
            <pc:docMk/>
            <pc:sldMk cId="993122346" sldId="267"/>
            <ac:picMk id="3" creationId="{632DDB22-7A2A-47A9-8D77-0D88985AEF59}"/>
          </ac:picMkLst>
        </pc:picChg>
      </pc:sldChg>
      <pc:sldChg chg="addSp delSp modSp add">
        <pc:chgData name="Nigel Sampson" userId="d28a1f0af33100d0" providerId="LiveId" clId="{B9E9D7A0-DA0A-433A-BD56-7A5D09E0E756}" dt="2019-09-09T23:13:58.633" v="399" actId="207"/>
        <pc:sldMkLst>
          <pc:docMk/>
          <pc:sldMk cId="991517368" sldId="268"/>
        </pc:sldMkLst>
        <pc:spChg chg="del mod">
          <ac:chgData name="Nigel Sampson" userId="d28a1f0af33100d0" providerId="LiveId" clId="{B9E9D7A0-DA0A-433A-BD56-7A5D09E0E756}" dt="2019-09-09T23:13:49.899" v="395" actId="478"/>
          <ac:spMkLst>
            <pc:docMk/>
            <pc:sldMk cId="991517368" sldId="268"/>
            <ac:spMk id="2" creationId="{8CBBA53F-23E5-417C-999F-728DAAB139EB}"/>
          </ac:spMkLst>
        </pc:spChg>
        <pc:spChg chg="add del">
          <ac:chgData name="Nigel Sampson" userId="d28a1f0af33100d0" providerId="LiveId" clId="{B9E9D7A0-DA0A-433A-BD56-7A5D09E0E756}" dt="2019-09-09T23:13:09.291" v="389" actId="478"/>
          <ac:spMkLst>
            <pc:docMk/>
            <pc:sldMk cId="991517368" sldId="268"/>
            <ac:spMk id="4" creationId="{17B62946-77A3-40E0-A5B0-04C78937F29A}"/>
          </ac:spMkLst>
        </pc:spChg>
        <pc:spChg chg="add del">
          <ac:chgData name="Nigel Sampson" userId="d28a1f0af33100d0" providerId="LiveId" clId="{B9E9D7A0-DA0A-433A-BD56-7A5D09E0E756}" dt="2019-09-09T23:13:51.762" v="397" actId="478"/>
          <ac:spMkLst>
            <pc:docMk/>
            <pc:sldMk cId="991517368" sldId="268"/>
            <ac:spMk id="6" creationId="{0AFD8A9A-8DD7-41DB-AA87-F9CB41CFC5D5}"/>
          </ac:spMkLst>
        </pc:spChg>
        <pc:spChg chg="add mod">
          <ac:chgData name="Nigel Sampson" userId="d28a1f0af33100d0" providerId="LiveId" clId="{B9E9D7A0-DA0A-433A-BD56-7A5D09E0E756}" dt="2019-09-09T23:13:58.633" v="399" actId="207"/>
          <ac:spMkLst>
            <pc:docMk/>
            <pc:sldMk cId="991517368" sldId="268"/>
            <ac:spMk id="7" creationId="{31735641-0023-4406-82DB-FF434CD7F002}"/>
          </ac:spMkLst>
        </pc:spChg>
        <pc:picChg chg="add del">
          <ac:chgData name="Nigel Sampson" userId="d28a1f0af33100d0" providerId="LiveId" clId="{B9E9D7A0-DA0A-433A-BD56-7A5D09E0E756}" dt="2019-09-09T23:13:09.291" v="389" actId="478"/>
          <ac:picMkLst>
            <pc:docMk/>
            <pc:sldMk cId="991517368" sldId="268"/>
            <ac:picMk id="3" creationId="{BB6D1D0E-675A-405F-B114-38C146B1C2F4}"/>
          </ac:picMkLst>
        </pc:picChg>
        <pc:picChg chg="add del">
          <ac:chgData name="Nigel Sampson" userId="d28a1f0af33100d0" providerId="LiveId" clId="{B9E9D7A0-DA0A-433A-BD56-7A5D09E0E756}" dt="2019-09-09T23:13:51.762" v="397" actId="478"/>
          <ac:picMkLst>
            <pc:docMk/>
            <pc:sldMk cId="991517368" sldId="268"/>
            <ac:picMk id="5" creationId="{BEC062F5-D9EA-44E3-8A70-2EB6AC8C8C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GraphQL in</a:t>
            </a:r>
            <a:br>
              <a:rPr lang="en-US" dirty="0"/>
            </a:br>
            <a:r>
              <a:rPr lang="en-US" dirty="0"/>
              <a:t>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Nigel Sampson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57" y="872406"/>
            <a:ext cx="11354714" cy="1158793"/>
          </a:xfrm>
        </p:spPr>
        <p:txBody>
          <a:bodyPr/>
          <a:lstStyle/>
          <a:p>
            <a:r>
              <a:rPr lang="en-US" dirty="0"/>
              <a:t>Graph QL Basics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DAD93F-4F6C-4121-9BBD-0EB0BC9C31D7}"/>
              </a:ext>
            </a:extLst>
          </p:cNvPr>
          <p:cNvSpPr txBox="1">
            <a:spLocks/>
          </p:cNvSpPr>
          <p:nvPr/>
        </p:nvSpPr>
        <p:spPr>
          <a:xfrm>
            <a:off x="657257" y="2571109"/>
            <a:ext cx="11354714" cy="115879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058" b="0" kern="1200" cap="none" spc="-98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dirty="0"/>
              <a:t>Building a .NET Core Service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8EED96-FBF6-4AC9-A239-60CA0C454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710" y="4129843"/>
            <a:ext cx="1788843" cy="17888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8D4A373-C7C0-4438-ADED-8C5704B0C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448" y="4129843"/>
            <a:ext cx="1788843" cy="17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Nigel Sampson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E7B99-2E00-4B26-AAEB-F74C51357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50" y="1553591"/>
            <a:ext cx="6824420" cy="22937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460723-76F4-4992-867A-D05BA994A584}"/>
              </a:ext>
            </a:extLst>
          </p:cNvPr>
          <p:cNvSpPr txBox="1">
            <a:spLocks/>
          </p:cNvSpPr>
          <p:nvPr/>
        </p:nvSpPr>
        <p:spPr>
          <a:xfrm>
            <a:off x="4628113" y="1070695"/>
            <a:ext cx="2935774" cy="471661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NZ" sz="28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4303C-F5AB-485A-8421-68C291532528}"/>
              </a:ext>
            </a:extLst>
          </p:cNvPr>
          <p:cNvSpPr/>
          <p:nvPr/>
        </p:nvSpPr>
        <p:spPr>
          <a:xfrm>
            <a:off x="0" y="4586748"/>
            <a:ext cx="12192000" cy="2271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E06C0-04B2-4E33-8A8F-E7C8E5DBA3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18" y="5240686"/>
            <a:ext cx="1163049" cy="1163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35A9C-E84D-4C27-9534-D0A0E53662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39" y="5105948"/>
            <a:ext cx="1334890" cy="1334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C4F39-B557-401D-81E0-BA793DF45F2B}"/>
              </a:ext>
            </a:extLst>
          </p:cNvPr>
          <p:cNvSpPr txBox="1"/>
          <p:nvPr/>
        </p:nvSpPr>
        <p:spPr>
          <a:xfrm>
            <a:off x="1949429" y="5475091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nigel-sampson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72325-D786-408A-A8B8-4F5E361E4BFE}"/>
              </a:ext>
            </a:extLst>
          </p:cNvPr>
          <p:cNvSpPr txBox="1"/>
          <p:nvPr/>
        </p:nvSpPr>
        <p:spPr>
          <a:xfrm>
            <a:off x="6867403" y="5470363"/>
            <a:ext cx="254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nigelsampson</a:t>
            </a:r>
            <a:endParaRPr lang="en-NZ" sz="3200" dirty="0">
              <a:solidFill>
                <a:schemeClr val="accent1">
                  <a:lumMod val="20000"/>
                  <a:lumOff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392F-EAD3-4768-93B8-9C0EA90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GraphQL?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1C53-AA06-4BB0-B4A6-0B6A6FBAC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Specification for querying structured data from a service.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A35FF-4248-49E1-A228-DF3156E21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Z" dirty="0"/>
              <a:t>Supports a strongly typed schema with a </a:t>
            </a:r>
            <a:r>
              <a:rPr lang="en-NZ" dirty="0" err="1"/>
              <a:t>queryable</a:t>
            </a:r>
            <a:r>
              <a:rPr lang="en-NZ" dirty="0"/>
              <a:t> API.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51F71-370E-4C1D-8160-9AD8968E53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Z" dirty="0"/>
              <a:t>Database or storage agnostic.</a:t>
            </a:r>
          </a:p>
        </p:txBody>
      </p:sp>
    </p:spTree>
    <p:extLst>
      <p:ext uri="{BB962C8B-B14F-4D97-AF65-F5344CB8AC3E}">
        <p14:creationId xmlns:p14="http://schemas.microsoft.com/office/powerpoint/2010/main" val="35375970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Insomnia and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6A233-4248-4B82-A713-43717925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25" y="-339037"/>
            <a:ext cx="5849990" cy="5849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4C7AE8-A49E-4266-ACBF-4C2EBBF3EC61}"/>
              </a:ext>
            </a:extLst>
          </p:cNvPr>
          <p:cNvSpPr txBox="1"/>
          <p:nvPr/>
        </p:nvSpPr>
        <p:spPr>
          <a:xfrm>
            <a:off x="1204661" y="5009636"/>
            <a:ext cx="9782678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NZ" sz="4800" dirty="0">
                <a:solidFill>
                  <a:srgbClr val="D8DEE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</a:t>
            </a:r>
            <a:r>
              <a:rPr lang="en-NZ" sz="4800" dirty="0" err="1">
                <a:solidFill>
                  <a:srgbClr val="D8DEE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chillicream</a:t>
            </a:r>
            <a:r>
              <a:rPr lang="en-NZ" sz="4800" dirty="0">
                <a:solidFill>
                  <a:srgbClr val="D8DEE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NZ" sz="4800" dirty="0" err="1">
                <a:solidFill>
                  <a:srgbClr val="D8DEE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hotchocolate</a:t>
            </a:r>
            <a:endParaRPr lang="en-NZ" sz="4800" dirty="0">
              <a:solidFill>
                <a:srgbClr val="D8DEE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798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DDB22-7A2A-47A9-8D77-0D88985AE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25" y="-339037"/>
            <a:ext cx="5849990" cy="5849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B392D-BE84-45DA-8C7B-C50745CB89D8}"/>
              </a:ext>
            </a:extLst>
          </p:cNvPr>
          <p:cNvSpPr txBox="1"/>
          <p:nvPr/>
        </p:nvSpPr>
        <p:spPr>
          <a:xfrm>
            <a:off x="1766770" y="5009636"/>
            <a:ext cx="8658461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NZ" sz="4800" dirty="0">
                <a:solidFill>
                  <a:srgbClr val="D8DEE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</a:t>
            </a:r>
            <a:r>
              <a:rPr lang="en-NZ" sz="4800" dirty="0" err="1">
                <a:solidFill>
                  <a:srgbClr val="D8DEE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nigel-sampson</a:t>
            </a:r>
            <a:r>
              <a:rPr lang="en-NZ" sz="4800" dirty="0">
                <a:solidFill>
                  <a:srgbClr val="D8DEE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/talks</a:t>
            </a:r>
          </a:p>
        </p:txBody>
      </p:sp>
    </p:spTree>
    <p:extLst>
      <p:ext uri="{BB962C8B-B14F-4D97-AF65-F5344CB8AC3E}">
        <p14:creationId xmlns:p14="http://schemas.microsoft.com/office/powerpoint/2010/main" val="9931223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1735641-0023-4406-82DB-FF434CD7F002}"/>
              </a:ext>
            </a:extLst>
          </p:cNvPr>
          <p:cNvSpPr txBox="1">
            <a:spLocks/>
          </p:cNvSpPr>
          <p:nvPr/>
        </p:nvSpPr>
        <p:spPr>
          <a:xfrm>
            <a:off x="4628113" y="1070695"/>
            <a:ext cx="2935774" cy="471661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88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1517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72</Words>
  <Application>Microsoft Office PowerPoint</Application>
  <PresentationFormat>Widescreen</PresentationFormat>
  <Paragraphs>20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Black</vt:lpstr>
      <vt:lpstr>Segoe UI Light</vt:lpstr>
      <vt:lpstr>Wingdings</vt:lpstr>
      <vt:lpstr>Dotnet_Template</vt:lpstr>
      <vt:lpstr>PowerPoint Presentation</vt:lpstr>
      <vt:lpstr>An Introduction to GraphQL in .NET Core</vt:lpstr>
      <vt:lpstr>Graph QL Basics</vt:lpstr>
      <vt:lpstr>Nigel Sampson</vt:lpstr>
      <vt:lpstr>What is GraphQL?</vt:lpstr>
      <vt:lpstr>Insomnia and Visual Studio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Nigel Sampson</cp:lastModifiedBy>
  <cp:revision>11</cp:revision>
  <dcterms:created xsi:type="dcterms:W3CDTF">2018-01-09T22:22:16Z</dcterms:created>
  <dcterms:modified xsi:type="dcterms:W3CDTF">2019-09-24T04:29:06Z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