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21"/>
  </p:notesMasterIdLst>
  <p:sldIdLst>
    <p:sldId id="256" r:id="rId5"/>
    <p:sldId id="257" r:id="rId6"/>
    <p:sldId id="278" r:id="rId7"/>
    <p:sldId id="264" r:id="rId8"/>
    <p:sldId id="263" r:id="rId9"/>
    <p:sldId id="265" r:id="rId10"/>
    <p:sldId id="261" r:id="rId11"/>
    <p:sldId id="266" r:id="rId12"/>
    <p:sldId id="267" r:id="rId13"/>
    <p:sldId id="268" r:id="rId14"/>
    <p:sldId id="269" r:id="rId15"/>
    <p:sldId id="274" r:id="rId16"/>
    <p:sldId id="275" r:id="rId17"/>
    <p:sldId id="270" r:id="rId18"/>
    <p:sldId id="271" r:id="rId19"/>
    <p:sldId id="260" r:id="rId20"/>
  </p:sldIdLst>
  <p:sldSz cx="12192000" cy="6858000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278"/>
            <p14:sldId id="264"/>
            <p14:sldId id="263"/>
            <p14:sldId id="265"/>
            <p14:sldId id="261"/>
            <p14:sldId id="266"/>
            <p14:sldId id="267"/>
            <p14:sldId id="268"/>
            <p14:sldId id="269"/>
            <p14:sldId id="274"/>
            <p14:sldId id="275"/>
            <p14:sldId id="270"/>
            <p14:sldId id="27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68C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966" autoAdjust="0"/>
  </p:normalViewPr>
  <p:slideViewPr>
    <p:cSldViewPr snapToGrid="0">
      <p:cViewPr varScale="1">
        <p:scale>
          <a:sx n="84" d="100"/>
          <a:sy n="84" d="100"/>
        </p:scale>
        <p:origin x="80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169988"/>
            <a:ext cx="5619750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980"/>
            <a:ext cx="5661660" cy="3686711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machine.config</a:t>
            </a:r>
            <a:endParaRPr lang="en-US" dirty="0"/>
          </a:p>
          <a:p>
            <a:r>
              <a:rPr lang="en-US" dirty="0"/>
              <a:t>Also, note that the config file name is .</a:t>
            </a:r>
            <a:r>
              <a:rPr lang="en-US" dirty="0" err="1"/>
              <a:t>dll.config</a:t>
            </a:r>
            <a:r>
              <a:rPr lang="en-US" dirty="0"/>
              <a:t> instead of .</a:t>
            </a:r>
            <a:r>
              <a:rPr lang="en-US" dirty="0" err="1"/>
              <a:t>exe.config</a:t>
            </a:r>
            <a:r>
              <a:rPr lang="en-US" dirty="0"/>
              <a:t> (though that usually doesn’t matter)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42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5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34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for VS. Point out the ‘start options’ for use with multitargeting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700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Castle.DynamicProxy</a:t>
            </a:r>
            <a:r>
              <a:rPr lang="en-US" dirty="0"/>
              <a:t> also works and has a few more bells and whistles than </a:t>
            </a:r>
            <a:r>
              <a:rPr lang="en-US" dirty="0" err="1"/>
              <a:t>DispathProxy</a:t>
            </a:r>
            <a:r>
              <a:rPr lang="en-US" dirty="0"/>
              <a:t> if that doesn’t meet the needs, for some reason.</a:t>
            </a:r>
          </a:p>
          <a:p>
            <a:endParaRPr lang="en-US" dirty="0"/>
          </a:p>
          <a:p>
            <a:r>
              <a:rPr lang="en-US" dirty="0"/>
              <a:t>Asynchronous programming model is not supported. TAP is preferred.</a:t>
            </a:r>
          </a:p>
          <a:p>
            <a:endParaRPr lang="en-US" dirty="0"/>
          </a:p>
          <a:p>
            <a:r>
              <a:rPr lang="en-US" dirty="0"/>
              <a:t>Mention </a:t>
            </a:r>
            <a:r>
              <a:rPr lang="en-US" dirty="0" err="1"/>
              <a:t>gRPC</a:t>
            </a:r>
            <a:r>
              <a:rPr lang="en-US" dirty="0"/>
              <a:t> demo from keynote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62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28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3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45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95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simplest because it’s so cut and dry. These APIs simply don’t do anything on .NET Core.</a:t>
            </a:r>
          </a:p>
          <a:p>
            <a:endParaRPr lang="en-US" dirty="0"/>
          </a:p>
          <a:p>
            <a:r>
              <a:rPr lang="en-US" dirty="0"/>
              <a:t>Some APIs may have different overloads, etc.</a:t>
            </a:r>
          </a:p>
          <a:p>
            <a:endParaRPr lang="en-US" dirty="0"/>
          </a:p>
          <a:p>
            <a:r>
              <a:rPr lang="en-US" dirty="0"/>
              <a:t>Managed code is not the right place to sandbox</a:t>
            </a:r>
          </a:p>
          <a:p>
            <a:r>
              <a:rPr lang="en-US" dirty="0"/>
              <a:t>If applications need to run with restricted access, security boundaries in the operating system (virtualization, containers, user accounts, or app capabilities) can be employed.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06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that the attributes are all still present in .NET Core.</a:t>
            </a:r>
          </a:p>
          <a:p>
            <a:endParaRPr lang="en-US" dirty="0"/>
          </a:p>
          <a:p>
            <a:r>
              <a:rPr lang="en-US" dirty="0"/>
              <a:t>But transparency rules are not observed (everything is FT and critical)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AssemblyLoadContexts</a:t>
            </a:r>
            <a:r>
              <a:rPr lang="en-US" dirty="0"/>
              <a:t> are useful for plugin architectures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07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sure to show how different source files are compiled for </a:t>
            </a:r>
            <a:r>
              <a:rPr lang="en-US" dirty="0" err="1"/>
              <a:t>NetFx</a:t>
            </a:r>
            <a:r>
              <a:rPr lang="en-US" dirty="0"/>
              <a:t> and </a:t>
            </a:r>
            <a:r>
              <a:rPr lang="en-US" dirty="0" err="1"/>
              <a:t>NetCore</a:t>
            </a:r>
            <a:endParaRPr lang="en-US" dirty="0"/>
          </a:p>
          <a:p>
            <a:endParaRPr lang="en-US" dirty="0"/>
          </a:p>
          <a:p>
            <a:r>
              <a:rPr lang="en-US" dirty="0"/>
              <a:t>Also show code differences in </a:t>
            </a:r>
            <a:r>
              <a:rPr lang="en-US" dirty="0" err="1"/>
              <a:t>MBROType.cs</a:t>
            </a:r>
            <a:r>
              <a:rPr lang="en-US" dirty="0"/>
              <a:t> that makes the same distinction at a more granular level</a:t>
            </a:r>
          </a:p>
          <a:p>
            <a:endParaRPr lang="en-US" dirty="0"/>
          </a:p>
          <a:p>
            <a:r>
              <a:rPr lang="en-US" dirty="0"/>
              <a:t>Be sure to mention that we use a </a:t>
            </a:r>
            <a:r>
              <a:rPr lang="en-US" dirty="0" err="1"/>
              <a:t>WeakReference</a:t>
            </a:r>
            <a:r>
              <a:rPr lang="en-US" dirty="0"/>
              <a:t> since the unloading behaviors of </a:t>
            </a:r>
            <a:r>
              <a:rPr lang="en-US" dirty="0" err="1"/>
              <a:t>AppDomain</a:t>
            </a:r>
            <a:r>
              <a:rPr lang="en-US" dirty="0"/>
              <a:t> and ALC are different (rude vs. cooperative)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40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C29070-1FD3-47A5-811F-38481046D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www.dotnetconf.net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52" r:id="rId10"/>
    <p:sldLayoutId id="2147483753" r:id="rId11"/>
    <p:sldLayoutId id="2147483728" r:id="rId12"/>
    <p:sldLayoutId id="2147483726" r:id="rId13"/>
    <p:sldLayoutId id="2147483754" r:id="rId14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dotnet/core/additional-tools/dotnet-svcutil-guid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microsoft.com/dotnet/core/additional-tools/wcf-web-service-reference-guid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dotnet/migrating-delegate-begininvoke-calls-for-net-core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jrousos/MigrationPattern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tnetconf.net/agend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dotnet/are-your-windows-forms-and-wpf-applications-ready-for-net-core-3-0/" TargetMode="External"/><Relationship Id="rId7" Type="http://schemas.openxmlformats.org/officeDocument/2006/relationships/hyperlink" Target="https://docs.microsoft.com/dotnet/core/porting/windows-compat-pac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microsoft.com/dotnet/standard/frameworks#how-to-specify-target-frameworks" TargetMode="External"/><Relationship Id="rId5" Type="http://schemas.openxmlformats.org/officeDocument/2006/relationships/hyperlink" Target="https://docs.microsoft.com/dotnet/core/tools/csproj" TargetMode="External"/><Relationship Id="rId4" Type="http://schemas.openxmlformats.org/officeDocument/2006/relationships/hyperlink" Target="https://docs.microsoft.com/nuget/consume-packages/package-references-in-project-file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99539F-17DB-42FD-9C1E-20700D6E26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133713"/>
          </a:xfrm>
        </p:spPr>
        <p:txBody>
          <a:bodyPr/>
          <a:lstStyle/>
          <a:p>
            <a:r>
              <a:rPr lang="en-US" sz="3200" dirty="0" err="1"/>
              <a:t>System.Configuration.ConfigurationManager</a:t>
            </a:r>
            <a:r>
              <a:rPr lang="en-US" sz="3200" dirty="0"/>
              <a:t> is present</a:t>
            </a:r>
          </a:p>
          <a:p>
            <a:r>
              <a:rPr lang="en-US" sz="3200" dirty="0"/>
              <a:t>But the Framework doesn’t use it</a:t>
            </a:r>
          </a:p>
          <a:p>
            <a:r>
              <a:rPr lang="en-US" sz="3200" dirty="0"/>
              <a:t>Only </a:t>
            </a:r>
            <a:r>
              <a:rPr lang="en-US" sz="3200" dirty="0" err="1"/>
              <a:t>appSettings</a:t>
            </a:r>
            <a:r>
              <a:rPr lang="en-US" sz="3200" dirty="0"/>
              <a:t>, </a:t>
            </a:r>
            <a:r>
              <a:rPr lang="en-US" sz="3200" dirty="0" err="1"/>
              <a:t>connectionStrings</a:t>
            </a:r>
            <a:r>
              <a:rPr lang="en-US" sz="3200" dirty="0"/>
              <a:t>, and custom sections</a:t>
            </a:r>
          </a:p>
          <a:p>
            <a:r>
              <a:rPr lang="en-US" sz="3200" dirty="0"/>
              <a:t>This affects APIs like:</a:t>
            </a:r>
          </a:p>
          <a:p>
            <a:pPr lvl="1"/>
            <a:r>
              <a:rPr lang="en-US" sz="2000" dirty="0"/>
              <a:t>WCF Client</a:t>
            </a:r>
          </a:p>
          <a:p>
            <a:pPr lvl="1"/>
            <a:r>
              <a:rPr lang="en-US" sz="2000" dirty="0" err="1"/>
              <a:t>System.Diagnostics</a:t>
            </a:r>
            <a:r>
              <a:rPr lang="en-US" sz="2000" dirty="0"/>
              <a:t> tracing</a:t>
            </a:r>
          </a:p>
          <a:p>
            <a:pPr lvl="1"/>
            <a:r>
              <a:rPr lang="en-US" sz="2000" dirty="0" err="1"/>
              <a:t>System.Net</a:t>
            </a:r>
            <a:endParaRPr lang="en-US" sz="2000" dirty="0"/>
          </a:p>
          <a:p>
            <a:pPr lvl="1"/>
            <a:r>
              <a:rPr lang="en-US" sz="2000" dirty="0"/>
              <a:t>Others</a:t>
            </a:r>
          </a:p>
          <a:p>
            <a:r>
              <a:rPr lang="en-US" sz="3200" dirty="0"/>
              <a:t>Regenerate WCF clients and change other APIs to configure programmatically (</a:t>
            </a:r>
            <a:r>
              <a:rPr lang="en-US" sz="3200" dirty="0">
                <a:hlinkClick r:id="rId3"/>
              </a:rPr>
              <a:t>dotnet-</a:t>
            </a:r>
            <a:r>
              <a:rPr lang="en-US" sz="3200" dirty="0" err="1">
                <a:hlinkClick r:id="rId3"/>
              </a:rPr>
              <a:t>svcutil</a:t>
            </a:r>
            <a:r>
              <a:rPr lang="en-US" sz="3200" dirty="0"/>
              <a:t> or </a:t>
            </a:r>
            <a:r>
              <a:rPr lang="en-US" sz="3200" dirty="0">
                <a:hlinkClick r:id="rId4"/>
              </a:rPr>
              <a:t>VS Connected Services</a:t>
            </a:r>
            <a:r>
              <a:rPr lang="en-US" sz="3200" dirty="0"/>
              <a:t>)</a:t>
            </a:r>
          </a:p>
          <a:p>
            <a:r>
              <a:rPr lang="en-US" sz="3200" dirty="0"/>
              <a:t>What about WCF server APIs?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FC9F62-82C5-43CD-89FD-79567C0B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and its Friends</a:t>
            </a:r>
          </a:p>
        </p:txBody>
      </p:sp>
    </p:spTree>
    <p:extLst>
      <p:ext uri="{BB962C8B-B14F-4D97-AF65-F5344CB8AC3E}">
        <p14:creationId xmlns:p14="http://schemas.microsoft.com/office/powerpoint/2010/main" val="99730465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Demo</a:t>
            </a:r>
          </a:p>
        </p:txBody>
      </p:sp>
    </p:spTree>
    <p:extLst>
      <p:ext uri="{BB962C8B-B14F-4D97-AF65-F5344CB8AC3E}">
        <p14:creationId xmlns:p14="http://schemas.microsoft.com/office/powerpoint/2010/main" val="346068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99539F-17DB-42FD-9C1E-20700D6E26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268587"/>
          </a:xfrm>
        </p:spPr>
        <p:txBody>
          <a:bodyPr/>
          <a:lstStyle/>
          <a:p>
            <a:r>
              <a:rPr lang="en-US" sz="3200" dirty="0"/>
              <a:t>P/invokes work cross-platform and are generally recommended</a:t>
            </a:r>
          </a:p>
          <a:p>
            <a:pPr lvl="1"/>
            <a:r>
              <a:rPr lang="en-US" sz="2000" dirty="0"/>
              <a:t>Note that different p/invokes will be needed for different platforms</a:t>
            </a:r>
          </a:p>
          <a:p>
            <a:r>
              <a:rPr lang="en-US" sz="3200" dirty="0"/>
              <a:t>COM is an option on Windows</a:t>
            </a:r>
          </a:p>
          <a:p>
            <a:pPr lvl="1"/>
            <a:r>
              <a:rPr lang="en-US" sz="2000" dirty="0"/>
              <a:t>No dynamic support yet (it’s on the roadmap)</a:t>
            </a:r>
          </a:p>
          <a:p>
            <a:pPr lvl="1"/>
            <a:r>
              <a:rPr lang="en-US" sz="2000" dirty="0"/>
              <a:t>C++/CLI support (/</a:t>
            </a:r>
            <a:r>
              <a:rPr lang="en-US" sz="2000" dirty="0" err="1"/>
              <a:t>clr:netcore</a:t>
            </a:r>
            <a:r>
              <a:rPr lang="en-US" sz="2000" dirty="0"/>
              <a:t>) is in preview (16.4), more tooling support coming soon</a:t>
            </a:r>
          </a:p>
          <a:p>
            <a:r>
              <a:rPr lang="en-US" sz="3200" dirty="0"/>
              <a:t>WinRT interop works as always</a:t>
            </a:r>
          </a:p>
          <a:p>
            <a:r>
              <a:rPr lang="en-US" sz="3200" dirty="0" err="1"/>
              <a:t>System.EnterpriseServices</a:t>
            </a:r>
            <a:r>
              <a:rPr lang="en-US" sz="3200" dirty="0"/>
              <a:t> APIs are not supported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FC9F62-82C5-43CD-89FD-79567C0B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Interop Options</a:t>
            </a:r>
          </a:p>
        </p:txBody>
      </p:sp>
    </p:spTree>
    <p:extLst>
      <p:ext uri="{BB962C8B-B14F-4D97-AF65-F5344CB8AC3E}">
        <p14:creationId xmlns:p14="http://schemas.microsoft.com/office/powerpoint/2010/main" val="67130723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Interop Demo</a:t>
            </a:r>
          </a:p>
        </p:txBody>
      </p:sp>
    </p:spTree>
    <p:extLst>
      <p:ext uri="{BB962C8B-B14F-4D97-AF65-F5344CB8AC3E}">
        <p14:creationId xmlns:p14="http://schemas.microsoft.com/office/powerpoint/2010/main" val="285038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99539F-17DB-42FD-9C1E-20700D6E26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419671"/>
          </a:xfrm>
        </p:spPr>
        <p:txBody>
          <a:bodyPr/>
          <a:lstStyle/>
          <a:p>
            <a:r>
              <a:rPr lang="en-US" sz="3200" dirty="0"/>
              <a:t>Remoting is often pulled in incidentally</a:t>
            </a:r>
          </a:p>
          <a:p>
            <a:pPr lvl="1"/>
            <a:r>
              <a:rPr lang="en-US" sz="2000" dirty="0" err="1"/>
              <a:t>RealProxy</a:t>
            </a:r>
            <a:r>
              <a:rPr lang="en-US" sz="2000" dirty="0"/>
              <a:t> (use </a:t>
            </a:r>
            <a:r>
              <a:rPr lang="en-US" sz="2000" dirty="0" err="1"/>
              <a:t>System.Reflection.DispatchProxy</a:t>
            </a:r>
            <a:r>
              <a:rPr lang="en-US" sz="2000" dirty="0"/>
              <a:t>)</a:t>
            </a:r>
          </a:p>
          <a:p>
            <a:pPr lvl="1"/>
            <a:r>
              <a:rPr lang="en-US" sz="2000" dirty="0" err="1"/>
              <a:t>Delegate.BeginInvoke</a:t>
            </a:r>
            <a:r>
              <a:rPr lang="en-US" sz="2000" dirty="0"/>
              <a:t> (use task-based asynchronous patterns)</a:t>
            </a:r>
          </a:p>
          <a:p>
            <a:pPr lvl="2"/>
            <a:r>
              <a:rPr lang="en-US" sz="1800" dirty="0">
                <a:hlinkClick r:id="rId3"/>
              </a:rPr>
              <a:t>https://devblogs.microsoft.com/dotnet/migrating-delegate-begininvoke-calls-for-net-core/</a:t>
            </a:r>
            <a:endParaRPr lang="en-US" sz="1608" dirty="0"/>
          </a:p>
          <a:p>
            <a:r>
              <a:rPr lang="en-US" sz="3200" dirty="0"/>
              <a:t>For simple IPC scenarios consider:</a:t>
            </a:r>
          </a:p>
          <a:p>
            <a:pPr lvl="1"/>
            <a:r>
              <a:rPr lang="en-US" sz="2000" dirty="0" err="1"/>
              <a:t>System.IO.Pipes</a:t>
            </a:r>
            <a:endParaRPr lang="en-US" sz="2000" dirty="0"/>
          </a:p>
          <a:p>
            <a:pPr lvl="1"/>
            <a:r>
              <a:rPr lang="en-US" sz="2000" dirty="0" err="1"/>
              <a:t>System.IO.MemoryMappedFiles</a:t>
            </a:r>
            <a:endParaRPr lang="en-US" sz="2000" dirty="0"/>
          </a:p>
          <a:p>
            <a:r>
              <a:rPr lang="en-US" sz="3200" dirty="0"/>
              <a:t>For more complex scenarios or cross-machine remoting:</a:t>
            </a:r>
          </a:p>
          <a:p>
            <a:pPr lvl="1"/>
            <a:r>
              <a:rPr lang="en-US" sz="2000" dirty="0"/>
              <a:t>ASP.NET Core (Kestrel)</a:t>
            </a:r>
          </a:p>
          <a:p>
            <a:pPr lvl="1"/>
            <a:r>
              <a:rPr lang="en-US" sz="2000" dirty="0" err="1"/>
              <a:t>gRPC</a:t>
            </a:r>
            <a:endParaRPr lang="en-US" sz="2000" dirty="0"/>
          </a:p>
          <a:p>
            <a:pPr lvl="1"/>
            <a:r>
              <a:rPr lang="en-US" sz="2000" dirty="0" err="1"/>
              <a:t>System.Net.Sockets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FC9F62-82C5-43CD-89FD-79567C0B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Remoting, Intentional or Otherwise </a:t>
            </a:r>
          </a:p>
        </p:txBody>
      </p:sp>
    </p:spTree>
    <p:extLst>
      <p:ext uri="{BB962C8B-B14F-4D97-AF65-F5344CB8AC3E}">
        <p14:creationId xmlns:p14="http://schemas.microsoft.com/office/powerpoint/2010/main" val="176113237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Demo</a:t>
            </a:r>
          </a:p>
        </p:txBody>
      </p:sp>
    </p:spTree>
    <p:extLst>
      <p:ext uri="{BB962C8B-B14F-4D97-AF65-F5344CB8AC3E}">
        <p14:creationId xmlns:p14="http://schemas.microsoft.com/office/powerpoint/2010/main" val="400470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FBD618E-5010-4144-9603-62F4D91DCCC7}"/>
              </a:ext>
            </a:extLst>
          </p:cNvPr>
          <p:cNvSpPr txBox="1">
            <a:spLocks/>
          </p:cNvSpPr>
          <p:nvPr/>
        </p:nvSpPr>
        <p:spPr>
          <a:xfrm>
            <a:off x="568047" y="3242965"/>
            <a:ext cx="11354714" cy="627864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sp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058" b="0" kern="1200" cap="none" spc="-98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3200" dirty="0"/>
              <a:t>Demo code:   </a:t>
            </a:r>
            <a:r>
              <a:rPr lang="en-US" sz="3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https://github.com/mjrousos/MigrationPatterns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67465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Modernizing with .NET Core </a:t>
            </a:r>
            <a:br>
              <a:rPr lang="en-US" sz="5400" dirty="0"/>
            </a:br>
            <a:r>
              <a:rPr lang="en-US" sz="5400" dirty="0"/>
              <a:t>Beyond the Basics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800" dirty="0"/>
              <a:t>Mike Rousos</a:t>
            </a:r>
          </a:p>
          <a:p>
            <a:r>
              <a:rPr lang="en-US" sz="2800" dirty="0"/>
              <a:t>Principal Software Engineer, .NET Customer Engagement Team</a:t>
            </a:r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67D6AA-46C0-4A5E-BA12-38C77036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Conf 2019 Desktop Sessions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5B4ED-A41D-4353-AD88-692B03DEE5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4916731"/>
          </a:xfrm>
        </p:spPr>
        <p:txBody>
          <a:bodyPr/>
          <a:lstStyle/>
          <a:p>
            <a:pPr marL="0" indent="0">
              <a:buNone/>
            </a:pPr>
            <a:r>
              <a:rPr lang="en-US" sz="2500" b="1" dirty="0">
                <a:solidFill>
                  <a:srgbClr val="0070C0"/>
                </a:solidFill>
              </a:rPr>
              <a:t>Day 1</a:t>
            </a:r>
            <a:endParaRPr lang="en-US" sz="2500" b="1" dirty="0"/>
          </a:p>
          <a:p>
            <a:pPr marL="0" indent="0">
              <a:buNone/>
            </a:pPr>
            <a:r>
              <a:rPr lang="en-US" sz="2500" b="1" dirty="0"/>
              <a:t>Modernizing .NET Desktop Applications with .NET Core</a:t>
            </a:r>
          </a:p>
          <a:p>
            <a:pPr marL="0" indent="0">
              <a:buNone/>
            </a:pPr>
            <a:r>
              <a:rPr lang="en-US" sz="2500" dirty="0"/>
              <a:t>Speaker: Olia Gavrysh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b="1" dirty="0"/>
              <a:t>Get Started with DevOps for .NET Windows Desktop Apps and Visual Studio App Center</a:t>
            </a:r>
          </a:p>
          <a:p>
            <a:pPr marL="0" indent="0">
              <a:buNone/>
            </a:pPr>
            <a:r>
              <a:rPr lang="en-US" sz="2500" dirty="0"/>
              <a:t>Speakers: Daniel Jacobson &amp; Matt Korwel </a:t>
            </a:r>
          </a:p>
          <a:p>
            <a:pPr marL="0" indent="0">
              <a:buNone/>
            </a:pPr>
            <a:endParaRPr lang="en-US" sz="2500" b="1" dirty="0">
              <a:solidFill>
                <a:srgbClr val="0070C0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1110EE-37E2-4ACE-B6D5-57DFD72AA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4724370"/>
          </a:xfrm>
        </p:spPr>
        <p:txBody>
          <a:bodyPr/>
          <a:lstStyle/>
          <a:p>
            <a:r>
              <a:rPr lang="en-US" sz="2500" b="1" dirty="0">
                <a:solidFill>
                  <a:srgbClr val="0070C0"/>
                </a:solidFill>
              </a:rPr>
              <a:t>Day 2</a:t>
            </a:r>
          </a:p>
          <a:p>
            <a:r>
              <a:rPr lang="en-US" sz="2500" b="1" dirty="0"/>
              <a:t>What’s new in XAML tools in Visual Studio 2019 for WPF &amp; UWP</a:t>
            </a:r>
          </a:p>
          <a:p>
            <a:r>
              <a:rPr lang="en-US" sz="2500" dirty="0"/>
              <a:t>Speaker: Dmitry Lyalin</a:t>
            </a:r>
          </a:p>
          <a:p>
            <a:endParaRPr lang="en-US" sz="2500" b="1" dirty="0">
              <a:solidFill>
                <a:srgbClr val="0070C0"/>
              </a:solidFill>
            </a:endParaRPr>
          </a:p>
          <a:p>
            <a:r>
              <a:rPr lang="en-US" sz="2500" b="1" dirty="0">
                <a:solidFill>
                  <a:srgbClr val="0070C0"/>
                </a:solidFill>
              </a:rPr>
              <a:t>Day 3</a:t>
            </a:r>
          </a:p>
          <a:p>
            <a:r>
              <a:rPr lang="en-US" sz="2500" b="1" dirty="0">
                <a:sym typeface="Wingdings" panose="05000000000000000000" pitchFamily="2" charset="2"/>
              </a:rPr>
              <a:t>Modernizing .NET Applications with .NET Core - Beyond the Basics</a:t>
            </a:r>
          </a:p>
          <a:p>
            <a:r>
              <a:rPr lang="en-US" sz="2500" dirty="0"/>
              <a:t>Speaker: Mike Rousos</a:t>
            </a:r>
            <a:endParaRPr lang="en-US" sz="2500" b="1" dirty="0">
              <a:sym typeface="Wingdings" panose="05000000000000000000" pitchFamily="2" charset="2"/>
            </a:endParaRPr>
          </a:p>
          <a:p>
            <a:pPr algn="ctr"/>
            <a:endParaRPr lang="en-US" sz="2500" b="1" dirty="0">
              <a:solidFill>
                <a:srgbClr val="0070C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A8D257-CD25-436F-9CE0-A38D9C72E6FF}"/>
              </a:ext>
            </a:extLst>
          </p:cNvPr>
          <p:cNvSpPr/>
          <p:nvPr/>
        </p:nvSpPr>
        <p:spPr>
          <a:xfrm>
            <a:off x="8613223" y="5986780"/>
            <a:ext cx="3309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Tip: Missed a live session? watch on-demand!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5A1BF3-F7E5-42C9-97D0-A8C39184FA19}"/>
              </a:ext>
            </a:extLst>
          </p:cNvPr>
          <p:cNvSpPr/>
          <p:nvPr/>
        </p:nvSpPr>
        <p:spPr>
          <a:xfrm>
            <a:off x="460482" y="6199157"/>
            <a:ext cx="4664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Details: </a:t>
            </a:r>
            <a:r>
              <a:rPr lang="en-US" dirty="0">
                <a:hlinkClick r:id="rId3"/>
              </a:rPr>
              <a:t>https://www.dotnetconf.net/agenda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41279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1D83C2-47A4-4CE3-A051-83FAA5856A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662541"/>
          </a:xfrm>
        </p:spPr>
        <p:txBody>
          <a:bodyPr/>
          <a:lstStyle/>
          <a:p>
            <a:r>
              <a:rPr lang="en-US" sz="3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 Portability Analyzer</a:t>
            </a:r>
            <a:endParaRPr lang="en-US" sz="3600" dirty="0"/>
          </a:p>
          <a:p>
            <a:r>
              <a:rPr lang="en-US" sz="3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</a:t>
            </a:r>
            <a:r>
              <a:rPr lang="en-US" sz="3600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PackageReference</a:t>
            </a:r>
            <a:r>
              <a:rPr lang="en-US" sz="3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 NuGet references</a:t>
            </a:r>
            <a:endParaRPr lang="en-US" sz="3600" dirty="0"/>
          </a:p>
          <a:p>
            <a:r>
              <a:rPr lang="en-US" sz="36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 SDK-style project files</a:t>
            </a:r>
            <a:endParaRPr lang="en-US" sz="3600" dirty="0"/>
          </a:p>
          <a:p>
            <a:pPr lvl="1"/>
            <a:r>
              <a:rPr lang="en-US" sz="3200" dirty="0">
                <a:latin typeface="+mj-lt"/>
              </a:rPr>
              <a:t>try-convert</a:t>
            </a:r>
          </a:p>
          <a:p>
            <a:r>
              <a:rPr lang="en-US" sz="36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Targeting .NET Core</a:t>
            </a:r>
            <a:endParaRPr lang="en-US" sz="3600" dirty="0"/>
          </a:p>
          <a:p>
            <a:r>
              <a:rPr lang="en-US" sz="36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Windows Compatibility Pack</a:t>
            </a:r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D64E6E-74A4-4AA0-AF35-0C1EC41A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Basics</a:t>
            </a:r>
          </a:p>
        </p:txBody>
      </p:sp>
    </p:spTree>
    <p:extLst>
      <p:ext uri="{BB962C8B-B14F-4D97-AF65-F5344CB8AC3E}">
        <p14:creationId xmlns:p14="http://schemas.microsoft.com/office/powerpoint/2010/main" val="204919220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730252"/>
          </a:xfrm>
        </p:spPr>
        <p:txBody>
          <a:bodyPr/>
          <a:lstStyle/>
          <a:p>
            <a:r>
              <a:rPr lang="en-US" sz="3600" dirty="0"/>
              <a:t>Leaving the sandbox (security)</a:t>
            </a:r>
          </a:p>
          <a:p>
            <a:r>
              <a:rPr lang="en-US" sz="3600" dirty="0"/>
              <a:t>Living without </a:t>
            </a:r>
            <a:r>
              <a:rPr lang="en-US" sz="3600" dirty="0" err="1"/>
              <a:t>AppDomains</a:t>
            </a:r>
            <a:endParaRPr lang="en-US" sz="3600" dirty="0"/>
          </a:p>
          <a:p>
            <a:r>
              <a:rPr lang="en-US" sz="3600" dirty="0"/>
              <a:t>Configuration and its friends</a:t>
            </a:r>
          </a:p>
          <a:p>
            <a:r>
              <a:rPr lang="en-US" sz="3600" dirty="0"/>
              <a:t>Interop options</a:t>
            </a:r>
          </a:p>
          <a:p>
            <a:r>
              <a:rPr lang="en-US" sz="3600" dirty="0"/>
              <a:t>Remoting, intentional or otherwise</a:t>
            </a:r>
          </a:p>
          <a:p>
            <a:r>
              <a:rPr lang="en-US" sz="3600" dirty="0"/>
              <a:t>Q &amp; 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Cover</a:t>
            </a:r>
          </a:p>
        </p:txBody>
      </p:sp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99539F-17DB-42FD-9C1E-20700D6E26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582519"/>
          </a:xfrm>
        </p:spPr>
        <p:txBody>
          <a:bodyPr/>
          <a:lstStyle/>
          <a:p>
            <a:r>
              <a:rPr lang="en-US" sz="3200" dirty="0"/>
              <a:t>Managed security systems – both CAS and Transparency are unsupported in .NET Core</a:t>
            </a:r>
          </a:p>
          <a:p>
            <a:r>
              <a:rPr lang="en-US" sz="3200" dirty="0"/>
              <a:t>Most APIs are no-ops</a:t>
            </a:r>
          </a:p>
          <a:p>
            <a:r>
              <a:rPr lang="en-US" sz="3200" dirty="0"/>
              <a:t>APIs that would restrict permissions 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PermissionSet.Deny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/>
              <a:t>or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PermissionSet.PermitOnly</a:t>
            </a:r>
            <a:r>
              <a:rPr lang="en-US" sz="3200" dirty="0"/>
              <a:t>) throw a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PlatformNotSupportedException</a:t>
            </a:r>
            <a:r>
              <a:rPr lang="en-US" sz="3200" dirty="0"/>
              <a:t>.</a:t>
            </a:r>
          </a:p>
          <a:p>
            <a:r>
              <a:rPr lang="en-US" sz="3200" dirty="0"/>
              <a:t>OS security-related APIs (ACLs) work as usual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FC9F62-82C5-43CD-89FD-79567C0B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Leaving the Sandbox</a:t>
            </a:r>
          </a:p>
        </p:txBody>
      </p:sp>
    </p:spTree>
    <p:extLst>
      <p:ext uri="{BB962C8B-B14F-4D97-AF65-F5344CB8AC3E}">
        <p14:creationId xmlns:p14="http://schemas.microsoft.com/office/powerpoint/2010/main" val="362796563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Demo</a:t>
            </a:r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99539F-17DB-42FD-9C1E-20700D6E26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154984"/>
          </a:xfrm>
        </p:spPr>
        <p:txBody>
          <a:bodyPr/>
          <a:lstStyle/>
          <a:p>
            <a:r>
              <a:rPr lang="en-US" sz="3200" dirty="0"/>
              <a:t>.NET Core has one primary </a:t>
            </a:r>
            <a:r>
              <a:rPr lang="en-US" sz="3200" dirty="0" err="1"/>
              <a:t>AppDomain</a:t>
            </a:r>
            <a:endParaRPr lang="en-US" sz="3200" dirty="0"/>
          </a:p>
          <a:p>
            <a:r>
              <a:rPr lang="en-US" sz="3200" dirty="0"/>
              <a:t>Most </a:t>
            </a:r>
            <a:r>
              <a:rPr lang="en-US" sz="3200" dirty="0" err="1"/>
              <a:t>AppDomain</a:t>
            </a:r>
            <a:r>
              <a:rPr lang="en-US" sz="3200" dirty="0"/>
              <a:t> APIs still exist, but new domains can’t be created</a:t>
            </a:r>
          </a:p>
          <a:p>
            <a:r>
              <a:rPr lang="en-US" sz="3200" dirty="0"/>
              <a:t>Path forward depends on the </a:t>
            </a:r>
            <a:r>
              <a:rPr lang="en-US" sz="3200" dirty="0" err="1"/>
              <a:t>AppDomain’s</a:t>
            </a:r>
            <a:r>
              <a:rPr lang="en-US" sz="3200" dirty="0"/>
              <a:t> purpose:</a:t>
            </a:r>
          </a:p>
          <a:p>
            <a:pPr lvl="1"/>
            <a:r>
              <a:rPr lang="en-US" sz="2000" dirty="0"/>
              <a:t>Sandboxing: Remove or run out of process</a:t>
            </a:r>
          </a:p>
          <a:p>
            <a:pPr lvl="1"/>
            <a:r>
              <a:rPr lang="en-US" sz="2000" dirty="0"/>
              <a:t>Isolation or unloading: </a:t>
            </a:r>
            <a:r>
              <a:rPr lang="en-US" sz="2000" dirty="0" err="1"/>
              <a:t>AssemblyLoadContext</a:t>
            </a:r>
            <a:endParaRPr lang="en-US" sz="2000" dirty="0"/>
          </a:p>
          <a:p>
            <a:r>
              <a:rPr lang="en-US" sz="3200" dirty="0" err="1"/>
              <a:t>AssemblyLoadContexts</a:t>
            </a:r>
            <a:r>
              <a:rPr lang="en-US" sz="3200" dirty="0"/>
              <a:t> are a new assembly isolation mechanism in .NET Core</a:t>
            </a:r>
          </a:p>
          <a:p>
            <a:pPr lvl="1"/>
            <a:r>
              <a:rPr lang="en-US" sz="2000" dirty="0"/>
              <a:t>Beginning with .NET Core 3.0, they can be unloaded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FC9F62-82C5-43CD-89FD-79567C0B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Living without </a:t>
            </a:r>
            <a:r>
              <a:rPr lang="en-US" sz="4800" dirty="0" err="1"/>
              <a:t>AppDomains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2167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AssemblyLoadContext</a:t>
            </a:r>
            <a:r>
              <a:rPr lang="en-US" dirty="0"/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129247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Props1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3E43D6-DB2F-4C33-A8C8-D28F777A5DE7}">
  <ds:schemaRefs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11245976-3b4d-4794-a754-317688483df2"/>
    <ds:schemaRef ds:uri="569b343d-e775-480b-9b2b-6a6986deb9b0"/>
    <ds:schemaRef ds:uri="http://schemas.microsoft.com/sharepoint/v3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4246</TotalTime>
  <Words>777</Words>
  <Application>Microsoft Office PowerPoint</Application>
  <PresentationFormat>Widescreen</PresentationFormat>
  <Paragraphs>123</Paragraphs>
  <Slides>16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Consolas</vt:lpstr>
      <vt:lpstr>Courier New</vt:lpstr>
      <vt:lpstr>Segoe UI</vt:lpstr>
      <vt:lpstr>Segoe UI Light</vt:lpstr>
      <vt:lpstr>Wingdings</vt:lpstr>
      <vt:lpstr>Dotnet_Template</vt:lpstr>
      <vt:lpstr>PowerPoint Presentation</vt:lpstr>
      <vt:lpstr>Modernizing with .NET Core  Beyond the Basics</vt:lpstr>
      <vt:lpstr>.NET Conf 2019 Desktop Sessions</vt:lpstr>
      <vt:lpstr>Migration Basics</vt:lpstr>
      <vt:lpstr>Topics to Cover</vt:lpstr>
      <vt:lpstr>Leaving the Sandbox</vt:lpstr>
      <vt:lpstr>Security Demo</vt:lpstr>
      <vt:lpstr>Living without AppDomains</vt:lpstr>
      <vt:lpstr>AssemblyLoadContext Demo</vt:lpstr>
      <vt:lpstr>Configuration and its Friends</vt:lpstr>
      <vt:lpstr>Configuration Demo</vt:lpstr>
      <vt:lpstr>Interop Options</vt:lpstr>
      <vt:lpstr>Interop Demo</vt:lpstr>
      <vt:lpstr>Remoting, Intentional or Otherwise </vt:lpstr>
      <vt:lpstr>Proxy 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Mike Rousos</cp:lastModifiedBy>
  <cp:revision>88</cp:revision>
  <cp:lastPrinted>2019-09-25T16:55:50Z</cp:lastPrinted>
  <dcterms:created xsi:type="dcterms:W3CDTF">2018-01-09T22:22:16Z</dcterms:created>
  <dcterms:modified xsi:type="dcterms:W3CDTF">2019-09-30T12:42:44Z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