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8"/>
  </p:notesMasterIdLst>
  <p:sldIdLst>
    <p:sldId id="256" r:id="rId5"/>
    <p:sldId id="257" r:id="rId6"/>
    <p:sldId id="263" r:id="rId7"/>
    <p:sldId id="264" r:id="rId8"/>
    <p:sldId id="265" r:id="rId9"/>
    <p:sldId id="267" r:id="rId10"/>
    <p:sldId id="268" r:id="rId11"/>
    <p:sldId id="274" r:id="rId12"/>
    <p:sldId id="269" r:id="rId13"/>
    <p:sldId id="270" r:id="rId14"/>
    <p:sldId id="261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3"/>
            <p14:sldId id="264"/>
            <p14:sldId id="265"/>
            <p14:sldId id="267"/>
            <p14:sldId id="268"/>
            <p14:sldId id="274"/>
            <p14:sldId id="269"/>
            <p14:sldId id="270"/>
            <p14:sldId id="261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72"/>
    <a:srgbClr val="D83B01"/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271C7A-99D7-4BD5-9CC4-6EA2B4FEB5DF}" v="1" dt="2019-09-25T08:09:34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966" autoAdjust="0"/>
  </p:normalViewPr>
  <p:slideViewPr>
    <p:cSldViewPr snapToGrid="0">
      <p:cViewPr varScale="1">
        <p:scale>
          <a:sx n="63" d="100"/>
          <a:sy n="63" d="100"/>
        </p:scale>
        <p:origin x="141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áš Herceg (RIGANTI s.r.o.)" userId="6a699eee-2ffb-45ae-8b48-39dd654f75f9" providerId="ADAL" clId="{B7271C7A-99D7-4BD5-9CC4-6EA2B4FEB5DF}"/>
    <pc:docChg chg="addSld modSld">
      <pc:chgData name="Tomáš Herceg (RIGANTI s.r.o.)" userId="6a699eee-2ffb-45ae-8b48-39dd654f75f9" providerId="ADAL" clId="{B7271C7A-99D7-4BD5-9CC4-6EA2B4FEB5DF}" dt="2019-09-25T08:59:14.360" v="99" actId="20577"/>
      <pc:docMkLst>
        <pc:docMk/>
      </pc:docMkLst>
      <pc:sldChg chg="modSp">
        <pc:chgData name="Tomáš Herceg (RIGANTI s.r.o.)" userId="6a699eee-2ffb-45ae-8b48-39dd654f75f9" providerId="ADAL" clId="{B7271C7A-99D7-4BD5-9CC4-6EA2B4FEB5DF}" dt="2019-09-25T08:59:14.360" v="99" actId="20577"/>
        <pc:sldMkLst>
          <pc:docMk/>
          <pc:sldMk cId="1249497808" sldId="269"/>
        </pc:sldMkLst>
        <pc:spChg chg="mod">
          <ac:chgData name="Tomáš Herceg (RIGANTI s.r.o.)" userId="6a699eee-2ffb-45ae-8b48-39dd654f75f9" providerId="ADAL" clId="{B7271C7A-99D7-4BD5-9CC4-6EA2B4FEB5DF}" dt="2019-09-25T08:59:14.360" v="99" actId="20577"/>
          <ac:spMkLst>
            <pc:docMk/>
            <pc:sldMk cId="1249497808" sldId="269"/>
            <ac:spMk id="2" creationId="{67795B7C-956E-4172-84D8-250F6294E4DD}"/>
          </ac:spMkLst>
        </pc:spChg>
      </pc:sldChg>
      <pc:sldChg chg="modSp add">
        <pc:chgData name="Tomáš Herceg (RIGANTI s.r.o.)" userId="6a699eee-2ffb-45ae-8b48-39dd654f75f9" providerId="ADAL" clId="{B7271C7A-99D7-4BD5-9CC4-6EA2B4FEB5DF}" dt="2019-09-25T08:09:45.304" v="28" actId="20577"/>
        <pc:sldMkLst>
          <pc:docMk/>
          <pc:sldMk cId="2455709878" sldId="274"/>
        </pc:sldMkLst>
        <pc:spChg chg="mod">
          <ac:chgData name="Tomáš Herceg (RIGANTI s.r.o.)" userId="6a699eee-2ffb-45ae-8b48-39dd654f75f9" providerId="ADAL" clId="{B7271C7A-99D7-4BD5-9CC4-6EA2B4FEB5DF}" dt="2019-09-25T08:09:45.304" v="28" actId="20577"/>
          <ac:spMkLst>
            <pc:docMk/>
            <pc:sldMk cId="2455709878" sldId="274"/>
            <ac:spMk id="4" creationId="{72F37A14-610E-4C84-BED9-557D9DF771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98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4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tvvm.com/webform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tvvm.com/modernize" TargetMode="External"/><Relationship Id="rId2" Type="http://schemas.openxmlformats.org/officeDocument/2006/relationships/hyperlink" Target="https://github.com/riganti/dotvv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tvvm.com/webform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ganti/dotvv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A16B04-321D-4619-9DBD-51B1461D0E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3779"/>
          </a:xfrm>
        </p:spPr>
        <p:txBody>
          <a:bodyPr/>
          <a:lstStyle/>
          <a:p>
            <a:r>
              <a:rPr lang="en-US" dirty="0"/>
              <a:t>Install NuGet packages</a:t>
            </a:r>
          </a:p>
          <a:p>
            <a:pPr lvl="1"/>
            <a:r>
              <a:rPr lang="en-US" dirty="0" err="1"/>
              <a:t>DotVVM.Owin</a:t>
            </a:r>
            <a:endParaRPr lang="en-US" dirty="0"/>
          </a:p>
          <a:p>
            <a:pPr lvl="1"/>
            <a:r>
              <a:rPr lang="en-US" dirty="0" err="1"/>
              <a:t>Microsoft.Owin.Host.SystemWeb</a:t>
            </a:r>
            <a:endParaRPr lang="en-US" dirty="0"/>
          </a:p>
          <a:p>
            <a:r>
              <a:rPr lang="en-US" dirty="0"/>
              <a:t>while (</a:t>
            </a:r>
            <a:r>
              <a:rPr lang="en-US" dirty="0" err="1"/>
              <a:t>AreWebFormsStillThere</a:t>
            </a:r>
            <a:r>
              <a:rPr lang="en-US" dirty="0"/>
              <a:t>())</a:t>
            </a:r>
          </a:p>
          <a:p>
            <a:pPr lvl="1"/>
            <a:r>
              <a:rPr lang="en-US" dirty="0"/>
              <a:t>Take any ASPX page</a:t>
            </a:r>
          </a:p>
          <a:p>
            <a:pPr lvl="1"/>
            <a:r>
              <a:rPr lang="en-US" dirty="0"/>
              <a:t>Rewrite it in </a:t>
            </a:r>
            <a:r>
              <a:rPr lang="en-US" dirty="0" err="1"/>
              <a:t>DotHTML</a:t>
            </a:r>
            <a:endParaRPr lang="en-US" dirty="0"/>
          </a:p>
          <a:p>
            <a:pPr lvl="1"/>
            <a:r>
              <a:rPr lang="en-US" dirty="0"/>
              <a:t>Refactoring its code-behind to DotVVM </a:t>
            </a:r>
            <a:r>
              <a:rPr lang="en-US" dirty="0" err="1"/>
              <a:t>ViewModel</a:t>
            </a:r>
            <a:endParaRPr lang="en-US" dirty="0"/>
          </a:p>
          <a:p>
            <a:r>
              <a:rPr lang="en-US" dirty="0"/>
              <a:t>Switch the project to .NET Core</a:t>
            </a:r>
          </a:p>
          <a:p>
            <a:r>
              <a:rPr lang="en-US" dirty="0">
                <a:hlinkClick r:id="rId2"/>
              </a:rPr>
              <a:t>https://dotvvm.com/webforms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46D7DE-FDB3-47B5-83E4-8C329047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646680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76081-32BB-4C54-82D0-4F59640052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240987"/>
          </a:xfrm>
        </p:spPr>
        <p:txBody>
          <a:bodyPr/>
          <a:lstStyle/>
          <a:p>
            <a:r>
              <a:rPr lang="en-US" dirty="0"/>
              <a:t>GitHub Repo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https://github.com/riganti/dotvvm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Modernization sample &amp; info</a:t>
            </a:r>
          </a:p>
          <a:p>
            <a:pPr lvl="1"/>
            <a:r>
              <a:rPr lang="en-US" dirty="0">
                <a:hlinkClick r:id="rId3"/>
              </a:rPr>
              <a:t>https://dotvvm.com/modernize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Cheat-sheet for Web Forms developers</a:t>
            </a:r>
          </a:p>
          <a:p>
            <a:pPr lvl="1"/>
            <a:r>
              <a:rPr lang="en-US" dirty="0">
                <a:hlinkClick r:id="rId4"/>
              </a:rPr>
              <a:t>https://dotvvm.com/webforms</a:t>
            </a:r>
            <a:r>
              <a:rPr lang="en-US" dirty="0"/>
              <a:t> </a:t>
            </a:r>
          </a:p>
          <a:p>
            <a:endParaRPr lang="cs-C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6D00FA-263E-42A6-AD20-023CC122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584152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Q&amp;A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Tomas Herceg</a:t>
            </a:r>
          </a:p>
          <a:p>
            <a:br>
              <a:rPr lang="en-US" sz="1100" dirty="0"/>
            </a:br>
            <a:r>
              <a:rPr lang="en-US" sz="2000" dirty="0"/>
              <a:t>Microsoft MVP, CEO @ RIGANTI</a:t>
            </a:r>
          </a:p>
          <a:p>
            <a:r>
              <a:rPr lang="en-US" sz="2000" dirty="0"/>
              <a:t>@</a:t>
            </a:r>
            <a:r>
              <a:rPr lang="en-US" sz="2000" dirty="0" err="1"/>
              <a:t>hercegtomas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23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Move your Web Forms app to .NET Core</a:t>
            </a:r>
            <a:br>
              <a:rPr lang="en-US" sz="4800" dirty="0"/>
            </a:br>
            <a:r>
              <a:rPr lang="en-US" sz="4800" dirty="0"/>
              <a:t>without rewriting everything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Tomas Herceg</a:t>
            </a:r>
          </a:p>
          <a:p>
            <a:br>
              <a:rPr lang="en-US" sz="1100" dirty="0"/>
            </a:br>
            <a:r>
              <a:rPr lang="en-US" sz="2000" dirty="0"/>
              <a:t>Microsoft MVP, CEO @ RIGANTI</a:t>
            </a:r>
          </a:p>
          <a:p>
            <a:r>
              <a:rPr lang="en-US" sz="2000" dirty="0"/>
              <a:t>@</a:t>
            </a:r>
            <a:r>
              <a:rPr lang="en-US" sz="2000" dirty="0" err="1"/>
              <a:t>hercegtomas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09944"/>
          </a:xfrm>
        </p:spPr>
        <p:txBody>
          <a:bodyPr/>
          <a:lstStyle/>
          <a:p>
            <a:r>
              <a:rPr lang="en-US" dirty="0"/>
              <a:t>WinForms</a:t>
            </a:r>
          </a:p>
          <a:p>
            <a:r>
              <a:rPr lang="en-US" dirty="0"/>
              <a:t>WPF</a:t>
            </a:r>
          </a:p>
          <a:p>
            <a:r>
              <a:rPr lang="en-US" dirty="0"/>
              <a:t>Entity Framework 6</a:t>
            </a:r>
          </a:p>
          <a:p>
            <a:r>
              <a:rPr lang="en-US" dirty="0"/>
              <a:t>WCF</a:t>
            </a:r>
          </a:p>
          <a:p>
            <a:r>
              <a:rPr lang="en-US" dirty="0"/>
              <a:t>Workflow Foundation</a:t>
            </a:r>
          </a:p>
          <a:p>
            <a:r>
              <a:rPr lang="en-US" dirty="0"/>
              <a:t>ASP.NET Web Forms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pieces in .NET Core 2.x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09944"/>
          </a:xfrm>
        </p:spPr>
        <p:txBody>
          <a:bodyPr/>
          <a:lstStyle/>
          <a:p>
            <a:r>
              <a:rPr lang="en-US" dirty="0">
                <a:solidFill>
                  <a:srgbClr val="008272"/>
                </a:solidFill>
              </a:rPr>
              <a:t>WinForms</a:t>
            </a:r>
          </a:p>
          <a:p>
            <a:r>
              <a:rPr lang="en-US" dirty="0">
                <a:solidFill>
                  <a:srgbClr val="008272"/>
                </a:solidFill>
              </a:rPr>
              <a:t>WPF</a:t>
            </a:r>
          </a:p>
          <a:p>
            <a:r>
              <a:rPr lang="en-US" dirty="0">
                <a:solidFill>
                  <a:srgbClr val="008272"/>
                </a:solidFill>
              </a:rPr>
              <a:t>Entity Framework 6</a:t>
            </a:r>
          </a:p>
          <a:p>
            <a:r>
              <a:rPr lang="en-US" dirty="0">
                <a:solidFill>
                  <a:srgbClr val="D83B01"/>
                </a:solidFill>
              </a:rPr>
              <a:t>WCF</a:t>
            </a:r>
          </a:p>
          <a:p>
            <a:r>
              <a:rPr lang="en-US" dirty="0">
                <a:solidFill>
                  <a:srgbClr val="D83B01"/>
                </a:solidFill>
              </a:rPr>
              <a:t>Workflow Foundation</a:t>
            </a:r>
          </a:p>
          <a:p>
            <a:r>
              <a:rPr lang="en-US" dirty="0">
                <a:solidFill>
                  <a:srgbClr val="D83B01"/>
                </a:solidFill>
              </a:rPr>
              <a:t>ASP.NET Web Forms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pieces in .NET Core 3.0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B1185FCF-376E-4E61-8C19-C4A8D4BC1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5020" y="1470889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604C19-E43C-4361-A424-37442D20C55C}"/>
              </a:ext>
            </a:extLst>
          </p:cNvPr>
          <p:cNvSpPr txBox="1"/>
          <p:nvPr/>
        </p:nvSpPr>
        <p:spPr>
          <a:xfrm>
            <a:off x="6789420" y="1675117"/>
            <a:ext cx="23930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 (Headings)"/>
              </a:rPr>
              <a:t>Now supported</a:t>
            </a:r>
            <a:endParaRPr lang="cs-CZ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Light (Headings)"/>
            </a:endParaRPr>
          </a:p>
        </p:txBody>
      </p:sp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310FECA8-4A5A-4841-B13D-95F0746D2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5020" y="368500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8055E3-EE43-4854-B482-1A5D2F658FF8}"/>
              </a:ext>
            </a:extLst>
          </p:cNvPr>
          <p:cNvSpPr txBox="1"/>
          <p:nvPr/>
        </p:nvSpPr>
        <p:spPr>
          <a:xfrm>
            <a:off x="6789419" y="3828273"/>
            <a:ext cx="231928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 (Headings)"/>
              </a:rPr>
              <a:t>Still no support</a:t>
            </a:r>
            <a:endParaRPr lang="cs-CZ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5645890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294256-01A9-40E3-99EB-34042C2E0C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Developed for 10+ years</a:t>
            </a:r>
          </a:p>
          <a:p>
            <a:r>
              <a:rPr lang="en-US" dirty="0"/>
              <a:t>UI code mixed with business logic</a:t>
            </a:r>
          </a:p>
          <a:p>
            <a:r>
              <a:rPr lang="en-US" dirty="0"/>
              <a:t>Still need new features and bug fixes</a:t>
            </a:r>
          </a:p>
          <a:p>
            <a:r>
              <a:rPr lang="en-US" dirty="0"/>
              <a:t>Teams lacking modern web skills (JavaScript, …)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B7CC2E-9853-4E1B-B3ED-17FAE184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ASP.NET Web Forms applications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37743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F37A14-610E-4C84-BED9-557D9DF77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7829193" cy="3117200"/>
          </a:xfrm>
        </p:spPr>
        <p:txBody>
          <a:bodyPr/>
          <a:lstStyle/>
          <a:p>
            <a:pPr algn="ctr"/>
            <a:r>
              <a:rPr lang="en-US" dirty="0"/>
              <a:t>Rewrite from scratch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dirty="0"/>
              <a:t>Modernize</a:t>
            </a:r>
            <a:endParaRPr lang="cs-CZ" dirty="0"/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252EF1C0-EA15-41A7-9754-1FF577AEA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4805" y="2084172"/>
            <a:ext cx="3117200" cy="31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232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BAB68B-27A4-4932-8130-DBBA68D2DC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r>
              <a:rPr lang="en-US" dirty="0"/>
              <a:t>Replace Web Forms with different UI framework</a:t>
            </a:r>
          </a:p>
          <a:p>
            <a:r>
              <a:rPr lang="en-US" dirty="0"/>
              <a:t>Keep the business logic as is</a:t>
            </a:r>
          </a:p>
          <a:p>
            <a:r>
              <a:rPr lang="en-US" dirty="0"/>
              <a:t>Do it incrementally</a:t>
            </a:r>
          </a:p>
          <a:p>
            <a:r>
              <a:rPr lang="en-US" dirty="0"/>
              <a:t>Switch to .NET Core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05E0CE-5951-4982-B408-C175F15F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Modernization Goals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935053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F37A14-610E-4C84-BED9-557D9DF77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7829193" cy="2139688"/>
          </a:xfrm>
        </p:spPr>
        <p:txBody>
          <a:bodyPr/>
          <a:lstStyle/>
          <a:p>
            <a:pPr algn="ctr"/>
            <a:r>
              <a:rPr lang="en-US" dirty="0"/>
              <a:t>Which </a:t>
            </a:r>
            <a:br>
              <a:rPr lang="en-US" dirty="0"/>
            </a:br>
            <a:r>
              <a:rPr lang="en-US" dirty="0"/>
              <a:t>UI framework?</a:t>
            </a:r>
            <a:endParaRPr lang="cs-CZ" dirty="0"/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252EF1C0-EA15-41A7-9754-1FF577AEA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4805" y="2084172"/>
            <a:ext cx="3117200" cy="31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0987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95B7C-956E-4172-84D8-250F6294E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3651"/>
          </a:xfrm>
        </p:spPr>
        <p:txBody>
          <a:bodyPr/>
          <a:lstStyle/>
          <a:p>
            <a:r>
              <a:rPr lang="en-US" dirty="0"/>
              <a:t>Open source MVVM framework</a:t>
            </a:r>
          </a:p>
          <a:p>
            <a:r>
              <a:rPr lang="en-US" dirty="0"/>
              <a:t>Proud member of the .NET Foundation</a:t>
            </a:r>
          </a:p>
          <a:p>
            <a:r>
              <a:rPr lang="en-US" dirty="0">
                <a:hlinkClick r:id="rId2"/>
              </a:rPr>
              <a:t>https://github.com/riganti/dotvvm</a:t>
            </a:r>
            <a:endParaRPr lang="cs-CZ" dirty="0"/>
          </a:p>
          <a:p>
            <a:endParaRPr lang="en-US" dirty="0"/>
          </a:p>
          <a:p>
            <a:r>
              <a:rPr lang="en-US" dirty="0"/>
              <a:t>Some </a:t>
            </a:r>
            <a:r>
              <a:rPr lang="en-US"/>
              <a:t>concepts are similar </a:t>
            </a:r>
            <a:r>
              <a:rPr lang="en-US" dirty="0"/>
              <a:t>to Web Forms</a:t>
            </a:r>
          </a:p>
          <a:p>
            <a:r>
              <a:rPr lang="en-US" dirty="0"/>
              <a:t>Easy to learn (knowledge of JS is not required)</a:t>
            </a:r>
          </a:p>
          <a:p>
            <a:r>
              <a:rPr lang="en-US" dirty="0"/>
              <a:t>No need to build REST API to expose business logic</a:t>
            </a:r>
          </a:p>
          <a:p>
            <a:r>
              <a:rPr lang="en-US" dirty="0"/>
              <a:t>Supports .NET Framework and .NET Core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B92AEC-31F9-4840-8323-9533A406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DotVVM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4949780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9F92FA42F94D4FACB1440134F38CBA" ma:contentTypeVersion="10" ma:contentTypeDescription="Create a new document." ma:contentTypeScope="" ma:versionID="d320c4a49198b757f063c6cd80f3ddc9">
  <xsd:schema xmlns:xsd="http://www.w3.org/2001/XMLSchema" xmlns:xs="http://www.w3.org/2001/XMLSchema" xmlns:p="http://schemas.microsoft.com/office/2006/metadata/properties" xmlns:ns2="de219177-7dbf-4b3a-b10c-9e182bef67ac" xmlns:ns3="de703118-1d83-4aec-8dbe-b2a62c8725d7" targetNamespace="http://schemas.microsoft.com/office/2006/metadata/properties" ma:root="true" ma:fieldsID="545466ad1cc222b05f570d8a577f41d7" ns2:_="" ns3:_="">
    <xsd:import namespace="de219177-7dbf-4b3a-b10c-9e182bef67ac"/>
    <xsd:import namespace="de703118-1d83-4aec-8dbe-b2a62c8725d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219177-7dbf-4b3a-b10c-9e182bef67a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03118-1d83-4aec-8dbe-b2a62c8725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e219177-7dbf-4b3a-b10c-9e182bef67ac">
      <UserInfo>
        <DisplayName>Martin Woodward</DisplayName>
        <AccountId>67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27B1D6-EAC0-4094-9F40-EC3A557CB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219177-7dbf-4b3a-b10c-9e182bef67ac"/>
    <ds:schemaRef ds:uri="de703118-1d83-4aec-8dbe-b2a62c8725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de703118-1d83-4aec-8dbe-b2a62c8725d7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de219177-7dbf-4b3a-b10c-9e182bef67a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2746</TotalTime>
  <Words>270</Words>
  <Application>Microsoft Office PowerPoint</Application>
  <PresentationFormat>Widescreen</PresentationFormat>
  <Paragraphs>71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Segoe UI Light</vt:lpstr>
      <vt:lpstr>Segoe UI Light (Headings)</vt:lpstr>
      <vt:lpstr>Wingdings</vt:lpstr>
      <vt:lpstr>Dotnet_Template</vt:lpstr>
      <vt:lpstr>PowerPoint Presentation</vt:lpstr>
      <vt:lpstr>Move your Web Forms app to .NET Core without rewriting everything</vt:lpstr>
      <vt:lpstr>Missing pieces in .NET Core 2.x</vt:lpstr>
      <vt:lpstr>Missing pieces in .NET Core 3.0</vt:lpstr>
      <vt:lpstr>Old ASP.NET Web Forms applications</vt:lpstr>
      <vt:lpstr>Rewrite from scratch or Modernize</vt:lpstr>
      <vt:lpstr>Modernization Goals</vt:lpstr>
      <vt:lpstr>Which  UI framework?</vt:lpstr>
      <vt:lpstr>DotVVM</vt:lpstr>
      <vt:lpstr>The plan</vt:lpstr>
      <vt:lpstr>Demo</vt:lpstr>
      <vt:lpstr>Resources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Tomáš Herceg (RIGANTI s.r.o.)</cp:lastModifiedBy>
  <cp:revision>9</cp:revision>
  <dcterms:created xsi:type="dcterms:W3CDTF">2018-01-09T22:22:16Z</dcterms:created>
  <dcterms:modified xsi:type="dcterms:W3CDTF">2019-09-25T08:59:16Z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0x010100C99F92FA42F94D4FACB1440134F38CBA</vt:lpwstr>
  </property>
</Properties>
</file>