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4"/>
  </p:notesMasterIdLst>
  <p:sldIdLst>
    <p:sldId id="256" r:id="rId5"/>
    <p:sldId id="257" r:id="rId6"/>
    <p:sldId id="260" r:id="rId7"/>
    <p:sldId id="263" r:id="rId8"/>
    <p:sldId id="261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0"/>
            <p14:sldId id="263"/>
            <p14:sldId id="261"/>
            <p14:sldId id="267"/>
            <p14:sldId id="268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1B7D8-AE59-4689-96B6-2A43A1A79072}" v="166" dt="2019-09-28T17:40:5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76966" autoAdjust="0"/>
  </p:normalViewPr>
  <p:slideViewPr>
    <p:cSldViewPr snapToGrid="0">
      <p:cViewPr varScale="1">
        <p:scale>
          <a:sx n="90" d="100"/>
          <a:sy n="90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Ros" userId="4f0f3f1cc3c371a8" providerId="LiveId" clId="{3B41B7D8-AE59-4689-96B6-2A43A1A79072}"/>
    <pc:docChg chg="undo custSel addSld delSld modSld sldOrd modSection">
      <pc:chgData name="Sebastien Ros" userId="4f0f3f1cc3c371a8" providerId="LiveId" clId="{3B41B7D8-AE59-4689-96B6-2A43A1A79072}" dt="2019-09-28T17:41:17.149" v="1900" actId="20577"/>
      <pc:docMkLst>
        <pc:docMk/>
      </pc:docMkLst>
      <pc:sldChg chg="modSp">
        <pc:chgData name="Sebastien Ros" userId="4f0f3f1cc3c371a8" providerId="LiveId" clId="{3B41B7D8-AE59-4689-96B6-2A43A1A79072}" dt="2019-09-24T01:12:22.192" v="1528" actId="20577"/>
        <pc:sldMkLst>
          <pc:docMk/>
          <pc:sldMk cId="477504486" sldId="257"/>
        </pc:sldMkLst>
        <pc:spChg chg="mod">
          <ac:chgData name="Sebastien Ros" userId="4f0f3f1cc3c371a8" providerId="LiveId" clId="{3B41B7D8-AE59-4689-96B6-2A43A1A79072}" dt="2019-09-24T00:14:19.714" v="0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Sebastien Ros" userId="4f0f3f1cc3c371a8" providerId="LiveId" clId="{3B41B7D8-AE59-4689-96B6-2A43A1A79072}" dt="2019-09-24T01:12:22.192" v="1528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modSp ord">
        <pc:chgData name="Sebastien Ros" userId="4f0f3f1cc3c371a8" providerId="LiveId" clId="{3B41B7D8-AE59-4689-96B6-2A43A1A79072}" dt="2019-09-24T00:47:40.101" v="990" actId="20577"/>
        <pc:sldMkLst>
          <pc:docMk/>
          <pc:sldMk cId="3869674650" sldId="260"/>
        </pc:sldMkLst>
        <pc:spChg chg="mod">
          <ac:chgData name="Sebastien Ros" userId="4f0f3f1cc3c371a8" providerId="LiveId" clId="{3B41B7D8-AE59-4689-96B6-2A43A1A79072}" dt="2019-09-24T00:47:40.101" v="990" actId="20577"/>
          <ac:spMkLst>
            <pc:docMk/>
            <pc:sldMk cId="3869674650" sldId="260"/>
            <ac:spMk id="2" creationId="{6F20504C-C15B-4B85-88CA-781AD4B14DC8}"/>
          </ac:spMkLst>
        </pc:spChg>
      </pc:sldChg>
      <pc:sldChg chg="modSp ord">
        <pc:chgData name="Sebastien Ros" userId="4f0f3f1cc3c371a8" providerId="LiveId" clId="{3B41B7D8-AE59-4689-96B6-2A43A1A79072}" dt="2019-09-24T00:50:30.717" v="1250" actId="20577"/>
        <pc:sldMkLst>
          <pc:docMk/>
          <pc:sldMk cId="2859071109" sldId="261"/>
        </pc:sldMkLst>
        <pc:spChg chg="mod">
          <ac:chgData name="Sebastien Ros" userId="4f0f3f1cc3c371a8" providerId="LiveId" clId="{3B41B7D8-AE59-4689-96B6-2A43A1A79072}" dt="2019-09-24T00:50:30.717" v="1250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Sebastien Ros" userId="4f0f3f1cc3c371a8" providerId="LiveId" clId="{3B41B7D8-AE59-4689-96B6-2A43A1A79072}" dt="2019-09-24T00:50:36.440" v="1251" actId="2696"/>
        <pc:sldMkLst>
          <pc:docMk/>
          <pc:sldMk cId="1725036062" sldId="262"/>
        </pc:sldMkLst>
      </pc:sldChg>
      <pc:sldChg chg="addSp delSp modSp add del">
        <pc:chgData name="Sebastien Ros" userId="4f0f3f1cc3c371a8" providerId="LiveId" clId="{3B41B7D8-AE59-4689-96B6-2A43A1A79072}" dt="2019-09-24T01:01:16.631" v="1318" actId="47"/>
        <pc:sldMkLst>
          <pc:docMk/>
          <pc:sldMk cId="1923462487" sldId="262"/>
        </pc:sldMkLst>
        <pc:spChg chg="mod">
          <ac:chgData name="Sebastien Ros" userId="4f0f3f1cc3c371a8" providerId="LiveId" clId="{3B41B7D8-AE59-4689-96B6-2A43A1A79072}" dt="2019-09-24T00:55:50.331" v="1304" actId="1076"/>
          <ac:spMkLst>
            <pc:docMk/>
            <pc:sldMk cId="1923462487" sldId="262"/>
            <ac:spMk id="2" creationId="{584AA7D0-2347-4019-A2A1-9874E0010DE0}"/>
          </ac:spMkLst>
        </pc:spChg>
        <pc:spChg chg="add del mod">
          <ac:chgData name="Sebastien Ros" userId="4f0f3f1cc3c371a8" providerId="LiveId" clId="{3B41B7D8-AE59-4689-96B6-2A43A1A79072}" dt="2019-09-24T00:51:55.492" v="1303"/>
          <ac:spMkLst>
            <pc:docMk/>
            <pc:sldMk cId="1923462487" sldId="262"/>
            <ac:spMk id="3" creationId="{F77DBAC8-C61C-4B0F-A4D9-465FD84EB42F}"/>
          </ac:spMkLst>
        </pc:spChg>
        <pc:spChg chg="add del mod">
          <ac:chgData name="Sebastien Ros" userId="4f0f3f1cc3c371a8" providerId="LiveId" clId="{3B41B7D8-AE59-4689-96B6-2A43A1A79072}" dt="2019-09-24T00:59:53.490" v="1313" actId="478"/>
          <ac:spMkLst>
            <pc:docMk/>
            <pc:sldMk cId="1923462487" sldId="262"/>
            <ac:spMk id="4" creationId="{2143E14C-2BA7-431E-BD26-81888D1D0B53}"/>
          </ac:spMkLst>
        </pc:spChg>
      </pc:sldChg>
      <pc:sldChg chg="modSp modAnim">
        <pc:chgData name="Sebastien Ros" userId="4f0f3f1cc3c371a8" providerId="LiveId" clId="{3B41B7D8-AE59-4689-96B6-2A43A1A79072}" dt="2019-09-24T17:56:39.579" v="1582" actId="20577"/>
        <pc:sldMkLst>
          <pc:docMk/>
          <pc:sldMk cId="1507861551" sldId="263"/>
        </pc:sldMkLst>
        <pc:spChg chg="mod">
          <ac:chgData name="Sebastien Ros" userId="4f0f3f1cc3c371a8" providerId="LiveId" clId="{3B41B7D8-AE59-4689-96B6-2A43A1A79072}" dt="2019-09-24T17:56:39.579" v="1582" actId="20577"/>
          <ac:spMkLst>
            <pc:docMk/>
            <pc:sldMk cId="1507861551" sldId="263"/>
            <ac:spMk id="2" creationId="{9854F6B1-9A29-47D2-8AA6-EA9FFD02BA9D}"/>
          </ac:spMkLst>
        </pc:spChg>
        <pc:spChg chg="mod">
          <ac:chgData name="Sebastien Ros" userId="4f0f3f1cc3c371a8" providerId="LiveId" clId="{3B41B7D8-AE59-4689-96B6-2A43A1A79072}" dt="2019-09-24T00:38:01.933" v="842" actId="20577"/>
          <ac:spMkLst>
            <pc:docMk/>
            <pc:sldMk cId="1507861551" sldId="263"/>
            <ac:spMk id="3" creationId="{4D6FEFBB-5DFC-4490-BA6A-1BC45DEA5EC8}"/>
          </ac:spMkLst>
        </pc:spChg>
      </pc:sldChg>
      <pc:sldChg chg="modSp add del ord">
        <pc:chgData name="Sebastien Ros" userId="4f0f3f1cc3c371a8" providerId="LiveId" clId="{3B41B7D8-AE59-4689-96B6-2A43A1A79072}" dt="2019-09-24T18:58:22.324" v="1766" actId="47"/>
        <pc:sldMkLst>
          <pc:docMk/>
          <pc:sldMk cId="2045072260" sldId="264"/>
        </pc:sldMkLst>
        <pc:spChg chg="mod">
          <ac:chgData name="Sebastien Ros" userId="4f0f3f1cc3c371a8" providerId="LiveId" clId="{3B41B7D8-AE59-4689-96B6-2A43A1A79072}" dt="2019-09-24T18:58:19.498" v="1765" actId="20577"/>
          <ac:spMkLst>
            <pc:docMk/>
            <pc:sldMk cId="2045072260" sldId="264"/>
            <ac:spMk id="2" creationId="{92D9CE20-8672-4DBC-8482-739007DE265B}"/>
          </ac:spMkLst>
        </pc:spChg>
        <pc:spChg chg="mod">
          <ac:chgData name="Sebastien Ros" userId="4f0f3f1cc3c371a8" providerId="LiveId" clId="{3B41B7D8-AE59-4689-96B6-2A43A1A79072}" dt="2019-09-24T00:15:48.916" v="60" actId="20577"/>
          <ac:spMkLst>
            <pc:docMk/>
            <pc:sldMk cId="2045072260" sldId="264"/>
            <ac:spMk id="3" creationId="{8FFD0133-FE4C-404F-9445-91B6EC2DCA4D}"/>
          </ac:spMkLst>
        </pc:spChg>
      </pc:sldChg>
      <pc:sldChg chg="modSp add">
        <pc:chgData name="Sebastien Ros" userId="4f0f3f1cc3c371a8" providerId="LiveId" clId="{3B41B7D8-AE59-4689-96B6-2A43A1A79072}" dt="2019-09-28T17:41:17.149" v="1900" actId="20577"/>
        <pc:sldMkLst>
          <pc:docMk/>
          <pc:sldMk cId="438876854" sldId="265"/>
        </pc:sldMkLst>
        <pc:spChg chg="mod">
          <ac:chgData name="Sebastien Ros" userId="4f0f3f1cc3c371a8" providerId="LiveId" clId="{3B41B7D8-AE59-4689-96B6-2A43A1A79072}" dt="2019-09-28T17:41:17.149" v="1900" actId="20577"/>
          <ac:spMkLst>
            <pc:docMk/>
            <pc:sldMk cId="438876854" sldId="265"/>
            <ac:spMk id="2" creationId="{92D9CE20-8672-4DBC-8482-739007DE265B}"/>
          </ac:spMkLst>
        </pc:spChg>
      </pc:sldChg>
      <pc:sldChg chg="addSp delSp add del">
        <pc:chgData name="Sebastien Ros" userId="4f0f3f1cc3c371a8" providerId="LiveId" clId="{3B41B7D8-AE59-4689-96B6-2A43A1A79072}" dt="2019-09-24T01:12:09.988" v="1517" actId="47"/>
        <pc:sldMkLst>
          <pc:docMk/>
          <pc:sldMk cId="2604088153" sldId="266"/>
        </pc:sldMkLst>
        <pc:spChg chg="add del">
          <ac:chgData name="Sebastien Ros" userId="4f0f3f1cc3c371a8" providerId="LiveId" clId="{3B41B7D8-AE59-4689-96B6-2A43A1A79072}" dt="2019-09-24T00:19:23.616" v="184"/>
          <ac:spMkLst>
            <pc:docMk/>
            <pc:sldMk cId="2604088153" sldId="266"/>
            <ac:spMk id="2" creationId="{1C398992-428C-42B2-A3CF-AF56BE67BBA8}"/>
          </ac:spMkLst>
        </pc:spChg>
        <pc:spChg chg="add del">
          <ac:chgData name="Sebastien Ros" userId="4f0f3f1cc3c371a8" providerId="LiveId" clId="{3B41B7D8-AE59-4689-96B6-2A43A1A79072}" dt="2019-09-24T00:19:23.616" v="184"/>
          <ac:spMkLst>
            <pc:docMk/>
            <pc:sldMk cId="2604088153" sldId="266"/>
            <ac:spMk id="3" creationId="{A52E6543-0E47-4ADE-AE3A-CC9004CD8496}"/>
          </ac:spMkLst>
        </pc:spChg>
      </pc:sldChg>
      <pc:sldChg chg="modSp add">
        <pc:chgData name="Sebastien Ros" userId="4f0f3f1cc3c371a8" providerId="LiveId" clId="{3B41B7D8-AE59-4689-96B6-2A43A1A79072}" dt="2019-09-24T00:47:53.714" v="1017" actId="20577"/>
        <pc:sldMkLst>
          <pc:docMk/>
          <pc:sldMk cId="3157789634" sldId="267"/>
        </pc:sldMkLst>
        <pc:spChg chg="mod">
          <ac:chgData name="Sebastien Ros" userId="4f0f3f1cc3c371a8" providerId="LiveId" clId="{3B41B7D8-AE59-4689-96B6-2A43A1A79072}" dt="2019-09-24T00:47:53.714" v="1017" actId="20577"/>
          <ac:spMkLst>
            <pc:docMk/>
            <pc:sldMk cId="3157789634" sldId="267"/>
            <ac:spMk id="2" creationId="{6F20504C-C15B-4B85-88CA-781AD4B14DC8}"/>
          </ac:spMkLst>
        </pc:spChg>
      </pc:sldChg>
      <pc:sldChg chg="add del">
        <pc:chgData name="Sebastien Ros" userId="4f0f3f1cc3c371a8" providerId="LiveId" clId="{3B41B7D8-AE59-4689-96B6-2A43A1A79072}" dt="2019-09-24T01:01:14.120" v="1317" actId="47"/>
        <pc:sldMkLst>
          <pc:docMk/>
          <pc:sldMk cId="1077577400" sldId="268"/>
        </pc:sldMkLst>
      </pc:sldChg>
      <pc:sldChg chg="addSp modSp add del">
        <pc:chgData name="Sebastien Ros" userId="4f0f3f1cc3c371a8" providerId="LiveId" clId="{3B41B7D8-AE59-4689-96B6-2A43A1A79072}" dt="2019-09-24T01:08:17.303" v="1375" actId="47"/>
        <pc:sldMkLst>
          <pc:docMk/>
          <pc:sldMk cId="1664676240" sldId="268"/>
        </pc:sldMkLst>
        <pc:spChg chg="mod">
          <ac:chgData name="Sebastien Ros" userId="4f0f3f1cc3c371a8" providerId="LiveId" clId="{3B41B7D8-AE59-4689-96B6-2A43A1A79072}" dt="2019-09-24T01:01:28.196" v="1329" actId="20577"/>
          <ac:spMkLst>
            <pc:docMk/>
            <pc:sldMk cId="1664676240" sldId="268"/>
            <ac:spMk id="2" creationId="{8B11E1FE-55E5-4C65-AC4C-44BD0120A994}"/>
          </ac:spMkLst>
        </pc:spChg>
        <pc:spChg chg="add mod">
          <ac:chgData name="Sebastien Ros" userId="4f0f3f1cc3c371a8" providerId="LiveId" clId="{3B41B7D8-AE59-4689-96B6-2A43A1A79072}" dt="2019-09-24T01:06:10.007" v="1374" actId="14100"/>
          <ac:spMkLst>
            <pc:docMk/>
            <pc:sldMk cId="1664676240" sldId="268"/>
            <ac:spMk id="3" creationId="{68738819-DAF7-4C55-A8AA-F0A35556D812}"/>
          </ac:spMkLst>
        </pc:spChg>
      </pc:sldChg>
      <pc:sldChg chg="modSp add modAnim">
        <pc:chgData name="Sebastien Ros" userId="4f0f3f1cc3c371a8" providerId="LiveId" clId="{3B41B7D8-AE59-4689-96B6-2A43A1A79072}" dt="2019-09-24T18:30:42.401" v="1646" actId="20577"/>
        <pc:sldMkLst>
          <pc:docMk/>
          <pc:sldMk cId="2914047604" sldId="268"/>
        </pc:sldMkLst>
        <pc:spChg chg="mod">
          <ac:chgData name="Sebastien Ros" userId="4f0f3f1cc3c371a8" providerId="LiveId" clId="{3B41B7D8-AE59-4689-96B6-2A43A1A79072}" dt="2019-09-24T18:30:42.401" v="1646" actId="20577"/>
          <ac:spMkLst>
            <pc:docMk/>
            <pc:sldMk cId="2914047604" sldId="268"/>
            <ac:spMk id="2" creationId="{9854F6B1-9A29-47D2-8AA6-EA9FFD02BA9D}"/>
          </ac:spMkLst>
        </pc:spChg>
        <pc:spChg chg="mod">
          <ac:chgData name="Sebastien Ros" userId="4f0f3f1cc3c371a8" providerId="LiveId" clId="{3B41B7D8-AE59-4689-96B6-2A43A1A79072}" dt="2019-09-24T01:08:44.472" v="1388" actId="20577"/>
          <ac:spMkLst>
            <pc:docMk/>
            <pc:sldMk cId="2914047604" sldId="268"/>
            <ac:spMk id="3" creationId="{4D6FEFBB-5DFC-4490-BA6A-1BC45DEA5EC8}"/>
          </ac:spMkLst>
        </pc:spChg>
      </pc:sldChg>
      <pc:sldChg chg="add del">
        <pc:chgData name="Sebastien Ros" userId="4f0f3f1cc3c371a8" providerId="LiveId" clId="{3B41B7D8-AE59-4689-96B6-2A43A1A79072}" dt="2019-09-24T01:01:05.601" v="1315" actId="47"/>
        <pc:sldMkLst>
          <pc:docMk/>
          <pc:sldMk cId="3690135955" sldId="268"/>
        </pc:sldMkLst>
      </pc:sldChg>
      <pc:sldChg chg="add">
        <pc:chgData name="Sebastien Ros" userId="4f0f3f1cc3c371a8" providerId="LiveId" clId="{3B41B7D8-AE59-4689-96B6-2A43A1A79072}" dt="2019-09-24T01:10:09.553" v="1423"/>
        <pc:sldMkLst>
          <pc:docMk/>
          <pc:sldMk cId="163610457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chardCMS/OrchardCore" TargetMode="External"/><Relationship Id="rId2" Type="http://schemas.openxmlformats.org/officeDocument/2006/relationships/hyperlink" Target="https://orchardproject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rchardCMS/OrchardCore.Samples" TargetMode="External"/><Relationship Id="rId5" Type="http://schemas.openxmlformats.org/officeDocument/2006/relationships/hyperlink" Target="https://orchardcore.readthedocs.io/" TargetMode="External"/><Relationship Id="rId4" Type="http://schemas.openxmlformats.org/officeDocument/2006/relationships/hyperlink" Target="https://gitter.im/OrchardCMS/Orchard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modular, multi-tenant ASP.NET Core applications with Orchard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Sebastien Ros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76500"/>
          </a:xfrm>
        </p:spPr>
        <p:txBody>
          <a:bodyPr/>
          <a:lstStyle/>
          <a:p>
            <a:r>
              <a:rPr lang="en-US" dirty="0"/>
              <a:t>Work in isolation</a:t>
            </a:r>
          </a:p>
          <a:p>
            <a:pPr lvl="1"/>
            <a:r>
              <a:rPr lang="en-US" dirty="0"/>
              <a:t>Multiple teams </a:t>
            </a:r>
          </a:p>
          <a:p>
            <a:pPr lvl="1"/>
            <a:r>
              <a:rPr lang="en-US" dirty="0"/>
              <a:t>Different sections of the application</a:t>
            </a:r>
          </a:p>
          <a:p>
            <a:r>
              <a:rPr lang="en-US" dirty="0"/>
              <a:t>Reuse application parts</a:t>
            </a:r>
          </a:p>
          <a:p>
            <a:pPr lvl="1"/>
            <a:r>
              <a:rPr lang="en-US" dirty="0"/>
              <a:t>Static assets, e.g., scripts, images</a:t>
            </a:r>
          </a:p>
          <a:p>
            <a:pPr lvl="1"/>
            <a:r>
              <a:rPr lang="en-US" dirty="0"/>
              <a:t>Middleware, e.g., authentication</a:t>
            </a:r>
          </a:p>
          <a:p>
            <a:pPr lvl="1"/>
            <a:r>
              <a:rPr lang="en-US" dirty="0"/>
              <a:t>UI, e.g., user management, dashboard</a:t>
            </a:r>
          </a:p>
          <a:p>
            <a:r>
              <a:rPr lang="en-US" dirty="0"/>
              <a:t>Publicly share NuGet packages</a:t>
            </a:r>
          </a:p>
          <a:p>
            <a:pPr lvl="1"/>
            <a:r>
              <a:rPr lang="en-US" dirty="0"/>
              <a:t>Create extensible application ecosystems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ASP.NET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77896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838521"/>
          </a:xfrm>
        </p:spPr>
        <p:txBody>
          <a:bodyPr/>
          <a:lstStyle/>
          <a:p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A single application hosts multiple isolated websites</a:t>
            </a:r>
          </a:p>
          <a:p>
            <a:pPr lvl="1"/>
            <a:r>
              <a:rPr lang="en-US" dirty="0"/>
              <a:t>e.g., WordPress.com</a:t>
            </a:r>
          </a:p>
          <a:p>
            <a:r>
              <a:rPr lang="en-US" dirty="0"/>
              <a:t>Domain and Prefix URL mapping</a:t>
            </a:r>
          </a:p>
          <a:p>
            <a:pPr lvl="1"/>
            <a:r>
              <a:rPr lang="en-US" dirty="0"/>
              <a:t>acme.com; contoso.com</a:t>
            </a:r>
          </a:p>
          <a:p>
            <a:pPr lvl="1"/>
            <a:r>
              <a:rPr lang="en-US" dirty="0"/>
              <a:t>myservice.com/customer1; myservice.com/customer2</a:t>
            </a:r>
          </a:p>
          <a:p>
            <a:r>
              <a:rPr lang="en-US" dirty="0"/>
              <a:t>Isolated</a:t>
            </a:r>
          </a:p>
          <a:p>
            <a:pPr lvl="1"/>
            <a:r>
              <a:rPr lang="en-US" dirty="0"/>
              <a:t>Services, Middleware, Options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Connection string, Users</a:t>
            </a:r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US" dirty="0"/>
              <a:t>Authentication, Cookies, Features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ASP.NET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4047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61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D9CE20-8672-4DBC-8482-739007DE2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16320"/>
          </a:xfrm>
        </p:spPr>
        <p:txBody>
          <a:bodyPr/>
          <a:lstStyle/>
          <a:p>
            <a:r>
              <a:rPr lang="en-US" sz="2800" dirty="0"/>
              <a:t>Website: </a:t>
            </a:r>
            <a:r>
              <a:rPr lang="en-US" sz="2800" dirty="0">
                <a:hlinkClick r:id="rId2"/>
              </a:rPr>
              <a:t>https://orchardproject.net</a:t>
            </a:r>
            <a:endParaRPr lang="en-US" sz="2800" dirty="0"/>
          </a:p>
          <a:p>
            <a:r>
              <a:rPr lang="en-US" sz="2800" dirty="0"/>
              <a:t>GH: </a:t>
            </a:r>
            <a:r>
              <a:rPr lang="en-US" sz="2800" dirty="0">
                <a:hlinkClick r:id="rId3"/>
              </a:rPr>
              <a:t>https://github.com/OrchardCMS/OrchardCore</a:t>
            </a:r>
            <a:endParaRPr lang="en-US" sz="2800" dirty="0"/>
          </a:p>
          <a:p>
            <a:r>
              <a:rPr lang="en-US" sz="2800" dirty="0"/>
              <a:t>Forum: </a:t>
            </a:r>
            <a:r>
              <a:rPr lang="en-US" sz="2800" dirty="0">
                <a:hlinkClick r:id="rId4"/>
              </a:rPr>
              <a:t>https://gitter.im/OrchardCMS/OrchardCore</a:t>
            </a:r>
            <a:endParaRPr lang="en-US" sz="2800" dirty="0"/>
          </a:p>
          <a:p>
            <a:r>
              <a:rPr lang="en-US" sz="2800" dirty="0"/>
              <a:t>Docs: </a:t>
            </a:r>
            <a:r>
              <a:rPr lang="en-US" sz="2800" dirty="0">
                <a:hlinkClick r:id="rId5"/>
              </a:rPr>
              <a:t>https://orchardcore.readthedocs.io</a:t>
            </a:r>
            <a:endParaRPr lang="en-US" sz="2800" dirty="0"/>
          </a:p>
          <a:p>
            <a:r>
              <a:rPr lang="en-US" sz="2800"/>
              <a:t>Demos</a:t>
            </a:r>
            <a:r>
              <a:rPr lang="en-US" sz="2800" dirty="0"/>
              <a:t>: </a:t>
            </a:r>
            <a:r>
              <a:rPr lang="en-US" sz="2800" dirty="0">
                <a:hlinkClick r:id="rId6"/>
              </a:rPr>
              <a:t>https://github.com/OrchardCMS/OrchardCore.Samples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sebastienros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0133-FE4C-404F-9445-91B6EC2D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388768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DotnetConf2019_PresentationTemplate - Copy</Template>
  <TotalTime>1126</TotalTime>
  <Words>201</Words>
  <Application>Microsoft Office PowerPoint</Application>
  <PresentationFormat>Widescreen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Building modular, multi-tenant ASP.NET Core applications with Orchard Core</vt:lpstr>
      <vt:lpstr>Modular Applications</vt:lpstr>
      <vt:lpstr>Modular ASP.NET applications</vt:lpstr>
      <vt:lpstr>Demo</vt:lpstr>
      <vt:lpstr>Multi-tenant Applications</vt:lpstr>
      <vt:lpstr>Multi-tenant ASP.NET applications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Ros</dc:creator>
  <cp:lastModifiedBy>Sebastien Ros</cp:lastModifiedBy>
  <cp:revision>1</cp:revision>
  <dcterms:created xsi:type="dcterms:W3CDTF">2019-09-24T00:13:29Z</dcterms:created>
  <dcterms:modified xsi:type="dcterms:W3CDTF">2019-09-28T17:41:20Z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