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sldIdLst>
    <p:sldId id="256" r:id="rId5"/>
    <p:sldId id="257" r:id="rId6"/>
    <p:sldId id="263" r:id="rId7"/>
    <p:sldId id="265" r:id="rId8"/>
    <p:sldId id="268" r:id="rId9"/>
    <p:sldId id="270" r:id="rId10"/>
    <p:sldId id="271" r:id="rId11"/>
    <p:sldId id="281" r:id="rId12"/>
    <p:sldId id="261" r:id="rId13"/>
    <p:sldId id="266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5"/>
            <p14:sldId id="268"/>
            <p14:sldId id="270"/>
            <p14:sldId id="271"/>
            <p14:sldId id="281"/>
            <p14:sldId id="261"/>
            <p14:sldId id="266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75" d="100"/>
          <a:sy n="75" d="100"/>
        </p:scale>
        <p:origin x="54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udgin" userId="c91089b9-f35b-4384-86b3-5bf512adeb66" providerId="ADAL" clId="{1D8D42FB-1E6C-403D-B7C0-CD7FF85E6F35}"/>
    <pc:docChg chg="custSel modSld">
      <pc:chgData name="Martin Gudgin" userId="c91089b9-f35b-4384-86b3-5bf512adeb66" providerId="ADAL" clId="{1D8D42FB-1E6C-403D-B7C0-CD7FF85E6F35}" dt="2019-09-17T15:24:50.925" v="227" actId="20577"/>
      <pc:docMkLst>
        <pc:docMk/>
      </pc:docMkLst>
      <pc:sldChg chg="modNotesTx">
        <pc:chgData name="Martin Gudgin" userId="c91089b9-f35b-4384-86b3-5bf512adeb66" providerId="ADAL" clId="{1D8D42FB-1E6C-403D-B7C0-CD7FF85E6F35}" dt="2019-09-17T15:24:50.925" v="227" actId="20577"/>
        <pc:sldMkLst>
          <pc:docMk/>
          <pc:sldMk cId="28590711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Serverless compute – you write the logic and we’ll handle the infrastructure.</a:t>
            </a:r>
          </a:p>
          <a:p>
            <a:pPr marL="228600" indent="-228600">
              <a:buAutoNum type="arabicPeriod"/>
            </a:pPr>
            <a:r>
              <a:rPr lang="en-US"/>
              <a:t>Your clients can call Cloud Script directly or server side events and triggers can call Cloud Script.</a:t>
            </a:r>
          </a:p>
          <a:p>
            <a:pPr marL="228600" indent="-228600">
              <a:buAutoNum type="arabicPeriod"/>
            </a:pPr>
            <a:r>
              <a:rPr lang="en-US"/>
              <a:t>Even if you don’t trust data from your clients (replay attacks, clients saying they purchased something, etc.), you can trust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4CCF-2B6D-4082-A4A2-15C308DFA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points;</a:t>
            </a:r>
          </a:p>
          <a:p>
            <a:endParaRPr lang="en-US" dirty="0"/>
          </a:p>
          <a:p>
            <a:r>
              <a:rPr lang="en-US" dirty="0"/>
              <a:t>Have minimal AF </a:t>
            </a:r>
            <a:r>
              <a:rPr lang="en-US"/>
              <a:t>app deployed.</a:t>
            </a:r>
            <a:endParaRPr lang="en-US" dirty="0"/>
          </a:p>
          <a:p>
            <a:r>
              <a:rPr lang="en-US" dirty="0"/>
              <a:t>Show Game in Game Manager</a:t>
            </a:r>
          </a:p>
          <a:p>
            <a:r>
              <a:rPr lang="en-US" dirty="0"/>
              <a:t>Show </a:t>
            </a:r>
            <a:r>
              <a:rPr lang="en-US" dirty="0" err="1"/>
              <a:t>PlayStream</a:t>
            </a:r>
            <a:r>
              <a:rPr lang="en-US" dirty="0"/>
              <a:t> (Login a player)</a:t>
            </a:r>
          </a:p>
          <a:p>
            <a:r>
              <a:rPr lang="en-US" dirty="0"/>
              <a:t>Show title id in Unity game and AF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ndows + Azure Gaming |  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8200" y="1131156"/>
            <a:ext cx="5130800" cy="4917952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/>
          </p:nvPr>
        </p:nvSpPr>
        <p:spPr>
          <a:xfrm>
            <a:off x="6160841" y="1131156"/>
            <a:ext cx="5192960" cy="4917952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0" y="486033"/>
            <a:ext cx="10515600" cy="61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33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Sign up to use PlayFab at playfab.com</a:t>
            </a:r>
          </a:p>
          <a:p>
            <a:r>
              <a:rPr lang="en-US" dirty="0"/>
              <a:t>Azure Functions </a:t>
            </a:r>
            <a:r>
              <a:rPr lang="en-US" dirty="0" err="1"/>
              <a:t>CloudScript</a:t>
            </a:r>
            <a:r>
              <a:rPr lang="en-US" dirty="0"/>
              <a:t> is in Private Preview</a:t>
            </a:r>
          </a:p>
          <a:p>
            <a:r>
              <a:rPr lang="en-US" dirty="0"/>
              <a:t>PlayFab Explorer VS Code Extension (Alpha) at https://aka.ms/PlayFabExplorer</a:t>
            </a:r>
          </a:p>
          <a:p>
            <a:r>
              <a:rPr lang="en-US" dirty="0"/>
              <a:t>My e-mail: gudge@microsoft.com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636948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197339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PlayFab + Azure Functions + Visual Studio Code =&gt; Crazy Awesome Games!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Gudgin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PlayFab</a:t>
            </a:r>
          </a:p>
          <a:p>
            <a:r>
              <a:rPr lang="en-US" dirty="0" err="1"/>
              <a:t>CloudScript</a:t>
            </a:r>
            <a:endParaRPr lang="en-US" dirty="0"/>
          </a:p>
          <a:p>
            <a:r>
              <a:rPr lang="en-US" dirty="0"/>
              <a:t>Azure Functions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en-US" dirty="0"/>
              <a:t>Back-end services for games</a:t>
            </a:r>
          </a:p>
          <a:p>
            <a:r>
              <a:rPr lang="en-US" dirty="0"/>
              <a:t>Platform and language agnostic</a:t>
            </a:r>
          </a:p>
          <a:p>
            <a:r>
              <a:rPr lang="en-US" dirty="0"/>
              <a:t>Customers range from single developers to AAA studios</a:t>
            </a:r>
          </a:p>
          <a:p>
            <a:r>
              <a:rPr lang="en-US" dirty="0"/>
              <a:t>“You make it fun, we’ll make it run”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PlayFab?</a:t>
            </a:r>
          </a:p>
        </p:txBody>
      </p:sp>
    </p:spTree>
    <p:extLst>
      <p:ext uri="{BB962C8B-B14F-4D97-AF65-F5344CB8AC3E}">
        <p14:creationId xmlns:p14="http://schemas.microsoft.com/office/powerpoint/2010/main" val="1781896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Serverless compute</a:t>
            </a:r>
          </a:p>
          <a:p>
            <a:r>
              <a:rPr lang="en-US" dirty="0"/>
              <a:t>Trusted data access</a:t>
            </a:r>
          </a:p>
          <a:p>
            <a:r>
              <a:rPr lang="en-US" dirty="0"/>
              <a:t>Initiated from game client, server or PlayFab</a:t>
            </a:r>
          </a:p>
          <a:p>
            <a:r>
              <a:rPr lang="en-US" dirty="0"/>
              <a:t>Any game logic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CloudScript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27021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D08CA13-2869-415F-AB61-9E3FC608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52676"/>
            <a:ext cx="8915400" cy="61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96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11628"/>
          </a:xfrm>
        </p:spPr>
        <p:txBody>
          <a:bodyPr/>
          <a:lstStyle/>
          <a:p>
            <a:r>
              <a:rPr lang="en-US" dirty="0"/>
              <a:t>Serverless compute</a:t>
            </a:r>
          </a:p>
          <a:p>
            <a:r>
              <a:rPr lang="en-US" dirty="0"/>
              <a:t>Write only the code you need, no additional infrastructure required</a:t>
            </a:r>
          </a:p>
          <a:p>
            <a:r>
              <a:rPr lang="en-US" dirty="0"/>
              <a:t>Choice of language</a:t>
            </a:r>
          </a:p>
          <a:p>
            <a:r>
              <a:rPr lang="en-US" dirty="0"/>
              <a:t>Flexible deployment – via dev tools, GitHub, Azure DevOps et.al.</a:t>
            </a:r>
          </a:p>
          <a:p>
            <a:r>
              <a:rPr lang="en-US" dirty="0"/>
              <a:t>Free Tools – Integrated Extension for VS Code and 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Azure Functions?</a:t>
            </a:r>
          </a:p>
        </p:txBody>
      </p:sp>
    </p:spTree>
    <p:extLst>
      <p:ext uri="{BB962C8B-B14F-4D97-AF65-F5344CB8AC3E}">
        <p14:creationId xmlns:p14="http://schemas.microsoft.com/office/powerpoint/2010/main" val="31439724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D5CFF-8BC3-4EA5-B0DB-FAF676558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8049261" cy="2052030"/>
          </a:xfrm>
        </p:spPr>
        <p:txBody>
          <a:bodyPr/>
          <a:lstStyle/>
          <a:p>
            <a:r>
              <a:rPr lang="en-US" dirty="0"/>
              <a:t>Publish your functions to Azure</a:t>
            </a:r>
          </a:p>
          <a:p>
            <a:r>
              <a:rPr lang="en-US" dirty="0"/>
              <a:t>Register those functions with </a:t>
            </a:r>
            <a:r>
              <a:rPr lang="en-US" dirty="0" err="1"/>
              <a:t>PlayFab</a:t>
            </a:r>
            <a:endParaRPr lang="en-US" dirty="0"/>
          </a:p>
          <a:p>
            <a:r>
              <a:rPr lang="en-US" dirty="0"/>
              <a:t>Add calls from your game client or server or call via config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B15D92-74FE-4C55-89C6-8EEF48BA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new Cloud Script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A2C0589-C09F-46B9-B66E-D5800D4FE2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103123" y="977900"/>
            <a:ext cx="3819637" cy="5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65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ca05537f-10f3-498f-8f08-589532a4853f">jogallow@microsoft.com</LastSharedByUser>
    <SharedWithUsers xmlns="ca05537f-10f3-498f-8f08-589532a4853f">
      <UserInfo>
        <DisplayName>Martin Woodward</DisplayName>
        <AccountId>67</AccountId>
        <AccountType/>
      </UserInfo>
    </SharedWithUsers>
    <LastSharedByTime xmlns="ca05537f-10f3-498f-8f08-589532a4853f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EF1BBCACC4C48B14ED706FB78DEF4" ma:contentTypeVersion="15" ma:contentTypeDescription="Create a new document." ma:contentTypeScope="" ma:versionID="b57eff646b699e59462fcf354f212115">
  <xsd:schema xmlns:xsd="http://www.w3.org/2001/XMLSchema" xmlns:xs="http://www.w3.org/2001/XMLSchema" xmlns:p="http://schemas.microsoft.com/office/2006/metadata/properties" xmlns:ns1="http://schemas.microsoft.com/sharepoint/v3" xmlns:ns3="ca05537f-10f3-498f-8f08-589532a4853f" xmlns:ns4="beda03a5-89b6-4e80-aa0a-bc56ae7d6051" targetNamespace="http://schemas.microsoft.com/office/2006/metadata/properties" ma:root="true" ma:fieldsID="92c059b01ac71a36737989d3ad0572b6" ns1:_="" ns3:_="" ns4:_="">
    <xsd:import namespace="http://schemas.microsoft.com/sharepoint/v3"/>
    <xsd:import namespace="ca05537f-10f3-498f-8f08-589532a4853f"/>
    <xsd:import namespace="beda03a5-89b6-4e80-aa0a-bc56ae7d60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5537f-10f3-498f-8f08-589532a485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a03a5-89b6-4e80-aa0a-bc56ae7d6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ca05537f-10f3-498f-8f08-589532a4853f"/>
    <ds:schemaRef ds:uri="http://www.w3.org/XML/1998/namespace"/>
    <ds:schemaRef ds:uri="http://purl.org/dc/terms/"/>
    <ds:schemaRef ds:uri="beda03a5-89b6-4e80-aa0a-bc56ae7d605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C48CF-A70B-43CD-A1CC-C550E93C9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05537f-10f3-498f-8f08-589532a4853f"/>
    <ds:schemaRef ds:uri="beda03a5-89b6-4e80-aa0a-bc56ae7d6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292</Words>
  <Application>Microsoft Office PowerPoint</Application>
  <PresentationFormat>Widescreen</PresentationFormat>
  <Paragraphs>55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PlayFab + Azure Functions + Visual Studio Code =&gt; Crazy Awesome Games!</vt:lpstr>
      <vt:lpstr>Agenda</vt:lpstr>
      <vt:lpstr>What is PlayFab?</vt:lpstr>
      <vt:lpstr>What is CloudScript?</vt:lpstr>
      <vt:lpstr>PowerPoint Presentation</vt:lpstr>
      <vt:lpstr>What are Azure Functions?</vt:lpstr>
      <vt:lpstr>Using the new Cloud Script</vt:lpstr>
      <vt:lpstr>Demo</vt:lpstr>
      <vt:lpstr>Takeaways</vt:lpstr>
      <vt:lpstr>Q&amp;A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Martin Gudgin</cp:lastModifiedBy>
  <cp:revision>7</cp:revision>
  <dcterms:created xsi:type="dcterms:W3CDTF">2018-01-09T22:22:16Z</dcterms:created>
  <dcterms:modified xsi:type="dcterms:W3CDTF">2019-09-17T15:24:52Z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0x0101004D3EF1BBCACC4C48B14ED706FB78DEF4</vt:lpwstr>
  </property>
</Properties>
</file>