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1"/>
  </p:notesMasterIdLst>
  <p:sldIdLst>
    <p:sldId id="256" r:id="rId5"/>
    <p:sldId id="257" r:id="rId6"/>
    <p:sldId id="260" r:id="rId7"/>
    <p:sldId id="261" r:id="rId8"/>
    <p:sldId id="264" r:id="rId9"/>
    <p:sldId id="265" r:id="rId10"/>
    <p:sldId id="266" r:id="rId11"/>
    <p:sldId id="267" r:id="rId12"/>
    <p:sldId id="270" r:id="rId13"/>
    <p:sldId id="271" r:id="rId14"/>
    <p:sldId id="273" r:id="rId15"/>
    <p:sldId id="274" r:id="rId16"/>
    <p:sldId id="268" r:id="rId17"/>
    <p:sldId id="269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0"/>
            <p14:sldId id="261"/>
            <p14:sldId id="264"/>
            <p14:sldId id="265"/>
            <p14:sldId id="266"/>
            <p14:sldId id="267"/>
            <p14:sldId id="270"/>
            <p14:sldId id="271"/>
            <p14:sldId id="273"/>
            <p14:sldId id="274"/>
            <p14:sldId id="268"/>
            <p14:sldId id="269"/>
            <p14:sldId id="272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D0E10-3DA3-42BD-99DC-96C992AE0CDF}" v="85" dt="2019-09-25T03:21:47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6" autoAdjust="0"/>
  </p:normalViewPr>
  <p:slideViewPr>
    <p:cSldViewPr snapToGrid="0">
      <p:cViewPr varScale="1">
        <p:scale>
          <a:sx n="65" d="100"/>
          <a:sy n="65" d="100"/>
        </p:scale>
        <p:origin x="131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Gardiner" userId="836981b3b9265cee" providerId="LiveId" clId="{B89D0E10-3DA3-42BD-99DC-96C992AE0CDF}"/>
    <pc:docChg chg="undo custSel addSld delSld modSld sldOrd modMainMaster modSection">
      <pc:chgData name="David Gardiner" userId="836981b3b9265cee" providerId="LiveId" clId="{B89D0E10-3DA3-42BD-99DC-96C992AE0CDF}" dt="2019-09-25T03:53:47.284" v="516" actId="113"/>
      <pc:docMkLst>
        <pc:docMk/>
      </pc:docMkLst>
      <pc:sldChg chg="modSp">
        <pc:chgData name="David Gardiner" userId="836981b3b9265cee" providerId="LiveId" clId="{B89D0E10-3DA3-42BD-99DC-96C992AE0CDF}" dt="2019-09-25T03:53:47.284" v="516" actId="113"/>
        <pc:sldMkLst>
          <pc:docMk/>
          <pc:sldMk cId="477504486" sldId="257"/>
        </pc:sldMkLst>
        <pc:spChg chg="mod">
          <ac:chgData name="David Gardiner" userId="836981b3b9265cee" providerId="LiveId" clId="{B89D0E10-3DA3-42BD-99DC-96C992AE0CDF}" dt="2019-09-25T03:53:47.284" v="516" actId="113"/>
          <ac:spMkLst>
            <pc:docMk/>
            <pc:sldMk cId="477504486" sldId="257"/>
            <ac:spMk id="2" creationId="{839C7298-752B-48BD-843F-683A22D59A7E}"/>
          </ac:spMkLst>
        </pc:spChg>
        <pc:spChg chg="mod">
          <ac:chgData name="David Gardiner" userId="836981b3b9265cee" providerId="LiveId" clId="{B89D0E10-3DA3-42BD-99DC-96C992AE0CDF}" dt="2019-09-18T11:43:39.005" v="74" actId="20577"/>
          <ac:spMkLst>
            <pc:docMk/>
            <pc:sldMk cId="477504486" sldId="257"/>
            <ac:spMk id="3" creationId="{2BA8E374-5793-40F2-A7B7-2D8AB053A278}"/>
          </ac:spMkLst>
        </pc:spChg>
      </pc:sldChg>
      <pc:sldChg chg="modSp">
        <pc:chgData name="David Gardiner" userId="836981b3b9265cee" providerId="LiveId" clId="{B89D0E10-3DA3-42BD-99DC-96C992AE0CDF}" dt="2019-09-18T11:44:09.938" v="86" actId="20577"/>
        <pc:sldMkLst>
          <pc:docMk/>
          <pc:sldMk cId="3869674650" sldId="260"/>
        </pc:sldMkLst>
        <pc:spChg chg="mod">
          <ac:chgData name="David Gardiner" userId="836981b3b9265cee" providerId="LiveId" clId="{B89D0E10-3DA3-42BD-99DC-96C992AE0CDF}" dt="2019-09-18T11:44:09.938" v="86" actId="20577"/>
          <ac:spMkLst>
            <pc:docMk/>
            <pc:sldMk cId="3869674650" sldId="260"/>
            <ac:spMk id="2" creationId="{6F20504C-C15B-4B85-88CA-781AD4B14DC8}"/>
          </ac:spMkLst>
        </pc:spChg>
      </pc:sldChg>
      <pc:sldChg chg="modSp">
        <pc:chgData name="David Gardiner" userId="836981b3b9265cee" providerId="LiveId" clId="{B89D0E10-3DA3-42BD-99DC-96C992AE0CDF}" dt="2019-09-22T05:53:28.475" v="321" actId="20577"/>
        <pc:sldMkLst>
          <pc:docMk/>
          <pc:sldMk cId="2859071109" sldId="261"/>
        </pc:sldMkLst>
        <pc:spChg chg="mod">
          <ac:chgData name="David Gardiner" userId="836981b3b9265cee" providerId="LiveId" clId="{B89D0E10-3DA3-42BD-99DC-96C992AE0CDF}" dt="2019-09-22T05:53:28.475" v="321" actId="20577"/>
          <ac:spMkLst>
            <pc:docMk/>
            <pc:sldMk cId="2859071109" sldId="261"/>
            <ac:spMk id="2" creationId="{89E36756-4ECC-4563-9847-79578B809B5C}"/>
          </ac:spMkLst>
        </pc:spChg>
      </pc:sldChg>
      <pc:sldChg chg="del">
        <pc:chgData name="David Gardiner" userId="836981b3b9265cee" providerId="LiveId" clId="{B89D0E10-3DA3-42BD-99DC-96C992AE0CDF}" dt="2019-09-19T12:08:27.946" v="208" actId="2696"/>
        <pc:sldMkLst>
          <pc:docMk/>
          <pc:sldMk cId="1725036062" sldId="262"/>
        </pc:sldMkLst>
      </pc:sldChg>
      <pc:sldChg chg="del">
        <pc:chgData name="David Gardiner" userId="836981b3b9265cee" providerId="LiveId" clId="{B89D0E10-3DA3-42BD-99DC-96C992AE0CDF}" dt="2019-09-19T10:46:29.615" v="207" actId="2696"/>
        <pc:sldMkLst>
          <pc:docMk/>
          <pc:sldMk cId="1507861551" sldId="263"/>
        </pc:sldMkLst>
      </pc:sldChg>
      <pc:sldChg chg="modSp add ord">
        <pc:chgData name="David Gardiner" userId="836981b3b9265cee" providerId="LiveId" clId="{B89D0E10-3DA3-42BD-99DC-96C992AE0CDF}" dt="2019-09-18T11:45:15.520" v="124" actId="20577"/>
        <pc:sldMkLst>
          <pc:docMk/>
          <pc:sldMk cId="3072342719" sldId="264"/>
        </pc:sldMkLst>
        <pc:spChg chg="mod">
          <ac:chgData name="David Gardiner" userId="836981b3b9265cee" providerId="LiveId" clId="{B89D0E10-3DA3-42BD-99DC-96C992AE0CDF}" dt="2019-09-18T11:45:15.520" v="124" actId="20577"/>
          <ac:spMkLst>
            <pc:docMk/>
            <pc:sldMk cId="3072342719" sldId="264"/>
            <ac:spMk id="2" creationId="{6F20504C-C15B-4B85-88CA-781AD4B14DC8}"/>
          </ac:spMkLst>
        </pc:spChg>
      </pc:sldChg>
      <pc:sldChg chg="modSp add ord">
        <pc:chgData name="David Gardiner" userId="836981b3b9265cee" providerId="LiveId" clId="{B89D0E10-3DA3-42BD-99DC-96C992AE0CDF}" dt="2019-09-18T11:45:43.716" v="146" actId="20577"/>
        <pc:sldMkLst>
          <pc:docMk/>
          <pc:sldMk cId="855336173" sldId="265"/>
        </pc:sldMkLst>
        <pc:spChg chg="mod">
          <ac:chgData name="David Gardiner" userId="836981b3b9265cee" providerId="LiveId" clId="{B89D0E10-3DA3-42BD-99DC-96C992AE0CDF}" dt="2019-09-18T11:45:43.716" v="146" actId="20577"/>
          <ac:spMkLst>
            <pc:docMk/>
            <pc:sldMk cId="855336173" sldId="265"/>
            <ac:spMk id="2" creationId="{89E36756-4ECC-4563-9847-79578B809B5C}"/>
          </ac:spMkLst>
        </pc:spChg>
      </pc:sldChg>
      <pc:sldChg chg="modSp add">
        <pc:chgData name="David Gardiner" userId="836981b3b9265cee" providerId="LiveId" clId="{B89D0E10-3DA3-42BD-99DC-96C992AE0CDF}" dt="2019-09-18T11:46:07.487" v="178" actId="20577"/>
        <pc:sldMkLst>
          <pc:docMk/>
          <pc:sldMk cId="3675274679" sldId="266"/>
        </pc:sldMkLst>
        <pc:spChg chg="mod">
          <ac:chgData name="David Gardiner" userId="836981b3b9265cee" providerId="LiveId" clId="{B89D0E10-3DA3-42BD-99DC-96C992AE0CDF}" dt="2019-09-18T11:46:07.487" v="178" actId="20577"/>
          <ac:spMkLst>
            <pc:docMk/>
            <pc:sldMk cId="3675274679" sldId="266"/>
            <ac:spMk id="2" creationId="{89E36756-4ECC-4563-9847-79578B809B5C}"/>
          </ac:spMkLst>
        </pc:spChg>
      </pc:sldChg>
      <pc:sldChg chg="modSp add">
        <pc:chgData name="David Gardiner" userId="836981b3b9265cee" providerId="LiveId" clId="{B89D0E10-3DA3-42BD-99DC-96C992AE0CDF}" dt="2019-09-18T11:46:20.802" v="195" actId="20577"/>
        <pc:sldMkLst>
          <pc:docMk/>
          <pc:sldMk cId="4202367670" sldId="267"/>
        </pc:sldMkLst>
        <pc:spChg chg="mod">
          <ac:chgData name="David Gardiner" userId="836981b3b9265cee" providerId="LiveId" clId="{B89D0E10-3DA3-42BD-99DC-96C992AE0CDF}" dt="2019-09-18T11:46:20.802" v="195" actId="20577"/>
          <ac:spMkLst>
            <pc:docMk/>
            <pc:sldMk cId="4202367670" sldId="267"/>
            <ac:spMk id="2" creationId="{89E36756-4ECC-4563-9847-79578B809B5C}"/>
          </ac:spMkLst>
        </pc:spChg>
      </pc:sldChg>
      <pc:sldChg chg="modSp add ord">
        <pc:chgData name="David Gardiner" userId="836981b3b9265cee" providerId="LiveId" clId="{B89D0E10-3DA3-42BD-99DC-96C992AE0CDF}" dt="2019-09-21T02:48:08.937" v="308"/>
        <pc:sldMkLst>
          <pc:docMk/>
          <pc:sldMk cId="172875987" sldId="268"/>
        </pc:sldMkLst>
        <pc:spChg chg="mod">
          <ac:chgData name="David Gardiner" userId="836981b3b9265cee" providerId="LiveId" clId="{B89D0E10-3DA3-42BD-99DC-96C992AE0CDF}" dt="2019-09-18T11:46:32.973" v="206" actId="20577"/>
          <ac:spMkLst>
            <pc:docMk/>
            <pc:sldMk cId="172875987" sldId="268"/>
            <ac:spMk id="2" creationId="{89E36756-4ECC-4563-9847-79578B809B5C}"/>
          </ac:spMkLst>
        </pc:spChg>
      </pc:sldChg>
      <pc:sldChg chg="addSp modSp add ord">
        <pc:chgData name="David Gardiner" userId="836981b3b9265cee" providerId="LiveId" clId="{B89D0E10-3DA3-42BD-99DC-96C992AE0CDF}" dt="2019-09-24T22:38:28.957" v="507"/>
        <pc:sldMkLst>
          <pc:docMk/>
          <pc:sldMk cId="3443525165" sldId="269"/>
        </pc:sldMkLst>
        <pc:graphicFrameChg chg="add mod">
          <ac:chgData name="David Gardiner" userId="836981b3b9265cee" providerId="LiveId" clId="{B89D0E10-3DA3-42BD-99DC-96C992AE0CDF}" dt="2019-09-24T22:37:54.457" v="506" actId="20577"/>
          <ac:graphicFrameMkLst>
            <pc:docMk/>
            <pc:sldMk cId="3443525165" sldId="269"/>
            <ac:graphicFrameMk id="2" creationId="{24188E06-8B93-4351-841F-2EA4E77595D7}"/>
          </ac:graphicFrameMkLst>
        </pc:graphicFrameChg>
      </pc:sldChg>
      <pc:sldChg chg="modSp add">
        <pc:chgData name="David Gardiner" userId="836981b3b9265cee" providerId="LiveId" clId="{B89D0E10-3DA3-42BD-99DC-96C992AE0CDF}" dt="2019-09-19T12:23:03.659" v="238" actId="20577"/>
        <pc:sldMkLst>
          <pc:docMk/>
          <pc:sldMk cId="3481354613" sldId="270"/>
        </pc:sldMkLst>
        <pc:spChg chg="mod">
          <ac:chgData name="David Gardiner" userId="836981b3b9265cee" providerId="LiveId" clId="{B89D0E10-3DA3-42BD-99DC-96C992AE0CDF}" dt="2019-09-19T12:23:03.659" v="238" actId="20577"/>
          <ac:spMkLst>
            <pc:docMk/>
            <pc:sldMk cId="3481354613" sldId="270"/>
            <ac:spMk id="2" creationId="{89E36756-4ECC-4563-9847-79578B809B5C}"/>
          </ac:spMkLst>
        </pc:spChg>
      </pc:sldChg>
      <pc:sldChg chg="modSp add">
        <pc:chgData name="David Gardiner" userId="836981b3b9265cee" providerId="LiveId" clId="{B89D0E10-3DA3-42BD-99DC-96C992AE0CDF}" dt="2019-09-19T12:23:22.832" v="257" actId="20577"/>
        <pc:sldMkLst>
          <pc:docMk/>
          <pc:sldMk cId="125629348" sldId="271"/>
        </pc:sldMkLst>
        <pc:spChg chg="mod">
          <ac:chgData name="David Gardiner" userId="836981b3b9265cee" providerId="LiveId" clId="{B89D0E10-3DA3-42BD-99DC-96C992AE0CDF}" dt="2019-09-19T12:23:22.832" v="257" actId="20577"/>
          <ac:spMkLst>
            <pc:docMk/>
            <pc:sldMk cId="125629348" sldId="271"/>
            <ac:spMk id="2" creationId="{89E36756-4ECC-4563-9847-79578B809B5C}"/>
          </ac:spMkLst>
        </pc:spChg>
      </pc:sldChg>
      <pc:sldChg chg="modSp add">
        <pc:chgData name="David Gardiner" userId="836981b3b9265cee" providerId="LiveId" clId="{B89D0E10-3DA3-42BD-99DC-96C992AE0CDF}" dt="2019-09-19T12:59:26.315" v="259"/>
        <pc:sldMkLst>
          <pc:docMk/>
          <pc:sldMk cId="2488685786" sldId="272"/>
        </pc:sldMkLst>
        <pc:spChg chg="mod">
          <ac:chgData name="David Gardiner" userId="836981b3b9265cee" providerId="LiveId" clId="{B89D0E10-3DA3-42BD-99DC-96C992AE0CDF}" dt="2019-09-19T12:59:26.315" v="259"/>
          <ac:spMkLst>
            <pc:docMk/>
            <pc:sldMk cId="2488685786" sldId="272"/>
            <ac:spMk id="2" creationId="{89E36756-4ECC-4563-9847-79578B809B5C}"/>
          </ac:spMkLst>
        </pc:spChg>
      </pc:sldChg>
      <pc:sldChg chg="addSp delSp modSp add">
        <pc:chgData name="David Gardiner" userId="836981b3b9265cee" providerId="LiveId" clId="{B89D0E10-3DA3-42BD-99DC-96C992AE0CDF}" dt="2019-09-21T02:47:13.023" v="298"/>
        <pc:sldMkLst>
          <pc:docMk/>
          <pc:sldMk cId="1218964909" sldId="273"/>
        </pc:sldMkLst>
        <pc:spChg chg="mod">
          <ac:chgData name="David Gardiner" userId="836981b3b9265cee" providerId="LiveId" clId="{B89D0E10-3DA3-42BD-99DC-96C992AE0CDF}" dt="2019-09-21T02:41:02.506" v="263" actId="20577"/>
          <ac:spMkLst>
            <pc:docMk/>
            <pc:sldMk cId="1218964909" sldId="273"/>
            <ac:spMk id="2" creationId="{9EE27811-B939-482F-9D70-131AA06D6D73}"/>
          </ac:spMkLst>
        </pc:spChg>
        <pc:spChg chg="add del">
          <ac:chgData name="David Gardiner" userId="836981b3b9265cee" providerId="LiveId" clId="{B89D0E10-3DA3-42BD-99DC-96C992AE0CDF}" dt="2019-09-21T02:41:16.609" v="269"/>
          <ac:spMkLst>
            <pc:docMk/>
            <pc:sldMk cId="1218964909" sldId="273"/>
            <ac:spMk id="3" creationId="{613E1D30-00D5-4E0E-AC9B-F0FAE615AEC9}"/>
          </ac:spMkLst>
        </pc:spChg>
        <pc:spChg chg="add del mod">
          <ac:chgData name="David Gardiner" userId="836981b3b9265cee" providerId="LiveId" clId="{B89D0E10-3DA3-42BD-99DC-96C992AE0CDF}" dt="2019-09-21T02:46:51.363" v="295"/>
          <ac:spMkLst>
            <pc:docMk/>
            <pc:sldMk cId="1218964909" sldId="273"/>
            <ac:spMk id="4" creationId="{EC366A0F-EE87-407C-89AA-7547F4370A5E}"/>
          </ac:spMkLst>
        </pc:spChg>
        <pc:spChg chg="add del mod">
          <ac:chgData name="David Gardiner" userId="836981b3b9265cee" providerId="LiveId" clId="{B89D0E10-3DA3-42BD-99DC-96C992AE0CDF}" dt="2019-09-21T02:42:47.230" v="273"/>
          <ac:spMkLst>
            <pc:docMk/>
            <pc:sldMk cId="1218964909" sldId="273"/>
            <ac:spMk id="5" creationId="{27A9213B-0F88-4524-8E54-3F4BF6D6D95B}"/>
          </ac:spMkLst>
        </pc:spChg>
        <pc:spChg chg="add del mod">
          <ac:chgData name="David Gardiner" userId="836981b3b9265cee" providerId="LiveId" clId="{B89D0E10-3DA3-42BD-99DC-96C992AE0CDF}" dt="2019-09-21T02:42:52.672" v="274"/>
          <ac:spMkLst>
            <pc:docMk/>
            <pc:sldMk cId="1218964909" sldId="273"/>
            <ac:spMk id="6" creationId="{59001B88-ABAC-4D0B-8161-986DF1C69726}"/>
          </ac:spMkLst>
        </pc:spChg>
        <pc:spChg chg="add del mod">
          <ac:chgData name="David Gardiner" userId="836981b3b9265cee" providerId="LiveId" clId="{B89D0E10-3DA3-42BD-99DC-96C992AE0CDF}" dt="2019-09-21T02:46:43.088" v="292"/>
          <ac:spMkLst>
            <pc:docMk/>
            <pc:sldMk cId="1218964909" sldId="273"/>
            <ac:spMk id="7" creationId="{55434A68-7557-46FA-B6D7-AAAC19C4ABB6}"/>
          </ac:spMkLst>
        </pc:spChg>
        <pc:spChg chg="add mod">
          <ac:chgData name="David Gardiner" userId="836981b3b9265cee" providerId="LiveId" clId="{B89D0E10-3DA3-42BD-99DC-96C992AE0CDF}" dt="2019-09-21T02:47:13.023" v="298"/>
          <ac:spMkLst>
            <pc:docMk/>
            <pc:sldMk cId="1218964909" sldId="273"/>
            <ac:spMk id="8" creationId="{507487D3-2BD7-41EC-A802-3EBF8A9A984B}"/>
          </ac:spMkLst>
        </pc:spChg>
      </pc:sldChg>
      <pc:sldChg chg="addSp delSp modSp add">
        <pc:chgData name="David Gardiner" userId="836981b3b9265cee" providerId="LiveId" clId="{B89D0E10-3DA3-42BD-99DC-96C992AE0CDF}" dt="2019-09-21T02:47:53.016" v="307"/>
        <pc:sldMkLst>
          <pc:docMk/>
          <pc:sldMk cId="1769971376" sldId="274"/>
        </pc:sldMkLst>
        <pc:spChg chg="mod">
          <ac:chgData name="David Gardiner" userId="836981b3b9265cee" providerId="LiveId" clId="{B89D0E10-3DA3-42BD-99DC-96C992AE0CDF}" dt="2019-09-21T02:47:37.527" v="300"/>
          <ac:spMkLst>
            <pc:docMk/>
            <pc:sldMk cId="1769971376" sldId="274"/>
            <ac:spMk id="2" creationId="{BAC0910A-6470-48E0-9701-6798C45186E9}"/>
          </ac:spMkLst>
        </pc:spChg>
        <pc:spChg chg="add del mod">
          <ac:chgData name="David Gardiner" userId="836981b3b9265cee" providerId="LiveId" clId="{B89D0E10-3DA3-42BD-99DC-96C992AE0CDF}" dt="2019-09-21T02:47:53.016" v="307"/>
          <ac:spMkLst>
            <pc:docMk/>
            <pc:sldMk cId="1769971376" sldId="274"/>
            <ac:spMk id="3" creationId="{D497D93F-F507-4CF3-9979-7545D316BFC5}"/>
          </ac:spMkLst>
        </pc:spChg>
        <pc:spChg chg="add del">
          <ac:chgData name="David Gardiner" userId="836981b3b9265cee" providerId="LiveId" clId="{B89D0E10-3DA3-42BD-99DC-96C992AE0CDF}" dt="2019-09-21T02:47:53.004" v="306"/>
          <ac:spMkLst>
            <pc:docMk/>
            <pc:sldMk cId="1769971376" sldId="274"/>
            <ac:spMk id="4" creationId="{4A1BEE0E-97FF-47F8-B21D-85C59B15C147}"/>
          </ac:spMkLst>
        </pc:spChg>
      </pc:sldChg>
      <pc:sldChg chg="addSp delSp add del">
        <pc:chgData name="David Gardiner" userId="836981b3b9265cee" providerId="LiveId" clId="{B89D0E10-3DA3-42BD-99DC-96C992AE0CDF}" dt="2019-09-25T03:20:53.271" v="511" actId="2696"/>
        <pc:sldMkLst>
          <pc:docMk/>
          <pc:sldMk cId="344077591" sldId="275"/>
        </pc:sldMkLst>
        <pc:spChg chg="add del">
          <ac:chgData name="David Gardiner" userId="836981b3b9265cee" providerId="LiveId" clId="{B89D0E10-3DA3-42BD-99DC-96C992AE0CDF}" dt="2019-09-25T03:20:44.278" v="510"/>
          <ac:spMkLst>
            <pc:docMk/>
            <pc:sldMk cId="344077591" sldId="275"/>
            <ac:spMk id="2" creationId="{4B57AC1B-3AB1-423B-AB4B-C8D76D86887D}"/>
          </ac:spMkLst>
        </pc:spChg>
      </pc:sldChg>
      <pc:sldChg chg="addSp modSp add">
        <pc:chgData name="David Gardiner" userId="836981b3b9265cee" providerId="LiveId" clId="{B89D0E10-3DA3-42BD-99DC-96C992AE0CDF}" dt="2019-09-25T03:21:47.473" v="514" actId="207"/>
        <pc:sldMkLst>
          <pc:docMk/>
          <pc:sldMk cId="2856021050" sldId="275"/>
        </pc:sldMkLst>
        <pc:spChg chg="add mod">
          <ac:chgData name="David Gardiner" userId="836981b3b9265cee" providerId="LiveId" clId="{B89D0E10-3DA3-42BD-99DC-96C992AE0CDF}" dt="2019-09-25T03:21:47.473" v="514" actId="207"/>
          <ac:spMkLst>
            <pc:docMk/>
            <pc:sldMk cId="2856021050" sldId="275"/>
            <ac:spMk id="2" creationId="{D4E361ED-1D79-4F04-9E89-9DB483744FC4}"/>
          </ac:spMkLst>
        </pc:spChg>
      </pc:sldChg>
      <pc:sldMasterChg chg="addSp delSp modSp modSldLayout">
        <pc:chgData name="David Gardiner" userId="836981b3b9265cee" providerId="LiveId" clId="{B89D0E10-3DA3-42BD-99DC-96C992AE0CDF}" dt="2019-09-24T10:27:43.602" v="491"/>
        <pc:sldMasterMkLst>
          <pc:docMk/>
          <pc:sldMasterMk cId="3593001564" sldId="2147483715"/>
        </pc:sldMasterMkLst>
        <pc:spChg chg="add del mod ord">
          <ac:chgData name="David Gardiner" userId="836981b3b9265cee" providerId="LiveId" clId="{B89D0E10-3DA3-42BD-99DC-96C992AE0CDF}" dt="2019-09-22T06:11:44.624" v="454"/>
          <ac:spMkLst>
            <pc:docMk/>
            <pc:sldMasterMk cId="3593001564" sldId="2147483715"/>
            <ac:spMk id="5" creationId="{2D4D4D09-666B-4C60-BAB8-BF446FC5C58C}"/>
          </ac:spMkLst>
        </pc:spChg>
        <pc:sldLayoutChg chg="addSp modSp">
          <pc:chgData name="David Gardiner" userId="836981b3b9265cee" providerId="LiveId" clId="{B89D0E10-3DA3-42BD-99DC-96C992AE0CDF}" dt="2019-09-22T06:13:56.253" v="488" actId="1037"/>
          <pc:sldLayoutMkLst>
            <pc:docMk/>
            <pc:sldMasterMk cId="3593001564" sldId="2147483715"/>
            <pc:sldLayoutMk cId="2853996036" sldId="2147483717"/>
          </pc:sldLayoutMkLst>
          <pc:spChg chg="add mod">
            <ac:chgData name="David Gardiner" userId="836981b3b9265cee" providerId="LiveId" clId="{B89D0E10-3DA3-42BD-99DC-96C992AE0CDF}" dt="2019-09-22T06:13:56.253" v="488" actId="1037"/>
            <ac:spMkLst>
              <pc:docMk/>
              <pc:sldMasterMk cId="3593001564" sldId="2147483715"/>
              <pc:sldLayoutMk cId="2853996036" sldId="2147483717"/>
              <ac:spMk id="9" creationId="{67AD1602-863C-4AB7-BFC7-86D0C6AD760F}"/>
            </ac:spMkLst>
          </pc:spChg>
        </pc:sldLayoutChg>
        <pc:sldLayoutChg chg="addSp">
          <pc:chgData name="David Gardiner" userId="836981b3b9265cee" providerId="LiveId" clId="{B89D0E10-3DA3-42BD-99DC-96C992AE0CDF}" dt="2019-09-24T10:27:20.637" v="489"/>
          <pc:sldLayoutMkLst>
            <pc:docMk/>
            <pc:sldMasterMk cId="3593001564" sldId="2147483715"/>
            <pc:sldLayoutMk cId="630453001" sldId="2147483723"/>
          </pc:sldLayoutMkLst>
          <pc:spChg chg="add">
            <ac:chgData name="David Gardiner" userId="836981b3b9265cee" providerId="LiveId" clId="{B89D0E10-3DA3-42BD-99DC-96C992AE0CDF}" dt="2019-09-24T10:27:20.637" v="489"/>
            <ac:spMkLst>
              <pc:docMk/>
              <pc:sldMasterMk cId="3593001564" sldId="2147483715"/>
              <pc:sldLayoutMk cId="630453001" sldId="2147483723"/>
              <ac:spMk id="10" creationId="{35B09BB1-7185-491B-AC5E-E34B5EDD431B}"/>
            </ac:spMkLst>
          </pc:spChg>
        </pc:sldLayoutChg>
        <pc:sldLayoutChg chg="addSp">
          <pc:chgData name="David Gardiner" userId="836981b3b9265cee" providerId="LiveId" clId="{B89D0E10-3DA3-42BD-99DC-96C992AE0CDF}" dt="2019-09-24T10:27:43.602" v="491"/>
          <pc:sldLayoutMkLst>
            <pc:docMk/>
            <pc:sldMasterMk cId="3593001564" sldId="2147483715"/>
            <pc:sldLayoutMk cId="957321703" sldId="2147483725"/>
          </pc:sldLayoutMkLst>
          <pc:spChg chg="add">
            <ac:chgData name="David Gardiner" userId="836981b3b9265cee" providerId="LiveId" clId="{B89D0E10-3DA3-42BD-99DC-96C992AE0CDF}" dt="2019-09-24T10:27:43.602" v="491"/>
            <ac:spMkLst>
              <pc:docMk/>
              <pc:sldMasterMk cId="3593001564" sldId="2147483715"/>
              <pc:sldLayoutMk cId="957321703" sldId="2147483725"/>
              <ac:spMk id="6" creationId="{8DBD2098-3F0A-4963-974A-F0E7443A529B}"/>
            </ac:spMkLst>
          </pc:spChg>
        </pc:sldLayoutChg>
        <pc:sldLayoutChg chg="addSp">
          <pc:chgData name="David Gardiner" userId="836981b3b9265cee" providerId="LiveId" clId="{B89D0E10-3DA3-42BD-99DC-96C992AE0CDF}" dt="2019-09-24T10:27:34.356" v="490"/>
          <pc:sldLayoutMkLst>
            <pc:docMk/>
            <pc:sldMasterMk cId="3593001564" sldId="2147483715"/>
            <pc:sldLayoutMk cId="408960744" sldId="2147483728"/>
          </pc:sldLayoutMkLst>
          <pc:spChg chg="add">
            <ac:chgData name="David Gardiner" userId="836981b3b9265cee" providerId="LiveId" clId="{B89D0E10-3DA3-42BD-99DC-96C992AE0CDF}" dt="2019-09-24T10:27:34.356" v="490"/>
            <ac:spMkLst>
              <pc:docMk/>
              <pc:sldMasterMk cId="3593001564" sldId="2147483715"/>
              <pc:sldLayoutMk cId="408960744" sldId="2147483728"/>
              <ac:spMk id="4" creationId="{953FDFB1-C386-4DAB-A242-B8D8F0B90C40}"/>
            </ac:spMkLst>
          </pc:spChg>
        </pc:sldLayoutChg>
        <pc:sldLayoutChg chg="addSp delSp modSp">
          <pc:chgData name="David Gardiner" userId="836981b3b9265cee" providerId="LiveId" clId="{B89D0E10-3DA3-42BD-99DC-96C992AE0CDF}" dt="2019-09-21T02:46:32.080" v="291" actId="14100"/>
          <pc:sldLayoutMkLst>
            <pc:docMk/>
            <pc:sldMasterMk cId="3593001564" sldId="2147483715"/>
            <pc:sldLayoutMk cId="4149648272" sldId="2147483753"/>
          </pc:sldLayoutMkLst>
          <pc:spChg chg="mod">
            <ac:chgData name="David Gardiner" userId="836981b3b9265cee" providerId="LiveId" clId="{B89D0E10-3DA3-42BD-99DC-96C992AE0CDF}" dt="2019-09-21T02:44:15.040" v="278" actId="14100"/>
            <ac:spMkLst>
              <pc:docMk/>
              <pc:sldMasterMk cId="3593001564" sldId="2147483715"/>
              <pc:sldLayoutMk cId="4149648272" sldId="2147483753"/>
              <ac:spMk id="2" creationId="{6F594C3A-647A-4380-8F58-7DACBC37B8D6}"/>
            </ac:spMkLst>
          </pc:spChg>
          <pc:spChg chg="del ord">
            <ac:chgData name="David Gardiner" userId="836981b3b9265cee" providerId="LiveId" clId="{B89D0E10-3DA3-42BD-99DC-96C992AE0CDF}" dt="2019-09-21T02:46:09.753" v="286" actId="478"/>
            <ac:spMkLst>
              <pc:docMk/>
              <pc:sldMasterMk cId="3593001564" sldId="2147483715"/>
              <pc:sldLayoutMk cId="4149648272" sldId="2147483753"/>
              <ac:spMk id="3" creationId="{E231ED1D-3304-42EE-8EF4-679A6BE4CBA5}"/>
            </ac:spMkLst>
          </pc:spChg>
          <pc:spChg chg="add del">
            <ac:chgData name="David Gardiner" userId="836981b3b9265cee" providerId="LiveId" clId="{B89D0E10-3DA3-42BD-99DC-96C992AE0CDF}" dt="2019-09-21T02:43:43.956" v="276" actId="11529"/>
            <ac:spMkLst>
              <pc:docMk/>
              <pc:sldMasterMk cId="3593001564" sldId="2147483715"/>
              <pc:sldLayoutMk cId="4149648272" sldId="2147483753"/>
              <ac:spMk id="4" creationId="{4B07A6F4-A461-4D88-8AA0-B491FAA9509F}"/>
            </ac:spMkLst>
          </pc:spChg>
          <pc:spChg chg="add del mod">
            <ac:chgData name="David Gardiner" userId="836981b3b9265cee" providerId="LiveId" clId="{B89D0E10-3DA3-42BD-99DC-96C992AE0CDF}" dt="2019-09-21T02:43:43.956" v="276" actId="11529"/>
            <ac:spMkLst>
              <pc:docMk/>
              <pc:sldMasterMk cId="3593001564" sldId="2147483715"/>
              <pc:sldLayoutMk cId="4149648272" sldId="2147483753"/>
              <ac:spMk id="5" creationId="{8CC80735-BCBE-406A-A205-C56CE1570521}"/>
            </ac:spMkLst>
          </pc:spChg>
          <pc:spChg chg="add del">
            <ac:chgData name="David Gardiner" userId="836981b3b9265cee" providerId="LiveId" clId="{B89D0E10-3DA3-42BD-99DC-96C992AE0CDF}" dt="2019-09-21T02:44:49.484" v="279" actId="11529"/>
            <ac:spMkLst>
              <pc:docMk/>
              <pc:sldMasterMk cId="3593001564" sldId="2147483715"/>
              <pc:sldLayoutMk cId="4149648272" sldId="2147483753"/>
              <ac:spMk id="6" creationId="{21C7A2EC-8905-41D7-BB0A-8B6E1602A133}"/>
            </ac:spMkLst>
          </pc:spChg>
          <pc:spChg chg="add del mod">
            <ac:chgData name="David Gardiner" userId="836981b3b9265cee" providerId="LiveId" clId="{B89D0E10-3DA3-42BD-99DC-96C992AE0CDF}" dt="2019-09-21T02:45:18.820" v="280" actId="478"/>
            <ac:spMkLst>
              <pc:docMk/>
              <pc:sldMasterMk cId="3593001564" sldId="2147483715"/>
              <pc:sldLayoutMk cId="4149648272" sldId="2147483753"/>
              <ac:spMk id="7" creationId="{8FAA0465-5081-4B6E-A950-B50C3EDDAB9A}"/>
            </ac:spMkLst>
          </pc:spChg>
          <pc:spChg chg="add del">
            <ac:chgData name="David Gardiner" userId="836981b3b9265cee" providerId="LiveId" clId="{B89D0E10-3DA3-42BD-99DC-96C992AE0CDF}" dt="2019-09-21T02:45:27.433" v="281" actId="11529"/>
            <ac:spMkLst>
              <pc:docMk/>
              <pc:sldMasterMk cId="3593001564" sldId="2147483715"/>
              <pc:sldLayoutMk cId="4149648272" sldId="2147483753"/>
              <ac:spMk id="8" creationId="{41EE7BE8-522C-4E4A-9105-057024F8E1AC}"/>
            </ac:spMkLst>
          </pc:spChg>
          <pc:spChg chg="add mod">
            <ac:chgData name="David Gardiner" userId="836981b3b9265cee" providerId="LiveId" clId="{B89D0E10-3DA3-42BD-99DC-96C992AE0CDF}" dt="2019-09-21T02:46:32.080" v="291" actId="14100"/>
            <ac:spMkLst>
              <pc:docMk/>
              <pc:sldMasterMk cId="3593001564" sldId="2147483715"/>
              <pc:sldLayoutMk cId="4149648272" sldId="2147483753"/>
              <ac:spMk id="9" creationId="{8FAFC58C-77EF-4EDE-A9C4-FACC1B7F495E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36981b3b9265cee/Presentations/2019-09%20dotNetConf%20Publish/Build%20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Dotnet Publish size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'[Build Statistics.xlsx]Sheet1'!$B$14:$B$19</c:f>
              <c:strCache>
                <c:ptCount val="6"/>
                <c:pt idx="0">
                  <c:v>build</c:v>
                </c:pt>
                <c:pt idx="1">
                  <c:v>single</c:v>
                </c:pt>
                <c:pt idx="2">
                  <c:v>trimmed</c:v>
                </c:pt>
                <c:pt idx="3">
                  <c:v>single + trimmed</c:v>
                </c:pt>
                <c:pt idx="4">
                  <c:v>readytorun</c:v>
                </c:pt>
                <c:pt idx="5">
                  <c:v>single + trimmed + readytorun</c:v>
                </c:pt>
              </c:strCache>
            </c:strRef>
          </c:cat>
          <c:val>
            <c:numRef>
              <c:f>'[Build Statistics.xlsx]Sheet1'!$H$14:$H$19</c:f>
              <c:numCache>
                <c:formatCode>_-* #,##0_-;\-* #,##0_-;_-* "-"??_-;_-@_-</c:formatCode>
                <c:ptCount val="6"/>
                <c:pt idx="0">
                  <c:v>45815861</c:v>
                </c:pt>
                <c:pt idx="1">
                  <c:v>130748483</c:v>
                </c:pt>
                <c:pt idx="2">
                  <c:v>88361445</c:v>
                </c:pt>
                <c:pt idx="3">
                  <c:v>88223179</c:v>
                </c:pt>
                <c:pt idx="4">
                  <c:v>159350864</c:v>
                </c:pt>
                <c:pt idx="5">
                  <c:v>141730667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2D-45BB-9CA3-78FEC0FB14C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107382016"/>
        <c:axId val="29667296"/>
      </c:barChart>
      <c:catAx>
        <c:axId val="210738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67296"/>
        <c:crosses val="autoZero"/>
        <c:auto val="1"/>
        <c:lblAlgn val="ctr"/>
        <c:lblOffset val="100"/>
        <c:noMultiLvlLbl val="0"/>
      </c:catAx>
      <c:valAx>
        <c:axId val="2966729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crossAx val="2107382016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5000000000000001E-2"/>
                <c:y val="0.17111880046136105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/>
                    <a:t>Megabytes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5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20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78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5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7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11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28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9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92968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AFC58C-77EF-4EDE-A9C4-FACC1B7F4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685365"/>
            <a:ext cx="11655840" cy="4760259"/>
          </a:xfrm>
        </p:spPr>
        <p:txBody>
          <a:bodyPr/>
          <a:lstStyle>
            <a:lvl1pPr marL="0" indent="0">
              <a:buNone/>
              <a:defRPr sz="24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3FDFB1-C386-4DAB-A242-B8D8F0B90C40}"/>
              </a:ext>
            </a:extLst>
          </p:cNvPr>
          <p:cNvSpPr txBox="1"/>
          <p:nvPr userDrawn="1"/>
        </p:nvSpPr>
        <p:spPr>
          <a:xfrm>
            <a:off x="9251419" y="6254557"/>
            <a:ext cx="280511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400" dirty="0">
                <a:solidFill>
                  <a:schemeClr val="accent4"/>
                </a:solidFill>
              </a:rPr>
              <a:t>@</a:t>
            </a:r>
            <a:r>
              <a:rPr lang="en-AU" sz="2400" dirty="0" err="1">
                <a:solidFill>
                  <a:schemeClr val="accent4"/>
                </a:solidFill>
              </a:rPr>
              <a:t>DavidRGardiner</a:t>
            </a:r>
            <a:endParaRPr lang="en-AU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D1602-863C-4AB7-BFC7-86D0C6AD760F}"/>
              </a:ext>
            </a:extLst>
          </p:cNvPr>
          <p:cNvSpPr txBox="1"/>
          <p:nvPr userDrawn="1"/>
        </p:nvSpPr>
        <p:spPr>
          <a:xfrm>
            <a:off x="9251419" y="6254557"/>
            <a:ext cx="280511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400" dirty="0">
                <a:solidFill>
                  <a:schemeClr val="accent4"/>
                </a:solidFill>
              </a:rPr>
              <a:t>@</a:t>
            </a:r>
            <a:r>
              <a:rPr lang="en-AU" sz="2400" dirty="0" err="1">
                <a:solidFill>
                  <a:schemeClr val="accent4"/>
                </a:solidFill>
              </a:rPr>
              <a:t>DavidRGardiner</a:t>
            </a:r>
            <a:endParaRPr lang="en-AU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B09BB1-7185-491B-AC5E-E34B5EDD431B}"/>
              </a:ext>
            </a:extLst>
          </p:cNvPr>
          <p:cNvSpPr txBox="1"/>
          <p:nvPr userDrawn="1"/>
        </p:nvSpPr>
        <p:spPr>
          <a:xfrm>
            <a:off x="9251419" y="6254557"/>
            <a:ext cx="280511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400" dirty="0">
                <a:solidFill>
                  <a:schemeClr val="accent4"/>
                </a:solidFill>
              </a:rPr>
              <a:t>@</a:t>
            </a:r>
            <a:r>
              <a:rPr lang="en-AU" sz="2400" dirty="0" err="1">
                <a:solidFill>
                  <a:schemeClr val="accent4"/>
                </a:solidFill>
              </a:rPr>
              <a:t>DavidRGardiner</a:t>
            </a:r>
            <a:endParaRPr lang="en-AU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D2098-3F0A-4963-974A-F0E7443A529B}"/>
              </a:ext>
            </a:extLst>
          </p:cNvPr>
          <p:cNvSpPr txBox="1"/>
          <p:nvPr userDrawn="1"/>
        </p:nvSpPr>
        <p:spPr>
          <a:xfrm>
            <a:off x="9251419" y="6254557"/>
            <a:ext cx="280511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400" dirty="0">
                <a:solidFill>
                  <a:schemeClr val="accent4"/>
                </a:solidFill>
              </a:rPr>
              <a:t>@</a:t>
            </a:r>
            <a:r>
              <a:rPr lang="en-AU" sz="2400" dirty="0" err="1">
                <a:solidFill>
                  <a:schemeClr val="accent4"/>
                </a:solidFill>
              </a:rPr>
              <a:t>DavidRGardiner</a:t>
            </a:r>
            <a:endParaRPr lang="en-AU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Tiered compilation</a:t>
            </a:r>
          </a:p>
        </p:txBody>
      </p:sp>
    </p:spTree>
    <p:extLst>
      <p:ext uri="{BB962C8B-B14F-4D97-AF65-F5344CB8AC3E}">
        <p14:creationId xmlns:p14="http://schemas.microsoft.com/office/powerpoint/2010/main" val="12562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7811-B939-482F-9D70-131AA06D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enable Quick JIT (tier 0 </a:t>
            </a:r>
            <a:r>
              <a:rPr lang="en-US" dirty="0" err="1"/>
              <a:t>jitted</a:t>
            </a:r>
            <a:r>
              <a:rPr lang="en-US" dirty="0"/>
              <a:t> code)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7487D3-2BD7-41EC-A802-3EBF8A9A9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685365"/>
            <a:ext cx="11655840" cy="1329595"/>
          </a:xfrm>
        </p:spPr>
        <p:txBody>
          <a:bodyPr/>
          <a:lstStyle/>
          <a:p>
            <a:r>
              <a:rPr lang="en-AU" dirty="0"/>
              <a:t>&lt;</a:t>
            </a:r>
            <a:r>
              <a:rPr lang="en-AU" dirty="0" err="1"/>
              <a:t>PropertyGroup</a:t>
            </a:r>
            <a:r>
              <a:rPr lang="en-AU" dirty="0"/>
              <a:t>&gt;</a:t>
            </a:r>
          </a:p>
          <a:p>
            <a:r>
              <a:rPr lang="en-AU" dirty="0"/>
              <a:t>  &lt;</a:t>
            </a:r>
            <a:r>
              <a:rPr lang="en-AU" dirty="0" err="1"/>
              <a:t>TieredCompilationQuickJit</a:t>
            </a:r>
            <a:r>
              <a:rPr lang="en-AU" dirty="0"/>
              <a:t>&gt;true&lt;/</a:t>
            </a:r>
            <a:r>
              <a:rPr lang="en-AU" dirty="0" err="1"/>
              <a:t>TieredCompilationQuickJit</a:t>
            </a:r>
            <a:r>
              <a:rPr lang="en-AU" dirty="0"/>
              <a:t>&gt;</a:t>
            </a:r>
          </a:p>
          <a:p>
            <a:r>
              <a:rPr lang="en-AU" dirty="0"/>
              <a:t>&lt;/</a:t>
            </a:r>
            <a:r>
              <a:rPr lang="en-AU" dirty="0" err="1"/>
              <a:t>PropertyGroup</a:t>
            </a:r>
            <a:r>
              <a:rPr lang="en-AU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189649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910A-6470-48E0-9701-6798C451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 disable TC completely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7D93F-F507-4CF3-9979-7545D316B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685365"/>
            <a:ext cx="11655840" cy="517065"/>
          </a:xfrm>
        </p:spPr>
        <p:txBody>
          <a:bodyPr/>
          <a:lstStyle/>
          <a:p>
            <a:r>
              <a:rPr lang="en-AU" dirty="0"/>
              <a:t>&lt;</a:t>
            </a:r>
            <a:r>
              <a:rPr lang="en-AU" dirty="0" err="1"/>
              <a:t>TieredCompilation</a:t>
            </a:r>
            <a:r>
              <a:rPr lang="en-AU" dirty="0"/>
              <a:t>&gt;false&lt;/</a:t>
            </a:r>
            <a:r>
              <a:rPr lang="en-AU" dirty="0" err="1"/>
              <a:t>TieredCompilation</a:t>
            </a:r>
            <a:r>
              <a:rPr lang="en-AU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699713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ReadyToRun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4188E06-8B93-4351-841F-2EA4E77595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829380"/>
              </p:ext>
            </p:extLst>
          </p:nvPr>
        </p:nvGraphicFramePr>
        <p:xfrm>
          <a:off x="2092569" y="732693"/>
          <a:ext cx="8106508" cy="5304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35251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AU"/>
              <a:t>MSIX Deployment - Windows 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E361ED-1D79-4F04-9E89-9DB483744FC4}"/>
              </a:ext>
            </a:extLst>
          </p:cNvPr>
          <p:cNvSpPr/>
          <p:nvPr/>
        </p:nvSpPr>
        <p:spPr>
          <a:xfrm>
            <a:off x="3804860" y="3244334"/>
            <a:ext cx="4582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2"/>
                </a:solidFill>
              </a:rPr>
              <a:t>https://github.com/flcdrg/publish-netcore3</a:t>
            </a:r>
          </a:p>
        </p:txBody>
      </p:sp>
    </p:spTree>
    <p:extLst>
      <p:ext uri="{BB962C8B-B14F-4D97-AF65-F5344CB8AC3E}">
        <p14:creationId xmlns:p14="http://schemas.microsoft.com/office/powerpoint/2010/main" val="28560210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or Perish - Tricks to successfully ship your .NET Core 3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David Gardiner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Publish?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in 2.2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3.0</a:t>
            </a:r>
          </a:p>
        </p:txBody>
      </p:sp>
    </p:spTree>
    <p:extLst>
      <p:ext uri="{BB962C8B-B14F-4D97-AF65-F5344CB8AC3E}">
        <p14:creationId xmlns:p14="http://schemas.microsoft.com/office/powerpoint/2010/main" val="307234271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build</a:t>
            </a:r>
          </a:p>
        </p:txBody>
      </p:sp>
    </p:spTree>
    <p:extLst>
      <p:ext uri="{BB962C8B-B14F-4D97-AF65-F5344CB8AC3E}">
        <p14:creationId xmlns:p14="http://schemas.microsoft.com/office/powerpoint/2010/main" val="8553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Single-file executables</a:t>
            </a:r>
          </a:p>
        </p:txBody>
      </p:sp>
    </p:spTree>
    <p:extLst>
      <p:ext uri="{BB962C8B-B14F-4D97-AF65-F5344CB8AC3E}">
        <p14:creationId xmlns:p14="http://schemas.microsoft.com/office/powerpoint/2010/main" val="367527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linking</a:t>
            </a:r>
          </a:p>
        </p:txBody>
      </p:sp>
    </p:spTree>
    <p:extLst>
      <p:ext uri="{BB962C8B-B14F-4D97-AF65-F5344CB8AC3E}">
        <p14:creationId xmlns:p14="http://schemas.microsoft.com/office/powerpoint/2010/main" val="420236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Globalization Invariant Mode</a:t>
            </a:r>
          </a:p>
        </p:txBody>
      </p:sp>
    </p:spTree>
    <p:extLst>
      <p:ext uri="{BB962C8B-B14F-4D97-AF65-F5344CB8AC3E}">
        <p14:creationId xmlns:p14="http://schemas.microsoft.com/office/powerpoint/2010/main" val="348135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3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3328</TotalTime>
  <Words>104</Words>
  <Application>Microsoft Office PowerPoint</Application>
  <PresentationFormat>Widescreen</PresentationFormat>
  <Paragraphs>33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Publish or Perish - Tricks to successfully ship your .NET Core 3 app</vt:lpstr>
      <vt:lpstr>Why Publish?</vt:lpstr>
      <vt:lpstr>Publishing in 2.2</vt:lpstr>
      <vt:lpstr>New features in 3.0</vt:lpstr>
      <vt:lpstr>dotnet build</vt:lpstr>
      <vt:lpstr>Single-file executables</vt:lpstr>
      <vt:lpstr>Assembly linking</vt:lpstr>
      <vt:lpstr>Globalization Invariant Mode</vt:lpstr>
      <vt:lpstr>Tiered compilation</vt:lpstr>
      <vt:lpstr>To enable Quick JIT (tier 0 jitted code)</vt:lpstr>
      <vt:lpstr>To disable TC completely</vt:lpstr>
      <vt:lpstr>ReadyToRun</vt:lpstr>
      <vt:lpstr>PowerPoint Presentation</vt:lpstr>
      <vt:lpstr>MSIX Deployment - Windows Desktop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David Gardiner</cp:lastModifiedBy>
  <cp:revision>4</cp:revision>
  <dcterms:created xsi:type="dcterms:W3CDTF">2018-01-09T22:22:16Z</dcterms:created>
  <dcterms:modified xsi:type="dcterms:W3CDTF">2019-09-25T03:53:56Z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