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8"/>
  </p:notesMasterIdLst>
  <p:sldIdLst>
    <p:sldId id="256" r:id="rId5"/>
    <p:sldId id="257" r:id="rId6"/>
    <p:sldId id="263" r:id="rId7"/>
    <p:sldId id="489" r:id="rId8"/>
    <p:sldId id="10339" r:id="rId9"/>
    <p:sldId id="260" r:id="rId10"/>
    <p:sldId id="264" r:id="rId11"/>
    <p:sldId id="10332" r:id="rId12"/>
    <p:sldId id="10333" r:id="rId13"/>
    <p:sldId id="265" r:id="rId14"/>
    <p:sldId id="10331" r:id="rId15"/>
    <p:sldId id="266" r:id="rId16"/>
    <p:sldId id="10318" r:id="rId17"/>
    <p:sldId id="10317" r:id="rId18"/>
    <p:sldId id="10298" r:id="rId19"/>
    <p:sldId id="10299" r:id="rId20"/>
    <p:sldId id="10282" r:id="rId21"/>
    <p:sldId id="10319" r:id="rId22"/>
    <p:sldId id="10320" r:id="rId23"/>
    <p:sldId id="10321" r:id="rId24"/>
    <p:sldId id="10322" r:id="rId25"/>
    <p:sldId id="10335" r:id="rId26"/>
    <p:sldId id="10338" r:id="rId27"/>
    <p:sldId id="261" r:id="rId28"/>
    <p:sldId id="10325" r:id="rId29"/>
    <p:sldId id="10334" r:id="rId30"/>
    <p:sldId id="10336" r:id="rId31"/>
    <p:sldId id="10327" r:id="rId32"/>
    <p:sldId id="10324" r:id="rId33"/>
    <p:sldId id="10329" r:id="rId34"/>
    <p:sldId id="10326" r:id="rId35"/>
    <p:sldId id="10328" r:id="rId36"/>
    <p:sldId id="1033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489"/>
            <p14:sldId id="10339"/>
          </p14:sldIdLst>
        </p14:section>
        <p14:section name="Should you move" id="{F949A11E-6A21-4A38-A679-30BB3068E8A2}">
          <p14:sldIdLst>
            <p14:sldId id="260"/>
            <p14:sldId id="264"/>
            <p14:sldId id="10332"/>
            <p14:sldId id="10333"/>
            <p14:sldId id="265"/>
            <p14:sldId id="10331"/>
            <p14:sldId id="266"/>
            <p14:sldId id="10318"/>
            <p14:sldId id="10317"/>
            <p14:sldId id="10298"/>
            <p14:sldId id="10299"/>
            <p14:sldId id="10282"/>
            <p14:sldId id="10319"/>
            <p14:sldId id="10320"/>
          </p14:sldIdLst>
        </p14:section>
        <p14:section name="Prep" id="{A14EEE58-8553-4097-B256-EAFDAA2420C8}">
          <p14:sldIdLst>
            <p14:sldId id="10321"/>
            <p14:sldId id="10322"/>
            <p14:sldId id="10335"/>
            <p14:sldId id="10338"/>
            <p14:sldId id="261"/>
            <p14:sldId id="10325"/>
            <p14:sldId id="10334"/>
            <p14:sldId id="10336"/>
            <p14:sldId id="10327"/>
            <p14:sldId id="10324"/>
            <p14:sldId id="10329"/>
            <p14:sldId id="10326"/>
            <p14:sldId id="10328"/>
            <p14:sldId id="10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0075FF"/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9555C-254B-4EE2-8798-A44DF0E4D5E1}" v="568" dt="2019-09-24T18:56:0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357" autoAdjust="0"/>
  </p:normalViewPr>
  <p:slideViewPr>
    <p:cSldViewPr snapToGrid="0">
      <p:cViewPr varScale="1">
        <p:scale>
          <a:sx n="80" d="100"/>
          <a:sy n="80" d="100"/>
        </p:scale>
        <p:origin x="7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leen Dollard" userId="0e099197-7e30-40b4-b137-48962f86e452" providerId="ADAL" clId="{5459555C-254B-4EE2-8798-A44DF0E4D5E1}"/>
    <pc:docChg chg="undo custSel addSld delSld modSld sldOrd modSection">
      <pc:chgData name="Kathleen Dollard" userId="0e099197-7e30-40b4-b137-48962f86e452" providerId="ADAL" clId="{5459555C-254B-4EE2-8798-A44DF0E4D5E1}" dt="2019-09-24T18:56:33.738" v="2499" actId="255"/>
      <pc:docMkLst>
        <pc:docMk/>
      </pc:docMkLst>
      <pc:sldChg chg="modSp modTransition">
        <pc:chgData name="Kathleen Dollard" userId="0e099197-7e30-40b4-b137-48962f86e452" providerId="ADAL" clId="{5459555C-254B-4EE2-8798-A44DF0E4D5E1}" dt="2019-09-24T16:38:19.820" v="917"/>
        <pc:sldMkLst>
          <pc:docMk/>
          <pc:sldMk cId="2859071109" sldId="261"/>
        </pc:sldMkLst>
        <pc:spChg chg="mod">
          <ac:chgData name="Kathleen Dollard" userId="0e099197-7e30-40b4-b137-48962f86e452" providerId="ADAL" clId="{5459555C-254B-4EE2-8798-A44DF0E4D5E1}" dt="2019-09-24T15:59:34.292" v="758" actId="1076"/>
          <ac:spMkLst>
            <pc:docMk/>
            <pc:sldMk cId="2859071109" sldId="261"/>
            <ac:spMk id="2" creationId="{89E36756-4ECC-4563-9847-79578B809B5C}"/>
          </ac:spMkLst>
        </pc:spChg>
      </pc:sldChg>
      <pc:sldChg chg="modSp">
        <pc:chgData name="Kathleen Dollard" userId="0e099197-7e30-40b4-b137-48962f86e452" providerId="ADAL" clId="{5459555C-254B-4EE2-8798-A44DF0E4D5E1}" dt="2019-09-24T17:53:55.740" v="1369" actId="20577"/>
        <pc:sldMkLst>
          <pc:docMk/>
          <pc:sldMk cId="1507861551" sldId="263"/>
        </pc:sldMkLst>
        <pc:spChg chg="mod">
          <ac:chgData name="Kathleen Dollard" userId="0e099197-7e30-40b4-b137-48962f86e452" providerId="ADAL" clId="{5459555C-254B-4EE2-8798-A44DF0E4D5E1}" dt="2019-09-24T17:53:55.740" v="1369" actId="20577"/>
          <ac:spMkLst>
            <pc:docMk/>
            <pc:sldMk cId="1507861551" sldId="263"/>
            <ac:spMk id="2" creationId="{9854F6B1-9A29-47D2-8AA6-EA9FFD02BA9D}"/>
          </ac:spMkLst>
        </pc:spChg>
      </pc:sldChg>
      <pc:sldChg chg="modSp">
        <pc:chgData name="Kathleen Dollard" userId="0e099197-7e30-40b4-b137-48962f86e452" providerId="ADAL" clId="{5459555C-254B-4EE2-8798-A44DF0E4D5E1}" dt="2019-09-24T18:02:24.469" v="1424" actId="20577"/>
        <pc:sldMkLst>
          <pc:docMk/>
          <pc:sldMk cId="3759010257" sldId="264"/>
        </pc:sldMkLst>
        <pc:spChg chg="mod">
          <ac:chgData name="Kathleen Dollard" userId="0e099197-7e30-40b4-b137-48962f86e452" providerId="ADAL" clId="{5459555C-254B-4EE2-8798-A44DF0E4D5E1}" dt="2019-09-24T18:02:24.469" v="1424" actId="20577"/>
          <ac:spMkLst>
            <pc:docMk/>
            <pc:sldMk cId="3759010257" sldId="264"/>
            <ac:spMk id="4" creationId="{2A65DBA0-5EA1-4A19-BBD0-421FACC667AC}"/>
          </ac:spMkLst>
        </pc:spChg>
      </pc:sldChg>
      <pc:sldChg chg="addSp delSp modSp delAnim modAnim">
        <pc:chgData name="Kathleen Dollard" userId="0e099197-7e30-40b4-b137-48962f86e452" providerId="ADAL" clId="{5459555C-254B-4EE2-8798-A44DF0E4D5E1}" dt="2019-09-24T18:05:17.837" v="1441" actId="20577"/>
        <pc:sldMkLst>
          <pc:docMk/>
          <pc:sldMk cId="541562748" sldId="265"/>
        </pc:sldMkLst>
        <pc:spChg chg="del">
          <ac:chgData name="Kathleen Dollard" userId="0e099197-7e30-40b4-b137-48962f86e452" providerId="ADAL" clId="{5459555C-254B-4EE2-8798-A44DF0E4D5E1}" dt="2019-09-24T15:36:41.317" v="201" actId="478"/>
          <ac:spMkLst>
            <pc:docMk/>
            <pc:sldMk cId="541562748" sldId="265"/>
            <ac:spMk id="4" creationId="{EDE56F04-AD94-408C-93CD-86B7BF068054}"/>
          </ac:spMkLst>
        </pc:spChg>
        <pc:spChg chg="del">
          <ac:chgData name="Kathleen Dollard" userId="0e099197-7e30-40b4-b137-48962f86e452" providerId="ADAL" clId="{5459555C-254B-4EE2-8798-A44DF0E4D5E1}" dt="2019-09-24T15:36:41.317" v="201" actId="478"/>
          <ac:spMkLst>
            <pc:docMk/>
            <pc:sldMk cId="541562748" sldId="265"/>
            <ac:spMk id="5" creationId="{3483B4A3-714F-4671-B1CB-B84203504694}"/>
          </ac:spMkLst>
        </pc:spChg>
        <pc:spChg chg="mod">
          <ac:chgData name="Kathleen Dollard" userId="0e099197-7e30-40b4-b137-48962f86e452" providerId="ADAL" clId="{5459555C-254B-4EE2-8798-A44DF0E4D5E1}" dt="2019-09-24T15:49:52.530" v="374" actId="122"/>
          <ac:spMkLst>
            <pc:docMk/>
            <pc:sldMk cId="541562748" sldId="265"/>
            <ac:spMk id="6" creationId="{38677C01-7BA1-4E57-B894-AE99FC9576C4}"/>
          </ac:spMkLst>
        </pc:spChg>
        <pc:spChg chg="del mod">
          <ac:chgData name="Kathleen Dollard" userId="0e099197-7e30-40b4-b137-48962f86e452" providerId="ADAL" clId="{5459555C-254B-4EE2-8798-A44DF0E4D5E1}" dt="2019-09-24T15:35:55.496" v="144" actId="478"/>
          <ac:spMkLst>
            <pc:docMk/>
            <pc:sldMk cId="541562748" sldId="265"/>
            <ac:spMk id="7" creationId="{96707765-B5DD-440F-A262-6AD3A34E89F3}"/>
          </ac:spMkLst>
        </pc:spChg>
        <pc:spChg chg="add del">
          <ac:chgData name="Kathleen Dollard" userId="0e099197-7e30-40b4-b137-48962f86e452" providerId="ADAL" clId="{5459555C-254B-4EE2-8798-A44DF0E4D5E1}" dt="2019-09-24T15:34:17.375" v="119"/>
          <ac:spMkLst>
            <pc:docMk/>
            <pc:sldMk cId="541562748" sldId="265"/>
            <ac:spMk id="8" creationId="{E001DB4E-775C-448C-94DC-0C33E4705FED}"/>
          </ac:spMkLst>
        </pc:spChg>
        <pc:spChg chg="add del">
          <ac:chgData name="Kathleen Dollard" userId="0e099197-7e30-40b4-b137-48962f86e452" providerId="ADAL" clId="{5459555C-254B-4EE2-8798-A44DF0E4D5E1}" dt="2019-09-24T15:34:17.151" v="118"/>
          <ac:spMkLst>
            <pc:docMk/>
            <pc:sldMk cId="541562748" sldId="265"/>
            <ac:spMk id="9" creationId="{96D186E5-AEA5-49B7-B8C9-CDFBE4D9A4F2}"/>
          </ac:spMkLst>
        </pc:spChg>
        <pc:spChg chg="add del">
          <ac:chgData name="Kathleen Dollard" userId="0e099197-7e30-40b4-b137-48962f86e452" providerId="ADAL" clId="{5459555C-254B-4EE2-8798-A44DF0E4D5E1}" dt="2019-09-24T15:34:16.933" v="117"/>
          <ac:spMkLst>
            <pc:docMk/>
            <pc:sldMk cId="541562748" sldId="265"/>
            <ac:spMk id="10" creationId="{DF3942FD-5413-45CC-B3A3-49647BACB211}"/>
          </ac:spMkLst>
        </pc:spChg>
        <pc:spChg chg="add mod">
          <ac:chgData name="Kathleen Dollard" userId="0e099197-7e30-40b4-b137-48962f86e452" providerId="ADAL" clId="{5459555C-254B-4EE2-8798-A44DF0E4D5E1}" dt="2019-09-24T15:49:52.530" v="374" actId="122"/>
          <ac:spMkLst>
            <pc:docMk/>
            <pc:sldMk cId="541562748" sldId="265"/>
            <ac:spMk id="11" creationId="{A9177CB9-0902-4B1F-987F-58C84A317B42}"/>
          </ac:spMkLst>
        </pc:spChg>
        <pc:spChg chg="add mod ord">
          <ac:chgData name="Kathleen Dollard" userId="0e099197-7e30-40b4-b137-48962f86e452" providerId="ADAL" clId="{5459555C-254B-4EE2-8798-A44DF0E4D5E1}" dt="2019-09-24T15:49:52.530" v="374" actId="122"/>
          <ac:spMkLst>
            <pc:docMk/>
            <pc:sldMk cId="541562748" sldId="265"/>
            <ac:spMk id="12" creationId="{4495CB91-EF47-4FB6-A40F-54E706B89F16}"/>
          </ac:spMkLst>
        </pc:spChg>
        <pc:spChg chg="add mod ord">
          <ac:chgData name="Kathleen Dollard" userId="0e099197-7e30-40b4-b137-48962f86e452" providerId="ADAL" clId="{5459555C-254B-4EE2-8798-A44DF0E4D5E1}" dt="2019-09-24T15:49:52.530" v="374" actId="122"/>
          <ac:spMkLst>
            <pc:docMk/>
            <pc:sldMk cId="541562748" sldId="265"/>
            <ac:spMk id="13" creationId="{EF4F3E95-A3D3-4BDA-9500-01DED4F0A7C6}"/>
          </ac:spMkLst>
        </pc:spChg>
        <pc:spChg chg="add mod ord">
          <ac:chgData name="Kathleen Dollard" userId="0e099197-7e30-40b4-b137-48962f86e452" providerId="ADAL" clId="{5459555C-254B-4EE2-8798-A44DF0E4D5E1}" dt="2019-09-24T18:05:17.837" v="1441" actId="20577"/>
          <ac:spMkLst>
            <pc:docMk/>
            <pc:sldMk cId="541562748" sldId="265"/>
            <ac:spMk id="14" creationId="{4150F987-65D3-4378-9D64-6ED7F57E4DD5}"/>
          </ac:spMkLst>
        </pc:spChg>
      </pc:sldChg>
      <pc:sldChg chg="modSp modAnim">
        <pc:chgData name="Kathleen Dollard" userId="0e099197-7e30-40b4-b137-48962f86e452" providerId="ADAL" clId="{5459555C-254B-4EE2-8798-A44DF0E4D5E1}" dt="2019-09-24T15:42:43.676" v="272" actId="207"/>
        <pc:sldMkLst>
          <pc:docMk/>
          <pc:sldMk cId="911404111" sldId="266"/>
        </pc:sldMkLst>
        <pc:spChg chg="mod">
          <ac:chgData name="Kathleen Dollard" userId="0e099197-7e30-40b4-b137-48962f86e452" providerId="ADAL" clId="{5459555C-254B-4EE2-8798-A44DF0E4D5E1}" dt="2019-09-24T15:42:43.676" v="272" actId="207"/>
          <ac:spMkLst>
            <pc:docMk/>
            <pc:sldMk cId="911404111" sldId="266"/>
            <ac:spMk id="2" creationId="{6DD28D1E-7A4D-4944-8186-58F7A44C18A6}"/>
          </ac:spMkLst>
        </pc:spChg>
      </pc:sldChg>
      <pc:sldChg chg="modSp">
        <pc:chgData name="Kathleen Dollard" userId="0e099197-7e30-40b4-b137-48962f86e452" providerId="ADAL" clId="{5459555C-254B-4EE2-8798-A44DF0E4D5E1}" dt="2019-09-24T18:55:43.272" v="2463" actId="20577"/>
        <pc:sldMkLst>
          <pc:docMk/>
          <pc:sldMk cId="3577427182" sldId="489"/>
        </pc:sldMkLst>
        <pc:spChg chg="mod">
          <ac:chgData name="Kathleen Dollard" userId="0e099197-7e30-40b4-b137-48962f86e452" providerId="ADAL" clId="{5459555C-254B-4EE2-8798-A44DF0E4D5E1}" dt="2019-09-24T18:55:43.272" v="2463" actId="20577"/>
          <ac:spMkLst>
            <pc:docMk/>
            <pc:sldMk cId="3577427182" sldId="489"/>
            <ac:spMk id="7" creationId="{72CC001F-4CCD-4CB8-B9C7-D66FE3CCE2E1}"/>
          </ac:spMkLst>
        </pc:spChg>
      </pc:sldChg>
      <pc:sldChg chg="addSp delSp modSp modAnim">
        <pc:chgData name="Kathleen Dollard" userId="0e099197-7e30-40b4-b137-48962f86e452" providerId="ADAL" clId="{5459555C-254B-4EE2-8798-A44DF0E4D5E1}" dt="2019-09-24T16:05:50.108" v="811" actId="20577"/>
        <pc:sldMkLst>
          <pc:docMk/>
          <pc:sldMk cId="2339975909" sldId="10282"/>
        </pc:sldMkLst>
        <pc:spChg chg="add del mod">
          <ac:chgData name="Kathleen Dollard" userId="0e099197-7e30-40b4-b137-48962f86e452" providerId="ADAL" clId="{5459555C-254B-4EE2-8798-A44DF0E4D5E1}" dt="2019-09-24T16:00:59.763" v="759"/>
          <ac:spMkLst>
            <pc:docMk/>
            <pc:sldMk cId="2339975909" sldId="10282"/>
            <ac:spMk id="2" creationId="{7B6C8399-1E0E-47CB-B5B9-990D714DA4A9}"/>
          </ac:spMkLst>
        </pc:spChg>
        <pc:spChg chg="mod">
          <ac:chgData name="Kathleen Dollard" userId="0e099197-7e30-40b4-b137-48962f86e452" providerId="ADAL" clId="{5459555C-254B-4EE2-8798-A44DF0E4D5E1}" dt="2019-09-24T16:01:25.257" v="782" actId="1076"/>
          <ac:spMkLst>
            <pc:docMk/>
            <pc:sldMk cId="2339975909" sldId="10282"/>
            <ac:spMk id="3" creationId="{16173141-AABB-48D7-AC77-E2A4E503145A}"/>
          </ac:spMkLst>
        </pc:spChg>
        <pc:spChg chg="mod">
          <ac:chgData name="Kathleen Dollard" userId="0e099197-7e30-40b4-b137-48962f86e452" providerId="ADAL" clId="{5459555C-254B-4EE2-8798-A44DF0E4D5E1}" dt="2019-09-24T16:05:00.843" v="803" actId="1036"/>
          <ac:spMkLst>
            <pc:docMk/>
            <pc:sldMk cId="2339975909" sldId="10282"/>
            <ac:spMk id="17" creationId="{920C7CB0-21BD-49E3-9099-304431142C41}"/>
          </ac:spMkLst>
        </pc:spChg>
        <pc:spChg chg="mod">
          <ac:chgData name="Kathleen Dollard" userId="0e099197-7e30-40b4-b137-48962f86e452" providerId="ADAL" clId="{5459555C-254B-4EE2-8798-A44DF0E4D5E1}" dt="2019-09-24T16:01:21.002" v="780" actId="20577"/>
          <ac:spMkLst>
            <pc:docMk/>
            <pc:sldMk cId="2339975909" sldId="10282"/>
            <ac:spMk id="22" creationId="{0FF21F0D-1A9A-FA4D-A0A2-23A6E8B71F2E}"/>
          </ac:spMkLst>
        </pc:spChg>
        <pc:spChg chg="mod">
          <ac:chgData name="Kathleen Dollard" userId="0e099197-7e30-40b4-b137-48962f86e452" providerId="ADAL" clId="{5459555C-254B-4EE2-8798-A44DF0E4D5E1}" dt="2019-09-24T16:05:00.843" v="803" actId="1036"/>
          <ac:spMkLst>
            <pc:docMk/>
            <pc:sldMk cId="2339975909" sldId="10282"/>
            <ac:spMk id="39" creationId="{D24DD688-C0E3-B741-B433-F863398C2D17}"/>
          </ac:spMkLst>
        </pc:spChg>
        <pc:spChg chg="mod">
          <ac:chgData name="Kathleen Dollard" userId="0e099197-7e30-40b4-b137-48962f86e452" providerId="ADAL" clId="{5459555C-254B-4EE2-8798-A44DF0E4D5E1}" dt="2019-09-24T16:05:00.843" v="803" actId="1036"/>
          <ac:spMkLst>
            <pc:docMk/>
            <pc:sldMk cId="2339975909" sldId="10282"/>
            <ac:spMk id="43" creationId="{CEC53F37-87CE-3C41-A41D-1895F565F699}"/>
          </ac:spMkLst>
        </pc:spChg>
        <pc:spChg chg="mod">
          <ac:chgData name="Kathleen Dollard" userId="0e099197-7e30-40b4-b137-48962f86e452" providerId="ADAL" clId="{5459555C-254B-4EE2-8798-A44DF0E4D5E1}" dt="2019-09-24T16:05:00.843" v="803" actId="1036"/>
          <ac:spMkLst>
            <pc:docMk/>
            <pc:sldMk cId="2339975909" sldId="10282"/>
            <ac:spMk id="47" creationId="{E2D66A29-AB9A-654D-B97C-0923B51C7EBB}"/>
          </ac:spMkLst>
        </pc:spChg>
        <pc:spChg chg="mod">
          <ac:chgData name="Kathleen Dollard" userId="0e099197-7e30-40b4-b137-48962f86e452" providerId="ADAL" clId="{5459555C-254B-4EE2-8798-A44DF0E4D5E1}" dt="2019-09-24T16:05:50.108" v="811" actId="20577"/>
          <ac:spMkLst>
            <pc:docMk/>
            <pc:sldMk cId="2339975909" sldId="10282"/>
            <ac:spMk id="52" creationId="{23732FAB-32EF-4D8E-A5AE-53B5BD5D0C44}"/>
          </ac:spMkLst>
        </pc:spChg>
        <pc:spChg chg="mod">
          <ac:chgData name="Kathleen Dollard" userId="0e099197-7e30-40b4-b137-48962f86e452" providerId="ADAL" clId="{5459555C-254B-4EE2-8798-A44DF0E4D5E1}" dt="2019-09-24T16:05:00.843" v="803" actId="1036"/>
          <ac:spMkLst>
            <pc:docMk/>
            <pc:sldMk cId="2339975909" sldId="10282"/>
            <ac:spMk id="55" creationId="{E8E1809F-C924-4D15-80A8-D71CC776BD38}"/>
          </ac:spMkLst>
        </pc:spChg>
        <pc:spChg chg="mod">
          <ac:chgData name="Kathleen Dollard" userId="0e099197-7e30-40b4-b137-48962f86e452" providerId="ADAL" clId="{5459555C-254B-4EE2-8798-A44DF0E4D5E1}" dt="2019-09-24T16:05:00.843" v="803" actId="1036"/>
          <ac:spMkLst>
            <pc:docMk/>
            <pc:sldMk cId="2339975909" sldId="10282"/>
            <ac:spMk id="58" creationId="{E0030358-96DE-4F88-A459-E970C79F468E}"/>
          </ac:spMkLst>
        </pc:spChg>
        <pc:cxnChg chg="mod">
          <ac:chgData name="Kathleen Dollard" userId="0e099197-7e30-40b4-b137-48962f86e452" providerId="ADAL" clId="{5459555C-254B-4EE2-8798-A44DF0E4D5E1}" dt="2019-09-24T16:05:00.843" v="803" actId="1036"/>
          <ac:cxnSpMkLst>
            <pc:docMk/>
            <pc:sldMk cId="2339975909" sldId="10282"/>
            <ac:cxnSpMk id="32" creationId="{192D5D0E-ADF9-C442-B1B5-99559D08AC4E}"/>
          </ac:cxnSpMkLst>
        </pc:cxnChg>
        <pc:cxnChg chg="mod">
          <ac:chgData name="Kathleen Dollard" userId="0e099197-7e30-40b4-b137-48962f86e452" providerId="ADAL" clId="{5459555C-254B-4EE2-8798-A44DF0E4D5E1}" dt="2019-09-24T16:05:00.843" v="803" actId="1036"/>
          <ac:cxnSpMkLst>
            <pc:docMk/>
            <pc:sldMk cId="2339975909" sldId="10282"/>
            <ac:cxnSpMk id="35" creationId="{F3613C0E-76B8-4205-81C4-9C9CE2E65976}"/>
          </ac:cxnSpMkLst>
        </pc:cxnChg>
        <pc:cxnChg chg="mod">
          <ac:chgData name="Kathleen Dollard" userId="0e099197-7e30-40b4-b137-48962f86e452" providerId="ADAL" clId="{5459555C-254B-4EE2-8798-A44DF0E4D5E1}" dt="2019-09-24T16:05:00.843" v="803" actId="1036"/>
          <ac:cxnSpMkLst>
            <pc:docMk/>
            <pc:sldMk cId="2339975909" sldId="10282"/>
            <ac:cxnSpMk id="40" creationId="{B426775F-AA2F-604A-B05A-9E7AFF8ECC3C}"/>
          </ac:cxnSpMkLst>
        </pc:cxnChg>
        <pc:cxnChg chg="mod">
          <ac:chgData name="Kathleen Dollard" userId="0e099197-7e30-40b4-b137-48962f86e452" providerId="ADAL" clId="{5459555C-254B-4EE2-8798-A44DF0E4D5E1}" dt="2019-09-24T16:05:00.843" v="803" actId="1036"/>
          <ac:cxnSpMkLst>
            <pc:docMk/>
            <pc:sldMk cId="2339975909" sldId="10282"/>
            <ac:cxnSpMk id="46" creationId="{6D0130D8-48EB-F444-B78E-8CB87E7F5536}"/>
          </ac:cxnSpMkLst>
        </pc:cxnChg>
        <pc:cxnChg chg="mod">
          <ac:chgData name="Kathleen Dollard" userId="0e099197-7e30-40b4-b137-48962f86e452" providerId="ADAL" clId="{5459555C-254B-4EE2-8798-A44DF0E4D5E1}" dt="2019-09-24T16:05:00.843" v="803" actId="1036"/>
          <ac:cxnSpMkLst>
            <pc:docMk/>
            <pc:sldMk cId="2339975909" sldId="10282"/>
            <ac:cxnSpMk id="54" creationId="{8057B5E8-233E-41D1-965B-CFB5A8976E8A}"/>
          </ac:cxnSpMkLst>
        </pc:cxnChg>
        <pc:cxnChg chg="mod">
          <ac:chgData name="Kathleen Dollard" userId="0e099197-7e30-40b4-b137-48962f86e452" providerId="ADAL" clId="{5459555C-254B-4EE2-8798-A44DF0E4D5E1}" dt="2019-09-24T16:05:00.843" v="803" actId="1036"/>
          <ac:cxnSpMkLst>
            <pc:docMk/>
            <pc:sldMk cId="2339975909" sldId="10282"/>
            <ac:cxnSpMk id="57" creationId="{F1F8A86B-CDC8-480D-98ED-594F579C29D7}"/>
          </ac:cxnSpMkLst>
        </pc:cxnChg>
      </pc:sldChg>
      <pc:sldChg chg="modAnim">
        <pc:chgData name="Kathleen Dollard" userId="0e099197-7e30-40b4-b137-48962f86e452" providerId="ADAL" clId="{5459555C-254B-4EE2-8798-A44DF0E4D5E1}" dt="2019-09-24T15:53:01.047" v="380"/>
        <pc:sldMkLst>
          <pc:docMk/>
          <pc:sldMk cId="2848359338" sldId="10298"/>
        </pc:sldMkLst>
      </pc:sldChg>
      <pc:sldChg chg="delSp modSp delAnim modAnim">
        <pc:chgData name="Kathleen Dollard" userId="0e099197-7e30-40b4-b137-48962f86e452" providerId="ADAL" clId="{5459555C-254B-4EE2-8798-A44DF0E4D5E1}" dt="2019-09-24T18:12:16.400" v="1669" actId="20577"/>
        <pc:sldMkLst>
          <pc:docMk/>
          <pc:sldMk cId="3782775586" sldId="10317"/>
        </pc:sldMkLst>
        <pc:spChg chg="mod">
          <ac:chgData name="Kathleen Dollard" userId="0e099197-7e30-40b4-b137-48962f86e452" providerId="ADAL" clId="{5459555C-254B-4EE2-8798-A44DF0E4D5E1}" dt="2019-09-24T18:08:31.533" v="1460" actId="20577"/>
          <ac:spMkLst>
            <pc:docMk/>
            <pc:sldMk cId="3782775586" sldId="10317"/>
            <ac:spMk id="2" creationId="{DB9CB6E8-0FEF-4418-937A-67529131FA74}"/>
          </ac:spMkLst>
        </pc:spChg>
        <pc:spChg chg="mod">
          <ac:chgData name="Kathleen Dollard" userId="0e099197-7e30-40b4-b137-48962f86e452" providerId="ADAL" clId="{5459555C-254B-4EE2-8798-A44DF0E4D5E1}" dt="2019-09-24T18:12:16.400" v="1669" actId="20577"/>
          <ac:spMkLst>
            <pc:docMk/>
            <pc:sldMk cId="3782775586" sldId="10317"/>
            <ac:spMk id="3" creationId="{D41260BE-B0B9-4B54-A5E0-B4144B5F07D7}"/>
          </ac:spMkLst>
        </pc:spChg>
        <pc:spChg chg="mod">
          <ac:chgData name="Kathleen Dollard" userId="0e099197-7e30-40b4-b137-48962f86e452" providerId="ADAL" clId="{5459555C-254B-4EE2-8798-A44DF0E4D5E1}" dt="2019-09-24T18:11:09.704" v="1598" actId="20577"/>
          <ac:spMkLst>
            <pc:docMk/>
            <pc:sldMk cId="3782775586" sldId="10317"/>
            <ac:spMk id="4" creationId="{67656C4F-6C74-4D10-92F4-A51A3DF3CD84}"/>
          </ac:spMkLst>
        </pc:spChg>
        <pc:spChg chg="del mod">
          <ac:chgData name="Kathleen Dollard" userId="0e099197-7e30-40b4-b137-48962f86e452" providerId="ADAL" clId="{5459555C-254B-4EE2-8798-A44DF0E4D5E1}" dt="2019-09-24T18:09:02.925" v="1462" actId="478"/>
          <ac:spMkLst>
            <pc:docMk/>
            <pc:sldMk cId="3782775586" sldId="10317"/>
            <ac:spMk id="8" creationId="{13AF41F7-4659-4B8F-B17F-E54E4B6EC109}"/>
          </ac:spMkLst>
        </pc:spChg>
        <pc:spChg chg="del mod">
          <ac:chgData name="Kathleen Dollard" userId="0e099197-7e30-40b4-b137-48962f86e452" providerId="ADAL" clId="{5459555C-254B-4EE2-8798-A44DF0E4D5E1}" dt="2019-09-24T18:09:02.925" v="1462" actId="478"/>
          <ac:spMkLst>
            <pc:docMk/>
            <pc:sldMk cId="3782775586" sldId="10317"/>
            <ac:spMk id="9" creationId="{A6D70BDC-9B23-474A-9543-A3DB10F69A79}"/>
          </ac:spMkLst>
        </pc:spChg>
        <pc:grpChg chg="del">
          <ac:chgData name="Kathleen Dollard" userId="0e099197-7e30-40b4-b137-48962f86e452" providerId="ADAL" clId="{5459555C-254B-4EE2-8798-A44DF0E4D5E1}" dt="2019-09-24T18:09:05.684" v="1463" actId="478"/>
          <ac:grpSpMkLst>
            <pc:docMk/>
            <pc:sldMk cId="3782775586" sldId="10317"/>
            <ac:grpSpMk id="5" creationId="{C768735C-058B-4D12-BE7C-B57832D4531C}"/>
          </ac:grpSpMkLst>
        </pc:grpChg>
      </pc:sldChg>
      <pc:sldChg chg="modAnim">
        <pc:chgData name="Kathleen Dollard" userId="0e099197-7e30-40b4-b137-48962f86e452" providerId="ADAL" clId="{5459555C-254B-4EE2-8798-A44DF0E4D5E1}" dt="2019-09-24T15:43:52.474" v="276"/>
        <pc:sldMkLst>
          <pc:docMk/>
          <pc:sldMk cId="185846698" sldId="10318"/>
        </pc:sldMkLst>
      </pc:sldChg>
      <pc:sldChg chg="modSp modAnim">
        <pc:chgData name="Kathleen Dollard" userId="0e099197-7e30-40b4-b137-48962f86e452" providerId="ADAL" clId="{5459555C-254B-4EE2-8798-A44DF0E4D5E1}" dt="2019-09-24T18:20:34.644" v="1689" actId="20577"/>
        <pc:sldMkLst>
          <pc:docMk/>
          <pc:sldMk cId="3212719464" sldId="10319"/>
        </pc:sldMkLst>
        <pc:spChg chg="mod">
          <ac:chgData name="Kathleen Dollard" userId="0e099197-7e30-40b4-b137-48962f86e452" providerId="ADAL" clId="{5459555C-254B-4EE2-8798-A44DF0E4D5E1}" dt="2019-09-24T18:20:34.644" v="1689" actId="20577"/>
          <ac:spMkLst>
            <pc:docMk/>
            <pc:sldMk cId="3212719464" sldId="10319"/>
            <ac:spMk id="2" creationId="{D4874E85-9010-4F2E-AFD8-901BB7211134}"/>
          </ac:spMkLst>
        </pc:spChg>
        <pc:graphicFrameChg chg="modGraphic">
          <ac:chgData name="Kathleen Dollard" userId="0e099197-7e30-40b4-b137-48962f86e452" providerId="ADAL" clId="{5459555C-254B-4EE2-8798-A44DF0E4D5E1}" dt="2019-09-24T18:19:56.111" v="1678" actId="20577"/>
          <ac:graphicFrameMkLst>
            <pc:docMk/>
            <pc:sldMk cId="3212719464" sldId="10319"/>
            <ac:graphicFrameMk id="4" creationId="{7387854C-68C1-41A8-89E9-5F4C603823D9}"/>
          </ac:graphicFrameMkLst>
        </pc:graphicFrameChg>
      </pc:sldChg>
      <pc:sldChg chg="addSp modSp modAnim">
        <pc:chgData name="Kathleen Dollard" userId="0e099197-7e30-40b4-b137-48962f86e452" providerId="ADAL" clId="{5459555C-254B-4EE2-8798-A44DF0E4D5E1}" dt="2019-09-24T16:09:09.318" v="912"/>
        <pc:sldMkLst>
          <pc:docMk/>
          <pc:sldMk cId="232111433" sldId="10320"/>
        </pc:sldMkLst>
        <pc:spChg chg="mod">
          <ac:chgData name="Kathleen Dollard" userId="0e099197-7e30-40b4-b137-48962f86e452" providerId="ADAL" clId="{5459555C-254B-4EE2-8798-A44DF0E4D5E1}" dt="2019-09-24T16:07:54.015" v="823" actId="14100"/>
          <ac:spMkLst>
            <pc:docMk/>
            <pc:sldMk cId="232111433" sldId="10320"/>
            <ac:spMk id="2" creationId="{8C2C0D98-2FC7-49F0-AEB9-729B58730390}"/>
          </ac:spMkLst>
        </pc:spChg>
        <pc:spChg chg="add mod">
          <ac:chgData name="Kathleen Dollard" userId="0e099197-7e30-40b4-b137-48962f86e452" providerId="ADAL" clId="{5459555C-254B-4EE2-8798-A44DF0E4D5E1}" dt="2019-09-24T16:08:51.046" v="908" actId="14100"/>
          <ac:spMkLst>
            <pc:docMk/>
            <pc:sldMk cId="232111433" sldId="10320"/>
            <ac:spMk id="4" creationId="{88A77849-32F8-4175-A447-848A983A6E2D}"/>
          </ac:spMkLst>
        </pc:spChg>
      </pc:sldChg>
      <pc:sldChg chg="modSp">
        <pc:chgData name="Kathleen Dollard" userId="0e099197-7e30-40b4-b137-48962f86e452" providerId="ADAL" clId="{5459555C-254B-4EE2-8798-A44DF0E4D5E1}" dt="2019-09-24T18:24:37.644" v="1717" actId="20577"/>
        <pc:sldMkLst>
          <pc:docMk/>
          <pc:sldMk cId="2221283824" sldId="10322"/>
        </pc:sldMkLst>
        <pc:spChg chg="mod">
          <ac:chgData name="Kathleen Dollard" userId="0e099197-7e30-40b4-b137-48962f86e452" providerId="ADAL" clId="{5459555C-254B-4EE2-8798-A44DF0E4D5E1}" dt="2019-09-24T18:24:37.644" v="1717" actId="20577"/>
          <ac:spMkLst>
            <pc:docMk/>
            <pc:sldMk cId="2221283824" sldId="10322"/>
            <ac:spMk id="3" creationId="{07B63779-6E84-4864-8CD3-3265BD6D1B97}"/>
          </ac:spMkLst>
        </pc:spChg>
        <pc:spChg chg="mod">
          <ac:chgData name="Kathleen Dollard" userId="0e099197-7e30-40b4-b137-48962f86e452" providerId="ADAL" clId="{5459555C-254B-4EE2-8798-A44DF0E4D5E1}" dt="2019-09-24T18:22:51.868" v="1713" actId="20577"/>
          <ac:spMkLst>
            <pc:docMk/>
            <pc:sldMk cId="2221283824" sldId="10322"/>
            <ac:spMk id="4" creationId="{934B600B-2684-42F2-9C8C-ACFB68ECB01F}"/>
          </ac:spMkLst>
        </pc:spChg>
      </pc:sldChg>
      <pc:sldChg chg="modSp">
        <pc:chgData name="Kathleen Dollard" userId="0e099197-7e30-40b4-b137-48962f86e452" providerId="ADAL" clId="{5459555C-254B-4EE2-8798-A44DF0E4D5E1}" dt="2019-09-24T18:36:25.506" v="2109" actId="403"/>
        <pc:sldMkLst>
          <pc:docMk/>
          <pc:sldMk cId="1092075788" sldId="10324"/>
        </pc:sldMkLst>
        <pc:spChg chg="mod">
          <ac:chgData name="Kathleen Dollard" userId="0e099197-7e30-40b4-b137-48962f86e452" providerId="ADAL" clId="{5459555C-254B-4EE2-8798-A44DF0E4D5E1}" dt="2019-09-24T18:36:25.506" v="2109" actId="403"/>
          <ac:spMkLst>
            <pc:docMk/>
            <pc:sldMk cId="1092075788" sldId="10324"/>
            <ac:spMk id="2" creationId="{0560B6D2-0A0E-4C73-8051-84E5288A3B23}"/>
          </ac:spMkLst>
        </pc:spChg>
        <pc:spChg chg="mod">
          <ac:chgData name="Kathleen Dollard" userId="0e099197-7e30-40b4-b137-48962f86e452" providerId="ADAL" clId="{5459555C-254B-4EE2-8798-A44DF0E4D5E1}" dt="2019-09-24T18:32:06.385" v="1885" actId="20577"/>
          <ac:spMkLst>
            <pc:docMk/>
            <pc:sldMk cId="1092075788" sldId="10324"/>
            <ac:spMk id="3" creationId="{07B63779-6E84-4864-8CD3-3265BD6D1B97}"/>
          </ac:spMkLst>
        </pc:spChg>
      </pc:sldChg>
      <pc:sldChg chg="addSp delSp modSp">
        <pc:chgData name="Kathleen Dollard" userId="0e099197-7e30-40b4-b137-48962f86e452" providerId="ADAL" clId="{5459555C-254B-4EE2-8798-A44DF0E4D5E1}" dt="2019-09-24T18:28:00.799" v="1733" actId="20577"/>
        <pc:sldMkLst>
          <pc:docMk/>
          <pc:sldMk cId="2748756877" sldId="10325"/>
        </pc:sldMkLst>
        <pc:spChg chg="add del">
          <ac:chgData name="Kathleen Dollard" userId="0e099197-7e30-40b4-b137-48962f86e452" providerId="ADAL" clId="{5459555C-254B-4EE2-8798-A44DF0E4D5E1}" dt="2019-09-24T15:54:34.888" v="382"/>
          <ac:spMkLst>
            <pc:docMk/>
            <pc:sldMk cId="2748756877" sldId="10325"/>
            <ac:spMk id="2" creationId="{910FD313-A49E-44FD-9EF5-9FD5A335A72A}"/>
          </ac:spMkLst>
        </pc:spChg>
        <pc:spChg chg="mod">
          <ac:chgData name="Kathleen Dollard" userId="0e099197-7e30-40b4-b137-48962f86e452" providerId="ADAL" clId="{5459555C-254B-4EE2-8798-A44DF0E4D5E1}" dt="2019-09-24T18:28:00.799" v="1733" actId="20577"/>
          <ac:spMkLst>
            <pc:docMk/>
            <pc:sldMk cId="2748756877" sldId="10325"/>
            <ac:spMk id="4" creationId="{32701552-4ED5-447C-802B-736FA8E5A973}"/>
          </ac:spMkLst>
        </pc:spChg>
      </pc:sldChg>
      <pc:sldChg chg="modSp">
        <pc:chgData name="Kathleen Dollard" userId="0e099197-7e30-40b4-b137-48962f86e452" providerId="ADAL" clId="{5459555C-254B-4EE2-8798-A44DF0E4D5E1}" dt="2019-09-24T18:54:55.121" v="2418" actId="403"/>
        <pc:sldMkLst>
          <pc:docMk/>
          <pc:sldMk cId="2566603856" sldId="10326"/>
        </pc:sldMkLst>
        <pc:spChg chg="mod">
          <ac:chgData name="Kathleen Dollard" userId="0e099197-7e30-40b4-b137-48962f86e452" providerId="ADAL" clId="{5459555C-254B-4EE2-8798-A44DF0E4D5E1}" dt="2019-09-24T18:54:55.121" v="2418" actId="403"/>
          <ac:spMkLst>
            <pc:docMk/>
            <pc:sldMk cId="2566603856" sldId="10326"/>
            <ac:spMk id="2" creationId="{E99694BA-97D1-4E53-86A5-18C6BEEF936E}"/>
          </ac:spMkLst>
        </pc:spChg>
        <pc:spChg chg="mod">
          <ac:chgData name="Kathleen Dollard" userId="0e099197-7e30-40b4-b137-48962f86e452" providerId="ADAL" clId="{5459555C-254B-4EE2-8798-A44DF0E4D5E1}" dt="2019-09-24T17:20:16.800" v="1320" actId="20577"/>
          <ac:spMkLst>
            <pc:docMk/>
            <pc:sldMk cId="2566603856" sldId="10326"/>
            <ac:spMk id="3" creationId="{07B63779-6E84-4864-8CD3-3265BD6D1B97}"/>
          </ac:spMkLst>
        </pc:spChg>
      </pc:sldChg>
      <pc:sldChg chg="modSp">
        <pc:chgData name="Kathleen Dollard" userId="0e099197-7e30-40b4-b137-48962f86e452" providerId="ADAL" clId="{5459555C-254B-4EE2-8798-A44DF0E4D5E1}" dt="2019-09-24T18:31:38.756" v="1882" actId="403"/>
        <pc:sldMkLst>
          <pc:docMk/>
          <pc:sldMk cId="3150321597" sldId="10327"/>
        </pc:sldMkLst>
        <pc:spChg chg="mod">
          <ac:chgData name="Kathleen Dollard" userId="0e099197-7e30-40b4-b137-48962f86e452" providerId="ADAL" clId="{5459555C-254B-4EE2-8798-A44DF0E4D5E1}" dt="2019-09-24T18:30:46.023" v="1791" actId="20577"/>
          <ac:spMkLst>
            <pc:docMk/>
            <pc:sldMk cId="3150321597" sldId="10327"/>
            <ac:spMk id="3" creationId="{68C964BD-2B63-4566-92B5-3013E7611464}"/>
          </ac:spMkLst>
        </pc:spChg>
        <pc:spChg chg="mod">
          <ac:chgData name="Kathleen Dollard" userId="0e099197-7e30-40b4-b137-48962f86e452" providerId="ADAL" clId="{5459555C-254B-4EE2-8798-A44DF0E4D5E1}" dt="2019-09-24T18:31:38.756" v="1882" actId="403"/>
          <ac:spMkLst>
            <pc:docMk/>
            <pc:sldMk cId="3150321597" sldId="10327"/>
            <ac:spMk id="4" creationId="{EA9F9B30-FD1F-4CF1-880A-6CD5DD06381D}"/>
          </ac:spMkLst>
        </pc:spChg>
      </pc:sldChg>
      <pc:sldChg chg="modSp">
        <pc:chgData name="Kathleen Dollard" userId="0e099197-7e30-40b4-b137-48962f86e452" providerId="ADAL" clId="{5459555C-254B-4EE2-8798-A44DF0E4D5E1}" dt="2019-09-24T18:41:23.139" v="2143" actId="20577"/>
        <pc:sldMkLst>
          <pc:docMk/>
          <pc:sldMk cId="1469966012" sldId="10328"/>
        </pc:sldMkLst>
        <pc:spChg chg="mod">
          <ac:chgData name="Kathleen Dollard" userId="0e099197-7e30-40b4-b137-48962f86e452" providerId="ADAL" clId="{5459555C-254B-4EE2-8798-A44DF0E4D5E1}" dt="2019-09-24T18:41:23.139" v="2143" actId="20577"/>
          <ac:spMkLst>
            <pc:docMk/>
            <pc:sldMk cId="1469966012" sldId="10328"/>
            <ac:spMk id="3" creationId="{E97E5F77-F9AD-447E-A9A5-2BF20E1DCF4C}"/>
          </ac:spMkLst>
        </pc:spChg>
        <pc:spChg chg="mod">
          <ac:chgData name="Kathleen Dollard" userId="0e099197-7e30-40b4-b137-48962f86e452" providerId="ADAL" clId="{5459555C-254B-4EE2-8798-A44DF0E4D5E1}" dt="2019-09-24T18:40:56.844" v="2138" actId="20577"/>
          <ac:spMkLst>
            <pc:docMk/>
            <pc:sldMk cId="1469966012" sldId="10328"/>
            <ac:spMk id="5" creationId="{87D9F491-AB7C-464B-82D4-72DF687EE73F}"/>
          </ac:spMkLst>
        </pc:spChg>
      </pc:sldChg>
      <pc:sldChg chg="modSp">
        <pc:chgData name="Kathleen Dollard" userId="0e099197-7e30-40b4-b137-48962f86e452" providerId="ADAL" clId="{5459555C-254B-4EE2-8798-A44DF0E4D5E1}" dt="2019-09-24T18:45:03.336" v="2286" actId="20577"/>
        <pc:sldMkLst>
          <pc:docMk/>
          <pc:sldMk cId="2917521762" sldId="10330"/>
        </pc:sldMkLst>
        <pc:spChg chg="mod">
          <ac:chgData name="Kathleen Dollard" userId="0e099197-7e30-40b4-b137-48962f86e452" providerId="ADAL" clId="{5459555C-254B-4EE2-8798-A44DF0E4D5E1}" dt="2019-09-24T18:45:03.336" v="2286" actId="20577"/>
          <ac:spMkLst>
            <pc:docMk/>
            <pc:sldMk cId="2917521762" sldId="10330"/>
            <ac:spMk id="5" creationId="{87D9F491-AB7C-464B-82D4-72DF687EE73F}"/>
          </ac:spMkLst>
        </pc:spChg>
      </pc:sldChg>
      <pc:sldChg chg="modSp ord modAnim">
        <pc:chgData name="Kathleen Dollard" userId="0e099197-7e30-40b4-b137-48962f86e452" providerId="ADAL" clId="{5459555C-254B-4EE2-8798-A44DF0E4D5E1}" dt="2019-09-24T15:50:44.961" v="376" actId="207"/>
        <pc:sldMkLst>
          <pc:docMk/>
          <pc:sldMk cId="643118360" sldId="10331"/>
        </pc:sldMkLst>
        <pc:spChg chg="mod">
          <ac:chgData name="Kathleen Dollard" userId="0e099197-7e30-40b4-b137-48962f86e452" providerId="ADAL" clId="{5459555C-254B-4EE2-8798-A44DF0E4D5E1}" dt="2019-09-24T15:50:44.961" v="376" actId="207"/>
          <ac:spMkLst>
            <pc:docMk/>
            <pc:sldMk cId="643118360" sldId="10331"/>
            <ac:spMk id="2" creationId="{6DD28D1E-7A4D-4944-8186-58F7A44C18A6}"/>
          </ac:spMkLst>
        </pc:spChg>
      </pc:sldChg>
      <pc:sldChg chg="addSp delSp modSp new mod chgLayout">
        <pc:chgData name="Kathleen Dollard" userId="0e099197-7e30-40b4-b137-48962f86e452" providerId="ADAL" clId="{5459555C-254B-4EE2-8798-A44DF0E4D5E1}" dt="2019-09-24T15:45:32.005" v="304" actId="5793"/>
        <pc:sldMkLst>
          <pc:docMk/>
          <pc:sldMk cId="1222576404" sldId="10332"/>
        </pc:sldMkLst>
        <pc:spChg chg="del">
          <ac:chgData name="Kathleen Dollard" userId="0e099197-7e30-40b4-b137-48962f86e452" providerId="ADAL" clId="{5459555C-254B-4EE2-8798-A44DF0E4D5E1}" dt="2019-09-24T15:30:05.694" v="4" actId="700"/>
          <ac:spMkLst>
            <pc:docMk/>
            <pc:sldMk cId="1222576404" sldId="10332"/>
            <ac:spMk id="2" creationId="{5ADEB49A-6CC7-479C-86A3-DD63626DDEEB}"/>
          </ac:spMkLst>
        </pc:spChg>
        <pc:spChg chg="del mod ord">
          <ac:chgData name="Kathleen Dollard" userId="0e099197-7e30-40b4-b137-48962f86e452" providerId="ADAL" clId="{5459555C-254B-4EE2-8798-A44DF0E4D5E1}" dt="2019-09-24T15:30:05.694" v="4" actId="700"/>
          <ac:spMkLst>
            <pc:docMk/>
            <pc:sldMk cId="1222576404" sldId="10332"/>
            <ac:spMk id="3" creationId="{0B8DAF40-B6E3-469A-BE3F-CD126E55CB25}"/>
          </ac:spMkLst>
        </pc:spChg>
        <pc:spChg chg="add mod ord">
          <ac:chgData name="Kathleen Dollard" userId="0e099197-7e30-40b4-b137-48962f86e452" providerId="ADAL" clId="{5459555C-254B-4EE2-8798-A44DF0E4D5E1}" dt="2019-09-24T15:45:32.005" v="304" actId="5793"/>
          <ac:spMkLst>
            <pc:docMk/>
            <pc:sldMk cId="1222576404" sldId="10332"/>
            <ac:spMk id="4" creationId="{30E0773F-F9F1-42BE-B45E-424BB352ED7A}"/>
          </ac:spMkLst>
        </pc:spChg>
      </pc:sldChg>
      <pc:sldChg chg="delSp modSp add ord delAnim">
        <pc:chgData name="Kathleen Dollard" userId="0e099197-7e30-40b4-b137-48962f86e452" providerId="ADAL" clId="{5459555C-254B-4EE2-8798-A44DF0E4D5E1}" dt="2019-09-24T15:46:29.272" v="318" actId="1035"/>
        <pc:sldMkLst>
          <pc:docMk/>
          <pc:sldMk cId="2759092989" sldId="10333"/>
        </pc:sldMkLst>
        <pc:spChg chg="mod">
          <ac:chgData name="Kathleen Dollard" userId="0e099197-7e30-40b4-b137-48962f86e452" providerId="ADAL" clId="{5459555C-254B-4EE2-8798-A44DF0E4D5E1}" dt="2019-09-24T15:46:29.272" v="318" actId="1035"/>
          <ac:spMkLst>
            <pc:docMk/>
            <pc:sldMk cId="2759092989" sldId="10333"/>
            <ac:spMk id="4" creationId="{EDE56F04-AD94-408C-93CD-86B7BF068054}"/>
          </ac:spMkLst>
        </pc:spChg>
        <pc:spChg chg="mod">
          <ac:chgData name="Kathleen Dollard" userId="0e099197-7e30-40b4-b137-48962f86e452" providerId="ADAL" clId="{5459555C-254B-4EE2-8798-A44DF0E4D5E1}" dt="2019-09-24T15:46:17.213" v="307" actId="1036"/>
          <ac:spMkLst>
            <pc:docMk/>
            <pc:sldMk cId="2759092989" sldId="10333"/>
            <ac:spMk id="5" creationId="{3483B4A3-714F-4671-B1CB-B84203504694}"/>
          </ac:spMkLst>
        </pc:spChg>
        <pc:spChg chg="del">
          <ac:chgData name="Kathleen Dollard" userId="0e099197-7e30-40b4-b137-48962f86e452" providerId="ADAL" clId="{5459555C-254B-4EE2-8798-A44DF0E4D5E1}" dt="2019-09-24T15:36:14.317" v="148" actId="478"/>
          <ac:spMkLst>
            <pc:docMk/>
            <pc:sldMk cId="2759092989" sldId="10333"/>
            <ac:spMk id="6" creationId="{38677C01-7BA1-4E57-B894-AE99FC9576C4}"/>
          </ac:spMkLst>
        </pc:spChg>
        <pc:spChg chg="del">
          <ac:chgData name="Kathleen Dollard" userId="0e099197-7e30-40b4-b137-48962f86e452" providerId="ADAL" clId="{5459555C-254B-4EE2-8798-A44DF0E4D5E1}" dt="2019-09-24T15:36:14.317" v="148" actId="478"/>
          <ac:spMkLst>
            <pc:docMk/>
            <pc:sldMk cId="2759092989" sldId="10333"/>
            <ac:spMk id="11" creationId="{A9177CB9-0902-4B1F-987F-58C84A317B42}"/>
          </ac:spMkLst>
        </pc:spChg>
        <pc:spChg chg="del">
          <ac:chgData name="Kathleen Dollard" userId="0e099197-7e30-40b4-b137-48962f86e452" providerId="ADAL" clId="{5459555C-254B-4EE2-8798-A44DF0E4D5E1}" dt="2019-09-24T15:36:14.317" v="148" actId="478"/>
          <ac:spMkLst>
            <pc:docMk/>
            <pc:sldMk cId="2759092989" sldId="10333"/>
            <ac:spMk id="12" creationId="{4495CB91-EF47-4FB6-A40F-54E706B89F16}"/>
          </ac:spMkLst>
        </pc:spChg>
        <pc:spChg chg="del">
          <ac:chgData name="Kathleen Dollard" userId="0e099197-7e30-40b4-b137-48962f86e452" providerId="ADAL" clId="{5459555C-254B-4EE2-8798-A44DF0E4D5E1}" dt="2019-09-24T15:36:14.317" v="148" actId="478"/>
          <ac:spMkLst>
            <pc:docMk/>
            <pc:sldMk cId="2759092989" sldId="10333"/>
            <ac:spMk id="13" creationId="{EF4F3E95-A3D3-4BDA-9500-01DED4F0A7C6}"/>
          </ac:spMkLst>
        </pc:spChg>
        <pc:spChg chg="del">
          <ac:chgData name="Kathleen Dollard" userId="0e099197-7e30-40b4-b137-48962f86e452" providerId="ADAL" clId="{5459555C-254B-4EE2-8798-A44DF0E4D5E1}" dt="2019-09-24T15:36:14.317" v="148" actId="478"/>
          <ac:spMkLst>
            <pc:docMk/>
            <pc:sldMk cId="2759092989" sldId="10333"/>
            <ac:spMk id="14" creationId="{4150F987-65D3-4378-9D64-6ED7F57E4DD5}"/>
          </ac:spMkLst>
        </pc:spChg>
      </pc:sldChg>
      <pc:sldChg chg="addSp delSp modSp new mod chgLayout">
        <pc:chgData name="Kathleen Dollard" userId="0e099197-7e30-40b4-b137-48962f86e452" providerId="ADAL" clId="{5459555C-254B-4EE2-8798-A44DF0E4D5E1}" dt="2019-09-24T16:45:25.008" v="1015" actId="403"/>
        <pc:sldMkLst>
          <pc:docMk/>
          <pc:sldMk cId="1073974788" sldId="10334"/>
        </pc:sldMkLst>
        <pc:spChg chg="del mod ord">
          <ac:chgData name="Kathleen Dollard" userId="0e099197-7e30-40b4-b137-48962f86e452" providerId="ADAL" clId="{5459555C-254B-4EE2-8798-A44DF0E4D5E1}" dt="2019-09-24T15:54:45.481" v="384" actId="700"/>
          <ac:spMkLst>
            <pc:docMk/>
            <pc:sldMk cId="1073974788" sldId="10334"/>
            <ac:spMk id="2" creationId="{D4346F34-A282-4B68-BA20-D82E5ABFD39B}"/>
          </ac:spMkLst>
        </pc:spChg>
        <pc:spChg chg="add mod ord">
          <ac:chgData name="Kathleen Dollard" userId="0e099197-7e30-40b4-b137-48962f86e452" providerId="ADAL" clId="{5459555C-254B-4EE2-8798-A44DF0E4D5E1}" dt="2019-09-24T15:54:56.366" v="416" actId="20577"/>
          <ac:spMkLst>
            <pc:docMk/>
            <pc:sldMk cId="1073974788" sldId="10334"/>
            <ac:spMk id="3" creationId="{B55C2130-7D07-4588-BAB1-86C057813606}"/>
          </ac:spMkLst>
        </pc:spChg>
        <pc:spChg chg="add mod ord">
          <ac:chgData name="Kathleen Dollard" userId="0e099197-7e30-40b4-b137-48962f86e452" providerId="ADAL" clId="{5459555C-254B-4EE2-8798-A44DF0E4D5E1}" dt="2019-09-24T16:45:25.008" v="1015" actId="403"/>
          <ac:spMkLst>
            <pc:docMk/>
            <pc:sldMk cId="1073974788" sldId="10334"/>
            <ac:spMk id="4" creationId="{BF74A4A9-6160-45AA-9B27-C6B180C2D683}"/>
          </ac:spMkLst>
        </pc:spChg>
      </pc:sldChg>
      <pc:sldChg chg="modSp new modAnim">
        <pc:chgData name="Kathleen Dollard" userId="0e099197-7e30-40b4-b137-48962f86e452" providerId="ADAL" clId="{5459555C-254B-4EE2-8798-A44DF0E4D5E1}" dt="2019-09-24T16:37:15.593" v="915"/>
        <pc:sldMkLst>
          <pc:docMk/>
          <pc:sldMk cId="1998282102" sldId="10335"/>
        </pc:sldMkLst>
        <pc:spChg chg="mod">
          <ac:chgData name="Kathleen Dollard" userId="0e099197-7e30-40b4-b137-48962f86e452" providerId="ADAL" clId="{5459555C-254B-4EE2-8798-A44DF0E4D5E1}" dt="2019-09-24T16:36:54.390" v="913" actId="108"/>
          <ac:spMkLst>
            <pc:docMk/>
            <pc:sldMk cId="1998282102" sldId="10335"/>
            <ac:spMk id="2" creationId="{A057D263-5945-4518-8030-B8B612A59C62}"/>
          </ac:spMkLst>
        </pc:spChg>
        <pc:spChg chg="mod">
          <ac:chgData name="Kathleen Dollard" userId="0e099197-7e30-40b4-b137-48962f86e452" providerId="ADAL" clId="{5459555C-254B-4EE2-8798-A44DF0E4D5E1}" dt="2019-09-24T15:56:15.529" v="467" actId="20577"/>
          <ac:spMkLst>
            <pc:docMk/>
            <pc:sldMk cId="1998282102" sldId="10335"/>
            <ac:spMk id="3" creationId="{D0D45386-2479-4F6C-A651-FCFD05893CBB}"/>
          </ac:spMkLst>
        </pc:spChg>
      </pc:sldChg>
      <pc:sldChg chg="modSp new">
        <pc:chgData name="Kathleen Dollard" userId="0e099197-7e30-40b4-b137-48962f86e452" providerId="ADAL" clId="{5459555C-254B-4EE2-8798-A44DF0E4D5E1}" dt="2019-09-24T18:30:22.128" v="1777" actId="20577"/>
        <pc:sldMkLst>
          <pc:docMk/>
          <pc:sldMk cId="2838279953" sldId="10336"/>
        </pc:sldMkLst>
        <pc:spChg chg="mod">
          <ac:chgData name="Kathleen Dollard" userId="0e099197-7e30-40b4-b137-48962f86e452" providerId="ADAL" clId="{5459555C-254B-4EE2-8798-A44DF0E4D5E1}" dt="2019-09-24T18:30:22.128" v="1777" actId="20577"/>
          <ac:spMkLst>
            <pc:docMk/>
            <pc:sldMk cId="2838279953" sldId="10336"/>
            <ac:spMk id="2" creationId="{701B31DE-E8E5-435F-A6DA-5E76385C4599}"/>
          </ac:spMkLst>
        </pc:spChg>
        <pc:spChg chg="mod">
          <ac:chgData name="Kathleen Dollard" userId="0e099197-7e30-40b4-b137-48962f86e452" providerId="ADAL" clId="{5459555C-254B-4EE2-8798-A44DF0E4D5E1}" dt="2019-09-24T18:29:38.867" v="1772" actId="20577"/>
          <ac:spMkLst>
            <pc:docMk/>
            <pc:sldMk cId="2838279953" sldId="10336"/>
            <ac:spMk id="3" creationId="{21BC2491-E28C-41CF-A573-F1A7DB4E352A}"/>
          </ac:spMkLst>
        </pc:spChg>
      </pc:sldChg>
      <pc:sldChg chg="modSp new del">
        <pc:chgData name="Kathleen Dollard" userId="0e099197-7e30-40b4-b137-48962f86e452" providerId="ADAL" clId="{5459555C-254B-4EE2-8798-A44DF0E4D5E1}" dt="2019-09-24T17:04:41.415" v="1164" actId="47"/>
        <pc:sldMkLst>
          <pc:docMk/>
          <pc:sldMk cId="1718620501" sldId="10337"/>
        </pc:sldMkLst>
        <pc:spChg chg="mod">
          <ac:chgData name="Kathleen Dollard" userId="0e099197-7e30-40b4-b137-48962f86e452" providerId="ADAL" clId="{5459555C-254B-4EE2-8798-A44DF0E4D5E1}" dt="2019-09-24T17:04:00.362" v="1161" actId="20577"/>
          <ac:spMkLst>
            <pc:docMk/>
            <pc:sldMk cId="1718620501" sldId="10337"/>
            <ac:spMk id="3" creationId="{4D5A15BE-25FE-42F9-8096-2BE0BC1807CE}"/>
          </ac:spMkLst>
        </pc:spChg>
      </pc:sldChg>
      <pc:sldChg chg="modSp add ord">
        <pc:chgData name="Kathleen Dollard" userId="0e099197-7e30-40b4-b137-48962f86e452" providerId="ADAL" clId="{5459555C-254B-4EE2-8798-A44DF0E4D5E1}" dt="2019-09-24T17:05:52.588" v="1234"/>
        <pc:sldMkLst>
          <pc:docMk/>
          <pc:sldMk cId="1949121083" sldId="10338"/>
        </pc:sldMkLst>
        <pc:spChg chg="mod">
          <ac:chgData name="Kathleen Dollard" userId="0e099197-7e30-40b4-b137-48962f86e452" providerId="ADAL" clId="{5459555C-254B-4EE2-8798-A44DF0E4D5E1}" dt="2019-09-24T17:04:52.840" v="1213" actId="20577"/>
          <ac:spMkLst>
            <pc:docMk/>
            <pc:sldMk cId="1949121083" sldId="10338"/>
            <ac:spMk id="3" creationId="{B55C2130-7D07-4588-BAB1-86C057813606}"/>
          </ac:spMkLst>
        </pc:spChg>
        <pc:spChg chg="mod">
          <ac:chgData name="Kathleen Dollard" userId="0e099197-7e30-40b4-b137-48962f86e452" providerId="ADAL" clId="{5459555C-254B-4EE2-8798-A44DF0E4D5E1}" dt="2019-09-24T17:05:52.588" v="1234"/>
          <ac:spMkLst>
            <pc:docMk/>
            <pc:sldMk cId="1949121083" sldId="10338"/>
            <ac:spMk id="4" creationId="{BF74A4A9-6160-45AA-9B27-C6B180C2D683}"/>
          </ac:spMkLst>
        </pc:spChg>
      </pc:sldChg>
      <pc:sldChg chg="modSp new">
        <pc:chgData name="Kathleen Dollard" userId="0e099197-7e30-40b4-b137-48962f86e452" providerId="ADAL" clId="{5459555C-254B-4EE2-8798-A44DF0E4D5E1}" dt="2019-09-24T18:56:33.738" v="2499" actId="255"/>
        <pc:sldMkLst>
          <pc:docMk/>
          <pc:sldMk cId="2060004006" sldId="10339"/>
        </pc:sldMkLst>
        <pc:spChg chg="mod">
          <ac:chgData name="Kathleen Dollard" userId="0e099197-7e30-40b4-b137-48962f86e452" providerId="ADAL" clId="{5459555C-254B-4EE2-8798-A44DF0E4D5E1}" dt="2019-09-24T18:55:59.209" v="2492" actId="20577"/>
          <ac:spMkLst>
            <pc:docMk/>
            <pc:sldMk cId="2060004006" sldId="10339"/>
            <ac:spMk id="2" creationId="{26F6C426-790C-4054-AA91-3B6E2CFB9DC1}"/>
          </ac:spMkLst>
        </pc:spChg>
        <pc:spChg chg="mod">
          <ac:chgData name="Kathleen Dollard" userId="0e099197-7e30-40b4-b137-48962f86e452" providerId="ADAL" clId="{5459555C-254B-4EE2-8798-A44DF0E4D5E1}" dt="2019-09-24T18:56:33.738" v="2499" actId="255"/>
          <ac:spMkLst>
            <pc:docMk/>
            <pc:sldMk cId="2060004006" sldId="10339"/>
            <ac:spMk id="3" creationId="{EC14CB93-96DC-4DB7-A4F5-F07B1C999F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AC7CE-2342-439D-99E9-F1094D4D7F8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AC7CE-2342-439D-99E9-F1094D4D7F8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2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AC7CE-2342-439D-99E9-F1094D4D7F8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26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37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35E-6F8E-47F7-83F3-0A874289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13CD-F0AC-4579-AF0E-098CCFE43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7735-103A-4AC3-9D1C-8B187046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100-B858-451C-9775-4AAB1F6C07E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656B-DE87-4B81-9DA8-F7CA251B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B015-F633-43E8-A6B2-BC41409A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A1A-956C-42DD-8C51-7A706F5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09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3683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  <p:sldLayoutId id="2147483756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platform/support/policy/dotnet-co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porting/" TargetMode="External"/><Relationship Id="rId2" Type="http://schemas.openxmlformats.org/officeDocument/2006/relationships/hyperlink" Target="https://aka.ms/portability-analyz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analyzers/portability-analyzer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porting/" TargetMode="External"/><Relationship Id="rId2" Type="http://schemas.openxmlformats.org/officeDocument/2006/relationships/hyperlink" Target="https://aka.ms/dotnet-core-porting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announcing-net-core-3-0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announcing-net-core-3-0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495CB91-EF47-4FB6-A40F-54E706B89F16}"/>
              </a:ext>
            </a:extLst>
          </p:cNvPr>
          <p:cNvSpPr/>
          <p:nvPr/>
        </p:nvSpPr>
        <p:spPr bwMode="auto">
          <a:xfrm>
            <a:off x="5987844" y="3307024"/>
            <a:ext cx="3806933" cy="1065372"/>
          </a:xfrm>
          <a:prstGeom prst="wedgeRoundRectCallout">
            <a:avLst>
              <a:gd name="adj1" fmla="val 100119"/>
              <a:gd name="adj2" fmla="val -3108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Visual Studio is a .NET Framework application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F4F3E95-A3D3-4BDA-9500-01DED4F0A7C6}"/>
              </a:ext>
            </a:extLst>
          </p:cNvPr>
          <p:cNvSpPr/>
          <p:nvPr/>
        </p:nvSpPr>
        <p:spPr bwMode="auto">
          <a:xfrm>
            <a:off x="5987844" y="2002848"/>
            <a:ext cx="3806933" cy="1032984"/>
          </a:xfrm>
          <a:prstGeom prst="wedgeRoundRectCallout">
            <a:avLst>
              <a:gd name="adj1" fmla="val 109894"/>
              <a:gd name="adj2" fmla="val 6450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Framework is used heavily inside Microsoft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150F987-65D3-4378-9D64-6ED7F57E4DD5}"/>
              </a:ext>
            </a:extLst>
          </p:cNvPr>
          <p:cNvSpPr/>
          <p:nvPr/>
        </p:nvSpPr>
        <p:spPr bwMode="auto">
          <a:xfrm>
            <a:off x="5061097" y="696765"/>
            <a:ext cx="6270542" cy="635041"/>
          </a:xfrm>
          <a:prstGeom prst="wedgeRoundRectCallout">
            <a:avLst>
              <a:gd name="adj1" fmla="val 58800"/>
              <a:gd name="adj2" fmla="val 2497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Framework is a Windows component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8677C01-7BA1-4E57-B894-AE99FC9576C4}"/>
              </a:ext>
            </a:extLst>
          </p:cNvPr>
          <p:cNvSpPr/>
          <p:nvPr/>
        </p:nvSpPr>
        <p:spPr bwMode="auto">
          <a:xfrm>
            <a:off x="1371601" y="1913336"/>
            <a:ext cx="3507739" cy="1419701"/>
          </a:xfrm>
          <a:prstGeom prst="wedgeRoundRectCallout">
            <a:avLst>
              <a:gd name="adj1" fmla="val -88105"/>
              <a:gd name="adj2" fmla="val -77723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But! Microsoft stopped support for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[this other thing]</a:t>
            </a: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9177CB9-0902-4B1F-987F-58C84A317B42}"/>
              </a:ext>
            </a:extLst>
          </p:cNvPr>
          <p:cNvSpPr/>
          <p:nvPr/>
        </p:nvSpPr>
        <p:spPr bwMode="auto">
          <a:xfrm>
            <a:off x="2145890" y="5079440"/>
            <a:ext cx="9616368" cy="714374"/>
          </a:xfrm>
          <a:prstGeom prst="wedgeRoundRectCallout">
            <a:avLst>
              <a:gd name="adj1" fmla="val 53544"/>
              <a:gd name="adj2" fmla="val -20688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 believe the best way to love the .NET Framework is to stabilize it</a:t>
            </a:r>
          </a:p>
        </p:txBody>
      </p:sp>
    </p:spTree>
    <p:extLst>
      <p:ext uri="{BB962C8B-B14F-4D97-AF65-F5344CB8AC3E}">
        <p14:creationId xmlns:p14="http://schemas.microsoft.com/office/powerpoint/2010/main" val="5415627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DD28D1E-7A4D-4944-8186-58F7A44C18A6}"/>
              </a:ext>
            </a:extLst>
          </p:cNvPr>
          <p:cNvSpPr/>
          <p:nvPr/>
        </p:nvSpPr>
        <p:spPr bwMode="auto">
          <a:xfrm>
            <a:off x="3048000" y="2324100"/>
            <a:ext cx="4076700" cy="1104900"/>
          </a:xfrm>
          <a:prstGeom prst="wedgeRoundRectCallout">
            <a:avLst>
              <a:gd name="adj1" fmla="val -114436"/>
              <a:gd name="adj2" fmla="val 132845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 need NT Services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D67FDBD-14C2-4FBD-A039-02CA8E0D421E}"/>
              </a:ext>
            </a:extLst>
          </p:cNvPr>
          <p:cNvSpPr/>
          <p:nvPr/>
        </p:nvSpPr>
        <p:spPr bwMode="auto">
          <a:xfrm>
            <a:off x="6659880" y="3657601"/>
            <a:ext cx="4175760" cy="1104900"/>
          </a:xfrm>
          <a:prstGeom prst="wedgeRoundRectCallout">
            <a:avLst>
              <a:gd name="adj1" fmla="val 76508"/>
              <a:gd name="adj2" fmla="val 12181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Yes, they are supported</a:t>
            </a:r>
          </a:p>
        </p:txBody>
      </p:sp>
    </p:spTree>
    <p:extLst>
      <p:ext uri="{BB962C8B-B14F-4D97-AF65-F5344CB8AC3E}">
        <p14:creationId xmlns:p14="http://schemas.microsoft.com/office/powerpoint/2010/main" val="643118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DD28D1E-7A4D-4944-8186-58F7A44C18A6}"/>
              </a:ext>
            </a:extLst>
          </p:cNvPr>
          <p:cNvSpPr/>
          <p:nvPr/>
        </p:nvSpPr>
        <p:spPr bwMode="auto">
          <a:xfrm>
            <a:off x="2293620" y="990600"/>
            <a:ext cx="4884420" cy="1104900"/>
          </a:xfrm>
          <a:prstGeom prst="wedgeRoundRectCallout">
            <a:avLst>
              <a:gd name="adj1" fmla="val -89202"/>
              <a:gd name="adj2" fmla="val 128707"/>
              <a:gd name="adj3" fmla="val 16667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I’m worried about Open Source licensing for .NET Core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D67FDBD-14C2-4FBD-A039-02CA8E0D421E}"/>
              </a:ext>
            </a:extLst>
          </p:cNvPr>
          <p:cNvSpPr/>
          <p:nvPr/>
        </p:nvSpPr>
        <p:spPr bwMode="auto">
          <a:xfrm>
            <a:off x="5623560" y="2461260"/>
            <a:ext cx="5158740" cy="1104900"/>
          </a:xfrm>
          <a:prstGeom prst="wedgeRoundRectCallout">
            <a:avLst>
              <a:gd name="adj1" fmla="val 65559"/>
              <a:gd name="adj2" fmla="val 11008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The MIT license we use is friendly to the needs of business</a:t>
            </a:r>
          </a:p>
        </p:txBody>
      </p:sp>
    </p:spTree>
    <p:extLst>
      <p:ext uri="{BB962C8B-B14F-4D97-AF65-F5344CB8AC3E}">
        <p14:creationId xmlns:p14="http://schemas.microsoft.com/office/powerpoint/2010/main" val="911404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45DE-4A52-4EAA-A862-4F554F4A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your app in active development?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FDB20-8AFC-4727-BAB9-5C15E0E39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2835097"/>
            <a:ext cx="10431560" cy="19344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you aren’t making changes, you may not benefit from new features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6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B6E8-0FEF-4418-937A-67529131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frameworks you use available in </a:t>
            </a:r>
            <a:br>
              <a:rPr lang="en-US" dirty="0"/>
            </a:br>
            <a:r>
              <a:rPr lang="en-US" dirty="0"/>
              <a:t>.NET Core?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260BE-B0B9-4B54-A5E0-B4144B5F0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837756"/>
            <a:ext cx="5378548" cy="3441968"/>
          </a:xfrm>
        </p:spPr>
        <p:txBody>
          <a:bodyPr/>
          <a:lstStyle/>
          <a:p>
            <a:r>
              <a:rPr lang="en-US" sz="3200" dirty="0"/>
              <a:t>Most things are in .NET Core and .NET Framework</a:t>
            </a:r>
          </a:p>
          <a:p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Including WinForms and WPF</a:t>
            </a:r>
          </a:p>
          <a:p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Compatibility Pack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56C4F-6C74-4D10-92F4-A51A3DF3C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3" y="1837756"/>
            <a:ext cx="5378548" cy="4002634"/>
          </a:xfrm>
        </p:spPr>
        <p:txBody>
          <a:bodyPr/>
          <a:lstStyle/>
          <a:p>
            <a:pPr marL="335915" indent="-335915"/>
            <a:r>
              <a:rPr lang="en-US" sz="3200" dirty="0">
                <a:cs typeface="Segoe UI"/>
              </a:rPr>
              <a:t>What is only in .NET Framework?</a:t>
            </a:r>
          </a:p>
          <a:p>
            <a:pPr marL="793115" lvl="1" indent="-335915"/>
            <a:r>
              <a:rPr lang="en-US" dirty="0">
                <a:solidFill>
                  <a:schemeClr val="tx1"/>
                </a:solidFill>
                <a:cs typeface="Segoe UI"/>
              </a:rPr>
              <a:t>ASP.NET Web forms</a:t>
            </a:r>
          </a:p>
          <a:p>
            <a:pPr marL="793115" lvl="1" indent="-335915"/>
            <a:r>
              <a:rPr lang="en-US" dirty="0">
                <a:solidFill>
                  <a:schemeClr val="tx1"/>
                </a:solidFill>
                <a:cs typeface="Segoe UI"/>
              </a:rPr>
              <a:t>ASP.NET MVC</a:t>
            </a:r>
          </a:p>
          <a:p>
            <a:pPr marL="793115" lvl="1" indent="-335915"/>
            <a:r>
              <a:rPr lang="en-US" dirty="0">
                <a:solidFill>
                  <a:schemeClr val="tx1"/>
                </a:solidFill>
                <a:cs typeface="Segoe UI"/>
              </a:rPr>
              <a:t>WCF server </a:t>
            </a:r>
          </a:p>
          <a:p>
            <a:pPr marL="793115" lvl="1" indent="-335915"/>
            <a:r>
              <a:rPr lang="en-US" dirty="0">
                <a:solidFill>
                  <a:schemeClr val="tx1"/>
                </a:solidFill>
                <a:cs typeface="Segoe UI"/>
              </a:rPr>
              <a:t>Windows workflow</a:t>
            </a:r>
          </a:p>
          <a:p>
            <a:pPr marL="793115" lvl="1" indent="-335915"/>
            <a:r>
              <a:rPr lang="en-US" sz="2000" dirty="0">
                <a:solidFill>
                  <a:schemeClr val="tx1"/>
                </a:solidFill>
                <a:cs typeface="Segoe UI"/>
              </a:rPr>
              <a:t>Remoting</a:t>
            </a:r>
          </a:p>
          <a:p>
            <a:pPr marL="793115" lvl="1" indent="-335915"/>
            <a:r>
              <a:rPr lang="en-US" sz="2000" dirty="0" err="1">
                <a:solidFill>
                  <a:schemeClr val="tx1"/>
                </a:solidFill>
                <a:cs typeface="Segoe UI"/>
              </a:rPr>
              <a:t>AppDomains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793115" lvl="1" indent="-335915"/>
            <a:r>
              <a:rPr lang="en-US" sz="2000" dirty="0">
                <a:solidFill>
                  <a:schemeClr val="tx1"/>
                </a:solidFill>
                <a:cs typeface="Segoe UI"/>
              </a:rPr>
              <a:t>Code Access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75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9D1495-BD70-420A-9A4F-8DBE90E379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231" y="4349272"/>
            <a:ext cx="11653523" cy="1963214"/>
          </a:xfrm>
        </p:spPr>
        <p:txBody>
          <a:bodyPr/>
          <a:lstStyle/>
          <a:p>
            <a:r>
              <a:rPr lang="en-US" dirty="0"/>
              <a:t>.NET Schedule</a:t>
            </a:r>
          </a:p>
          <a:p>
            <a:pPr lvl="1"/>
            <a:r>
              <a:rPr lang="en-US" dirty="0"/>
              <a:t>Major releases every year, LTS for even numbered releases</a:t>
            </a:r>
          </a:p>
          <a:p>
            <a:pPr lvl="1"/>
            <a:r>
              <a:rPr lang="en-US" dirty="0"/>
              <a:t>Predictable schedule, minor releases if needed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173141-AABB-48D7-AC77-E2A4E503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support policy is best for your app?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0CB52B-62B2-44B0-B8F1-EC302FC2F67A}"/>
              </a:ext>
            </a:extLst>
          </p:cNvPr>
          <p:cNvCxnSpPr>
            <a:cxnSpLocks/>
          </p:cNvCxnSpPr>
          <p:nvPr/>
        </p:nvCxnSpPr>
        <p:spPr>
          <a:xfrm flipV="1">
            <a:off x="489098" y="1902292"/>
            <a:ext cx="11398102" cy="925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68AE705-F914-40B3-AE5C-185D60311792}"/>
              </a:ext>
            </a:extLst>
          </p:cNvPr>
          <p:cNvSpPr/>
          <p:nvPr/>
        </p:nvSpPr>
        <p:spPr>
          <a:xfrm>
            <a:off x="897308" y="1683238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93663B-974C-48A6-BC5E-BFD0B8F0F387}"/>
              </a:ext>
            </a:extLst>
          </p:cNvPr>
          <p:cNvSpPr/>
          <p:nvPr/>
        </p:nvSpPr>
        <p:spPr>
          <a:xfrm>
            <a:off x="2584855" y="1670635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95504-1D26-46FE-BC67-4AA8B10E96F7}"/>
              </a:ext>
            </a:extLst>
          </p:cNvPr>
          <p:cNvSpPr/>
          <p:nvPr/>
        </p:nvSpPr>
        <p:spPr>
          <a:xfrm>
            <a:off x="4270544" y="1659800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FDEB7E-D543-49AF-A286-FBBFA962C324}"/>
              </a:ext>
            </a:extLst>
          </p:cNvPr>
          <p:cNvSpPr/>
          <p:nvPr/>
        </p:nvSpPr>
        <p:spPr>
          <a:xfrm>
            <a:off x="7634830" y="1667740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9370FF-02D7-4693-B30C-28D4374B1BA0}"/>
              </a:ext>
            </a:extLst>
          </p:cNvPr>
          <p:cNvSpPr/>
          <p:nvPr/>
        </p:nvSpPr>
        <p:spPr>
          <a:xfrm>
            <a:off x="5949140" y="1683238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8FE434-4AC1-4299-861A-0EADD968AFB8}"/>
              </a:ext>
            </a:extLst>
          </p:cNvPr>
          <p:cNvSpPr/>
          <p:nvPr/>
        </p:nvSpPr>
        <p:spPr>
          <a:xfrm>
            <a:off x="9317657" y="1667740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915F4-A1FE-47EA-8146-22FF3EC3A85F}"/>
              </a:ext>
            </a:extLst>
          </p:cNvPr>
          <p:cNvSpPr txBox="1"/>
          <p:nvPr/>
        </p:nvSpPr>
        <p:spPr>
          <a:xfrm>
            <a:off x="373242" y="2782616"/>
            <a:ext cx="1478812" cy="809604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Dec 2018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</a:t>
            </a:r>
            <a:r>
              <a:rPr lang="en-US" sz="1600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73BCCE-50F4-4F0C-95B9-FA7EF878CCE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1108857" y="2121346"/>
            <a:ext cx="3791" cy="6612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1913FE-2E57-4F76-8393-4212E338E89C}"/>
              </a:ext>
            </a:extLst>
          </p:cNvPr>
          <p:cNvSpPr txBox="1"/>
          <p:nvPr/>
        </p:nvSpPr>
        <p:spPr>
          <a:xfrm>
            <a:off x="2057926" y="2775491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Sept 2019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3.0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910AD-BAF8-4702-A600-19B8C0BDE2D6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2796404" y="2108743"/>
            <a:ext cx="928" cy="66674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0B96E8-AFE9-464F-AFC2-8DEAE2E88F8D}"/>
              </a:ext>
            </a:extLst>
          </p:cNvPr>
          <p:cNvSpPr txBox="1"/>
          <p:nvPr/>
        </p:nvSpPr>
        <p:spPr>
          <a:xfrm>
            <a:off x="3740753" y="2769225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2019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3.1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A02A97-9746-4479-9E0C-14ACB856DB56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4480159" y="2097908"/>
            <a:ext cx="1934" cy="6713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C711B2-7F79-4E3E-925B-3A3D3514C277}"/>
              </a:ext>
            </a:extLst>
          </p:cNvPr>
          <p:cNvSpPr/>
          <p:nvPr/>
        </p:nvSpPr>
        <p:spPr>
          <a:xfrm>
            <a:off x="10999116" y="1683238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6EAC8-FA42-4B85-977C-BD1DEBC17DD6}"/>
              </a:ext>
            </a:extLst>
          </p:cNvPr>
          <p:cNvSpPr txBox="1"/>
          <p:nvPr/>
        </p:nvSpPr>
        <p:spPr>
          <a:xfrm>
            <a:off x="5421282" y="2769224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5.0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0309C1-E35A-4C6A-AF68-E388182BED60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H="1">
            <a:off x="6160688" y="2121346"/>
            <a:ext cx="1" cy="6478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DC9229-80F3-4B1F-9616-7D5F69D69E29}"/>
              </a:ext>
            </a:extLst>
          </p:cNvPr>
          <p:cNvSpPr txBox="1"/>
          <p:nvPr/>
        </p:nvSpPr>
        <p:spPr>
          <a:xfrm>
            <a:off x="7101811" y="2769224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2021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6.0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3D1A2D-D20C-450D-AF65-BB54DF202361}"/>
              </a:ext>
            </a:extLst>
          </p:cNvPr>
          <p:cNvCxnSpPr>
            <a:cxnSpLocks/>
            <a:stCxn id="8" idx="4"/>
            <a:endCxn id="37" idx="0"/>
          </p:cNvCxnSpPr>
          <p:nvPr/>
        </p:nvCxnSpPr>
        <p:spPr>
          <a:xfrm flipH="1">
            <a:off x="7841217" y="2105848"/>
            <a:ext cx="5162" cy="6633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E5FF5E-B26E-4C81-AB70-EF21C8CDFBC2}"/>
              </a:ext>
            </a:extLst>
          </p:cNvPr>
          <p:cNvSpPr txBox="1"/>
          <p:nvPr/>
        </p:nvSpPr>
        <p:spPr>
          <a:xfrm>
            <a:off x="8789116" y="2777933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2022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7.0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1932D2-0037-4AC9-9E88-F20364BA0FFB}"/>
              </a:ext>
            </a:extLst>
          </p:cNvPr>
          <p:cNvCxnSpPr>
            <a:cxnSpLocks/>
            <a:stCxn id="10" idx="4"/>
            <a:endCxn id="41" idx="0"/>
          </p:cNvCxnSpPr>
          <p:nvPr/>
        </p:nvCxnSpPr>
        <p:spPr>
          <a:xfrm flipH="1">
            <a:off x="9528522" y="2105848"/>
            <a:ext cx="684" cy="67208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493468-D54C-4E85-A0F1-07B5758996B1}"/>
              </a:ext>
            </a:extLst>
          </p:cNvPr>
          <p:cNvSpPr txBox="1"/>
          <p:nvPr/>
        </p:nvSpPr>
        <p:spPr>
          <a:xfrm>
            <a:off x="10476421" y="2769224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2023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8.0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FFA1D2-986C-46C7-B842-D5FBA0BCEDBC}"/>
              </a:ext>
            </a:extLst>
          </p:cNvPr>
          <p:cNvCxnSpPr>
            <a:cxnSpLocks/>
            <a:stCxn id="28" idx="4"/>
            <a:endCxn id="44" idx="0"/>
          </p:cNvCxnSpPr>
          <p:nvPr/>
        </p:nvCxnSpPr>
        <p:spPr>
          <a:xfrm>
            <a:off x="11210665" y="2121346"/>
            <a:ext cx="5162" cy="6478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59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  <p:bldP spid="15" grpId="0"/>
      <p:bldP spid="30" grpId="0"/>
      <p:bldP spid="37" grpId="0"/>
      <p:bldP spid="41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173141-AABB-48D7-AC77-E2A4E503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support policy is best for your app?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0CB52B-62B2-44B0-B8F1-EC302FC2F67A}"/>
              </a:ext>
            </a:extLst>
          </p:cNvPr>
          <p:cNvCxnSpPr>
            <a:cxnSpLocks/>
          </p:cNvCxnSpPr>
          <p:nvPr/>
        </p:nvCxnSpPr>
        <p:spPr>
          <a:xfrm flipV="1">
            <a:off x="489098" y="1902292"/>
            <a:ext cx="11398102" cy="925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68AE705-F914-40B3-AE5C-185D60311792}"/>
              </a:ext>
            </a:extLst>
          </p:cNvPr>
          <p:cNvSpPr/>
          <p:nvPr/>
        </p:nvSpPr>
        <p:spPr>
          <a:xfrm>
            <a:off x="897308" y="1683238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93663B-974C-48A6-BC5E-BFD0B8F0F387}"/>
              </a:ext>
            </a:extLst>
          </p:cNvPr>
          <p:cNvSpPr/>
          <p:nvPr/>
        </p:nvSpPr>
        <p:spPr>
          <a:xfrm>
            <a:off x="2584855" y="1670635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95504-1D26-46FE-BC67-4AA8B10E96F7}"/>
              </a:ext>
            </a:extLst>
          </p:cNvPr>
          <p:cNvSpPr/>
          <p:nvPr/>
        </p:nvSpPr>
        <p:spPr>
          <a:xfrm>
            <a:off x="4270544" y="1659800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FDEB7E-D543-49AF-A286-FBBFA962C324}"/>
              </a:ext>
            </a:extLst>
          </p:cNvPr>
          <p:cNvSpPr/>
          <p:nvPr/>
        </p:nvSpPr>
        <p:spPr>
          <a:xfrm>
            <a:off x="7634830" y="1667740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9370FF-02D7-4693-B30C-28D4374B1BA0}"/>
              </a:ext>
            </a:extLst>
          </p:cNvPr>
          <p:cNvSpPr/>
          <p:nvPr/>
        </p:nvSpPr>
        <p:spPr>
          <a:xfrm>
            <a:off x="5949140" y="1683238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8FE434-4AC1-4299-861A-0EADD968AFB8}"/>
              </a:ext>
            </a:extLst>
          </p:cNvPr>
          <p:cNvSpPr/>
          <p:nvPr/>
        </p:nvSpPr>
        <p:spPr>
          <a:xfrm>
            <a:off x="9317657" y="1667740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915F4-A1FE-47EA-8146-22FF3EC3A85F}"/>
              </a:ext>
            </a:extLst>
          </p:cNvPr>
          <p:cNvSpPr txBox="1"/>
          <p:nvPr/>
        </p:nvSpPr>
        <p:spPr>
          <a:xfrm>
            <a:off x="373242" y="2782616"/>
            <a:ext cx="1478812" cy="809604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lvl="0" algn="ctr" defTabSz="913950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600" b="1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 2018</a:t>
            </a:r>
          </a:p>
          <a:p>
            <a:pPr lvl="0" algn="ctr" defTabSz="913950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600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Core 2.2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73BCCE-50F4-4F0C-95B9-FA7EF878CCE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1108857" y="2121346"/>
            <a:ext cx="3791" cy="6612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1913FE-2E57-4F76-8393-4212E338E89C}"/>
              </a:ext>
            </a:extLst>
          </p:cNvPr>
          <p:cNvSpPr txBox="1"/>
          <p:nvPr/>
        </p:nvSpPr>
        <p:spPr>
          <a:xfrm>
            <a:off x="2057926" y="2775491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Sept 2019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3.0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910AD-BAF8-4702-A600-19B8C0BDE2D6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2796404" y="2108743"/>
            <a:ext cx="928" cy="66674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0B96E8-AFE9-464F-AFC2-8DEAE2E88F8D}"/>
              </a:ext>
            </a:extLst>
          </p:cNvPr>
          <p:cNvSpPr txBox="1"/>
          <p:nvPr/>
        </p:nvSpPr>
        <p:spPr>
          <a:xfrm>
            <a:off x="3740753" y="2769225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2019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3.1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A02A97-9746-4479-9E0C-14ACB856DB56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4480159" y="2097908"/>
            <a:ext cx="1934" cy="6713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C711B2-7F79-4E3E-925B-3A3D3514C277}"/>
              </a:ext>
            </a:extLst>
          </p:cNvPr>
          <p:cNvSpPr/>
          <p:nvPr/>
        </p:nvSpPr>
        <p:spPr>
          <a:xfrm>
            <a:off x="10999116" y="1683238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6EAC8-FA42-4B85-977C-BD1DEBC17DD6}"/>
              </a:ext>
            </a:extLst>
          </p:cNvPr>
          <p:cNvSpPr txBox="1"/>
          <p:nvPr/>
        </p:nvSpPr>
        <p:spPr>
          <a:xfrm>
            <a:off x="5421282" y="2769224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5.0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0309C1-E35A-4C6A-AF68-E388182BED60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H="1">
            <a:off x="6160688" y="2121346"/>
            <a:ext cx="1" cy="6478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DC9229-80F3-4B1F-9616-7D5F69D69E29}"/>
              </a:ext>
            </a:extLst>
          </p:cNvPr>
          <p:cNvSpPr txBox="1"/>
          <p:nvPr/>
        </p:nvSpPr>
        <p:spPr>
          <a:xfrm>
            <a:off x="7101811" y="2769224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2021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6.0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3D1A2D-D20C-450D-AF65-BB54DF202361}"/>
              </a:ext>
            </a:extLst>
          </p:cNvPr>
          <p:cNvCxnSpPr>
            <a:cxnSpLocks/>
            <a:stCxn id="8" idx="4"/>
            <a:endCxn id="37" idx="0"/>
          </p:cNvCxnSpPr>
          <p:nvPr/>
        </p:nvCxnSpPr>
        <p:spPr>
          <a:xfrm flipH="1">
            <a:off x="7841217" y="2105848"/>
            <a:ext cx="5162" cy="6633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E5FF5E-B26E-4C81-AB70-EF21C8CDFBC2}"/>
              </a:ext>
            </a:extLst>
          </p:cNvPr>
          <p:cNvSpPr txBox="1"/>
          <p:nvPr/>
        </p:nvSpPr>
        <p:spPr>
          <a:xfrm>
            <a:off x="8789116" y="2777933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2022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7.0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1932D2-0037-4AC9-9E88-F20364BA0FFB}"/>
              </a:ext>
            </a:extLst>
          </p:cNvPr>
          <p:cNvCxnSpPr>
            <a:cxnSpLocks/>
            <a:stCxn id="10" idx="4"/>
            <a:endCxn id="41" idx="0"/>
          </p:cNvCxnSpPr>
          <p:nvPr/>
        </p:nvCxnSpPr>
        <p:spPr>
          <a:xfrm flipH="1">
            <a:off x="9528522" y="2105848"/>
            <a:ext cx="684" cy="67208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493468-D54C-4E85-A0F1-07B5758996B1}"/>
              </a:ext>
            </a:extLst>
          </p:cNvPr>
          <p:cNvSpPr txBox="1"/>
          <p:nvPr/>
        </p:nvSpPr>
        <p:spPr>
          <a:xfrm>
            <a:off x="10476421" y="2769224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2023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8.0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FFA1D2-986C-46C7-B842-D5FBA0BCEDBC}"/>
              </a:ext>
            </a:extLst>
          </p:cNvPr>
          <p:cNvCxnSpPr>
            <a:cxnSpLocks/>
            <a:stCxn id="28" idx="4"/>
            <a:endCxn id="44" idx="0"/>
          </p:cNvCxnSpPr>
          <p:nvPr/>
        </p:nvCxnSpPr>
        <p:spPr>
          <a:xfrm>
            <a:off x="11210665" y="2121346"/>
            <a:ext cx="5162" cy="6478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2D5D0E-ADF9-C442-B1B5-99559D08AC4E}"/>
              </a:ext>
            </a:extLst>
          </p:cNvPr>
          <p:cNvCxnSpPr>
            <a:cxnSpLocks/>
          </p:cNvCxnSpPr>
          <p:nvPr/>
        </p:nvCxnSpPr>
        <p:spPr>
          <a:xfrm flipV="1">
            <a:off x="489098" y="4723229"/>
            <a:ext cx="11398102" cy="925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C6AEF7E-14D7-6042-A22A-686C39835BB6}"/>
              </a:ext>
            </a:extLst>
          </p:cNvPr>
          <p:cNvSpPr/>
          <p:nvPr/>
        </p:nvSpPr>
        <p:spPr>
          <a:xfrm>
            <a:off x="4270544" y="4480737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60591F7-2237-224E-B2C3-4D80F662B2C5}"/>
              </a:ext>
            </a:extLst>
          </p:cNvPr>
          <p:cNvSpPr/>
          <p:nvPr/>
        </p:nvSpPr>
        <p:spPr>
          <a:xfrm>
            <a:off x="7634830" y="4488677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281C9B-7505-C541-9D74-3BA4B09114A5}"/>
              </a:ext>
            </a:extLst>
          </p:cNvPr>
          <p:cNvCxnSpPr>
            <a:cxnSpLocks/>
          </p:cNvCxnSpPr>
          <p:nvPr/>
        </p:nvCxnSpPr>
        <p:spPr>
          <a:xfrm flipH="1">
            <a:off x="4480159" y="3806964"/>
            <a:ext cx="1934" cy="6713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B15E231-607B-674F-ABC6-49D85C7126BC}"/>
              </a:ext>
            </a:extLst>
          </p:cNvPr>
          <p:cNvSpPr/>
          <p:nvPr/>
        </p:nvSpPr>
        <p:spPr>
          <a:xfrm>
            <a:off x="10999116" y="4504175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D3B038-9F83-8346-8A7A-D302AA7DB1E8}"/>
              </a:ext>
            </a:extLst>
          </p:cNvPr>
          <p:cNvCxnSpPr>
            <a:cxnSpLocks/>
          </p:cNvCxnSpPr>
          <p:nvPr/>
        </p:nvCxnSpPr>
        <p:spPr>
          <a:xfrm flipH="1">
            <a:off x="7851477" y="3827746"/>
            <a:ext cx="5162" cy="6633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65E55E-BBF2-1C4C-8D6D-EC606D288B6E}"/>
              </a:ext>
            </a:extLst>
          </p:cNvPr>
          <p:cNvCxnSpPr>
            <a:cxnSpLocks/>
          </p:cNvCxnSpPr>
          <p:nvPr/>
        </p:nvCxnSpPr>
        <p:spPr>
          <a:xfrm>
            <a:off x="11210664" y="3843806"/>
            <a:ext cx="5162" cy="6478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062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173141-AABB-48D7-AC77-E2A4E503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Which support policy is best for your app?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0CB52B-62B2-44B0-B8F1-EC302FC2F67A}"/>
              </a:ext>
            </a:extLst>
          </p:cNvPr>
          <p:cNvCxnSpPr>
            <a:cxnSpLocks/>
          </p:cNvCxnSpPr>
          <p:nvPr/>
        </p:nvCxnSpPr>
        <p:spPr>
          <a:xfrm flipV="1">
            <a:off x="489098" y="1902292"/>
            <a:ext cx="11398102" cy="925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68AE705-F914-40B3-AE5C-185D60311792}"/>
              </a:ext>
            </a:extLst>
          </p:cNvPr>
          <p:cNvSpPr/>
          <p:nvPr/>
        </p:nvSpPr>
        <p:spPr>
          <a:xfrm>
            <a:off x="897308" y="1683238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93663B-974C-48A6-BC5E-BFD0B8F0F387}"/>
              </a:ext>
            </a:extLst>
          </p:cNvPr>
          <p:cNvSpPr/>
          <p:nvPr/>
        </p:nvSpPr>
        <p:spPr>
          <a:xfrm>
            <a:off x="2584855" y="1670635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95504-1D26-46FE-BC67-4AA8B10E96F7}"/>
              </a:ext>
            </a:extLst>
          </p:cNvPr>
          <p:cNvSpPr/>
          <p:nvPr/>
        </p:nvSpPr>
        <p:spPr>
          <a:xfrm>
            <a:off x="4270544" y="1659800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FDEB7E-D543-49AF-A286-FBBFA962C324}"/>
              </a:ext>
            </a:extLst>
          </p:cNvPr>
          <p:cNvSpPr/>
          <p:nvPr/>
        </p:nvSpPr>
        <p:spPr>
          <a:xfrm>
            <a:off x="7634830" y="1667740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9370FF-02D7-4693-B30C-28D4374B1BA0}"/>
              </a:ext>
            </a:extLst>
          </p:cNvPr>
          <p:cNvSpPr/>
          <p:nvPr/>
        </p:nvSpPr>
        <p:spPr>
          <a:xfrm>
            <a:off x="5949140" y="1683238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8FE434-4AC1-4299-861A-0EADD968AFB8}"/>
              </a:ext>
            </a:extLst>
          </p:cNvPr>
          <p:cNvSpPr/>
          <p:nvPr/>
        </p:nvSpPr>
        <p:spPr>
          <a:xfrm>
            <a:off x="9317657" y="1667740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915F4-A1FE-47EA-8146-22FF3EC3A85F}"/>
              </a:ext>
            </a:extLst>
          </p:cNvPr>
          <p:cNvSpPr txBox="1"/>
          <p:nvPr/>
        </p:nvSpPr>
        <p:spPr>
          <a:xfrm>
            <a:off x="373242" y="2782616"/>
            <a:ext cx="1478812" cy="809604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lvl="0" algn="ctr" defTabSz="913950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600" b="1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 2018</a:t>
            </a:r>
          </a:p>
          <a:p>
            <a:pPr lvl="0" algn="ctr" defTabSz="913950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600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Core 2.2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73BCCE-50F4-4F0C-95B9-FA7EF878CCE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1108857" y="2121346"/>
            <a:ext cx="3791" cy="6612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1913FE-2E57-4F76-8393-4212E338E89C}"/>
              </a:ext>
            </a:extLst>
          </p:cNvPr>
          <p:cNvSpPr txBox="1"/>
          <p:nvPr/>
        </p:nvSpPr>
        <p:spPr>
          <a:xfrm>
            <a:off x="2057926" y="2775491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Sept 2019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3.0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910AD-BAF8-4702-A600-19B8C0BDE2D6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2796404" y="2108743"/>
            <a:ext cx="928" cy="66674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0B96E8-AFE9-464F-AFC2-8DEAE2E88F8D}"/>
              </a:ext>
            </a:extLst>
          </p:cNvPr>
          <p:cNvSpPr txBox="1"/>
          <p:nvPr/>
        </p:nvSpPr>
        <p:spPr>
          <a:xfrm>
            <a:off x="3740753" y="2769225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2019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3.1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A02A97-9746-4479-9E0C-14ACB856DB56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4480159" y="2097908"/>
            <a:ext cx="1934" cy="6713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C711B2-7F79-4E3E-925B-3A3D3514C277}"/>
              </a:ext>
            </a:extLst>
          </p:cNvPr>
          <p:cNvSpPr/>
          <p:nvPr/>
        </p:nvSpPr>
        <p:spPr>
          <a:xfrm>
            <a:off x="10999116" y="1683238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6EAC8-FA42-4B85-977C-BD1DEBC17DD6}"/>
              </a:ext>
            </a:extLst>
          </p:cNvPr>
          <p:cNvSpPr txBox="1"/>
          <p:nvPr/>
        </p:nvSpPr>
        <p:spPr>
          <a:xfrm>
            <a:off x="5421282" y="2769224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5.0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0309C1-E35A-4C6A-AF68-E388182BED60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H="1">
            <a:off x="6160688" y="2121346"/>
            <a:ext cx="1" cy="6478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DC9229-80F3-4B1F-9616-7D5F69D69E29}"/>
              </a:ext>
            </a:extLst>
          </p:cNvPr>
          <p:cNvSpPr txBox="1"/>
          <p:nvPr/>
        </p:nvSpPr>
        <p:spPr>
          <a:xfrm>
            <a:off x="7101811" y="2769224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2021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6.0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3D1A2D-D20C-450D-AF65-BB54DF202361}"/>
              </a:ext>
            </a:extLst>
          </p:cNvPr>
          <p:cNvCxnSpPr>
            <a:cxnSpLocks/>
            <a:stCxn id="8" idx="4"/>
            <a:endCxn id="37" idx="0"/>
          </p:cNvCxnSpPr>
          <p:nvPr/>
        </p:nvCxnSpPr>
        <p:spPr>
          <a:xfrm flipH="1">
            <a:off x="7841217" y="2105848"/>
            <a:ext cx="5162" cy="6633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E5FF5E-B26E-4C81-AB70-EF21C8CDFBC2}"/>
              </a:ext>
            </a:extLst>
          </p:cNvPr>
          <p:cNvSpPr txBox="1"/>
          <p:nvPr/>
        </p:nvSpPr>
        <p:spPr>
          <a:xfrm>
            <a:off x="8789116" y="2777933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2022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7.0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1932D2-0037-4AC9-9E88-F20364BA0FFB}"/>
              </a:ext>
            </a:extLst>
          </p:cNvPr>
          <p:cNvCxnSpPr>
            <a:cxnSpLocks/>
            <a:stCxn id="10" idx="4"/>
            <a:endCxn id="41" idx="0"/>
          </p:cNvCxnSpPr>
          <p:nvPr/>
        </p:nvCxnSpPr>
        <p:spPr>
          <a:xfrm flipH="1">
            <a:off x="9528522" y="2105848"/>
            <a:ext cx="684" cy="67208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493468-D54C-4E85-A0F1-07B5758996B1}"/>
              </a:ext>
            </a:extLst>
          </p:cNvPr>
          <p:cNvSpPr txBox="1"/>
          <p:nvPr/>
        </p:nvSpPr>
        <p:spPr>
          <a:xfrm>
            <a:off x="10476421" y="2769224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2023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8.0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FFA1D2-986C-46C7-B842-D5FBA0BCEDBC}"/>
              </a:ext>
            </a:extLst>
          </p:cNvPr>
          <p:cNvCxnSpPr>
            <a:cxnSpLocks/>
            <a:stCxn id="28" idx="4"/>
            <a:endCxn id="44" idx="0"/>
          </p:cNvCxnSpPr>
          <p:nvPr/>
        </p:nvCxnSpPr>
        <p:spPr>
          <a:xfrm>
            <a:off x="11210665" y="2121346"/>
            <a:ext cx="5162" cy="6478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2D5D0E-ADF9-C442-B1B5-99559D08AC4E}"/>
              </a:ext>
            </a:extLst>
          </p:cNvPr>
          <p:cNvCxnSpPr>
            <a:cxnSpLocks/>
          </p:cNvCxnSpPr>
          <p:nvPr/>
        </p:nvCxnSpPr>
        <p:spPr>
          <a:xfrm flipV="1">
            <a:off x="489098" y="4399179"/>
            <a:ext cx="6612713" cy="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4DD688-C0E3-B741-B433-F863398C2D17}"/>
              </a:ext>
            </a:extLst>
          </p:cNvPr>
          <p:cNvSpPr txBox="1"/>
          <p:nvPr/>
        </p:nvSpPr>
        <p:spPr>
          <a:xfrm>
            <a:off x="282951" y="3983553"/>
            <a:ext cx="6085493" cy="511061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</a:t>
            </a:r>
            <a:r>
              <a:rPr lang="en-US" sz="1600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 (3 years from LTS declaration 8/21/2018)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26775F-AA2F-604A-B05A-9E7AFF8ECC3C}"/>
              </a:ext>
            </a:extLst>
          </p:cNvPr>
          <p:cNvCxnSpPr>
            <a:cxnSpLocks/>
          </p:cNvCxnSpPr>
          <p:nvPr/>
        </p:nvCxnSpPr>
        <p:spPr>
          <a:xfrm flipV="1">
            <a:off x="4597952" y="5322484"/>
            <a:ext cx="4930570" cy="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EC53F37-87CE-3C41-A41D-1895F565F699}"/>
              </a:ext>
            </a:extLst>
          </p:cNvPr>
          <p:cNvSpPr txBox="1"/>
          <p:nvPr/>
        </p:nvSpPr>
        <p:spPr>
          <a:xfrm>
            <a:off x="4391806" y="4906856"/>
            <a:ext cx="4379930" cy="511061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3</a:t>
            </a:r>
            <a:r>
              <a:rPr lang="en-US" sz="1600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.1 (3 years from release)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0130D8-48EB-F444-B78E-8CB87E7F5536}"/>
              </a:ext>
            </a:extLst>
          </p:cNvPr>
          <p:cNvCxnSpPr>
            <a:cxnSpLocks/>
          </p:cNvCxnSpPr>
          <p:nvPr/>
        </p:nvCxnSpPr>
        <p:spPr>
          <a:xfrm flipV="1">
            <a:off x="7840977" y="6171653"/>
            <a:ext cx="6612713" cy="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D66A29-AB9A-654D-B97C-0923B51C7EBB}"/>
              </a:ext>
            </a:extLst>
          </p:cNvPr>
          <p:cNvSpPr txBox="1"/>
          <p:nvPr/>
        </p:nvSpPr>
        <p:spPr>
          <a:xfrm>
            <a:off x="7634830" y="5756027"/>
            <a:ext cx="4427395" cy="511061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lvl="0" defTabSz="913950">
              <a:lnSpc>
                <a:spcPct val="90000"/>
              </a:lnSpc>
              <a:spcAft>
                <a:spcPts val="575"/>
              </a:spcAf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6.</a:t>
            </a:r>
            <a:r>
              <a:rPr lang="en-US" sz="1600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 (3 years from release)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F21F0D-1A9A-FA4D-A0A2-23A6E8B71F2E}"/>
              </a:ext>
            </a:extLst>
          </p:cNvPr>
          <p:cNvSpPr/>
          <p:nvPr/>
        </p:nvSpPr>
        <p:spPr>
          <a:xfrm>
            <a:off x="355007" y="1031895"/>
            <a:ext cx="9934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Visualization of https://dotnet.microsoft.com/platform/support/policy/dotnet-core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613C0E-76B8-4205-81C4-9C9CE2E65976}"/>
              </a:ext>
            </a:extLst>
          </p:cNvPr>
          <p:cNvCxnSpPr>
            <a:cxnSpLocks/>
          </p:cNvCxnSpPr>
          <p:nvPr/>
        </p:nvCxnSpPr>
        <p:spPr>
          <a:xfrm flipV="1">
            <a:off x="467904" y="3977930"/>
            <a:ext cx="4347936" cy="1892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20C7CB0-21BD-49E3-9099-304431142C41}"/>
              </a:ext>
            </a:extLst>
          </p:cNvPr>
          <p:cNvSpPr/>
          <p:nvPr/>
        </p:nvSpPr>
        <p:spPr>
          <a:xfrm>
            <a:off x="373242" y="3659903"/>
            <a:ext cx="715665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3950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600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Core 2.2 (until Dec 23, 2019)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57B5E8-233E-41D1-965B-CFB5A8976E8A}"/>
              </a:ext>
            </a:extLst>
          </p:cNvPr>
          <p:cNvCxnSpPr>
            <a:cxnSpLocks/>
          </p:cNvCxnSpPr>
          <p:nvPr/>
        </p:nvCxnSpPr>
        <p:spPr>
          <a:xfrm>
            <a:off x="2751414" y="4854233"/>
            <a:ext cx="2468151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8E1809F-C924-4D15-80A8-D71CC776BD38}"/>
              </a:ext>
            </a:extLst>
          </p:cNvPr>
          <p:cNvSpPr/>
          <p:nvPr/>
        </p:nvSpPr>
        <p:spPr>
          <a:xfrm>
            <a:off x="2691873" y="4517278"/>
            <a:ext cx="450140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3950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600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Core 3.0 (3 months after 3.1)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F8A86B-CDC8-480D-98ED-594F579C29D7}"/>
              </a:ext>
            </a:extLst>
          </p:cNvPr>
          <p:cNvCxnSpPr>
            <a:cxnSpLocks/>
          </p:cNvCxnSpPr>
          <p:nvPr/>
        </p:nvCxnSpPr>
        <p:spPr>
          <a:xfrm>
            <a:off x="6005789" y="5746686"/>
            <a:ext cx="2176398" cy="4676"/>
          </a:xfrm>
          <a:prstGeom prst="straightConnector1">
            <a:avLst/>
          </a:prstGeom>
          <a:ln w="57150">
            <a:prstDash val="dash"/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0030358-96DE-4F88-A459-E970C79F468E}"/>
              </a:ext>
            </a:extLst>
          </p:cNvPr>
          <p:cNvSpPr/>
          <p:nvPr/>
        </p:nvSpPr>
        <p:spPr>
          <a:xfrm>
            <a:off x="5911127" y="5409730"/>
            <a:ext cx="715665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3950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600" dirty="0">
                <a:solidFill>
                  <a:srgbClr val="1A1A1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Core 5.0 (3 months after next, including point releases)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EEFFED-CF04-4082-8956-DFAB6634C8F0}"/>
              </a:ext>
            </a:extLst>
          </p:cNvPr>
          <p:cNvCxnSpPr>
            <a:cxnSpLocks/>
          </p:cNvCxnSpPr>
          <p:nvPr/>
        </p:nvCxnSpPr>
        <p:spPr>
          <a:xfrm flipV="1">
            <a:off x="0" y="6507215"/>
            <a:ext cx="12645292" cy="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732FAB-32EF-4D8E-A5AE-53B5BD5D0C44}"/>
              </a:ext>
            </a:extLst>
          </p:cNvPr>
          <p:cNvSpPr txBox="1"/>
          <p:nvPr/>
        </p:nvSpPr>
        <p:spPr>
          <a:xfrm>
            <a:off x="282951" y="6060091"/>
            <a:ext cx="4379930" cy="511061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2339975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47" grpId="0"/>
      <p:bldP spid="17" grpId="0"/>
      <p:bldP spid="55" grpId="0"/>
      <p:bldP spid="58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4E85-9010-4F2E-AFD8-901BB721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manage regular security updates?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87854C-68C1-41A8-89E9-5F4C60382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55681"/>
              </p:ext>
            </p:extLst>
          </p:nvPr>
        </p:nvGraphicFramePr>
        <p:xfrm>
          <a:off x="988060" y="2167466"/>
          <a:ext cx="9718040" cy="3291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40582">
                  <a:extLst>
                    <a:ext uri="{9D8B030D-6E8A-4147-A177-3AD203B41FA5}">
                      <a16:colId xmlns:a16="http://schemas.microsoft.com/office/drawing/2014/main" val="1097896090"/>
                    </a:ext>
                  </a:extLst>
                </a:gridCol>
                <a:gridCol w="2751420">
                  <a:extLst>
                    <a:ext uri="{9D8B030D-6E8A-4147-A177-3AD203B41FA5}">
                      <a16:colId xmlns:a16="http://schemas.microsoft.com/office/drawing/2014/main" val="3793538423"/>
                    </a:ext>
                  </a:extLst>
                </a:gridCol>
                <a:gridCol w="2226038">
                  <a:extLst>
                    <a:ext uri="{9D8B030D-6E8A-4147-A177-3AD203B41FA5}">
                      <a16:colId xmlns:a16="http://schemas.microsoft.com/office/drawing/2014/main" val="284000289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.NET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.NET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25234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2400" dirty="0"/>
                        <a:t>Runtime in Windows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9620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2400" dirty="0"/>
                        <a:t>You deploy runtime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Sometimes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90255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2400" dirty="0"/>
                        <a:t>Side by side installs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789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19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2C0D98-2FC7-49F0-AEB9-729B587303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0217" y="1410157"/>
            <a:ext cx="6098904" cy="794064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Ask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88469C-FF97-4058-84E8-F2B0923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tools and dependencies available?</a:t>
            </a:r>
            <a:br>
              <a:rPr lang="en-US" dirty="0"/>
            </a:br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8A77849-32F8-4175-A447-848A983A6E2D}"/>
              </a:ext>
            </a:extLst>
          </p:cNvPr>
          <p:cNvSpPr/>
          <p:nvPr/>
        </p:nvSpPr>
        <p:spPr bwMode="auto">
          <a:xfrm>
            <a:off x="3457301" y="2619103"/>
            <a:ext cx="5590903" cy="1619794"/>
          </a:xfrm>
          <a:prstGeom prst="wedgeEllipseCallout">
            <a:avLst>
              <a:gd name="adj1" fmla="val -35541"/>
              <a:gd name="adj2" fmla="val -86962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Search for support information on 3</a:t>
            </a:r>
            <a:r>
              <a:rPr lang="en-US" sz="24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rd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party websites</a:t>
            </a:r>
          </a:p>
        </p:txBody>
      </p:sp>
    </p:spTree>
    <p:extLst>
      <p:ext uri="{BB962C8B-B14F-4D97-AF65-F5344CB8AC3E}">
        <p14:creationId xmlns:p14="http://schemas.microsoft.com/office/powerpoint/2010/main" val="232111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Moving to 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Kathleen Dollard</a:t>
            </a:r>
          </a:p>
          <a:p>
            <a:r>
              <a:rPr lang="en-US" dirty="0"/>
              <a:t>Richard Lander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07" y="1528159"/>
            <a:ext cx="11354714" cy="2824171"/>
          </a:xfrm>
        </p:spPr>
        <p:txBody>
          <a:bodyPr/>
          <a:lstStyle/>
          <a:p>
            <a:r>
              <a:rPr lang="en-US" dirty="0"/>
              <a:t>Preparing</a:t>
            </a:r>
            <a:br>
              <a:rPr lang="en-US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This may be useful to do, </a:t>
            </a:r>
            <a:br>
              <a:rPr lang="en-US" sz="4000" dirty="0"/>
            </a:br>
            <a:r>
              <a:rPr lang="en-US" sz="4000" dirty="0"/>
              <a:t>even if you aren’t moving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5230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B600B-2684-42F2-9C8C-ACFB68ECB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65024"/>
          </a:xfrm>
        </p:spPr>
        <p:txBody>
          <a:bodyPr/>
          <a:lstStyle/>
          <a:p>
            <a:r>
              <a:rPr lang="en-US" dirty="0"/>
              <a:t>Move to a recent .NET Framework version (&gt;=4.7.2)</a:t>
            </a:r>
          </a:p>
          <a:p>
            <a:r>
              <a:rPr lang="en-US" dirty="0"/>
              <a:t>Determine how you will validate success</a:t>
            </a:r>
          </a:p>
          <a:p>
            <a:pPr lvl="1"/>
            <a:r>
              <a:rPr lang="en-US" sz="2800" dirty="0"/>
              <a:t>Test coverage</a:t>
            </a:r>
          </a:p>
          <a:p>
            <a:pPr lvl="1"/>
            <a:r>
              <a:rPr lang="en-US" sz="2800" dirty="0"/>
              <a:t>Performance metrics</a:t>
            </a:r>
          </a:p>
          <a:p>
            <a:r>
              <a:rPr lang="en-US" dirty="0"/>
              <a:t>Evaluate architectural changes</a:t>
            </a:r>
          </a:p>
          <a:p>
            <a:r>
              <a:rPr lang="en-US" dirty="0"/>
              <a:t>API Portability Analyzer (API Port)</a:t>
            </a:r>
          </a:p>
          <a:p>
            <a:pPr marL="336145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3779-6E84-4864-8CD3-3265BD6D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to port to .NET Core</a:t>
            </a:r>
          </a:p>
        </p:txBody>
      </p:sp>
    </p:spTree>
    <p:extLst>
      <p:ext uri="{BB962C8B-B14F-4D97-AF65-F5344CB8AC3E}">
        <p14:creationId xmlns:p14="http://schemas.microsoft.com/office/powerpoint/2010/main" val="22212838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57D263-5945-4518-8030-B8B612A59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28117"/>
          </a:xfrm>
        </p:spPr>
        <p:txBody>
          <a:bodyPr/>
          <a:lstStyle/>
          <a:p>
            <a:r>
              <a:rPr lang="en-US" sz="4368" dirty="0"/>
              <a:t>Target .NET Standard 2.0 where possible</a:t>
            </a:r>
          </a:p>
          <a:p>
            <a:r>
              <a:rPr lang="en-US" sz="4368" dirty="0"/>
              <a:t>Limit architecture changes during port </a:t>
            </a:r>
          </a:p>
          <a:p>
            <a:pPr lvl="1"/>
            <a:r>
              <a:rPr lang="en-US" sz="2800" dirty="0"/>
              <a:t>Prefer “change then port” or “port then change”</a:t>
            </a:r>
          </a:p>
          <a:p>
            <a:r>
              <a:rPr lang="en-US" sz="4368" dirty="0"/>
              <a:t>Consider strategy changes separate from move</a:t>
            </a:r>
          </a:p>
          <a:p>
            <a:pPr lvl="1"/>
            <a:r>
              <a:rPr lang="en-US" sz="2800" dirty="0"/>
              <a:t>Isolation of concerns</a:t>
            </a:r>
          </a:p>
          <a:p>
            <a:pPr lvl="1"/>
            <a:r>
              <a:rPr lang="en-US" sz="2800" dirty="0"/>
              <a:t>Authorization</a:t>
            </a:r>
          </a:p>
          <a:p>
            <a:pPr lvl="1"/>
            <a:r>
              <a:rPr lang="en-US" sz="2800" dirty="0"/>
              <a:t>Dependency injection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45386-2479-4F6C-A651-FCFD0589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Architectural Changes</a:t>
            </a:r>
          </a:p>
        </p:txBody>
      </p:sp>
    </p:spTree>
    <p:extLst>
      <p:ext uri="{BB962C8B-B14F-4D97-AF65-F5344CB8AC3E}">
        <p14:creationId xmlns:p14="http://schemas.microsoft.com/office/powerpoint/2010/main" val="1998282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4A4A9-6160-45AA-9B27-C6B180C2D6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477" y="2367082"/>
            <a:ext cx="11653523" cy="2012859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hlinkClick r:id="rId2"/>
              </a:rPr>
              <a:t>https://aka.ms/portability-analyzer</a:t>
            </a:r>
            <a:endParaRPr lang="en-US" sz="4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Explicit link to same:</a:t>
            </a:r>
            <a:endParaRPr lang="en-US" sz="2400" dirty="0">
              <a:hlinkClick r:id="rId3" tooltip="https://docs.microsoft.com/en-us/dotnet/core/porting/"/>
            </a:endParaRP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https://docs.microsoft.com/en-us/dotnet/standard/analyzers/portability-analyzer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C2130-7D07-4588-BAB1-86C05781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</a:p>
        </p:txBody>
      </p:sp>
    </p:spTree>
    <p:extLst>
      <p:ext uri="{BB962C8B-B14F-4D97-AF65-F5344CB8AC3E}">
        <p14:creationId xmlns:p14="http://schemas.microsoft.com/office/powerpoint/2010/main" val="194912108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78" y="1893200"/>
            <a:ext cx="10010687" cy="1846659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API Portability Analyzer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01552-4ED5-447C-802B-736FA8E5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Porting your app</a:t>
            </a:r>
          </a:p>
        </p:txBody>
      </p:sp>
    </p:spTree>
    <p:extLst>
      <p:ext uri="{BB962C8B-B14F-4D97-AF65-F5344CB8AC3E}">
        <p14:creationId xmlns:p14="http://schemas.microsoft.com/office/powerpoint/2010/main" val="274875687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4A4A9-6160-45AA-9B27-C6B180C2D6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477" y="2367082"/>
            <a:ext cx="11653523" cy="2622256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hlinkClick r:id="rId2"/>
              </a:rPr>
              <a:t>https://aka.ms/dotnet-core-porting</a:t>
            </a:r>
            <a:endParaRPr lang="en-US" sz="4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Explicit link to same:</a:t>
            </a:r>
            <a:endParaRPr lang="en-US" sz="2400" dirty="0">
              <a:hlinkClick r:id="rId3" tooltip="https://docs.microsoft.com/en-us/dotnet/core/porting/"/>
            </a:endParaRPr>
          </a:p>
          <a:p>
            <a:pPr marL="0" indent="0">
              <a:buNone/>
            </a:pPr>
            <a:r>
              <a:rPr lang="en-US" sz="2400" dirty="0">
                <a:hlinkClick r:id="rId3" tooltip="https://docs.microsoft.com/en-us/dotnet/core/porting/"/>
              </a:rPr>
              <a:t>https://docs.microsoft.com/en-us/dotnet/core/porting/</a:t>
            </a:r>
            <a:endParaRPr lang="en-US" sz="24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C2130-7D07-4588-BAB1-86C05781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 are being updated</a:t>
            </a:r>
          </a:p>
        </p:txBody>
      </p:sp>
    </p:spTree>
    <p:extLst>
      <p:ext uri="{BB962C8B-B14F-4D97-AF65-F5344CB8AC3E}">
        <p14:creationId xmlns:p14="http://schemas.microsoft.com/office/powerpoint/2010/main" val="107397478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B31DE-E8E5-435F-A6DA-5E76385C4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03066"/>
          </a:xfrm>
        </p:spPr>
        <p:txBody>
          <a:bodyPr/>
          <a:lstStyle/>
          <a:p>
            <a:r>
              <a:rPr lang="en-US" dirty="0"/>
              <a:t>Choosing projects to port first</a:t>
            </a:r>
          </a:p>
          <a:p>
            <a:pPr lvl="1"/>
            <a:r>
              <a:rPr lang="en-US" sz="2800" dirty="0"/>
              <a:t>Projects with least dependencies first</a:t>
            </a:r>
          </a:p>
          <a:p>
            <a:pPr lvl="1"/>
            <a:r>
              <a:rPr lang="en-US" sz="2800" dirty="0"/>
              <a:t>Move test projects early</a:t>
            </a:r>
          </a:p>
          <a:p>
            <a:r>
              <a:rPr lang="en-US" dirty="0"/>
              <a:t>Project files</a:t>
            </a:r>
          </a:p>
          <a:p>
            <a:r>
              <a:rPr lang="en-US" dirty="0"/>
              <a:t>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BC2491-E28C-41CF-A573-F1A7DB4E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Porting to .NET Core</a:t>
            </a:r>
          </a:p>
        </p:txBody>
      </p:sp>
    </p:spTree>
    <p:extLst>
      <p:ext uri="{BB962C8B-B14F-4D97-AF65-F5344CB8AC3E}">
        <p14:creationId xmlns:p14="http://schemas.microsoft.com/office/powerpoint/2010/main" val="283827995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F9B30-FD1F-4CF1-880A-6CD5DD06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08416"/>
          </a:xfrm>
        </p:spPr>
        <p:txBody>
          <a:bodyPr/>
          <a:lstStyle/>
          <a:p>
            <a:r>
              <a:rPr lang="en-US" dirty="0"/>
              <a:t>Porting tests early means you’ll be ready to test your application as it becomes available</a:t>
            </a:r>
          </a:p>
          <a:p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and </a:t>
            </a:r>
            <a:r>
              <a:rPr lang="en-US" dirty="0" err="1"/>
              <a:t>MSTest</a:t>
            </a:r>
            <a:r>
              <a:rPr lang="en-US" dirty="0"/>
              <a:t> are all supported</a:t>
            </a:r>
          </a:p>
          <a:p>
            <a:pPr lvl="1"/>
            <a:r>
              <a:rPr lang="en-US" sz="2800" dirty="0"/>
              <a:t>Command line and Visual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C964BD-2B63-4566-92B5-3013E761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test projects</a:t>
            </a:r>
          </a:p>
        </p:txBody>
      </p:sp>
    </p:spTree>
    <p:extLst>
      <p:ext uri="{BB962C8B-B14F-4D97-AF65-F5344CB8AC3E}">
        <p14:creationId xmlns:p14="http://schemas.microsoft.com/office/powerpoint/2010/main" val="315032159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60B6D2-0A0E-4C73-8051-84E5288A3B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726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recommendation: create new project file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Preserve existing project files for reference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new project file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Globbing</a:t>
            </a:r>
            <a:r>
              <a:rPr lang="en-US" dirty="0"/>
              <a:t> includes files in directory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Add .NET Core/Standard versions of dependencies</a:t>
            </a:r>
          </a:p>
          <a:p>
            <a:pPr marL="236546" lvl="1" indent="0">
              <a:buNone/>
            </a:pPr>
            <a:r>
              <a:rPr lang="en-US" dirty="0"/>
              <a:t>	</a:t>
            </a:r>
            <a:r>
              <a:rPr lang="en-US" sz="2800" dirty="0"/>
              <a:t>Or .NET Framework with the </a:t>
            </a:r>
            <a:r>
              <a:rPr lang="en-US" sz="2800" dirty="0" err="1"/>
              <a:t>Compat</a:t>
            </a:r>
            <a:r>
              <a:rPr lang="en-US" sz="2800" dirty="0"/>
              <a:t> Shim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MSBuild</a:t>
            </a:r>
            <a:r>
              <a:rPr lang="en-US" dirty="0"/>
              <a:t> customizations, tasks and targets may need to be rewritten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3779-6E84-4864-8CD3-3265BD6D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</a:t>
            </a:r>
          </a:p>
        </p:txBody>
      </p:sp>
    </p:spTree>
    <p:extLst>
      <p:ext uri="{BB962C8B-B14F-4D97-AF65-F5344CB8AC3E}">
        <p14:creationId xmlns:p14="http://schemas.microsoft.com/office/powerpoint/2010/main" val="10920757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53364"/>
          </a:xfrm>
        </p:spPr>
        <p:txBody>
          <a:bodyPr/>
          <a:lstStyle/>
          <a:p>
            <a:r>
              <a:rPr lang="en-US" dirty="0"/>
              <a:t>Should you port?</a:t>
            </a:r>
          </a:p>
          <a:p>
            <a:r>
              <a:rPr lang="en-US" dirty="0"/>
              <a:t>Preparing to port</a:t>
            </a:r>
          </a:p>
          <a:p>
            <a:r>
              <a:rPr lang="en-US" dirty="0"/>
              <a:t>Porting your app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9694BA-97D1-4E53-86A5-18C6BEEF93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/>
              <a:t>They are ready to go!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3779-6E84-4864-8CD3-3265BD6D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Code – .NET Standard libraries</a:t>
            </a:r>
          </a:p>
        </p:txBody>
      </p:sp>
    </p:spTree>
    <p:extLst>
      <p:ext uri="{BB962C8B-B14F-4D97-AF65-F5344CB8AC3E}">
        <p14:creationId xmlns:p14="http://schemas.microsoft.com/office/powerpoint/2010/main" val="203602784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9694BA-97D1-4E53-86A5-18C6BEEF93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2154370"/>
            <a:ext cx="11653523" cy="4787336"/>
          </a:xfrm>
        </p:spPr>
        <p:txBody>
          <a:bodyPr/>
          <a:lstStyle/>
          <a:p>
            <a:r>
              <a:rPr lang="en-US" dirty="0"/>
              <a:t>Straightforward: manage items found in API port and any issues found</a:t>
            </a:r>
          </a:p>
          <a:p>
            <a:r>
              <a:rPr lang="en-US" dirty="0"/>
              <a:t>WPF Designer is in .NET Core 3.0</a:t>
            </a:r>
          </a:p>
          <a:p>
            <a:r>
              <a:rPr lang="en-US" dirty="0"/>
              <a:t>WinForms Designer and templates are in preview</a:t>
            </a:r>
          </a:p>
          <a:p>
            <a:pPr lvl="1"/>
            <a:r>
              <a:rPr lang="en-US" sz="2800" dirty="0"/>
              <a:t>Link in the release blog: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https://devblogs.microsoft.com/dotnet/announcing-net-core-3-0/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3779-6E84-4864-8CD3-3265BD6D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Code </a:t>
            </a:r>
            <a:br>
              <a:rPr lang="en-US" dirty="0"/>
            </a:br>
            <a:r>
              <a:rPr lang="en-US" dirty="0"/>
              <a:t>WPF, WinForms, Console, and Class Library</a:t>
            </a:r>
          </a:p>
        </p:txBody>
      </p:sp>
    </p:spTree>
    <p:extLst>
      <p:ext uri="{BB962C8B-B14F-4D97-AF65-F5344CB8AC3E}">
        <p14:creationId xmlns:p14="http://schemas.microsoft.com/office/powerpoint/2010/main" val="256660385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9F491-AB7C-464B-82D4-72DF687EE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30481"/>
          </a:xfrm>
        </p:spPr>
        <p:txBody>
          <a:bodyPr/>
          <a:lstStyle/>
          <a:p>
            <a:r>
              <a:rPr lang="en-US" dirty="0"/>
              <a:t>Plan to replace IIS integration</a:t>
            </a:r>
          </a:p>
          <a:p>
            <a:pPr lvl="1"/>
            <a:r>
              <a:rPr lang="en-US" sz="2800" dirty="0" err="1"/>
              <a:t>global.asax</a:t>
            </a:r>
            <a:r>
              <a:rPr lang="en-US" sz="2800" dirty="0"/>
              <a:t>, http modules, http handlers replaced with middleware</a:t>
            </a:r>
          </a:p>
          <a:p>
            <a:pPr lvl="1"/>
            <a:r>
              <a:rPr lang="en-US" sz="2800" dirty="0"/>
              <a:t>In-proc, out of proc/proxy server IIS hosting</a:t>
            </a:r>
          </a:p>
          <a:p>
            <a:r>
              <a:rPr lang="en-US" dirty="0"/>
              <a:t>Open Framework project in Visual Studio</a:t>
            </a:r>
          </a:p>
          <a:p>
            <a:r>
              <a:rPr lang="en-US" dirty="0"/>
              <a:t>Create new ASP.NET Core project</a:t>
            </a:r>
          </a:p>
          <a:p>
            <a:r>
              <a:rPr lang="en-US" dirty="0"/>
              <a:t>Build new project, copying code where appropriate</a:t>
            </a:r>
          </a:p>
          <a:p>
            <a:r>
              <a:rPr lang="en-US" dirty="0"/>
              <a:t>MVC vs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7E5F77-F9AD-447E-A9A5-2BF20E1D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Code: ASP.NET </a:t>
            </a:r>
          </a:p>
        </p:txBody>
      </p:sp>
    </p:spTree>
    <p:extLst>
      <p:ext uri="{BB962C8B-B14F-4D97-AF65-F5344CB8AC3E}">
        <p14:creationId xmlns:p14="http://schemas.microsoft.com/office/powerpoint/2010/main" val="146996601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9F491-AB7C-464B-82D4-72DF687EE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623603"/>
          </a:xfrm>
        </p:spPr>
        <p:txBody>
          <a:bodyPr/>
          <a:lstStyle/>
          <a:p>
            <a:r>
              <a:rPr lang="en-US" dirty="0"/>
              <a:t>You have a lot of work, so jump to </a:t>
            </a:r>
            <a:r>
              <a:rPr lang="en-US" dirty="0" err="1"/>
              <a:t>Blazor</a:t>
            </a:r>
            <a:endParaRPr lang="en-US" dirty="0"/>
          </a:p>
          <a:p>
            <a:pPr lvl="1"/>
            <a:r>
              <a:rPr lang="en-US" sz="2800" dirty="0"/>
              <a:t>Event based design</a:t>
            </a:r>
          </a:p>
          <a:p>
            <a:pPr lvl="1"/>
            <a:r>
              <a:rPr lang="en-US" sz="2800" dirty="0"/>
              <a:t>No JavaScript</a:t>
            </a:r>
          </a:p>
          <a:p>
            <a:pPr lvl="1"/>
            <a:r>
              <a:rPr lang="en-US" sz="2800" dirty="0" err="1"/>
              <a:t>Blazor</a:t>
            </a:r>
            <a:r>
              <a:rPr lang="en-US" sz="2800" dirty="0"/>
              <a:t> is supported in .NET Core 3.0 </a:t>
            </a:r>
          </a:p>
          <a:p>
            <a:pPr lvl="2"/>
            <a:r>
              <a:rPr lang="en-US" sz="2408" dirty="0" err="1"/>
              <a:t>WebAssembly</a:t>
            </a:r>
            <a:r>
              <a:rPr lang="en-US" sz="2408" dirty="0"/>
              <a:t> based (client-side) is in preview in .NET Core 3.0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7E5F77-F9AD-447E-A9A5-2BF20E1D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Code: </a:t>
            </a:r>
            <a:r>
              <a:rPr lang="en-US" dirty="0" err="1"/>
              <a:t>WebForms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217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EC1AB9-0513-484B-BCC0-346E8D78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benefits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CC001F-4CCD-4CB8-B9C7-D66FE3CCE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577279"/>
          </a:xfrm>
        </p:spPr>
        <p:txBody>
          <a:bodyPr/>
          <a:lstStyle/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Side-by-side installation</a:t>
            </a:r>
          </a:p>
          <a:p>
            <a:pPr lvl="1"/>
            <a:r>
              <a:rPr lang="en-US" dirty="0"/>
              <a:t>Self-contained applications</a:t>
            </a:r>
          </a:p>
          <a:p>
            <a:pPr lvl="1"/>
            <a:r>
              <a:rPr lang="en-US" dirty="0"/>
              <a:t>Not updated via Windows update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Will have new features</a:t>
            </a:r>
          </a:p>
        </p:txBody>
      </p:sp>
    </p:spTree>
    <p:extLst>
      <p:ext uri="{BB962C8B-B14F-4D97-AF65-F5344CB8AC3E}">
        <p14:creationId xmlns:p14="http://schemas.microsoft.com/office/powerpoint/2010/main" val="357742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C426-790C-4054-AA91-3B6E2CFB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3.0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CB93-96DC-4DB7-A4F5-F07B1C99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59" y="2755014"/>
            <a:ext cx="11653521" cy="1478866"/>
          </a:xfrm>
        </p:spPr>
        <p:txBody>
          <a:bodyPr/>
          <a:lstStyle/>
          <a:p>
            <a:pPr marL="336145" lvl="1" indent="0">
              <a:buNone/>
            </a:pPr>
            <a:br>
              <a:rPr lang="en-US" sz="2900" dirty="0"/>
            </a:br>
            <a:r>
              <a:rPr lang="en-US" sz="2900" dirty="0">
                <a:hlinkClick r:id="rId2"/>
              </a:rPr>
              <a:t>https://devblogs.microsoft.com/dotnet/announcing-net-core-3-0/</a:t>
            </a:r>
            <a:endParaRPr lang="en-US" sz="2900" dirty="0"/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06000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Should you move to </a:t>
            </a:r>
            <a:br>
              <a:rPr lang="en-US" dirty="0"/>
            </a:br>
            <a:r>
              <a:rPr lang="en-US" dirty="0"/>
              <a:t>.NET Core?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5DBA0-5EA1-4A19-BBD0-421FACC66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/>
              <a:t>Is your app in active development?</a:t>
            </a:r>
          </a:p>
          <a:p>
            <a:r>
              <a:rPr lang="en-US" dirty="0"/>
              <a:t>Are the framework you use available in .NET Core?</a:t>
            </a:r>
          </a:p>
          <a:p>
            <a:r>
              <a:rPr lang="en-US" dirty="0"/>
              <a:t>Are the 3</a:t>
            </a:r>
            <a:r>
              <a:rPr lang="en-US" baseline="30000" dirty="0"/>
              <a:t>rd</a:t>
            </a:r>
            <a:r>
              <a:rPr lang="en-US" dirty="0"/>
              <a:t> party tools and dependencies available?</a:t>
            </a:r>
          </a:p>
          <a:p>
            <a:r>
              <a:rPr lang="en-US" dirty="0"/>
              <a:t>Which support policy is best for your app?</a:t>
            </a:r>
          </a:p>
          <a:p>
            <a:r>
              <a:rPr lang="en-US" dirty="0"/>
              <a:t>Are you ready to manage regular security updates?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6A377-A2D0-4858-A5E2-D7EAA778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7590102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0773F-F9F1-42BE-B45E-424BB352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13" y="1735925"/>
            <a:ext cx="11655840" cy="899665"/>
          </a:xfrm>
        </p:spPr>
        <p:txBody>
          <a:bodyPr/>
          <a:lstStyle/>
          <a:p>
            <a:r>
              <a:rPr lang="en-US" dirty="0"/>
              <a:t>Other concerns you may have…</a:t>
            </a:r>
          </a:p>
        </p:txBody>
      </p:sp>
    </p:spTree>
    <p:extLst>
      <p:ext uri="{BB962C8B-B14F-4D97-AF65-F5344CB8AC3E}">
        <p14:creationId xmlns:p14="http://schemas.microsoft.com/office/powerpoint/2010/main" val="12225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DE56F04-AD94-408C-93CD-86B7BF068054}"/>
              </a:ext>
            </a:extLst>
          </p:cNvPr>
          <p:cNvSpPr/>
          <p:nvPr/>
        </p:nvSpPr>
        <p:spPr bwMode="auto">
          <a:xfrm>
            <a:off x="1859280" y="2055980"/>
            <a:ext cx="4625340" cy="1104900"/>
          </a:xfrm>
          <a:prstGeom prst="wedgeRoundRectCallout">
            <a:avLst>
              <a:gd name="adj1" fmla="val -89202"/>
              <a:gd name="adj2" fmla="val 128707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I’m worried .NET Framework 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won’t be supported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483B4A3-714F-4671-B1CB-B84203504694}"/>
              </a:ext>
            </a:extLst>
          </p:cNvPr>
          <p:cNvSpPr/>
          <p:nvPr/>
        </p:nvSpPr>
        <p:spPr bwMode="auto">
          <a:xfrm>
            <a:off x="3247549" y="3558076"/>
            <a:ext cx="7917180" cy="754380"/>
          </a:xfrm>
          <a:prstGeom prst="wedgeRoundRectCallout">
            <a:avLst>
              <a:gd name="adj1" fmla="val 62672"/>
              <a:gd name="adj2" fmla="val 11860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Framework will be supported for a long time</a:t>
            </a:r>
          </a:p>
        </p:txBody>
      </p:sp>
    </p:spTree>
    <p:extLst>
      <p:ext uri="{BB962C8B-B14F-4D97-AF65-F5344CB8AC3E}">
        <p14:creationId xmlns:p14="http://schemas.microsoft.com/office/powerpoint/2010/main" val="2759092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  <Spec_x0020_Status xmlns="569b343d-e775-480b-9b2b-6a6986deb9b0">Draft</Spec_x0020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6" ma:contentTypeDescription="Create a new document." ma:contentTypeScope="" ma:versionID="4677366f1ec88b108cc9809d67224d75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7dbf3602f5ca62d07a3562e26ed70b78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Spec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Spec_x0020_Status" ma:index="23" nillable="true" ma:displayName="Status" ma:default="Draft" ma:format="Dropdown" ma:internalName="Spec_x0020_Status">
      <xsd:simpleType>
        <xsd:restriction base="dms:Choice">
          <xsd:enumeration value="Draft"/>
          <xsd:enumeration value="Review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11245976-3b4d-4794-a754-317688483df2"/>
    <ds:schemaRef ds:uri="569b343d-e775-480b-9b2b-6a6986deb9b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BCC60D-D885-458C-BF84-5F490BCD1D2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2986</TotalTime>
  <Words>961</Words>
  <Application>Microsoft Office PowerPoint</Application>
  <PresentationFormat>Widescreen</PresentationFormat>
  <Paragraphs>207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Tips for Moving to .NET Core</vt:lpstr>
      <vt:lpstr>PowerPoint Presentation</vt:lpstr>
      <vt:lpstr>.NET Core benefits</vt:lpstr>
      <vt:lpstr>.NET Core 3.0 Features</vt:lpstr>
      <vt:lpstr>Should you move to  .NET Core?</vt:lpstr>
      <vt:lpstr>Considerations</vt:lpstr>
      <vt:lpstr>Other concerns you may have…</vt:lpstr>
      <vt:lpstr>PowerPoint Presentation</vt:lpstr>
      <vt:lpstr>PowerPoint Presentation</vt:lpstr>
      <vt:lpstr>PowerPoint Presentation</vt:lpstr>
      <vt:lpstr>PowerPoint Presentation</vt:lpstr>
      <vt:lpstr>Is your app in active development? </vt:lpstr>
      <vt:lpstr>Are the frameworks you use available in  .NET Core? </vt:lpstr>
      <vt:lpstr>Which support policy is best for your app?</vt:lpstr>
      <vt:lpstr>Which support policy is best for your app?</vt:lpstr>
      <vt:lpstr>Which support policy is best for your app?</vt:lpstr>
      <vt:lpstr>Ready to manage regular security updates?</vt:lpstr>
      <vt:lpstr>3rd party tools and dependencies available? </vt:lpstr>
      <vt:lpstr>Preparing   This may be useful to do,  even if you aren’t moving now</vt:lpstr>
      <vt:lpstr>Preparing to port to .NET Core</vt:lpstr>
      <vt:lpstr>Evaluate Architectural Changes</vt:lpstr>
      <vt:lpstr>.NET Portability Analyzer</vt:lpstr>
      <vt:lpstr>Demo: API Portability Analyzer</vt:lpstr>
      <vt:lpstr>Porting your app</vt:lpstr>
      <vt:lpstr>Docs are being updated</vt:lpstr>
      <vt:lpstr>Porting to .NET Core</vt:lpstr>
      <vt:lpstr>Port test projects</vt:lpstr>
      <vt:lpstr>Project File</vt:lpstr>
      <vt:lpstr>Updating Code – .NET Standard libraries</vt:lpstr>
      <vt:lpstr>Updating Code  WPF, WinForms, Console, and Class Library</vt:lpstr>
      <vt:lpstr>Updating Code: ASP.NET </vt:lpstr>
      <vt:lpstr>Updating Code: WebForms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Kathleen Dollard</cp:lastModifiedBy>
  <cp:revision>23</cp:revision>
  <dcterms:created xsi:type="dcterms:W3CDTF">2018-01-09T22:22:16Z</dcterms:created>
  <dcterms:modified xsi:type="dcterms:W3CDTF">2019-09-24T18:56:44Z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