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6"/>
  </p:notesMasterIdLst>
  <p:sldIdLst>
    <p:sldId id="256" r:id="rId5"/>
    <p:sldId id="257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1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71"/>
            <p14:sldId id="272"/>
            <p14:sldId id="273"/>
            <p14:sldId id="274"/>
            <p14:sldId id="275"/>
            <p14:sldId id="276"/>
            <p14:sldId id="277"/>
            <p14:sldId id="26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640" autoAdjust="0"/>
  </p:normalViewPr>
  <p:slideViewPr>
    <p:cSldViewPr snapToGrid="0">
      <p:cViewPr varScale="1">
        <p:scale>
          <a:sx n="117" d="100"/>
          <a:sy n="117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6461" y="3251344"/>
            <a:ext cx="6858000" cy="3211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0"/>
            <a:ext cx="392311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05" y="267479"/>
            <a:ext cx="3150552" cy="242326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A169F3-EEB5-439F-95D9-4D06BF33A25A}"/>
              </a:ext>
            </a:extLst>
          </p:cNvPr>
          <p:cNvSpPr txBox="1">
            <a:spLocks/>
          </p:cNvSpPr>
          <p:nvPr/>
        </p:nvSpPr>
        <p:spPr>
          <a:xfrm>
            <a:off x="367005" y="2690738"/>
            <a:ext cx="3150552" cy="216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kern="1200" dirty="0">
                <a:solidFill>
                  <a:schemeClr val="tx1"/>
                </a:solidFill>
                <a:latin typeface="Font Awesome 5 Free Solid" panose="02000503000000000000" pitchFamily="50" charset="0"/>
                <a:ea typeface="+mj-ea"/>
                <a:cs typeface="+mj-cs"/>
              </a:rPr>
              <a:t></a:t>
            </a:r>
            <a:endParaRPr lang="en-US" sz="13800" dirty="0">
              <a:latin typeface="Font Awesome 5 Free Solid" panose="02000503000000000000" pitchFamily="50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ACE68-CC48-44E8-A778-E41F24CAB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0121" y="267478"/>
            <a:ext cx="7535168" cy="6288897"/>
          </a:xfr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25C9A-E7BB-4421-BB42-F0D9C206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238" y="6225125"/>
            <a:ext cx="716430" cy="7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2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636"/>
            <a:ext cx="12192000" cy="3211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1" y="0"/>
            <a:ext cx="12191999" cy="989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1869F-A1B7-4BEC-B5F1-70CAA96F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238" y="6225125"/>
            <a:ext cx="716430" cy="7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92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5371" y="187202"/>
            <a:ext cx="10991380" cy="15709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5371" y="1758184"/>
            <a:ext cx="10991380" cy="4535424"/>
          </a:xfrm>
          <a:solidFill>
            <a:schemeClr val="bg1">
              <a:lumMod val="85000"/>
            </a:schemeClr>
          </a:solidFill>
        </p:spPr>
        <p:txBody>
          <a:bodyPr lIns="182880" tIns="137160" rIns="182880" bIns="137160"/>
          <a:lstStyle>
            <a:lvl1pPr marL="0" indent="0">
              <a:buNone/>
              <a:defRPr sz="26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97129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89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245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931" indent="0">
              <a:buNone/>
              <a:defRPr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661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0902"/>
          </a:xfrm>
        </p:spPr>
        <p:txBody>
          <a:bodyPr>
            <a:spAutoFit/>
          </a:bodyPr>
          <a:lstStyle>
            <a:lvl1pPr>
              <a:defRPr sz="3921"/>
            </a:lvl1pPr>
            <a:lvl2pPr>
              <a:lnSpc>
                <a:spcPct val="150000"/>
              </a:lnSpc>
              <a:spcBef>
                <a:spcPts val="0"/>
              </a:spcBef>
              <a:defRPr sz="2800"/>
            </a:lvl2pPr>
            <a:lvl3pPr>
              <a:lnSpc>
                <a:spcPct val="150000"/>
              </a:lnSpc>
              <a:spcBef>
                <a:spcPts val="0"/>
              </a:spcBef>
              <a:defRPr/>
            </a:lvl3pPr>
            <a:lvl4pPr>
              <a:lnSpc>
                <a:spcPct val="150000"/>
              </a:lnSpc>
              <a:spcBef>
                <a:spcPts val="0"/>
              </a:spcBef>
              <a:defRPr/>
            </a:lvl4pPr>
            <a:lvl5pPr>
              <a:lnSpc>
                <a:spcPct val="15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  <p:sldLayoutId id="2147483757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Versioning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84802-8FDF-4621-8C09-C5530EF033D0}"/>
              </a:ext>
            </a:extLst>
          </p:cNvPr>
          <p:cNvSpPr txBox="1"/>
          <p:nvPr/>
        </p:nvSpPr>
        <p:spPr>
          <a:xfrm>
            <a:off x="1625009" y="1330946"/>
            <a:ext cx="8941982" cy="278845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0632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APIs with ASP.NET Core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Shawn Wildermuth</a:t>
            </a:r>
          </a:p>
          <a:p>
            <a:r>
              <a:rPr lang="en-US" sz="2400" dirty="0"/>
              <a:t>Microsoft MVP, Speaker and Filmmaker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10E0B-9C7E-4394-A291-5590EA5C6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publish, It’s Set in Stone</a:t>
            </a:r>
          </a:p>
          <a:p>
            <a:pPr lvl="1"/>
            <a:r>
              <a:rPr lang="en-US" dirty="0"/>
              <a:t>Users rely on the API not changing</a:t>
            </a:r>
          </a:p>
          <a:p>
            <a:pPr lvl="1"/>
            <a:r>
              <a:rPr lang="en-US" dirty="0"/>
              <a:t>But requirements will change</a:t>
            </a:r>
          </a:p>
          <a:p>
            <a:pPr lvl="1"/>
            <a:endParaRPr lang="en-US" dirty="0"/>
          </a:p>
          <a:p>
            <a:r>
              <a:rPr lang="en-US" dirty="0"/>
              <a:t>Evolve the API without breaking clients</a:t>
            </a:r>
          </a:p>
          <a:p>
            <a:pPr lvl="1"/>
            <a:r>
              <a:rPr lang="en-US" dirty="0"/>
              <a:t>API Versioning isn't Product Versioning</a:t>
            </a:r>
          </a:p>
          <a:p>
            <a:pPr lvl="1"/>
            <a:r>
              <a:rPr lang="en-US" dirty="0"/>
              <a:t>Don't tie them together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Versioning?</a:t>
            </a:r>
          </a:p>
        </p:txBody>
      </p:sp>
    </p:spTree>
    <p:extLst>
      <p:ext uri="{BB962C8B-B14F-4D97-AF65-F5344CB8AC3E}">
        <p14:creationId xmlns:p14="http://schemas.microsoft.com/office/powerpoint/2010/main" val="133135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835444"/>
          </a:xfrm>
        </p:spPr>
        <p:txBody>
          <a:bodyPr/>
          <a:lstStyle/>
          <a:p>
            <a:r>
              <a:rPr lang="en-US" dirty="0"/>
              <a:t>In typical projects</a:t>
            </a:r>
          </a:p>
          <a:p>
            <a:pPr lvl="1"/>
            <a:r>
              <a:rPr lang="en-US" dirty="0"/>
              <a:t>Versioning is accomplished with different versions of the package</a:t>
            </a:r>
          </a:p>
          <a:p>
            <a:pPr lvl="2"/>
            <a:r>
              <a:rPr lang="en-US" dirty="0"/>
              <a:t>E.g. Assemblies</a:t>
            </a:r>
          </a:p>
          <a:p>
            <a:r>
              <a:rPr lang="en-US" dirty="0"/>
              <a:t>API versioning is harder	</a:t>
            </a:r>
          </a:p>
          <a:p>
            <a:pPr lvl="1"/>
            <a:r>
              <a:rPr lang="en-US" dirty="0"/>
              <a:t>Your API needs to support both new and old users</a:t>
            </a:r>
          </a:p>
          <a:p>
            <a:pPr lvl="1"/>
            <a:r>
              <a:rPr lang="en-US" dirty="0"/>
              <a:t>Side-by-side deployment isn't feasible most of the time</a:t>
            </a:r>
          </a:p>
          <a:p>
            <a:pPr lvl="1"/>
            <a:r>
              <a:rPr lang="en-US" dirty="0"/>
              <a:t>Need to support both versions in same code base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API Versioning</a:t>
            </a:r>
          </a:p>
        </p:txBody>
      </p:sp>
    </p:spTree>
    <p:extLst>
      <p:ext uri="{BB962C8B-B14F-4D97-AF65-F5344CB8AC3E}">
        <p14:creationId xmlns:p14="http://schemas.microsoft.com/office/powerpoint/2010/main" val="425993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lots of ways to version an API</a:t>
            </a:r>
          </a:p>
          <a:p>
            <a:pPr lvl="1"/>
            <a:r>
              <a:rPr lang="en-US" dirty="0"/>
              <a:t>Not all of them are recommended</a:t>
            </a:r>
          </a:p>
          <a:p>
            <a:pPr lvl="1"/>
            <a:r>
              <a:rPr lang="en-US" dirty="0"/>
              <a:t>If you find a mechanism that works for you</a:t>
            </a:r>
          </a:p>
          <a:p>
            <a:pPr lvl="2"/>
            <a:r>
              <a:rPr lang="en-US" dirty="0"/>
              <a:t>that’s all that matters</a:t>
            </a:r>
          </a:p>
          <a:p>
            <a:pPr lvl="1"/>
            <a:r>
              <a:rPr lang="en-US" dirty="0"/>
              <a:t>But remember that you’re serving your clients, not yourselves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Versioning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Versioning in the URI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5371" y="1758184"/>
            <a:ext cx="10991380" cy="33416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// URI Path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https://foo.org/api/v2/Customers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// Query String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https://foo.org/api/Customers?v=2.0</a:t>
            </a:r>
          </a:p>
        </p:txBody>
      </p:sp>
    </p:spTree>
    <p:extLst>
      <p:ext uri="{BB962C8B-B14F-4D97-AF65-F5344CB8AC3E}">
        <p14:creationId xmlns:p14="http://schemas.microsoft.com/office/powerpoint/2010/main" val="66806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with Headers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5371" y="1758185"/>
            <a:ext cx="10991380" cy="2625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GET /</a:t>
            </a:r>
            <a:r>
              <a:rPr lang="en-US" sz="3200" dirty="0" err="1"/>
              <a:t>api</a:t>
            </a:r>
            <a:r>
              <a:rPr lang="en-US" sz="3200" dirty="0"/>
              <a:t>/camps HTTP/1.1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Host: localhost:44388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Content-Type: application/</a:t>
            </a:r>
            <a:r>
              <a:rPr lang="en-US" sz="3200" dirty="0" err="1"/>
              <a:t>json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X-Version: 2.0</a:t>
            </a:r>
          </a:p>
        </p:txBody>
      </p:sp>
    </p:spTree>
    <p:extLst>
      <p:ext uri="{BB962C8B-B14F-4D97-AF65-F5344CB8AC3E}">
        <p14:creationId xmlns:p14="http://schemas.microsoft.com/office/powerpoint/2010/main" val="309143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7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with Accept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5371" y="1758184"/>
            <a:ext cx="10991380" cy="27195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GET /</a:t>
            </a:r>
            <a:r>
              <a:rPr lang="en-US" sz="3200" dirty="0" err="1"/>
              <a:t>api</a:t>
            </a:r>
            <a:r>
              <a:rPr lang="en-US" sz="3200" dirty="0"/>
              <a:t>/camps HTTP/1.1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Host: localhost:44388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Content-Type: application/</a:t>
            </a:r>
            <a:r>
              <a:rPr lang="en-US" sz="3200" dirty="0" err="1"/>
              <a:t>json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Accept: application/</a:t>
            </a:r>
            <a:r>
              <a:rPr lang="en-US" sz="3200" dirty="0" err="1"/>
              <a:t>json;version</a:t>
            </a:r>
            <a:r>
              <a:rPr lang="en-US" sz="3200" dirty="0"/>
              <a:t>=2.0</a:t>
            </a:r>
          </a:p>
        </p:txBody>
      </p:sp>
    </p:spTree>
    <p:extLst>
      <p:ext uri="{BB962C8B-B14F-4D97-AF65-F5344CB8AC3E}">
        <p14:creationId xmlns:p14="http://schemas.microsoft.com/office/powerpoint/2010/main" val="361054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00"/>
                            </p:stCondLst>
                            <p:childTnLst>
                              <p:par>
                                <p:cTn id="9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with Content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685" y="2116360"/>
            <a:ext cx="11586629" cy="2625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GET /</a:t>
            </a:r>
            <a:r>
              <a:rPr lang="en-US" sz="3200" dirty="0" err="1"/>
              <a:t>api</a:t>
            </a:r>
            <a:r>
              <a:rPr lang="en-US" sz="3200" dirty="0"/>
              <a:t>/camps HTTP/1.1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Host: localhost:44388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Content-Type: application/vnd.yourapp.camp.v1+json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Accept: application/vnd.yourapp.camp.v1+json</a:t>
            </a:r>
          </a:p>
        </p:txBody>
      </p:sp>
    </p:spTree>
    <p:extLst>
      <p:ext uri="{BB962C8B-B14F-4D97-AF65-F5344CB8AC3E}">
        <p14:creationId xmlns:p14="http://schemas.microsoft.com/office/powerpoint/2010/main" val="227950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38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9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263</Words>
  <Application>Microsoft Office PowerPoint</Application>
  <PresentationFormat>Widescreen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Font Awesome 5 Free Solid</vt:lpstr>
      <vt:lpstr>Segoe UI</vt:lpstr>
      <vt:lpstr>Segoe UI Light</vt:lpstr>
      <vt:lpstr>Wingdings</vt:lpstr>
      <vt:lpstr>Dotnet_Template</vt:lpstr>
      <vt:lpstr>PowerPoint Presentation</vt:lpstr>
      <vt:lpstr>Versioning APIs with ASP.NET Core </vt:lpstr>
      <vt:lpstr>What Is API Versioning?</vt:lpstr>
      <vt:lpstr>The Problem with API Versioning</vt:lpstr>
      <vt:lpstr>API Versioning Schemes</vt:lpstr>
      <vt:lpstr>Versioning in the URI</vt:lpstr>
      <vt:lpstr>Versioning with Headers</vt:lpstr>
      <vt:lpstr>Versioning with Accept Header</vt:lpstr>
      <vt:lpstr>Versioning with Content Type</vt:lpstr>
      <vt:lpstr>Demo: Versioning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Shawn Wildermuth</cp:lastModifiedBy>
  <cp:revision>12</cp:revision>
  <dcterms:created xsi:type="dcterms:W3CDTF">2018-01-09T22:22:16Z</dcterms:created>
  <dcterms:modified xsi:type="dcterms:W3CDTF">2019-09-24T20:16:22Z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