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3" r:id="rId7"/>
    <p:sldId id="264" r:id="rId8"/>
    <p:sldId id="270" r:id="rId9"/>
    <p:sldId id="261" r:id="rId10"/>
    <p:sldId id="265" r:id="rId11"/>
    <p:sldId id="266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4"/>
            <p14:sldId id="270"/>
            <p14:sldId id="261"/>
            <p14:sldId id="265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08DC2-D926-B146-BB83-A5407E5FBEBA}" v="9" dt="2019-09-24T17:48:3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97248" autoAdjust="0"/>
  </p:normalViewPr>
  <p:slideViewPr>
    <p:cSldViewPr snapToGrid="0">
      <p:cViewPr varScale="1">
        <p:scale>
          <a:sx n="168" d="100"/>
          <a:sy n="16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9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 err="1"/>
              <a:t>aka.ms</a:t>
            </a:r>
            <a:r>
              <a:rPr lang="en-US" dirty="0"/>
              <a:t>/</a:t>
            </a:r>
            <a:r>
              <a:rPr lang="en-US" dirty="0" err="1"/>
              <a:t>fsharphome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F# 4.7</a:t>
            </a:r>
          </a:p>
        </p:txBody>
      </p:sp>
    </p:spTree>
    <p:extLst>
      <p:ext uri="{BB962C8B-B14F-4D97-AF65-F5344CB8AC3E}">
        <p14:creationId xmlns:p14="http://schemas.microsoft.com/office/powerpoint/2010/main" val="3402283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with F#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Phillip Carter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F# 4.6 recap</a:t>
            </a:r>
          </a:p>
          <a:p>
            <a:r>
              <a:rPr lang="en-US" dirty="0"/>
              <a:t>F# 4.7</a:t>
            </a:r>
          </a:p>
          <a:p>
            <a:r>
              <a:rPr lang="en-US" dirty="0"/>
              <a:t>F# preview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Anonymous Records</a:t>
            </a:r>
          </a:p>
          <a:p>
            <a:r>
              <a:rPr lang="en-US" dirty="0"/>
              <a:t>Tons of performance improvements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4.6</a:t>
            </a:r>
          </a:p>
        </p:txBody>
      </p:sp>
    </p:spTree>
    <p:extLst>
      <p:ext uri="{BB962C8B-B14F-4D97-AF65-F5344CB8AC3E}">
        <p14:creationId xmlns:p14="http://schemas.microsoft.com/office/powerpoint/2010/main" val="468512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7F21B-68BF-054F-8FC4-32DD798A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4.6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7E672-8C70-E34A-9748-56741412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98" y="1317572"/>
            <a:ext cx="5565336" cy="492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9BE9A-8CC6-E54A-B7FA-0288ABFE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5" y="1317572"/>
            <a:ext cx="4851739" cy="49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0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4.6 in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0907"/>
          </a:xfrm>
        </p:spPr>
        <p:txBody>
          <a:bodyPr/>
          <a:lstStyle/>
          <a:p>
            <a:r>
              <a:rPr lang="en-US" dirty="0"/>
              <a:t>F# 4.7</a:t>
            </a:r>
          </a:p>
          <a:p>
            <a:pPr lvl="1"/>
            <a:r>
              <a:rPr lang="en-US" dirty="0" err="1"/>
              <a:t>LangVersion</a:t>
            </a:r>
            <a:endParaRPr lang="en-US" dirty="0"/>
          </a:p>
          <a:p>
            <a:pPr lvl="1"/>
            <a:r>
              <a:rPr lang="en-US" dirty="0"/>
              <a:t>Implicit yields</a:t>
            </a:r>
          </a:p>
          <a:p>
            <a:pPr lvl="1"/>
            <a:r>
              <a:rPr lang="en-US" dirty="0"/>
              <a:t>Relaxed syntax</a:t>
            </a:r>
          </a:p>
          <a:p>
            <a:r>
              <a:rPr lang="en-US" dirty="0"/>
              <a:t>F# preview</a:t>
            </a:r>
          </a:p>
          <a:p>
            <a:pPr lvl="1"/>
            <a:r>
              <a:rPr lang="en-US" dirty="0" err="1"/>
              <a:t>nameof</a:t>
            </a:r>
            <a:endParaRPr lang="en-US" dirty="0"/>
          </a:p>
          <a:p>
            <a:pPr lvl="1"/>
            <a:r>
              <a:rPr lang="en-US" dirty="0"/>
              <a:t>Open static classes</a:t>
            </a:r>
          </a:p>
          <a:p>
            <a:pPr lvl="1"/>
            <a:r>
              <a:rPr lang="en-US" dirty="0"/>
              <a:t>dotnet </a:t>
            </a:r>
            <a:r>
              <a:rPr lang="en-US" dirty="0" err="1"/>
              <a:t>fsi</a:t>
            </a:r>
            <a:r>
              <a:rPr lang="en-US" dirty="0"/>
              <a:t> preview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4.7 and F# preview</a:t>
            </a:r>
          </a:p>
        </p:txBody>
      </p:sp>
    </p:spTree>
    <p:extLst>
      <p:ext uri="{BB962C8B-B14F-4D97-AF65-F5344CB8AC3E}">
        <p14:creationId xmlns:p14="http://schemas.microsoft.com/office/powerpoint/2010/main" val="910727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4.7 and F# preview in VS</a:t>
            </a:r>
          </a:p>
        </p:txBody>
      </p:sp>
    </p:spTree>
    <p:extLst>
      <p:ext uri="{BB962C8B-B14F-4D97-AF65-F5344CB8AC3E}">
        <p14:creationId xmlns:p14="http://schemas.microsoft.com/office/powerpoint/2010/main" val="294161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364"/>
          </a:xfrm>
        </p:spPr>
        <p:txBody>
          <a:bodyPr/>
          <a:lstStyle/>
          <a:p>
            <a:r>
              <a:rPr lang="en-US" dirty="0"/>
              <a:t>F# 4.6</a:t>
            </a:r>
          </a:p>
          <a:p>
            <a:pPr lvl="1"/>
            <a:r>
              <a:rPr lang="en-US" dirty="0"/>
              <a:t>Anonymous Records</a:t>
            </a:r>
          </a:p>
          <a:p>
            <a:pPr lvl="1"/>
            <a:r>
              <a:rPr lang="en-US" dirty="0"/>
              <a:t>Tons of performance improvements</a:t>
            </a:r>
          </a:p>
          <a:p>
            <a:r>
              <a:rPr lang="en-US" dirty="0"/>
              <a:t>F# 4.7</a:t>
            </a:r>
          </a:p>
          <a:p>
            <a:pPr lvl="1"/>
            <a:r>
              <a:rPr lang="en-US" dirty="0"/>
              <a:t>Making things easier</a:t>
            </a:r>
          </a:p>
          <a:p>
            <a:pPr lvl="1"/>
            <a:r>
              <a:rPr lang="en-US" dirty="0" err="1"/>
              <a:t>LangVersion</a:t>
            </a:r>
            <a:r>
              <a:rPr lang="en-US" dirty="0"/>
              <a:t> and previews</a:t>
            </a:r>
          </a:p>
          <a:p>
            <a:r>
              <a:rPr lang="en-US" dirty="0"/>
              <a:t>F# preview</a:t>
            </a:r>
          </a:p>
          <a:p>
            <a:pPr lvl="1"/>
            <a:r>
              <a:rPr lang="en-US" dirty="0"/>
              <a:t>Features, features, features!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05092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5036</TotalTime>
  <Words>117</Words>
  <Application>Microsoft Office PowerPoint</Application>
  <PresentationFormat>Widescreen</PresentationFormat>
  <Paragraphs>41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Dotnet_Template</vt:lpstr>
      <vt:lpstr>PowerPoint Presentation</vt:lpstr>
      <vt:lpstr>What’s new with F#</vt:lpstr>
      <vt:lpstr>Overview</vt:lpstr>
      <vt:lpstr>F# 4.6</vt:lpstr>
      <vt:lpstr>F# 4.6</vt:lpstr>
      <vt:lpstr>F# 4.6 in VSCode</vt:lpstr>
      <vt:lpstr>F# 4.7 and F# preview</vt:lpstr>
      <vt:lpstr>F# 4.7 and F# preview in VS</vt:lpstr>
      <vt:lpstr>Summary</vt:lpstr>
      <vt:lpstr>Get started with F# 4.7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Phillip Carter</cp:lastModifiedBy>
  <cp:revision>7</cp:revision>
  <dcterms:created xsi:type="dcterms:W3CDTF">2018-01-09T22:22:16Z</dcterms:created>
  <dcterms:modified xsi:type="dcterms:W3CDTF">2019-09-24T20:27:15Z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