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3"/>
  </p:notesMasterIdLst>
  <p:sldIdLst>
    <p:sldId id="256" r:id="rId5"/>
    <p:sldId id="257" r:id="rId6"/>
    <p:sldId id="260" r:id="rId7"/>
    <p:sldId id="263" r:id="rId8"/>
    <p:sldId id="264" r:id="rId9"/>
    <p:sldId id="261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0"/>
            <p14:sldId id="263"/>
            <p14:sldId id="264"/>
            <p14:sldId id="261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76937" autoAdjust="0"/>
  </p:normalViewPr>
  <p:slideViewPr>
    <p:cSldViewPr snapToGrid="0">
      <p:cViewPr varScale="1">
        <p:scale>
          <a:sx n="84" d="100"/>
          <a:sy n="84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478c1bcf29534cd8" providerId="LiveId" clId="{BECC8637-8B82-466D-A0E5-15D8051C1549}"/>
    <pc:docChg chg="modSld">
      <pc:chgData name="Beth Massi" userId="478c1bcf29534cd8" providerId="LiveId" clId="{BECC8637-8B82-466D-A0E5-15D8051C1549}" dt="2019-09-23T18:44:50.899" v="0" actId="14100"/>
      <pc:docMkLst>
        <pc:docMk/>
      </pc:docMkLst>
      <pc:sldChg chg="modSp">
        <pc:chgData name="Beth Massi" userId="478c1bcf29534cd8" providerId="LiveId" clId="{BECC8637-8B82-466D-A0E5-15D8051C1549}" dt="2019-09-23T18:44:50.899" v="0" actId="14100"/>
        <pc:sldMkLst>
          <pc:docMk/>
          <pc:sldMk cId="3078055719" sldId="266"/>
        </pc:sldMkLst>
        <pc:spChg chg="mod">
          <ac:chgData name="Beth Massi" userId="478c1bcf29534cd8" providerId="LiveId" clId="{BECC8637-8B82-466D-A0E5-15D8051C1549}" dt="2019-09-23T18:44:50.899" v="0" actId="14100"/>
          <ac:spMkLst>
            <pc:docMk/>
            <pc:sldMk cId="3078055719" sldId="266"/>
            <ac:spMk id="4" creationId="{2BE025F1-D876-D74D-8907-943242EF4AA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5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18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1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new-cshar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C# 8:</a:t>
            </a:r>
            <a:br>
              <a:rPr lang="en-US" dirty="0"/>
            </a:br>
            <a:r>
              <a:rPr lang="en-US" dirty="0"/>
              <a:t>More Modern, More Productive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Bill Wagner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billwagner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catalog of features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r>
              <a:rPr lang="en-US" dirty="0"/>
              <a:t>Async </a:t>
            </a:r>
            <a:r>
              <a:rPr lang="en-US" dirty="0" err="1"/>
              <a:t>enumerables</a:t>
            </a:r>
            <a:endParaRPr lang="en-US" dirty="0"/>
          </a:p>
          <a:p>
            <a:r>
              <a:rPr lang="en-US" dirty="0"/>
              <a:t>More patterns in more places</a:t>
            </a:r>
          </a:p>
          <a:p>
            <a:r>
              <a:rPr lang="en-US" dirty="0"/>
              <a:t>Default interface members</a:t>
            </a:r>
          </a:p>
          <a:p>
            <a:r>
              <a:rPr lang="en-US" dirty="0"/>
              <a:t>Indices and Ranges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modern cloud scenarios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9944"/>
          </a:xfrm>
        </p:spPr>
        <p:txBody>
          <a:bodyPr/>
          <a:lstStyle/>
          <a:p>
            <a:r>
              <a:rPr lang="en-US" dirty="0"/>
              <a:t>Using statement</a:t>
            </a:r>
          </a:p>
          <a:p>
            <a:r>
              <a:rPr lang="en-US" dirty="0"/>
              <a:t>Static local functions</a:t>
            </a:r>
          </a:p>
          <a:p>
            <a:r>
              <a:rPr lang="en-US" dirty="0" err="1"/>
              <a:t>Readonly</a:t>
            </a:r>
            <a:r>
              <a:rPr lang="en-US" dirty="0"/>
              <a:t> members</a:t>
            </a:r>
          </a:p>
          <a:p>
            <a:r>
              <a:rPr lang="en-US" dirty="0"/>
              <a:t>Null coalescing assignment</a:t>
            </a:r>
          </a:p>
          <a:p>
            <a:r>
              <a:rPr lang="en-US" dirty="0"/>
              <a:t>Unmanaged constraint</a:t>
            </a:r>
          </a:p>
          <a:p>
            <a:r>
              <a:rPr lang="en-US" dirty="0"/>
              <a:t>Interpolated verbatim strings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your productivity</a:t>
            </a:r>
          </a:p>
        </p:txBody>
      </p:sp>
    </p:spTree>
    <p:extLst>
      <p:ext uri="{BB962C8B-B14F-4D97-AF65-F5344CB8AC3E}">
        <p14:creationId xmlns:p14="http://schemas.microsoft.com/office/powerpoint/2010/main" val="34698714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talk, show the code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7393" y="265349"/>
            <a:ext cx="6764607" cy="2718821"/>
          </a:xfrm>
        </p:spPr>
        <p:txBody>
          <a:bodyPr/>
          <a:lstStyle/>
          <a:p>
            <a:r>
              <a:rPr lang="en-US" dirty="0"/>
              <a:t>Async </a:t>
            </a:r>
            <a:r>
              <a:rPr lang="en-US" dirty="0" err="1"/>
              <a:t>enumerables</a:t>
            </a:r>
            <a:endParaRPr lang="en-US" dirty="0"/>
          </a:p>
          <a:p>
            <a:r>
              <a:rPr lang="en-US" dirty="0"/>
              <a:t>More patterns in more places</a:t>
            </a:r>
          </a:p>
          <a:p>
            <a:r>
              <a:rPr lang="en-US" dirty="0"/>
              <a:t>Default interface members</a:t>
            </a:r>
          </a:p>
          <a:p>
            <a:r>
              <a:rPr lang="en-US" dirty="0"/>
              <a:t>Indices </a:t>
            </a:r>
            <a:r>
              <a:rPr lang="en-US"/>
              <a:t>and Ranges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BE025F1-D876-D74D-8907-943242EF4AAA}"/>
              </a:ext>
            </a:extLst>
          </p:cNvPr>
          <p:cNvSpPr txBox="1">
            <a:spLocks/>
          </p:cNvSpPr>
          <p:nvPr/>
        </p:nvSpPr>
        <p:spPr>
          <a:xfrm>
            <a:off x="269240" y="2546415"/>
            <a:ext cx="6885940" cy="404623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statement</a:t>
            </a:r>
          </a:p>
          <a:p>
            <a:r>
              <a:rPr lang="en-US" dirty="0"/>
              <a:t>Static local functions</a:t>
            </a:r>
          </a:p>
          <a:p>
            <a:r>
              <a:rPr lang="en-US" dirty="0" err="1"/>
              <a:t>Readonly</a:t>
            </a:r>
            <a:r>
              <a:rPr lang="en-US" dirty="0"/>
              <a:t> members</a:t>
            </a:r>
          </a:p>
          <a:p>
            <a:r>
              <a:rPr lang="en-US" dirty="0"/>
              <a:t>Null coalescing assignment</a:t>
            </a:r>
          </a:p>
          <a:p>
            <a:r>
              <a:rPr lang="en-US" dirty="0"/>
              <a:t>Unmanaged constraint</a:t>
            </a:r>
          </a:p>
          <a:p>
            <a:r>
              <a:rPr lang="en-US" dirty="0"/>
              <a:t>Interpolated verbatim strings</a:t>
            </a:r>
          </a:p>
        </p:txBody>
      </p:sp>
    </p:spTree>
    <p:extLst>
      <p:ext uri="{BB962C8B-B14F-4D97-AF65-F5344CB8AC3E}">
        <p14:creationId xmlns:p14="http://schemas.microsoft.com/office/powerpoint/2010/main" val="307805571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43" y="413634"/>
            <a:ext cx="11354714" cy="3117200"/>
          </a:xfrm>
        </p:spPr>
        <p:txBody>
          <a:bodyPr/>
          <a:lstStyle/>
          <a:p>
            <a:r>
              <a:rPr lang="en-US" dirty="0"/>
              <a:t>Learn more: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https://aka.ms/new-csharp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829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2953</TotalTime>
  <Words>94</Words>
  <Application>Microsoft Office PowerPoint</Application>
  <PresentationFormat>Widescreen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What’s new in C# 8: More Modern, More Productive</vt:lpstr>
      <vt:lpstr>A catalog of features</vt:lpstr>
      <vt:lpstr>Support modern cloud scenarios</vt:lpstr>
      <vt:lpstr>Increase your productivity</vt:lpstr>
      <vt:lpstr>Enough talk, show the code</vt:lpstr>
      <vt:lpstr>Review</vt:lpstr>
      <vt:lpstr>Learn more:  https://aka.ms/new-csharp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Beth Massi</cp:lastModifiedBy>
  <cp:revision>10</cp:revision>
  <dcterms:created xsi:type="dcterms:W3CDTF">2018-01-09T22:22:16Z</dcterms:created>
  <dcterms:modified xsi:type="dcterms:W3CDTF">2019-09-23T18:44:53Z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