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24"/>
  </p:notesMasterIdLst>
  <p:sldIdLst>
    <p:sldId id="256" r:id="rId5"/>
    <p:sldId id="257" r:id="rId6"/>
    <p:sldId id="260" r:id="rId7"/>
    <p:sldId id="263" r:id="rId8"/>
    <p:sldId id="264" r:id="rId9"/>
    <p:sldId id="268" r:id="rId10"/>
    <p:sldId id="265" r:id="rId11"/>
    <p:sldId id="271" r:id="rId12"/>
    <p:sldId id="266" r:id="rId13"/>
    <p:sldId id="277" r:id="rId14"/>
    <p:sldId id="278" r:id="rId15"/>
    <p:sldId id="269" r:id="rId16"/>
    <p:sldId id="272" r:id="rId17"/>
    <p:sldId id="270" r:id="rId18"/>
    <p:sldId id="273" r:id="rId19"/>
    <p:sldId id="274" r:id="rId20"/>
    <p:sldId id="261" r:id="rId21"/>
    <p:sldId id="279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0"/>
            <p14:sldId id="263"/>
            <p14:sldId id="264"/>
            <p14:sldId id="268"/>
            <p14:sldId id="265"/>
            <p14:sldId id="271"/>
            <p14:sldId id="266"/>
            <p14:sldId id="277"/>
            <p14:sldId id="278"/>
            <p14:sldId id="269"/>
            <p14:sldId id="272"/>
            <p14:sldId id="270"/>
            <p14:sldId id="273"/>
            <p14:sldId id="274"/>
            <p14:sldId id="261"/>
            <p14:sldId id="279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966" autoAdjust="0"/>
  </p:normalViewPr>
  <p:slideViewPr>
    <p:cSldViewPr snapToGrid="0">
      <p:cViewPr varScale="1">
        <p:scale>
          <a:sx n="84" d="100"/>
          <a:sy n="84" d="100"/>
        </p:scale>
        <p:origin x="15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84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73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29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47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82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16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94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123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98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66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82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76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03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61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microsoft.com/en-us/dotnet/standard/net-standar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microsoft.com/en-us/dotnet/standard/net-standard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net-standard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blogs.microsoft.com/dotnet/announcing-net-standard-2-1" TargetMode="External"/><Relationship Id="rId4" Type="http://schemas.openxmlformats.org/officeDocument/2006/relationships/hyperlink" Target="https://github.com/dotnet/standar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carloscd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microsoft.com/en-us/dotnet/standard/net-standar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 Compatibility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466BDF9-DA17-4AB6-BBB6-9601B5134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73" y="1189176"/>
            <a:ext cx="10598854" cy="494316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4578111-2464-486B-9989-4F9B40B32B5F}"/>
              </a:ext>
            </a:extLst>
          </p:cNvPr>
          <p:cNvSpPr txBox="1"/>
          <p:nvPr/>
        </p:nvSpPr>
        <p:spPr>
          <a:xfrm>
            <a:off x="3363713" y="6323806"/>
            <a:ext cx="5464573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400" dirty="0">
                <a:hlinkClick r:id="rId4"/>
              </a:rPr>
              <a:t>https://docs.microsoft.com/en-us/dotnet/standard/net-standard</a:t>
            </a:r>
            <a:endParaRPr lang="pt-BR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2B3F298-ED86-44F9-8C79-D66E4562BE59}"/>
              </a:ext>
            </a:extLst>
          </p:cNvPr>
          <p:cNvSpPr/>
          <p:nvPr/>
        </p:nvSpPr>
        <p:spPr bwMode="auto">
          <a:xfrm>
            <a:off x="10257456" y="1228305"/>
            <a:ext cx="916055" cy="106428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32151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 Compatibility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466BDF9-DA17-4AB6-BBB6-9601B5134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73" y="1189176"/>
            <a:ext cx="10598854" cy="494316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4578111-2464-486B-9989-4F9B40B32B5F}"/>
              </a:ext>
            </a:extLst>
          </p:cNvPr>
          <p:cNvSpPr txBox="1"/>
          <p:nvPr/>
        </p:nvSpPr>
        <p:spPr>
          <a:xfrm>
            <a:off x="3363713" y="6323806"/>
            <a:ext cx="5464573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400" dirty="0">
                <a:hlinkClick r:id="rId4"/>
              </a:rPr>
              <a:t>https://docs.microsoft.com/en-us/dotnet/standard/net-standard</a:t>
            </a:r>
            <a:endParaRPr lang="pt-BR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2B3F298-ED86-44F9-8C79-D66E4562BE59}"/>
              </a:ext>
            </a:extLst>
          </p:cNvPr>
          <p:cNvSpPr/>
          <p:nvPr/>
        </p:nvSpPr>
        <p:spPr bwMode="auto">
          <a:xfrm>
            <a:off x="9000156" y="1395066"/>
            <a:ext cx="916055" cy="141656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3489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452067"/>
            <a:ext cx="11653523" cy="4347922"/>
          </a:xfrm>
        </p:spPr>
        <p:txBody>
          <a:bodyPr/>
          <a:lstStyle/>
          <a:p>
            <a:r>
              <a:rPr lang="en-US" dirty="0"/>
              <a:t>You can move some parts of code to a .NET Standard Library</a:t>
            </a:r>
          </a:p>
          <a:p>
            <a:r>
              <a:rPr lang="en-US" dirty="0"/>
              <a:t>And you can use the benefits of .NET Core</a:t>
            </a:r>
          </a:p>
          <a:p>
            <a:r>
              <a:rPr lang="en-US" dirty="0"/>
              <a:t>Better than this, you are improving your code, moving forward</a:t>
            </a:r>
          </a:p>
          <a:p>
            <a:r>
              <a:rPr lang="en-US" dirty="0"/>
              <a:t>And now you can write some code using .NET Core, working together with your legacy code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 – Your choice…</a:t>
            </a:r>
          </a:p>
        </p:txBody>
      </p:sp>
    </p:spTree>
    <p:extLst>
      <p:ext uri="{BB962C8B-B14F-4D97-AF65-F5344CB8AC3E}">
        <p14:creationId xmlns:p14="http://schemas.microsoft.com/office/powerpoint/2010/main" val="31937422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452067"/>
            <a:ext cx="11653523" cy="3804888"/>
          </a:xfrm>
        </p:spPr>
        <p:txBody>
          <a:bodyPr/>
          <a:lstStyle/>
          <a:p>
            <a:r>
              <a:rPr lang="en-US" dirty="0"/>
              <a:t>Unfortunately, version 2.1, that was used in .NET Core 3 is not compatible with .NET Framework</a:t>
            </a:r>
          </a:p>
          <a:p>
            <a:r>
              <a:rPr lang="en-US" dirty="0"/>
              <a:t>But version 2.0 is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And you can reference projects that use 2.0 in .NET Core 3</a:t>
            </a:r>
          </a:p>
          <a:p>
            <a:r>
              <a:rPr lang="en-US" dirty="0">
                <a:sym typeface="Wingdings" panose="05000000000000000000" pitchFamily="2" charset="2"/>
              </a:rPr>
              <a:t>It seems confused right ? But is not !!!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 2.1</a:t>
            </a:r>
          </a:p>
        </p:txBody>
      </p:sp>
    </p:spTree>
    <p:extLst>
      <p:ext uri="{BB962C8B-B14F-4D97-AF65-F5344CB8AC3E}">
        <p14:creationId xmlns:p14="http://schemas.microsoft.com/office/powerpoint/2010/main" val="10428887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452067"/>
            <a:ext cx="11653523" cy="5004447"/>
          </a:xfrm>
        </p:spPr>
        <p:txBody>
          <a:bodyPr/>
          <a:lstStyle/>
          <a:p>
            <a:r>
              <a:rPr lang="en-US" sz="3600" b="1" dirty="0"/>
              <a:t>First</a:t>
            </a:r>
            <a:r>
              <a:rPr lang="en-US" sz="3600" dirty="0"/>
              <a:t> you need to move .NET Framework version to 4.6.1 (at least – recommended 4.7.2)</a:t>
            </a:r>
          </a:p>
          <a:p>
            <a:r>
              <a:rPr lang="en-US" sz="3600" b="1" dirty="0"/>
              <a:t>Second</a:t>
            </a:r>
            <a:r>
              <a:rPr lang="en-US" sz="3600" dirty="0"/>
              <a:t> you can move some classes or code that is compatible with .NET Core (use Portability Analyzer) to a .NET Standard 2.0 project</a:t>
            </a:r>
          </a:p>
          <a:p>
            <a:r>
              <a:rPr lang="en-US" sz="3600" b="1" dirty="0"/>
              <a:t>Finally</a:t>
            </a:r>
            <a:r>
              <a:rPr lang="en-US" sz="3600" dirty="0"/>
              <a:t>, you can reference .NET Core Libraries in your .NET Framework project</a:t>
            </a:r>
          </a:p>
          <a:p>
            <a:r>
              <a:rPr lang="en-US" sz="3600" dirty="0"/>
              <a:t>If you have .NET Core projects, you can reference the same library as well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.NET Standard with my legacy ?</a:t>
            </a:r>
          </a:p>
        </p:txBody>
      </p:sp>
    </p:spTree>
    <p:extLst>
      <p:ext uri="{BB962C8B-B14F-4D97-AF65-F5344CB8AC3E}">
        <p14:creationId xmlns:p14="http://schemas.microsoft.com/office/powerpoint/2010/main" val="1494513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2139688"/>
          </a:xfrm>
        </p:spPr>
        <p:txBody>
          <a:bodyPr/>
          <a:lstStyle/>
          <a:p>
            <a:r>
              <a:rPr lang="en-US" dirty="0"/>
              <a:t>Write your libraries in .NET Standard!</a:t>
            </a:r>
          </a:p>
        </p:txBody>
      </p:sp>
    </p:spTree>
    <p:extLst>
      <p:ext uri="{BB962C8B-B14F-4D97-AF65-F5344CB8AC3E}">
        <p14:creationId xmlns:p14="http://schemas.microsoft.com/office/powerpoint/2010/main" val="99525089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452067"/>
            <a:ext cx="11653523" cy="4468596"/>
          </a:xfrm>
        </p:spPr>
        <p:txBody>
          <a:bodyPr/>
          <a:lstStyle/>
          <a:p>
            <a:r>
              <a:rPr lang="en-US" dirty="0"/>
              <a:t>You can use the benefits of .NET Core</a:t>
            </a:r>
          </a:p>
          <a:p>
            <a:r>
              <a:rPr lang="en-US" dirty="0"/>
              <a:t>Create better code and improve your developer's capabilities, that is great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Keep your legacy code running…</a:t>
            </a:r>
          </a:p>
          <a:p>
            <a:r>
              <a:rPr lang="en-US" dirty="0"/>
              <a:t>And prepare your company to the future!</a:t>
            </a:r>
          </a:p>
          <a:p>
            <a:r>
              <a:rPr lang="en-US" u="sng" dirty="0"/>
              <a:t>Remember that .NET 4.8 is the last version of Full Framework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libraries in .NET Standard</a:t>
            </a:r>
          </a:p>
        </p:txBody>
      </p:sp>
    </p:spTree>
    <p:extLst>
      <p:ext uri="{BB962C8B-B14F-4D97-AF65-F5344CB8AC3E}">
        <p14:creationId xmlns:p14="http://schemas.microsoft.com/office/powerpoint/2010/main" val="7734131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452067"/>
            <a:ext cx="11653523" cy="2142125"/>
          </a:xfrm>
        </p:spPr>
        <p:txBody>
          <a:bodyPr/>
          <a:lstStyle/>
          <a:p>
            <a:r>
              <a:rPr lang="pt-BR" sz="2400" dirty="0">
                <a:hlinkClick r:id="rId3"/>
              </a:rPr>
              <a:t>https://docs.microsoft.com/en-us/dotnet/standard/net-standard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>
                <a:hlinkClick r:id="rId4"/>
              </a:rPr>
              <a:t>https://github.com/dotnet/standard</a:t>
            </a:r>
            <a:r>
              <a:rPr lang="pt-BR" sz="2400" dirty="0"/>
              <a:t> </a:t>
            </a:r>
          </a:p>
          <a:p>
            <a:endParaRPr lang="pt-BR" sz="2400" dirty="0"/>
          </a:p>
          <a:p>
            <a:r>
              <a:rPr lang="pt-BR" sz="2400" dirty="0">
                <a:hlinkClick r:id="rId5"/>
              </a:rPr>
              <a:t>https://devblogs.microsoft.com/dotnet/announcing-net-standard-2-1</a:t>
            </a:r>
            <a:r>
              <a:rPr lang="pt-BR" sz="2400" dirty="0"/>
              <a:t> </a:t>
            </a:r>
            <a:endParaRPr lang="en-US" sz="2400" u="sn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74852014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3146" y="3752565"/>
            <a:ext cx="9860611" cy="1165866"/>
          </a:xfrm>
        </p:spPr>
        <p:txBody>
          <a:bodyPr/>
          <a:lstStyle/>
          <a:p>
            <a:r>
              <a:rPr lang="en-US" dirty="0"/>
              <a:t>Carlos dos Santos</a:t>
            </a:r>
          </a:p>
          <a:p>
            <a:r>
              <a:rPr lang="en-US" sz="2000" dirty="0"/>
              <a:t>CTO, CDS Software</a:t>
            </a:r>
          </a:p>
          <a:p>
            <a:r>
              <a:rPr lang="en-US" sz="2000" dirty="0"/>
              <a:t>@</a:t>
            </a:r>
            <a:r>
              <a:rPr lang="en-US" sz="2000" dirty="0" err="1"/>
              <a:t>cdssoftware</a:t>
            </a:r>
            <a:endParaRPr lang="en-US" sz="2000" dirty="0"/>
          </a:p>
          <a:p>
            <a:r>
              <a:rPr lang="en-US" sz="2000" dirty="0">
                <a:hlinkClick r:id="rId3"/>
              </a:rPr>
              <a:t>www.github.com</a:t>
            </a:r>
            <a:r>
              <a:rPr lang="en-US" sz="2000">
                <a:hlinkClick r:id="rId3"/>
              </a:rPr>
              <a:t>/carloscds</a:t>
            </a:r>
            <a:r>
              <a:rPr lang="en-US" sz="2000"/>
              <a:t>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52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you should create your next library using .NET Standard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3146" y="3752565"/>
            <a:ext cx="9860611" cy="1165866"/>
          </a:xfrm>
        </p:spPr>
        <p:txBody>
          <a:bodyPr/>
          <a:lstStyle/>
          <a:p>
            <a:r>
              <a:rPr lang="en-US" dirty="0"/>
              <a:t>Carlos dos Santos</a:t>
            </a:r>
          </a:p>
          <a:p>
            <a:r>
              <a:rPr lang="en-US" sz="2000" dirty="0"/>
              <a:t>CTO, CDS Software</a:t>
            </a:r>
          </a:p>
          <a:p>
            <a:r>
              <a:rPr lang="en-US" sz="2000" dirty="0"/>
              <a:t>@</a:t>
            </a:r>
            <a:r>
              <a:rPr lang="en-US" sz="2000" dirty="0" err="1"/>
              <a:t>cdssoftware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great week for .NET…</a:t>
            </a:r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452067"/>
            <a:ext cx="11653523" cy="3804888"/>
          </a:xfrm>
        </p:spPr>
        <p:txBody>
          <a:bodyPr/>
          <a:lstStyle/>
          <a:p>
            <a:r>
              <a:rPr lang="en-US" dirty="0"/>
              <a:t>But I’m working with .NET 4.0, 4.5, 4.6…</a:t>
            </a:r>
          </a:p>
          <a:p>
            <a:r>
              <a:rPr lang="en-US" dirty="0"/>
              <a:t>I can’t upgrade all of my code to .NET Core</a:t>
            </a:r>
          </a:p>
          <a:p>
            <a:r>
              <a:rPr lang="en-US" dirty="0"/>
              <a:t>I have many dependencies</a:t>
            </a:r>
          </a:p>
          <a:p>
            <a:r>
              <a:rPr lang="en-US" dirty="0"/>
              <a:t>I already run .NET Portability Analyzer and there are many parts of code that are incompatible with .NET Core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3 was launched!</a:t>
            </a:r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452067"/>
            <a:ext cx="11653523" cy="4223207"/>
          </a:xfrm>
        </p:spPr>
        <p:txBody>
          <a:bodyPr/>
          <a:lstStyle/>
          <a:p>
            <a:r>
              <a:rPr lang="en-US" dirty="0"/>
              <a:t>You have some options:</a:t>
            </a:r>
          </a:p>
          <a:p>
            <a:pPr lvl="1"/>
            <a:r>
              <a:rPr lang="en-US" sz="3200" dirty="0">
                <a:latin typeface="Segoe UI Light (Títulos)"/>
              </a:rPr>
              <a:t>Rewrite all of your code</a:t>
            </a:r>
          </a:p>
          <a:p>
            <a:pPr lvl="1"/>
            <a:r>
              <a:rPr lang="en-US" sz="3200" dirty="0">
                <a:latin typeface="Segoe UI Light (Títulos)"/>
              </a:rPr>
              <a:t>Forget every innovations and continue with the same</a:t>
            </a:r>
          </a:p>
          <a:p>
            <a:pPr lvl="1"/>
            <a:r>
              <a:rPr lang="en-US" sz="3200" dirty="0">
                <a:latin typeface="Segoe UI Light (Títulos)"/>
              </a:rPr>
              <a:t>Create only new projects using .NET Core…</a:t>
            </a:r>
          </a:p>
          <a:p>
            <a:r>
              <a:rPr lang="en-US" dirty="0"/>
              <a:t>But if you could move some parts of code to .NET Core ? </a:t>
            </a:r>
          </a:p>
          <a:p>
            <a:r>
              <a:rPr lang="en-US" dirty="0"/>
              <a:t>What do you think about 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the benefits of .NET Core ?</a:t>
            </a:r>
          </a:p>
        </p:txBody>
      </p:sp>
    </p:spTree>
    <p:extLst>
      <p:ext uri="{BB962C8B-B14F-4D97-AF65-F5344CB8AC3E}">
        <p14:creationId xmlns:p14="http://schemas.microsoft.com/office/powerpoint/2010/main" val="6751292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 dirty="0"/>
              <a:t>Do you know .NET Standard?</a:t>
            </a:r>
          </a:p>
        </p:txBody>
      </p:sp>
    </p:spTree>
    <p:extLst>
      <p:ext uri="{BB962C8B-B14F-4D97-AF65-F5344CB8AC3E}">
        <p14:creationId xmlns:p14="http://schemas.microsoft.com/office/powerpoint/2010/main" val="267897089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.NET Standard</a:t>
            </a:r>
          </a:p>
        </p:txBody>
      </p:sp>
      <p:pic>
        <p:nvPicPr>
          <p:cNvPr id="1026" name="Picture 2" descr=".NET Standard">
            <a:extLst>
              <a:ext uri="{FF2B5EF4-FFF2-40B4-BE49-F238E27FC236}">
                <a16:creationId xmlns:a16="http://schemas.microsoft.com/office/drawing/2014/main" id="{F0373C31-E226-434F-AE5D-F9CC74814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" y="1189176"/>
            <a:ext cx="10043160" cy="541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79197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452067"/>
            <a:ext cx="11653523" cy="3020507"/>
          </a:xfrm>
        </p:spPr>
        <p:txBody>
          <a:bodyPr/>
          <a:lstStyle/>
          <a:p>
            <a:r>
              <a:rPr lang="en-US" dirty="0"/>
              <a:t>It’s a way to create a standard implementation between .NET Frameworks</a:t>
            </a:r>
          </a:p>
          <a:p>
            <a:r>
              <a:rPr lang="en-US" dirty="0"/>
              <a:t>With .NET Standard you write code that is compatible between .NET Framework, .NET Core and Xamarin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.NET Standard</a:t>
            </a:r>
          </a:p>
        </p:txBody>
      </p:sp>
    </p:spTree>
    <p:extLst>
      <p:ext uri="{BB962C8B-B14F-4D97-AF65-F5344CB8AC3E}">
        <p14:creationId xmlns:p14="http://schemas.microsoft.com/office/powerpoint/2010/main" val="37622292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 Compatibility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466BDF9-DA17-4AB6-BBB6-9601B5134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73" y="1189176"/>
            <a:ext cx="10598854" cy="494316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4578111-2464-486B-9989-4F9B40B32B5F}"/>
              </a:ext>
            </a:extLst>
          </p:cNvPr>
          <p:cNvSpPr txBox="1"/>
          <p:nvPr/>
        </p:nvSpPr>
        <p:spPr>
          <a:xfrm>
            <a:off x="3363713" y="6323806"/>
            <a:ext cx="5464573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400" dirty="0">
                <a:hlinkClick r:id="rId4"/>
              </a:rPr>
              <a:t>https://docs.microsoft.com/en-us/dotnet/standard/net-standard</a:t>
            </a:r>
            <a:endParaRPr lang="pt-BR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760323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Props1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purl.org/dc/terms/"/>
    <ds:schemaRef ds:uri="http://schemas.microsoft.com/office/2006/documentManagement/types"/>
    <ds:schemaRef ds:uri="http://schemas.microsoft.com/office/infopath/2007/PartnerControls"/>
    <ds:schemaRef ds:uri="11245976-3b4d-4794-a754-317688483df2"/>
    <ds:schemaRef ds:uri="http://purl.org/dc/elements/1.1/"/>
    <ds:schemaRef ds:uri="569b343d-e775-480b-9b2b-6a6986deb9b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3362</TotalTime>
  <Words>582</Words>
  <Application>Microsoft Office PowerPoint</Application>
  <PresentationFormat>Widescreen</PresentationFormat>
  <Paragraphs>81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Consolas</vt:lpstr>
      <vt:lpstr>Segoe UI</vt:lpstr>
      <vt:lpstr>Segoe UI Light</vt:lpstr>
      <vt:lpstr>Segoe UI Light (Títulos)</vt:lpstr>
      <vt:lpstr>Wingdings</vt:lpstr>
      <vt:lpstr>Dotnet_Template</vt:lpstr>
      <vt:lpstr>Apresentação do PowerPoint</vt:lpstr>
      <vt:lpstr>Why you should create your next library using .NET Standard</vt:lpstr>
      <vt:lpstr>This is a great week for .NET…</vt:lpstr>
      <vt:lpstr>.NET Core 3 was launched!</vt:lpstr>
      <vt:lpstr>How can I use the benefits of .NET Core ?</vt:lpstr>
      <vt:lpstr>Do you know .NET Standard?</vt:lpstr>
      <vt:lpstr>Welcome to .NET Standard</vt:lpstr>
      <vt:lpstr>Welcome to .NET Standard</vt:lpstr>
      <vt:lpstr>.NET Standard Compatibility</vt:lpstr>
      <vt:lpstr>.NET Standard Compatibility</vt:lpstr>
      <vt:lpstr>.NET Standard Compatibility</vt:lpstr>
      <vt:lpstr>.NET Standard – Your choice…</vt:lpstr>
      <vt:lpstr>.NET Standard 2.1</vt:lpstr>
      <vt:lpstr>How can I use .NET Standard with my legacy ?</vt:lpstr>
      <vt:lpstr>Write your libraries in .NET Standard!</vt:lpstr>
      <vt:lpstr>Writing libraries in .NET Standard</vt:lpstr>
      <vt:lpstr>Demo</vt:lpstr>
      <vt:lpstr>Links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Carlos dos Santos</cp:lastModifiedBy>
  <cp:revision>36</cp:revision>
  <dcterms:created xsi:type="dcterms:W3CDTF">2018-01-09T22:22:16Z</dcterms:created>
  <dcterms:modified xsi:type="dcterms:W3CDTF">2019-09-25T01:02:22Z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