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8"/>
  </p:notesMasterIdLst>
  <p:sldIdLst>
    <p:sldId id="276" r:id="rId3"/>
    <p:sldId id="290" r:id="rId4"/>
    <p:sldId id="282" r:id="rId5"/>
    <p:sldId id="289" r:id="rId6"/>
    <p:sldId id="283" r:id="rId7"/>
    <p:sldId id="286" r:id="rId8"/>
    <p:sldId id="277" r:id="rId9"/>
    <p:sldId id="278" r:id="rId10"/>
    <p:sldId id="279" r:id="rId11"/>
    <p:sldId id="280" r:id="rId12"/>
    <p:sldId id="281" r:id="rId13"/>
    <p:sldId id="287" r:id="rId14"/>
    <p:sldId id="285" r:id="rId15"/>
    <p:sldId id="288"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B4F5F0-5135-4148-A9CE-624923B3B9C7}" v="84" dt="2020-07-30T20:46:00.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6710" autoAdjust="0"/>
  </p:normalViewPr>
  <p:slideViewPr>
    <p:cSldViewPr snapToGrid="0">
      <p:cViewPr varScale="1">
        <p:scale>
          <a:sx n="108" d="100"/>
          <a:sy n="108" d="100"/>
        </p:scale>
        <p:origin x="86"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yne Boyer" userId="6c37e0ec-712d-4900-a73f-bcfd17630788" providerId="ADAL" clId="{C7B4F5F0-5135-4148-A9CE-624923B3B9C7}"/>
    <pc:docChg chg="undo custSel addSld delSld modSld sldOrd">
      <pc:chgData name="Shayne Boyer" userId="6c37e0ec-712d-4900-a73f-bcfd17630788" providerId="ADAL" clId="{C7B4F5F0-5135-4148-A9CE-624923B3B9C7}" dt="2020-07-30T20:46:00.568" v="4342"/>
      <pc:docMkLst>
        <pc:docMk/>
      </pc:docMkLst>
      <pc:sldChg chg="modSp mod">
        <pc:chgData name="Shayne Boyer" userId="6c37e0ec-712d-4900-a73f-bcfd17630788" providerId="ADAL" clId="{C7B4F5F0-5135-4148-A9CE-624923B3B9C7}" dt="2020-07-28T20:24:19.223" v="1203" actId="20577"/>
        <pc:sldMkLst>
          <pc:docMk/>
          <pc:sldMk cId="1812603743" sldId="276"/>
        </pc:sldMkLst>
        <pc:spChg chg="mod">
          <ac:chgData name="Shayne Boyer" userId="6c37e0ec-712d-4900-a73f-bcfd17630788" providerId="ADAL" clId="{C7B4F5F0-5135-4148-A9CE-624923B3B9C7}" dt="2020-07-28T20:24:19.223" v="1203" actId="20577"/>
          <ac:spMkLst>
            <pc:docMk/>
            <pc:sldMk cId="1812603743" sldId="276"/>
            <ac:spMk id="3" creationId="{56D4A0DE-AF44-374E-9D7A-88CEA0E6F6A9}"/>
          </ac:spMkLst>
        </pc:spChg>
      </pc:sldChg>
      <pc:sldChg chg="modNotesTx">
        <pc:chgData name="Shayne Boyer" userId="6c37e0ec-712d-4900-a73f-bcfd17630788" providerId="ADAL" clId="{C7B4F5F0-5135-4148-A9CE-624923B3B9C7}" dt="2020-07-28T21:27:25.092" v="3224" actId="20577"/>
        <pc:sldMkLst>
          <pc:docMk/>
          <pc:sldMk cId="2626797709" sldId="277"/>
        </pc:sldMkLst>
      </pc:sldChg>
      <pc:sldChg chg="modNotesTx">
        <pc:chgData name="Shayne Boyer" userId="6c37e0ec-712d-4900-a73f-bcfd17630788" providerId="ADAL" clId="{C7B4F5F0-5135-4148-A9CE-624923B3B9C7}" dt="2020-07-29T16:56:37.870" v="4047" actId="113"/>
        <pc:sldMkLst>
          <pc:docMk/>
          <pc:sldMk cId="3627243328" sldId="278"/>
        </pc:sldMkLst>
      </pc:sldChg>
      <pc:sldChg chg="ord modNotesTx">
        <pc:chgData name="Shayne Boyer" userId="6c37e0ec-712d-4900-a73f-bcfd17630788" providerId="ADAL" clId="{C7B4F5F0-5135-4148-A9CE-624923B3B9C7}" dt="2020-07-30T20:04:48.317" v="4072" actId="6549"/>
        <pc:sldMkLst>
          <pc:docMk/>
          <pc:sldMk cId="2060859107" sldId="279"/>
        </pc:sldMkLst>
      </pc:sldChg>
      <pc:sldChg chg="addSp delSp modSp mod delAnim modAnim">
        <pc:chgData name="Shayne Boyer" userId="6c37e0ec-712d-4900-a73f-bcfd17630788" providerId="ADAL" clId="{C7B4F5F0-5135-4148-A9CE-624923B3B9C7}" dt="2020-07-30T20:46:00.568" v="4342"/>
        <pc:sldMkLst>
          <pc:docMk/>
          <pc:sldMk cId="3557634476" sldId="280"/>
        </pc:sldMkLst>
        <pc:spChg chg="mod ord">
          <ac:chgData name="Shayne Boyer" userId="6c37e0ec-712d-4900-a73f-bcfd17630788" providerId="ADAL" clId="{C7B4F5F0-5135-4148-A9CE-624923B3B9C7}" dt="2020-07-30T20:45:15.899" v="4338" actId="167"/>
          <ac:spMkLst>
            <pc:docMk/>
            <pc:sldMk cId="3557634476" sldId="280"/>
            <ac:spMk id="61" creationId="{5912805A-7639-44F3-BB44-22D8948EEDD9}"/>
          </ac:spMkLst>
        </pc:spChg>
        <pc:spChg chg="del ord">
          <ac:chgData name="Shayne Boyer" userId="6c37e0ec-712d-4900-a73f-bcfd17630788" providerId="ADAL" clId="{C7B4F5F0-5135-4148-A9CE-624923B3B9C7}" dt="2020-07-30T20:44:47.909" v="4294" actId="21"/>
          <ac:spMkLst>
            <pc:docMk/>
            <pc:sldMk cId="3557634476" sldId="280"/>
            <ac:spMk id="65" creationId="{62A7A1B7-D999-44E1-AE59-BB8BAF57B76A}"/>
          </ac:spMkLst>
        </pc:spChg>
        <pc:spChg chg="add mod">
          <ac:chgData name="Shayne Boyer" userId="6c37e0ec-712d-4900-a73f-bcfd17630788" providerId="ADAL" clId="{C7B4F5F0-5135-4148-A9CE-624923B3B9C7}" dt="2020-07-30T20:45:21.630" v="4339" actId="1076"/>
          <ac:spMkLst>
            <pc:docMk/>
            <pc:sldMk cId="3557634476" sldId="280"/>
            <ac:spMk id="69" creationId="{3884F5A9-D7BB-45ED-AF7F-666AC0408D62}"/>
          </ac:spMkLst>
        </pc:spChg>
        <pc:cxnChg chg="mod">
          <ac:chgData name="Shayne Boyer" userId="6c37e0ec-712d-4900-a73f-bcfd17630788" providerId="ADAL" clId="{C7B4F5F0-5135-4148-A9CE-624923B3B9C7}" dt="2020-07-30T20:45:28.067" v="4341" actId="14100"/>
          <ac:cxnSpMkLst>
            <pc:docMk/>
            <pc:sldMk cId="3557634476" sldId="280"/>
            <ac:cxnSpMk id="60" creationId="{84AB1D12-3714-458C-BBCC-2CF35B6B9771}"/>
          </ac:cxnSpMkLst>
        </pc:cxnChg>
      </pc:sldChg>
      <pc:sldChg chg="addSp delSp modSp new mod">
        <pc:chgData name="Shayne Boyer" userId="6c37e0ec-712d-4900-a73f-bcfd17630788" providerId="ADAL" clId="{C7B4F5F0-5135-4148-A9CE-624923B3B9C7}" dt="2020-07-28T14:32:37.645" v="132" actId="20577"/>
        <pc:sldMkLst>
          <pc:docMk/>
          <pc:sldMk cId="389313609" sldId="281"/>
        </pc:sldMkLst>
        <pc:spChg chg="add del mod">
          <ac:chgData name="Shayne Boyer" userId="6c37e0ec-712d-4900-a73f-bcfd17630788" providerId="ADAL" clId="{C7B4F5F0-5135-4148-A9CE-624923B3B9C7}" dt="2020-07-28T13:52:38.524" v="4"/>
          <ac:spMkLst>
            <pc:docMk/>
            <pc:sldMk cId="389313609" sldId="281"/>
            <ac:spMk id="2" creationId="{B1F53326-22A4-4E2E-9367-2E2AD9727700}"/>
          </ac:spMkLst>
        </pc:spChg>
        <pc:spChg chg="add del mod">
          <ac:chgData name="Shayne Boyer" userId="6c37e0ec-712d-4900-a73f-bcfd17630788" providerId="ADAL" clId="{C7B4F5F0-5135-4148-A9CE-624923B3B9C7}" dt="2020-07-28T13:52:38.524" v="4"/>
          <ac:spMkLst>
            <pc:docMk/>
            <pc:sldMk cId="389313609" sldId="281"/>
            <ac:spMk id="3" creationId="{973D8E71-96CF-434E-B5CA-04F41AB992BF}"/>
          </ac:spMkLst>
        </pc:spChg>
        <pc:spChg chg="add mod">
          <ac:chgData name="Shayne Boyer" userId="6c37e0ec-712d-4900-a73f-bcfd17630788" providerId="ADAL" clId="{C7B4F5F0-5135-4148-A9CE-624923B3B9C7}" dt="2020-07-28T13:52:56.421" v="6" actId="207"/>
          <ac:spMkLst>
            <pc:docMk/>
            <pc:sldMk cId="389313609" sldId="281"/>
            <ac:spMk id="4" creationId="{8F119565-C019-4E85-B6CE-7EEDEBC0EE69}"/>
          </ac:spMkLst>
        </pc:spChg>
        <pc:spChg chg="add mod">
          <ac:chgData name="Shayne Boyer" userId="6c37e0ec-712d-4900-a73f-bcfd17630788" providerId="ADAL" clId="{C7B4F5F0-5135-4148-A9CE-624923B3B9C7}" dt="2020-07-28T14:32:37.645" v="132" actId="20577"/>
          <ac:spMkLst>
            <pc:docMk/>
            <pc:sldMk cId="389313609" sldId="281"/>
            <ac:spMk id="5" creationId="{A9263311-4A22-45E2-9310-D38585EBA1C9}"/>
          </ac:spMkLst>
        </pc:spChg>
        <pc:picChg chg="add mod">
          <ac:chgData name="Shayne Boyer" userId="6c37e0ec-712d-4900-a73f-bcfd17630788" providerId="ADAL" clId="{C7B4F5F0-5135-4148-A9CE-624923B3B9C7}" dt="2020-07-28T13:53:39.020" v="26" actId="1076"/>
          <ac:picMkLst>
            <pc:docMk/>
            <pc:sldMk cId="389313609" sldId="281"/>
            <ac:picMk id="6" creationId="{23309D2B-7AE8-4472-BB62-8EF8D14F0CEE}"/>
          </ac:picMkLst>
        </pc:picChg>
      </pc:sldChg>
      <pc:sldChg chg="addSp delSp modSp new mod modClrScheme modAnim chgLayout modNotesTx">
        <pc:chgData name="Shayne Boyer" userId="6c37e0ec-712d-4900-a73f-bcfd17630788" providerId="ADAL" clId="{C7B4F5F0-5135-4148-A9CE-624923B3B9C7}" dt="2020-07-28T20:53:37.909" v="1682" actId="313"/>
        <pc:sldMkLst>
          <pc:docMk/>
          <pc:sldMk cId="2373801222" sldId="282"/>
        </pc:sldMkLst>
        <pc:spChg chg="del">
          <ac:chgData name="Shayne Boyer" userId="6c37e0ec-712d-4900-a73f-bcfd17630788" providerId="ADAL" clId="{C7B4F5F0-5135-4148-A9CE-624923B3B9C7}" dt="2020-07-28T14:09:57.977" v="28" actId="700"/>
          <ac:spMkLst>
            <pc:docMk/>
            <pc:sldMk cId="2373801222" sldId="282"/>
            <ac:spMk id="2" creationId="{D46FDE5D-66A8-4A52-809B-6DB7DF05624B}"/>
          </ac:spMkLst>
        </pc:spChg>
        <pc:spChg chg="del">
          <ac:chgData name="Shayne Boyer" userId="6c37e0ec-712d-4900-a73f-bcfd17630788" providerId="ADAL" clId="{C7B4F5F0-5135-4148-A9CE-624923B3B9C7}" dt="2020-07-28T14:09:57.977" v="28" actId="700"/>
          <ac:spMkLst>
            <pc:docMk/>
            <pc:sldMk cId="2373801222" sldId="282"/>
            <ac:spMk id="3" creationId="{6C41CA47-2E40-44B2-858F-68A8F9EA6FF3}"/>
          </ac:spMkLst>
        </pc:spChg>
        <pc:spChg chg="add del mod">
          <ac:chgData name="Shayne Boyer" userId="6c37e0ec-712d-4900-a73f-bcfd17630788" providerId="ADAL" clId="{C7B4F5F0-5135-4148-A9CE-624923B3B9C7}" dt="2020-07-28T14:10:23.478" v="30"/>
          <ac:spMkLst>
            <pc:docMk/>
            <pc:sldMk cId="2373801222" sldId="282"/>
            <ac:spMk id="4" creationId="{C338C886-5ABA-42C2-99CE-524817C3F70B}"/>
          </ac:spMkLst>
        </pc:spChg>
        <pc:spChg chg="add del mod">
          <ac:chgData name="Shayne Boyer" userId="6c37e0ec-712d-4900-a73f-bcfd17630788" providerId="ADAL" clId="{C7B4F5F0-5135-4148-A9CE-624923B3B9C7}" dt="2020-07-28T14:10:23.478" v="30"/>
          <ac:spMkLst>
            <pc:docMk/>
            <pc:sldMk cId="2373801222" sldId="282"/>
            <ac:spMk id="5" creationId="{2E8491C6-7418-463E-A615-453E75C5CEF6}"/>
          </ac:spMkLst>
        </pc:spChg>
        <pc:spChg chg="add del mod">
          <ac:chgData name="Shayne Boyer" userId="6c37e0ec-712d-4900-a73f-bcfd17630788" providerId="ADAL" clId="{C7B4F5F0-5135-4148-A9CE-624923B3B9C7}" dt="2020-07-28T14:10:23.478" v="30"/>
          <ac:spMkLst>
            <pc:docMk/>
            <pc:sldMk cId="2373801222" sldId="282"/>
            <ac:spMk id="6" creationId="{9180B4FD-3498-4710-99AD-228E71F49557}"/>
          </ac:spMkLst>
        </pc:spChg>
        <pc:spChg chg="add del mod">
          <ac:chgData name="Shayne Boyer" userId="6c37e0ec-712d-4900-a73f-bcfd17630788" providerId="ADAL" clId="{C7B4F5F0-5135-4148-A9CE-624923B3B9C7}" dt="2020-07-28T14:10:23.478" v="30"/>
          <ac:spMkLst>
            <pc:docMk/>
            <pc:sldMk cId="2373801222" sldId="282"/>
            <ac:spMk id="7" creationId="{5BB4E85E-0706-40A6-A3BC-1C507A89C90B}"/>
          </ac:spMkLst>
        </pc:spChg>
        <pc:spChg chg="add del mod">
          <ac:chgData name="Shayne Boyer" userId="6c37e0ec-712d-4900-a73f-bcfd17630788" providerId="ADAL" clId="{C7B4F5F0-5135-4148-A9CE-624923B3B9C7}" dt="2020-07-28T14:10:23.478" v="30"/>
          <ac:spMkLst>
            <pc:docMk/>
            <pc:sldMk cId="2373801222" sldId="282"/>
            <ac:spMk id="8" creationId="{A894FED4-6ED1-4D57-A961-082F1D91B5D7}"/>
          </ac:spMkLst>
        </pc:spChg>
        <pc:spChg chg="add del mod">
          <ac:chgData name="Shayne Boyer" userId="6c37e0ec-712d-4900-a73f-bcfd17630788" providerId="ADAL" clId="{C7B4F5F0-5135-4148-A9CE-624923B3B9C7}" dt="2020-07-28T14:10:23.478" v="30"/>
          <ac:spMkLst>
            <pc:docMk/>
            <pc:sldMk cId="2373801222" sldId="282"/>
            <ac:spMk id="9" creationId="{A8B6DED8-5C66-46A8-B315-2C1588F3E333}"/>
          </ac:spMkLst>
        </pc:spChg>
        <pc:spChg chg="add del mod">
          <ac:chgData name="Shayne Boyer" userId="6c37e0ec-712d-4900-a73f-bcfd17630788" providerId="ADAL" clId="{C7B4F5F0-5135-4148-A9CE-624923B3B9C7}" dt="2020-07-28T14:10:23.478" v="30"/>
          <ac:spMkLst>
            <pc:docMk/>
            <pc:sldMk cId="2373801222" sldId="282"/>
            <ac:spMk id="10" creationId="{FA4E3730-8548-48FE-82E4-666633D06D53}"/>
          </ac:spMkLst>
        </pc:spChg>
        <pc:spChg chg="add del mod">
          <ac:chgData name="Shayne Boyer" userId="6c37e0ec-712d-4900-a73f-bcfd17630788" providerId="ADAL" clId="{C7B4F5F0-5135-4148-A9CE-624923B3B9C7}" dt="2020-07-28T14:10:23.478" v="30"/>
          <ac:spMkLst>
            <pc:docMk/>
            <pc:sldMk cId="2373801222" sldId="282"/>
            <ac:spMk id="11" creationId="{DF47D41D-3816-4A4C-9914-4E83DB57AE74}"/>
          </ac:spMkLst>
        </pc:spChg>
        <pc:spChg chg="add del mod">
          <ac:chgData name="Shayne Boyer" userId="6c37e0ec-712d-4900-a73f-bcfd17630788" providerId="ADAL" clId="{C7B4F5F0-5135-4148-A9CE-624923B3B9C7}" dt="2020-07-28T14:10:23.478" v="30"/>
          <ac:spMkLst>
            <pc:docMk/>
            <pc:sldMk cId="2373801222" sldId="282"/>
            <ac:spMk id="12" creationId="{B6EBFA32-96FD-449D-88D8-64E5732E46DF}"/>
          </ac:spMkLst>
        </pc:spChg>
        <pc:spChg chg="add del mod">
          <ac:chgData name="Shayne Boyer" userId="6c37e0ec-712d-4900-a73f-bcfd17630788" providerId="ADAL" clId="{C7B4F5F0-5135-4148-A9CE-624923B3B9C7}" dt="2020-07-28T14:10:23.478" v="30"/>
          <ac:spMkLst>
            <pc:docMk/>
            <pc:sldMk cId="2373801222" sldId="282"/>
            <ac:spMk id="13" creationId="{FEAAA5F9-B51F-4F64-8A3D-494E4FF3649C}"/>
          </ac:spMkLst>
        </pc:spChg>
        <pc:spChg chg="add del mod">
          <ac:chgData name="Shayne Boyer" userId="6c37e0ec-712d-4900-a73f-bcfd17630788" providerId="ADAL" clId="{C7B4F5F0-5135-4148-A9CE-624923B3B9C7}" dt="2020-07-28T14:10:23.478" v="30"/>
          <ac:spMkLst>
            <pc:docMk/>
            <pc:sldMk cId="2373801222" sldId="282"/>
            <ac:spMk id="14" creationId="{F265BD3E-BC4C-49EA-94F5-C9F085022189}"/>
          </ac:spMkLst>
        </pc:spChg>
        <pc:spChg chg="add del mod">
          <ac:chgData name="Shayne Boyer" userId="6c37e0ec-712d-4900-a73f-bcfd17630788" providerId="ADAL" clId="{C7B4F5F0-5135-4148-A9CE-624923B3B9C7}" dt="2020-07-28T14:10:23.478" v="30"/>
          <ac:spMkLst>
            <pc:docMk/>
            <pc:sldMk cId="2373801222" sldId="282"/>
            <ac:spMk id="15" creationId="{AEF70001-E31E-4C49-BBF1-4CF27AAA377F}"/>
          </ac:spMkLst>
        </pc:spChg>
        <pc:spChg chg="add del mod">
          <ac:chgData name="Shayne Boyer" userId="6c37e0ec-712d-4900-a73f-bcfd17630788" providerId="ADAL" clId="{C7B4F5F0-5135-4148-A9CE-624923B3B9C7}" dt="2020-07-28T14:10:23.478" v="30"/>
          <ac:spMkLst>
            <pc:docMk/>
            <pc:sldMk cId="2373801222" sldId="282"/>
            <ac:spMk id="16" creationId="{6A53EEF3-F184-46E9-98D5-211988E9A803}"/>
          </ac:spMkLst>
        </pc:spChg>
        <pc:spChg chg="add del mod">
          <ac:chgData name="Shayne Boyer" userId="6c37e0ec-712d-4900-a73f-bcfd17630788" providerId="ADAL" clId="{C7B4F5F0-5135-4148-A9CE-624923B3B9C7}" dt="2020-07-28T14:10:23.478" v="30"/>
          <ac:spMkLst>
            <pc:docMk/>
            <pc:sldMk cId="2373801222" sldId="282"/>
            <ac:spMk id="17" creationId="{53B6FE21-A50A-4FF5-9013-D7D5169152F5}"/>
          </ac:spMkLst>
        </pc:spChg>
        <pc:spChg chg="add del mod">
          <ac:chgData name="Shayne Boyer" userId="6c37e0ec-712d-4900-a73f-bcfd17630788" providerId="ADAL" clId="{C7B4F5F0-5135-4148-A9CE-624923B3B9C7}" dt="2020-07-28T14:10:23.478" v="30"/>
          <ac:spMkLst>
            <pc:docMk/>
            <pc:sldMk cId="2373801222" sldId="282"/>
            <ac:spMk id="18" creationId="{9366DEF5-9567-4D00-A369-D41599DCF873}"/>
          </ac:spMkLst>
        </pc:spChg>
        <pc:spChg chg="add del mod">
          <ac:chgData name="Shayne Boyer" userId="6c37e0ec-712d-4900-a73f-bcfd17630788" providerId="ADAL" clId="{C7B4F5F0-5135-4148-A9CE-624923B3B9C7}" dt="2020-07-28T14:10:23.478" v="30"/>
          <ac:spMkLst>
            <pc:docMk/>
            <pc:sldMk cId="2373801222" sldId="282"/>
            <ac:spMk id="19" creationId="{10C8559E-EB4D-466E-8056-DAF1BA747FE6}"/>
          </ac:spMkLst>
        </pc:spChg>
        <pc:spChg chg="add del mod">
          <ac:chgData name="Shayne Boyer" userId="6c37e0ec-712d-4900-a73f-bcfd17630788" providerId="ADAL" clId="{C7B4F5F0-5135-4148-A9CE-624923B3B9C7}" dt="2020-07-28T14:10:23.478" v="30"/>
          <ac:spMkLst>
            <pc:docMk/>
            <pc:sldMk cId="2373801222" sldId="282"/>
            <ac:spMk id="20" creationId="{81313A6A-A14C-4E39-A15F-EF5D20719F89}"/>
          </ac:spMkLst>
        </pc:spChg>
        <pc:spChg chg="add del mod">
          <ac:chgData name="Shayne Boyer" userId="6c37e0ec-712d-4900-a73f-bcfd17630788" providerId="ADAL" clId="{C7B4F5F0-5135-4148-A9CE-624923B3B9C7}" dt="2020-07-28T14:10:23.478" v="30"/>
          <ac:spMkLst>
            <pc:docMk/>
            <pc:sldMk cId="2373801222" sldId="282"/>
            <ac:spMk id="21" creationId="{EE493C6B-4F75-4367-8EAF-0F9AA56FC839}"/>
          </ac:spMkLst>
        </pc:spChg>
        <pc:spChg chg="add del mod">
          <ac:chgData name="Shayne Boyer" userId="6c37e0ec-712d-4900-a73f-bcfd17630788" providerId="ADAL" clId="{C7B4F5F0-5135-4148-A9CE-624923B3B9C7}" dt="2020-07-28T14:10:23.478" v="30"/>
          <ac:spMkLst>
            <pc:docMk/>
            <pc:sldMk cId="2373801222" sldId="282"/>
            <ac:spMk id="22" creationId="{183CB287-B5E5-46EA-8D1C-13AB296F840B}"/>
          </ac:spMkLst>
        </pc:spChg>
        <pc:spChg chg="add del mod">
          <ac:chgData name="Shayne Boyer" userId="6c37e0ec-712d-4900-a73f-bcfd17630788" providerId="ADAL" clId="{C7B4F5F0-5135-4148-A9CE-624923B3B9C7}" dt="2020-07-28T14:10:23.478" v="30"/>
          <ac:spMkLst>
            <pc:docMk/>
            <pc:sldMk cId="2373801222" sldId="282"/>
            <ac:spMk id="23" creationId="{BEADF328-208A-472A-B469-ACB845E931C6}"/>
          </ac:spMkLst>
        </pc:spChg>
        <pc:spChg chg="add del mod">
          <ac:chgData name="Shayne Boyer" userId="6c37e0ec-712d-4900-a73f-bcfd17630788" providerId="ADAL" clId="{C7B4F5F0-5135-4148-A9CE-624923B3B9C7}" dt="2020-07-28T14:10:23.478" v="30"/>
          <ac:spMkLst>
            <pc:docMk/>
            <pc:sldMk cId="2373801222" sldId="282"/>
            <ac:spMk id="24" creationId="{A391D0F3-7F08-4CEF-B37F-7A99643441D4}"/>
          </ac:spMkLst>
        </pc:spChg>
        <pc:spChg chg="add del mod">
          <ac:chgData name="Shayne Boyer" userId="6c37e0ec-712d-4900-a73f-bcfd17630788" providerId="ADAL" clId="{C7B4F5F0-5135-4148-A9CE-624923B3B9C7}" dt="2020-07-28T14:10:23.478" v="30"/>
          <ac:spMkLst>
            <pc:docMk/>
            <pc:sldMk cId="2373801222" sldId="282"/>
            <ac:spMk id="25" creationId="{EADE7ABD-5FB9-4BA1-A2E9-224FC1136749}"/>
          </ac:spMkLst>
        </pc:spChg>
        <pc:spChg chg="add del mod">
          <ac:chgData name="Shayne Boyer" userId="6c37e0ec-712d-4900-a73f-bcfd17630788" providerId="ADAL" clId="{C7B4F5F0-5135-4148-A9CE-624923B3B9C7}" dt="2020-07-28T14:10:23.478" v="30"/>
          <ac:spMkLst>
            <pc:docMk/>
            <pc:sldMk cId="2373801222" sldId="282"/>
            <ac:spMk id="26" creationId="{A2E86E03-FCC9-43DD-88AD-ECEF9DF2A5AB}"/>
          </ac:spMkLst>
        </pc:spChg>
        <pc:spChg chg="add del mod">
          <ac:chgData name="Shayne Boyer" userId="6c37e0ec-712d-4900-a73f-bcfd17630788" providerId="ADAL" clId="{C7B4F5F0-5135-4148-A9CE-624923B3B9C7}" dt="2020-07-28T14:10:23.478" v="30"/>
          <ac:spMkLst>
            <pc:docMk/>
            <pc:sldMk cId="2373801222" sldId="282"/>
            <ac:spMk id="27" creationId="{FBD3968C-BC3C-4F1B-8A31-F22B2B24021E}"/>
          </ac:spMkLst>
        </pc:spChg>
        <pc:spChg chg="add del mod">
          <ac:chgData name="Shayne Boyer" userId="6c37e0ec-712d-4900-a73f-bcfd17630788" providerId="ADAL" clId="{C7B4F5F0-5135-4148-A9CE-624923B3B9C7}" dt="2020-07-28T14:10:23.478" v="30"/>
          <ac:spMkLst>
            <pc:docMk/>
            <pc:sldMk cId="2373801222" sldId="282"/>
            <ac:spMk id="28" creationId="{9C2F50D4-8798-4092-B56F-A33001F9209E}"/>
          </ac:spMkLst>
        </pc:spChg>
        <pc:spChg chg="add del mod">
          <ac:chgData name="Shayne Boyer" userId="6c37e0ec-712d-4900-a73f-bcfd17630788" providerId="ADAL" clId="{C7B4F5F0-5135-4148-A9CE-624923B3B9C7}" dt="2020-07-28T14:10:23.478" v="30"/>
          <ac:spMkLst>
            <pc:docMk/>
            <pc:sldMk cId="2373801222" sldId="282"/>
            <ac:spMk id="29" creationId="{DC89BBE1-6DDD-4A12-8EB0-DB349849425B}"/>
          </ac:spMkLst>
        </pc:spChg>
        <pc:spChg chg="add del mod">
          <ac:chgData name="Shayne Boyer" userId="6c37e0ec-712d-4900-a73f-bcfd17630788" providerId="ADAL" clId="{C7B4F5F0-5135-4148-A9CE-624923B3B9C7}" dt="2020-07-28T14:10:23.478" v="30"/>
          <ac:spMkLst>
            <pc:docMk/>
            <pc:sldMk cId="2373801222" sldId="282"/>
            <ac:spMk id="30" creationId="{FF057607-0A05-44E0-A512-874E32FAD147}"/>
          </ac:spMkLst>
        </pc:spChg>
        <pc:spChg chg="add del mod">
          <ac:chgData name="Shayne Boyer" userId="6c37e0ec-712d-4900-a73f-bcfd17630788" providerId="ADAL" clId="{C7B4F5F0-5135-4148-A9CE-624923B3B9C7}" dt="2020-07-28T14:10:23.478" v="30"/>
          <ac:spMkLst>
            <pc:docMk/>
            <pc:sldMk cId="2373801222" sldId="282"/>
            <ac:spMk id="31" creationId="{28769BDD-B82C-45DC-A291-566A58779FC4}"/>
          </ac:spMkLst>
        </pc:spChg>
        <pc:spChg chg="add del mod">
          <ac:chgData name="Shayne Boyer" userId="6c37e0ec-712d-4900-a73f-bcfd17630788" providerId="ADAL" clId="{C7B4F5F0-5135-4148-A9CE-624923B3B9C7}" dt="2020-07-28T14:10:23.478" v="30"/>
          <ac:spMkLst>
            <pc:docMk/>
            <pc:sldMk cId="2373801222" sldId="282"/>
            <ac:spMk id="32" creationId="{9DE84306-AC03-434D-A516-B119BA8D89FE}"/>
          </ac:spMkLst>
        </pc:spChg>
        <pc:spChg chg="add del mod">
          <ac:chgData name="Shayne Boyer" userId="6c37e0ec-712d-4900-a73f-bcfd17630788" providerId="ADAL" clId="{C7B4F5F0-5135-4148-A9CE-624923B3B9C7}" dt="2020-07-28T14:10:23.478" v="30"/>
          <ac:spMkLst>
            <pc:docMk/>
            <pc:sldMk cId="2373801222" sldId="282"/>
            <ac:spMk id="33" creationId="{F4C36E3E-718E-47AF-A878-DB2D2E8D870B}"/>
          </ac:spMkLst>
        </pc:spChg>
        <pc:spChg chg="mod">
          <ac:chgData name="Shayne Boyer" userId="6c37e0ec-712d-4900-a73f-bcfd17630788" providerId="ADAL" clId="{C7B4F5F0-5135-4148-A9CE-624923B3B9C7}" dt="2020-07-28T14:10:16.193" v="29"/>
          <ac:spMkLst>
            <pc:docMk/>
            <pc:sldMk cId="2373801222" sldId="282"/>
            <ac:spMk id="35" creationId="{06E99F6C-6FBE-41E0-A895-FF19C622833E}"/>
          </ac:spMkLst>
        </pc:spChg>
        <pc:spChg chg="mod">
          <ac:chgData name="Shayne Boyer" userId="6c37e0ec-712d-4900-a73f-bcfd17630788" providerId="ADAL" clId="{C7B4F5F0-5135-4148-A9CE-624923B3B9C7}" dt="2020-07-28T14:10:16.193" v="29"/>
          <ac:spMkLst>
            <pc:docMk/>
            <pc:sldMk cId="2373801222" sldId="282"/>
            <ac:spMk id="40" creationId="{B8EB046E-8320-4ECC-9291-E716CEA5BDF6}"/>
          </ac:spMkLst>
        </pc:spChg>
        <pc:spChg chg="mod">
          <ac:chgData name="Shayne Boyer" userId="6c37e0ec-712d-4900-a73f-bcfd17630788" providerId="ADAL" clId="{C7B4F5F0-5135-4148-A9CE-624923B3B9C7}" dt="2020-07-28T14:10:16.193" v="29"/>
          <ac:spMkLst>
            <pc:docMk/>
            <pc:sldMk cId="2373801222" sldId="282"/>
            <ac:spMk id="41" creationId="{F963044B-F5CE-4D7E-8AB1-D045857EF97B}"/>
          </ac:spMkLst>
        </pc:spChg>
        <pc:spChg chg="mod">
          <ac:chgData name="Shayne Boyer" userId="6c37e0ec-712d-4900-a73f-bcfd17630788" providerId="ADAL" clId="{C7B4F5F0-5135-4148-A9CE-624923B3B9C7}" dt="2020-07-28T14:10:16.193" v="29"/>
          <ac:spMkLst>
            <pc:docMk/>
            <pc:sldMk cId="2373801222" sldId="282"/>
            <ac:spMk id="42" creationId="{3F50D824-0BBC-49D1-9BEC-C393F4097BC3}"/>
          </ac:spMkLst>
        </pc:spChg>
        <pc:spChg chg="mod">
          <ac:chgData name="Shayne Boyer" userId="6c37e0ec-712d-4900-a73f-bcfd17630788" providerId="ADAL" clId="{C7B4F5F0-5135-4148-A9CE-624923B3B9C7}" dt="2020-07-28T14:10:16.193" v="29"/>
          <ac:spMkLst>
            <pc:docMk/>
            <pc:sldMk cId="2373801222" sldId="282"/>
            <ac:spMk id="43" creationId="{02E5FE99-6BFF-4F66-AB47-F785F4CC5C32}"/>
          </ac:spMkLst>
        </pc:spChg>
        <pc:spChg chg="mod">
          <ac:chgData name="Shayne Boyer" userId="6c37e0ec-712d-4900-a73f-bcfd17630788" providerId="ADAL" clId="{C7B4F5F0-5135-4148-A9CE-624923B3B9C7}" dt="2020-07-28T14:10:16.193" v="29"/>
          <ac:spMkLst>
            <pc:docMk/>
            <pc:sldMk cId="2373801222" sldId="282"/>
            <ac:spMk id="44" creationId="{23CCD758-5149-4228-8BEC-91637319E154}"/>
          </ac:spMkLst>
        </pc:spChg>
        <pc:spChg chg="mod">
          <ac:chgData name="Shayne Boyer" userId="6c37e0ec-712d-4900-a73f-bcfd17630788" providerId="ADAL" clId="{C7B4F5F0-5135-4148-A9CE-624923B3B9C7}" dt="2020-07-28T14:10:16.193" v="29"/>
          <ac:spMkLst>
            <pc:docMk/>
            <pc:sldMk cId="2373801222" sldId="282"/>
            <ac:spMk id="45" creationId="{1C6E08B2-80D6-48DA-8B93-038113BB6097}"/>
          </ac:spMkLst>
        </pc:spChg>
        <pc:spChg chg="add del mod">
          <ac:chgData name="Shayne Boyer" userId="6c37e0ec-712d-4900-a73f-bcfd17630788" providerId="ADAL" clId="{C7B4F5F0-5135-4148-A9CE-624923B3B9C7}" dt="2020-07-28T14:10:23.478" v="30"/>
          <ac:spMkLst>
            <pc:docMk/>
            <pc:sldMk cId="2373801222" sldId="282"/>
            <ac:spMk id="46" creationId="{F429AA3D-9666-401E-9E5C-65931A396719}"/>
          </ac:spMkLst>
        </pc:spChg>
        <pc:spChg chg="add del mod">
          <ac:chgData name="Shayne Boyer" userId="6c37e0ec-712d-4900-a73f-bcfd17630788" providerId="ADAL" clId="{C7B4F5F0-5135-4148-A9CE-624923B3B9C7}" dt="2020-07-28T14:10:23.478" v="30"/>
          <ac:spMkLst>
            <pc:docMk/>
            <pc:sldMk cId="2373801222" sldId="282"/>
            <ac:spMk id="47" creationId="{37C78E24-EF14-4A30-8499-E3C040E34202}"/>
          </ac:spMkLst>
        </pc:spChg>
        <pc:spChg chg="mod">
          <ac:chgData name="Shayne Boyer" userId="6c37e0ec-712d-4900-a73f-bcfd17630788" providerId="ADAL" clId="{C7B4F5F0-5135-4148-A9CE-624923B3B9C7}" dt="2020-07-28T14:10:16.193" v="29"/>
          <ac:spMkLst>
            <pc:docMk/>
            <pc:sldMk cId="2373801222" sldId="282"/>
            <ac:spMk id="49" creationId="{760EC576-F7A3-4A89-9CC7-1D5E6E28A3BE}"/>
          </ac:spMkLst>
        </pc:spChg>
        <pc:spChg chg="mod">
          <ac:chgData name="Shayne Boyer" userId="6c37e0ec-712d-4900-a73f-bcfd17630788" providerId="ADAL" clId="{C7B4F5F0-5135-4148-A9CE-624923B3B9C7}" dt="2020-07-28T14:10:16.193" v="29"/>
          <ac:spMkLst>
            <pc:docMk/>
            <pc:sldMk cId="2373801222" sldId="282"/>
            <ac:spMk id="50" creationId="{56B6D71B-B969-46B9-8B5F-EAA632615492}"/>
          </ac:spMkLst>
        </pc:spChg>
        <pc:spChg chg="mod">
          <ac:chgData name="Shayne Boyer" userId="6c37e0ec-712d-4900-a73f-bcfd17630788" providerId="ADAL" clId="{C7B4F5F0-5135-4148-A9CE-624923B3B9C7}" dt="2020-07-28T14:10:16.193" v="29"/>
          <ac:spMkLst>
            <pc:docMk/>
            <pc:sldMk cId="2373801222" sldId="282"/>
            <ac:spMk id="52" creationId="{E27E0D4D-456B-4511-AAAB-EAA384A5DE7B}"/>
          </ac:spMkLst>
        </pc:spChg>
        <pc:spChg chg="mod">
          <ac:chgData name="Shayne Boyer" userId="6c37e0ec-712d-4900-a73f-bcfd17630788" providerId="ADAL" clId="{C7B4F5F0-5135-4148-A9CE-624923B3B9C7}" dt="2020-07-28T14:10:16.193" v="29"/>
          <ac:spMkLst>
            <pc:docMk/>
            <pc:sldMk cId="2373801222" sldId="282"/>
            <ac:spMk id="53" creationId="{F4C5964F-A423-4B91-8D20-7CA3308EBFB8}"/>
          </ac:spMkLst>
        </pc:spChg>
        <pc:spChg chg="mod">
          <ac:chgData name="Shayne Boyer" userId="6c37e0ec-712d-4900-a73f-bcfd17630788" providerId="ADAL" clId="{C7B4F5F0-5135-4148-A9CE-624923B3B9C7}" dt="2020-07-28T14:10:16.193" v="29"/>
          <ac:spMkLst>
            <pc:docMk/>
            <pc:sldMk cId="2373801222" sldId="282"/>
            <ac:spMk id="55" creationId="{2BDEE198-9D24-4828-9F9C-5BBA8B5101AB}"/>
          </ac:spMkLst>
        </pc:spChg>
        <pc:spChg chg="mod">
          <ac:chgData name="Shayne Boyer" userId="6c37e0ec-712d-4900-a73f-bcfd17630788" providerId="ADAL" clId="{C7B4F5F0-5135-4148-A9CE-624923B3B9C7}" dt="2020-07-28T14:10:16.193" v="29"/>
          <ac:spMkLst>
            <pc:docMk/>
            <pc:sldMk cId="2373801222" sldId="282"/>
            <ac:spMk id="56" creationId="{23AB33DA-4131-49CF-9877-8C204012C412}"/>
          </ac:spMkLst>
        </pc:spChg>
        <pc:spChg chg="add del mod">
          <ac:chgData name="Shayne Boyer" userId="6c37e0ec-712d-4900-a73f-bcfd17630788" providerId="ADAL" clId="{C7B4F5F0-5135-4148-A9CE-624923B3B9C7}" dt="2020-07-28T14:10:23.478" v="30"/>
          <ac:spMkLst>
            <pc:docMk/>
            <pc:sldMk cId="2373801222" sldId="282"/>
            <ac:spMk id="57" creationId="{12BC077F-6F1F-4786-85AF-818B90782547}"/>
          </ac:spMkLst>
        </pc:spChg>
        <pc:spChg chg="mod">
          <ac:chgData name="Shayne Boyer" userId="6c37e0ec-712d-4900-a73f-bcfd17630788" providerId="ADAL" clId="{C7B4F5F0-5135-4148-A9CE-624923B3B9C7}" dt="2020-07-28T14:10:16.193" v="29"/>
          <ac:spMkLst>
            <pc:docMk/>
            <pc:sldMk cId="2373801222" sldId="282"/>
            <ac:spMk id="59" creationId="{9672B9DB-4E4B-4F9A-906A-07CC840E3D8F}"/>
          </ac:spMkLst>
        </pc:spChg>
        <pc:spChg chg="mod">
          <ac:chgData name="Shayne Boyer" userId="6c37e0ec-712d-4900-a73f-bcfd17630788" providerId="ADAL" clId="{C7B4F5F0-5135-4148-A9CE-624923B3B9C7}" dt="2020-07-28T14:10:16.193" v="29"/>
          <ac:spMkLst>
            <pc:docMk/>
            <pc:sldMk cId="2373801222" sldId="282"/>
            <ac:spMk id="60" creationId="{7BB5FBF4-711D-4BF1-9ABE-90C575364B6B}"/>
          </ac:spMkLst>
        </pc:spChg>
        <pc:spChg chg="mod">
          <ac:chgData name="Shayne Boyer" userId="6c37e0ec-712d-4900-a73f-bcfd17630788" providerId="ADAL" clId="{C7B4F5F0-5135-4148-A9CE-624923B3B9C7}" dt="2020-07-28T14:10:16.193" v="29"/>
          <ac:spMkLst>
            <pc:docMk/>
            <pc:sldMk cId="2373801222" sldId="282"/>
            <ac:spMk id="62" creationId="{2E44D5CB-0B69-44E9-BF1F-E0AA5F32B64C}"/>
          </ac:spMkLst>
        </pc:spChg>
        <pc:spChg chg="mod">
          <ac:chgData name="Shayne Boyer" userId="6c37e0ec-712d-4900-a73f-bcfd17630788" providerId="ADAL" clId="{C7B4F5F0-5135-4148-A9CE-624923B3B9C7}" dt="2020-07-28T14:10:16.193" v="29"/>
          <ac:spMkLst>
            <pc:docMk/>
            <pc:sldMk cId="2373801222" sldId="282"/>
            <ac:spMk id="63" creationId="{BC5DCEC2-21B8-44BF-A80D-2660B4968F36}"/>
          </ac:spMkLst>
        </pc:spChg>
        <pc:spChg chg="mod">
          <ac:chgData name="Shayne Boyer" userId="6c37e0ec-712d-4900-a73f-bcfd17630788" providerId="ADAL" clId="{C7B4F5F0-5135-4148-A9CE-624923B3B9C7}" dt="2020-07-28T14:10:16.193" v="29"/>
          <ac:spMkLst>
            <pc:docMk/>
            <pc:sldMk cId="2373801222" sldId="282"/>
            <ac:spMk id="65" creationId="{2484733F-32CC-4354-B29F-8F963E7DC34E}"/>
          </ac:spMkLst>
        </pc:spChg>
        <pc:spChg chg="mod">
          <ac:chgData name="Shayne Boyer" userId="6c37e0ec-712d-4900-a73f-bcfd17630788" providerId="ADAL" clId="{C7B4F5F0-5135-4148-A9CE-624923B3B9C7}" dt="2020-07-28T14:10:16.193" v="29"/>
          <ac:spMkLst>
            <pc:docMk/>
            <pc:sldMk cId="2373801222" sldId="282"/>
            <ac:spMk id="66" creationId="{BE2B7B78-D159-4C94-9695-7C76C159B865}"/>
          </ac:spMkLst>
        </pc:spChg>
        <pc:spChg chg="add del mod">
          <ac:chgData name="Shayne Boyer" userId="6c37e0ec-712d-4900-a73f-bcfd17630788" providerId="ADAL" clId="{C7B4F5F0-5135-4148-A9CE-624923B3B9C7}" dt="2020-07-28T14:10:23.478" v="30"/>
          <ac:spMkLst>
            <pc:docMk/>
            <pc:sldMk cId="2373801222" sldId="282"/>
            <ac:spMk id="67" creationId="{7397951D-2603-4CF4-8E71-D222E064D5BF}"/>
          </ac:spMkLst>
        </pc:spChg>
        <pc:spChg chg="add del mod">
          <ac:chgData name="Shayne Boyer" userId="6c37e0ec-712d-4900-a73f-bcfd17630788" providerId="ADAL" clId="{C7B4F5F0-5135-4148-A9CE-624923B3B9C7}" dt="2020-07-28T14:10:23.478" v="30"/>
          <ac:spMkLst>
            <pc:docMk/>
            <pc:sldMk cId="2373801222" sldId="282"/>
            <ac:spMk id="68" creationId="{A6AD6EF9-0B16-4FF4-A258-66B46F954314}"/>
          </ac:spMkLst>
        </pc:spChg>
        <pc:spChg chg="add del mod">
          <ac:chgData name="Shayne Boyer" userId="6c37e0ec-712d-4900-a73f-bcfd17630788" providerId="ADAL" clId="{C7B4F5F0-5135-4148-A9CE-624923B3B9C7}" dt="2020-07-28T14:10:23.478" v="30"/>
          <ac:spMkLst>
            <pc:docMk/>
            <pc:sldMk cId="2373801222" sldId="282"/>
            <ac:spMk id="69" creationId="{E1871179-333A-4A03-A574-32B6DA691C33}"/>
          </ac:spMkLst>
        </pc:spChg>
        <pc:spChg chg="add del mod">
          <ac:chgData name="Shayne Boyer" userId="6c37e0ec-712d-4900-a73f-bcfd17630788" providerId="ADAL" clId="{C7B4F5F0-5135-4148-A9CE-624923B3B9C7}" dt="2020-07-28T14:10:23.478" v="30"/>
          <ac:spMkLst>
            <pc:docMk/>
            <pc:sldMk cId="2373801222" sldId="282"/>
            <ac:spMk id="70" creationId="{D3EC52B4-384D-4BDD-B82A-6B0C03C510BE}"/>
          </ac:spMkLst>
        </pc:spChg>
        <pc:spChg chg="add del mod">
          <ac:chgData name="Shayne Boyer" userId="6c37e0ec-712d-4900-a73f-bcfd17630788" providerId="ADAL" clId="{C7B4F5F0-5135-4148-A9CE-624923B3B9C7}" dt="2020-07-28T14:10:23.478" v="30"/>
          <ac:spMkLst>
            <pc:docMk/>
            <pc:sldMk cId="2373801222" sldId="282"/>
            <ac:spMk id="71" creationId="{16C20C62-3394-4D55-8DC5-4C39A87311B5}"/>
          </ac:spMkLst>
        </pc:spChg>
        <pc:spChg chg="add del mod">
          <ac:chgData name="Shayne Boyer" userId="6c37e0ec-712d-4900-a73f-bcfd17630788" providerId="ADAL" clId="{C7B4F5F0-5135-4148-A9CE-624923B3B9C7}" dt="2020-07-28T14:10:23.478" v="30"/>
          <ac:spMkLst>
            <pc:docMk/>
            <pc:sldMk cId="2373801222" sldId="282"/>
            <ac:spMk id="72" creationId="{73634571-9E75-497B-AC4F-172E31E0394C}"/>
          </ac:spMkLst>
        </pc:spChg>
        <pc:spChg chg="add del mod">
          <ac:chgData name="Shayne Boyer" userId="6c37e0ec-712d-4900-a73f-bcfd17630788" providerId="ADAL" clId="{C7B4F5F0-5135-4148-A9CE-624923B3B9C7}" dt="2020-07-28T14:10:23.478" v="30"/>
          <ac:spMkLst>
            <pc:docMk/>
            <pc:sldMk cId="2373801222" sldId="282"/>
            <ac:spMk id="73" creationId="{9C2E189B-ABEF-42FB-A4D3-9D781694ED75}"/>
          </ac:spMkLst>
        </pc:spChg>
        <pc:spChg chg="add del mod">
          <ac:chgData name="Shayne Boyer" userId="6c37e0ec-712d-4900-a73f-bcfd17630788" providerId="ADAL" clId="{C7B4F5F0-5135-4148-A9CE-624923B3B9C7}" dt="2020-07-28T14:10:23.478" v="30"/>
          <ac:spMkLst>
            <pc:docMk/>
            <pc:sldMk cId="2373801222" sldId="282"/>
            <ac:spMk id="74" creationId="{6CF8F801-A55F-46EF-9F41-31AEE147FFDB}"/>
          </ac:spMkLst>
        </pc:spChg>
        <pc:spChg chg="add del mod">
          <ac:chgData name="Shayne Boyer" userId="6c37e0ec-712d-4900-a73f-bcfd17630788" providerId="ADAL" clId="{C7B4F5F0-5135-4148-A9CE-624923B3B9C7}" dt="2020-07-28T14:10:23.478" v="30"/>
          <ac:spMkLst>
            <pc:docMk/>
            <pc:sldMk cId="2373801222" sldId="282"/>
            <ac:spMk id="75" creationId="{3C9A61BE-C4FC-42CC-812F-F6C305D307BC}"/>
          </ac:spMkLst>
        </pc:spChg>
        <pc:spChg chg="add del mod">
          <ac:chgData name="Shayne Boyer" userId="6c37e0ec-712d-4900-a73f-bcfd17630788" providerId="ADAL" clId="{C7B4F5F0-5135-4148-A9CE-624923B3B9C7}" dt="2020-07-28T14:10:23.478" v="30"/>
          <ac:spMkLst>
            <pc:docMk/>
            <pc:sldMk cId="2373801222" sldId="282"/>
            <ac:spMk id="76" creationId="{E5274481-6E1D-43B4-9627-A2C0922E1D3E}"/>
          </ac:spMkLst>
        </pc:spChg>
        <pc:spChg chg="add del mod">
          <ac:chgData name="Shayne Boyer" userId="6c37e0ec-712d-4900-a73f-bcfd17630788" providerId="ADAL" clId="{C7B4F5F0-5135-4148-A9CE-624923B3B9C7}" dt="2020-07-28T14:10:23.478" v="30"/>
          <ac:spMkLst>
            <pc:docMk/>
            <pc:sldMk cId="2373801222" sldId="282"/>
            <ac:spMk id="77" creationId="{C1E1C7A2-3765-4E87-9E56-17299628D56F}"/>
          </ac:spMkLst>
        </pc:spChg>
        <pc:spChg chg="add del mod">
          <ac:chgData name="Shayne Boyer" userId="6c37e0ec-712d-4900-a73f-bcfd17630788" providerId="ADAL" clId="{C7B4F5F0-5135-4148-A9CE-624923B3B9C7}" dt="2020-07-28T14:10:23.478" v="30"/>
          <ac:spMkLst>
            <pc:docMk/>
            <pc:sldMk cId="2373801222" sldId="282"/>
            <ac:spMk id="78" creationId="{3F670353-7B7E-48AB-902F-1DE14990A14B}"/>
          </ac:spMkLst>
        </pc:spChg>
        <pc:spChg chg="add del mod">
          <ac:chgData name="Shayne Boyer" userId="6c37e0ec-712d-4900-a73f-bcfd17630788" providerId="ADAL" clId="{C7B4F5F0-5135-4148-A9CE-624923B3B9C7}" dt="2020-07-28T14:10:23.478" v="30"/>
          <ac:spMkLst>
            <pc:docMk/>
            <pc:sldMk cId="2373801222" sldId="282"/>
            <ac:spMk id="79" creationId="{CE0FC459-994B-419D-A5F1-B8BED6029D5F}"/>
          </ac:spMkLst>
        </pc:spChg>
        <pc:spChg chg="add del mod">
          <ac:chgData name="Shayne Boyer" userId="6c37e0ec-712d-4900-a73f-bcfd17630788" providerId="ADAL" clId="{C7B4F5F0-5135-4148-A9CE-624923B3B9C7}" dt="2020-07-28T14:10:23.478" v="30"/>
          <ac:spMkLst>
            <pc:docMk/>
            <pc:sldMk cId="2373801222" sldId="282"/>
            <ac:spMk id="80" creationId="{94864A40-D035-4091-875C-AB447BD26F16}"/>
          </ac:spMkLst>
        </pc:spChg>
        <pc:spChg chg="add del mod">
          <ac:chgData name="Shayne Boyer" userId="6c37e0ec-712d-4900-a73f-bcfd17630788" providerId="ADAL" clId="{C7B4F5F0-5135-4148-A9CE-624923B3B9C7}" dt="2020-07-28T14:10:23.478" v="30"/>
          <ac:spMkLst>
            <pc:docMk/>
            <pc:sldMk cId="2373801222" sldId="282"/>
            <ac:spMk id="81" creationId="{3F4EE450-0371-4289-B2CE-DCC10E417E87}"/>
          </ac:spMkLst>
        </pc:spChg>
        <pc:spChg chg="add del mod">
          <ac:chgData name="Shayne Boyer" userId="6c37e0ec-712d-4900-a73f-bcfd17630788" providerId="ADAL" clId="{C7B4F5F0-5135-4148-A9CE-624923B3B9C7}" dt="2020-07-28T14:10:23.478" v="30"/>
          <ac:spMkLst>
            <pc:docMk/>
            <pc:sldMk cId="2373801222" sldId="282"/>
            <ac:spMk id="82" creationId="{1E980003-BFA5-42FA-A976-AB7C8007EDDD}"/>
          </ac:spMkLst>
        </pc:spChg>
        <pc:spChg chg="add del mod">
          <ac:chgData name="Shayne Boyer" userId="6c37e0ec-712d-4900-a73f-bcfd17630788" providerId="ADAL" clId="{C7B4F5F0-5135-4148-A9CE-624923B3B9C7}" dt="2020-07-28T14:10:23.478" v="30"/>
          <ac:spMkLst>
            <pc:docMk/>
            <pc:sldMk cId="2373801222" sldId="282"/>
            <ac:spMk id="83" creationId="{EB59DE57-02A1-4A5B-BBE0-151C05785657}"/>
          </ac:spMkLst>
        </pc:spChg>
        <pc:spChg chg="add del mod">
          <ac:chgData name="Shayne Boyer" userId="6c37e0ec-712d-4900-a73f-bcfd17630788" providerId="ADAL" clId="{C7B4F5F0-5135-4148-A9CE-624923B3B9C7}" dt="2020-07-28T14:10:23.478" v="30"/>
          <ac:spMkLst>
            <pc:docMk/>
            <pc:sldMk cId="2373801222" sldId="282"/>
            <ac:spMk id="84" creationId="{14756253-7B59-4BEF-91D0-F67B2681B137}"/>
          </ac:spMkLst>
        </pc:spChg>
        <pc:spChg chg="add del mod">
          <ac:chgData name="Shayne Boyer" userId="6c37e0ec-712d-4900-a73f-bcfd17630788" providerId="ADAL" clId="{C7B4F5F0-5135-4148-A9CE-624923B3B9C7}" dt="2020-07-28T14:10:23.478" v="30"/>
          <ac:spMkLst>
            <pc:docMk/>
            <pc:sldMk cId="2373801222" sldId="282"/>
            <ac:spMk id="85" creationId="{A39D815B-BAE4-4E2B-ADE5-91C24F30D110}"/>
          </ac:spMkLst>
        </pc:spChg>
        <pc:spChg chg="add del mod">
          <ac:chgData name="Shayne Boyer" userId="6c37e0ec-712d-4900-a73f-bcfd17630788" providerId="ADAL" clId="{C7B4F5F0-5135-4148-A9CE-624923B3B9C7}" dt="2020-07-28T14:10:23.478" v="30"/>
          <ac:spMkLst>
            <pc:docMk/>
            <pc:sldMk cId="2373801222" sldId="282"/>
            <ac:spMk id="86" creationId="{195C3E26-15A5-4D26-9272-BB840E07AE5F}"/>
          </ac:spMkLst>
        </pc:spChg>
        <pc:spChg chg="add del mod">
          <ac:chgData name="Shayne Boyer" userId="6c37e0ec-712d-4900-a73f-bcfd17630788" providerId="ADAL" clId="{C7B4F5F0-5135-4148-A9CE-624923B3B9C7}" dt="2020-07-28T14:10:23.478" v="30"/>
          <ac:spMkLst>
            <pc:docMk/>
            <pc:sldMk cId="2373801222" sldId="282"/>
            <ac:spMk id="87" creationId="{F471640A-3440-4BC7-882A-A7B2DE74BD5E}"/>
          </ac:spMkLst>
        </pc:spChg>
        <pc:spChg chg="add del mod">
          <ac:chgData name="Shayne Boyer" userId="6c37e0ec-712d-4900-a73f-bcfd17630788" providerId="ADAL" clId="{C7B4F5F0-5135-4148-A9CE-624923B3B9C7}" dt="2020-07-28T14:10:23.478" v="30"/>
          <ac:spMkLst>
            <pc:docMk/>
            <pc:sldMk cId="2373801222" sldId="282"/>
            <ac:spMk id="88" creationId="{44201191-25AD-4B73-99A3-DB043361811A}"/>
          </ac:spMkLst>
        </pc:spChg>
        <pc:spChg chg="add del mod">
          <ac:chgData name="Shayne Boyer" userId="6c37e0ec-712d-4900-a73f-bcfd17630788" providerId="ADAL" clId="{C7B4F5F0-5135-4148-A9CE-624923B3B9C7}" dt="2020-07-28T14:10:23.478" v="30"/>
          <ac:spMkLst>
            <pc:docMk/>
            <pc:sldMk cId="2373801222" sldId="282"/>
            <ac:spMk id="89" creationId="{84AFE7C1-CAB7-45C9-BD3C-2D2E46E69DAA}"/>
          </ac:spMkLst>
        </pc:spChg>
        <pc:spChg chg="add del mod">
          <ac:chgData name="Shayne Boyer" userId="6c37e0ec-712d-4900-a73f-bcfd17630788" providerId="ADAL" clId="{C7B4F5F0-5135-4148-A9CE-624923B3B9C7}" dt="2020-07-28T14:10:23.478" v="30"/>
          <ac:spMkLst>
            <pc:docMk/>
            <pc:sldMk cId="2373801222" sldId="282"/>
            <ac:spMk id="90" creationId="{036C598A-55B9-4B93-A55C-B07044C617FC}"/>
          </ac:spMkLst>
        </pc:spChg>
        <pc:spChg chg="add del mod">
          <ac:chgData name="Shayne Boyer" userId="6c37e0ec-712d-4900-a73f-bcfd17630788" providerId="ADAL" clId="{C7B4F5F0-5135-4148-A9CE-624923B3B9C7}" dt="2020-07-28T14:10:23.478" v="30"/>
          <ac:spMkLst>
            <pc:docMk/>
            <pc:sldMk cId="2373801222" sldId="282"/>
            <ac:spMk id="91" creationId="{6EB4B3AE-2E7D-472B-B697-DA4802AA9FC4}"/>
          </ac:spMkLst>
        </pc:spChg>
        <pc:spChg chg="add del mod">
          <ac:chgData name="Shayne Boyer" userId="6c37e0ec-712d-4900-a73f-bcfd17630788" providerId="ADAL" clId="{C7B4F5F0-5135-4148-A9CE-624923B3B9C7}" dt="2020-07-28T14:10:23.478" v="30"/>
          <ac:spMkLst>
            <pc:docMk/>
            <pc:sldMk cId="2373801222" sldId="282"/>
            <ac:spMk id="92" creationId="{220D6A10-3B3C-4688-B877-C5F5C7FDA295}"/>
          </ac:spMkLst>
        </pc:spChg>
        <pc:spChg chg="mod">
          <ac:chgData name="Shayne Boyer" userId="6c37e0ec-712d-4900-a73f-bcfd17630788" providerId="ADAL" clId="{C7B4F5F0-5135-4148-A9CE-624923B3B9C7}" dt="2020-07-28T14:10:16.193" v="29"/>
          <ac:spMkLst>
            <pc:docMk/>
            <pc:sldMk cId="2373801222" sldId="282"/>
            <ac:spMk id="94" creationId="{5529F8B2-3F40-4743-95DB-7F9B9F4EE57A}"/>
          </ac:spMkLst>
        </pc:spChg>
        <pc:spChg chg="mod">
          <ac:chgData name="Shayne Boyer" userId="6c37e0ec-712d-4900-a73f-bcfd17630788" providerId="ADAL" clId="{C7B4F5F0-5135-4148-A9CE-624923B3B9C7}" dt="2020-07-28T14:10:16.193" v="29"/>
          <ac:spMkLst>
            <pc:docMk/>
            <pc:sldMk cId="2373801222" sldId="282"/>
            <ac:spMk id="95" creationId="{7432E224-4903-4F71-B49E-B0A43DD109E9}"/>
          </ac:spMkLst>
        </pc:spChg>
        <pc:spChg chg="mod">
          <ac:chgData name="Shayne Boyer" userId="6c37e0ec-712d-4900-a73f-bcfd17630788" providerId="ADAL" clId="{C7B4F5F0-5135-4148-A9CE-624923B3B9C7}" dt="2020-07-28T14:10:16.193" v="29"/>
          <ac:spMkLst>
            <pc:docMk/>
            <pc:sldMk cId="2373801222" sldId="282"/>
            <ac:spMk id="97" creationId="{DF28439C-BDCE-46D2-801F-1EEE1AE2D6EA}"/>
          </ac:spMkLst>
        </pc:spChg>
        <pc:spChg chg="mod">
          <ac:chgData name="Shayne Boyer" userId="6c37e0ec-712d-4900-a73f-bcfd17630788" providerId="ADAL" clId="{C7B4F5F0-5135-4148-A9CE-624923B3B9C7}" dt="2020-07-28T14:10:16.193" v="29"/>
          <ac:spMkLst>
            <pc:docMk/>
            <pc:sldMk cId="2373801222" sldId="282"/>
            <ac:spMk id="98" creationId="{7617E289-EADF-4D0C-B7EA-0A55AA63DF89}"/>
          </ac:spMkLst>
        </pc:spChg>
        <pc:spChg chg="mod">
          <ac:chgData name="Shayne Boyer" userId="6c37e0ec-712d-4900-a73f-bcfd17630788" providerId="ADAL" clId="{C7B4F5F0-5135-4148-A9CE-624923B3B9C7}" dt="2020-07-28T14:10:16.193" v="29"/>
          <ac:spMkLst>
            <pc:docMk/>
            <pc:sldMk cId="2373801222" sldId="282"/>
            <ac:spMk id="100" creationId="{C1A78551-12B6-440A-BFFE-A1999E1BC4EE}"/>
          </ac:spMkLst>
        </pc:spChg>
        <pc:spChg chg="mod">
          <ac:chgData name="Shayne Boyer" userId="6c37e0ec-712d-4900-a73f-bcfd17630788" providerId="ADAL" clId="{C7B4F5F0-5135-4148-A9CE-624923B3B9C7}" dt="2020-07-28T14:10:16.193" v="29"/>
          <ac:spMkLst>
            <pc:docMk/>
            <pc:sldMk cId="2373801222" sldId="282"/>
            <ac:spMk id="101" creationId="{509C5D51-01D0-49E4-92BC-6EEBF5DAFD2A}"/>
          </ac:spMkLst>
        </pc:spChg>
        <pc:spChg chg="mod">
          <ac:chgData name="Shayne Boyer" userId="6c37e0ec-712d-4900-a73f-bcfd17630788" providerId="ADAL" clId="{C7B4F5F0-5135-4148-A9CE-624923B3B9C7}" dt="2020-07-28T14:10:16.193" v="29"/>
          <ac:spMkLst>
            <pc:docMk/>
            <pc:sldMk cId="2373801222" sldId="282"/>
            <ac:spMk id="103" creationId="{CD80D2F9-FFA8-4B4D-86D8-4D55D9F0DFFA}"/>
          </ac:spMkLst>
        </pc:spChg>
        <pc:spChg chg="mod">
          <ac:chgData name="Shayne Boyer" userId="6c37e0ec-712d-4900-a73f-bcfd17630788" providerId="ADAL" clId="{C7B4F5F0-5135-4148-A9CE-624923B3B9C7}" dt="2020-07-28T14:10:16.193" v="29"/>
          <ac:spMkLst>
            <pc:docMk/>
            <pc:sldMk cId="2373801222" sldId="282"/>
            <ac:spMk id="104" creationId="{6B00814D-775B-4768-A784-DE89E31AF9FB}"/>
          </ac:spMkLst>
        </pc:spChg>
        <pc:spChg chg="add del mod">
          <ac:chgData name="Shayne Boyer" userId="6c37e0ec-712d-4900-a73f-bcfd17630788" providerId="ADAL" clId="{C7B4F5F0-5135-4148-A9CE-624923B3B9C7}" dt="2020-07-28T14:10:23.478" v="30"/>
          <ac:spMkLst>
            <pc:docMk/>
            <pc:sldMk cId="2373801222" sldId="282"/>
            <ac:spMk id="105" creationId="{C791680B-E1F3-46B9-9EE7-E85959810D35}"/>
          </ac:spMkLst>
        </pc:spChg>
        <pc:spChg chg="add del mod">
          <ac:chgData name="Shayne Boyer" userId="6c37e0ec-712d-4900-a73f-bcfd17630788" providerId="ADAL" clId="{C7B4F5F0-5135-4148-A9CE-624923B3B9C7}" dt="2020-07-28T14:10:23.478" v="30"/>
          <ac:spMkLst>
            <pc:docMk/>
            <pc:sldMk cId="2373801222" sldId="282"/>
            <ac:spMk id="106" creationId="{49AC80CA-D317-4947-ADF4-9A28976A3496}"/>
          </ac:spMkLst>
        </pc:spChg>
        <pc:spChg chg="add del mod">
          <ac:chgData name="Shayne Boyer" userId="6c37e0ec-712d-4900-a73f-bcfd17630788" providerId="ADAL" clId="{C7B4F5F0-5135-4148-A9CE-624923B3B9C7}" dt="2020-07-28T14:10:23.478" v="30"/>
          <ac:spMkLst>
            <pc:docMk/>
            <pc:sldMk cId="2373801222" sldId="282"/>
            <ac:spMk id="107" creationId="{EF5F6A62-2CA5-42C9-B985-0A53832EBED5}"/>
          </ac:spMkLst>
        </pc:spChg>
        <pc:spChg chg="add del mod">
          <ac:chgData name="Shayne Boyer" userId="6c37e0ec-712d-4900-a73f-bcfd17630788" providerId="ADAL" clId="{C7B4F5F0-5135-4148-A9CE-624923B3B9C7}" dt="2020-07-28T14:10:23.478" v="30"/>
          <ac:spMkLst>
            <pc:docMk/>
            <pc:sldMk cId="2373801222" sldId="282"/>
            <ac:spMk id="108" creationId="{BE719035-1B99-4166-9151-41F1DD3ED127}"/>
          </ac:spMkLst>
        </pc:spChg>
        <pc:spChg chg="add del mod">
          <ac:chgData name="Shayne Boyer" userId="6c37e0ec-712d-4900-a73f-bcfd17630788" providerId="ADAL" clId="{C7B4F5F0-5135-4148-A9CE-624923B3B9C7}" dt="2020-07-28T14:10:23.478" v="30"/>
          <ac:spMkLst>
            <pc:docMk/>
            <pc:sldMk cId="2373801222" sldId="282"/>
            <ac:spMk id="109" creationId="{631D0F0E-8D4E-4CBF-A48B-DD57C4BDB8E0}"/>
          </ac:spMkLst>
        </pc:spChg>
        <pc:spChg chg="mod">
          <ac:chgData name="Shayne Boyer" userId="6c37e0ec-712d-4900-a73f-bcfd17630788" providerId="ADAL" clId="{C7B4F5F0-5135-4148-A9CE-624923B3B9C7}" dt="2020-07-28T14:10:16.193" v="29"/>
          <ac:spMkLst>
            <pc:docMk/>
            <pc:sldMk cId="2373801222" sldId="282"/>
            <ac:spMk id="111" creationId="{022BBDAD-18E4-4F2E-ADDA-2B07D858C50C}"/>
          </ac:spMkLst>
        </pc:spChg>
        <pc:spChg chg="mod">
          <ac:chgData name="Shayne Boyer" userId="6c37e0ec-712d-4900-a73f-bcfd17630788" providerId="ADAL" clId="{C7B4F5F0-5135-4148-A9CE-624923B3B9C7}" dt="2020-07-28T14:10:16.193" v="29"/>
          <ac:spMkLst>
            <pc:docMk/>
            <pc:sldMk cId="2373801222" sldId="282"/>
            <ac:spMk id="112" creationId="{8FCBAC4C-E96C-4820-B0E4-47C3D2CB9B10}"/>
          </ac:spMkLst>
        </pc:spChg>
        <pc:spChg chg="mod">
          <ac:chgData name="Shayne Boyer" userId="6c37e0ec-712d-4900-a73f-bcfd17630788" providerId="ADAL" clId="{C7B4F5F0-5135-4148-A9CE-624923B3B9C7}" dt="2020-07-28T14:10:16.193" v="29"/>
          <ac:spMkLst>
            <pc:docMk/>
            <pc:sldMk cId="2373801222" sldId="282"/>
            <ac:spMk id="114" creationId="{2403E5E8-FD09-46C1-92E2-58706728A437}"/>
          </ac:spMkLst>
        </pc:spChg>
        <pc:spChg chg="mod">
          <ac:chgData name="Shayne Boyer" userId="6c37e0ec-712d-4900-a73f-bcfd17630788" providerId="ADAL" clId="{C7B4F5F0-5135-4148-A9CE-624923B3B9C7}" dt="2020-07-28T14:10:16.193" v="29"/>
          <ac:spMkLst>
            <pc:docMk/>
            <pc:sldMk cId="2373801222" sldId="282"/>
            <ac:spMk id="115" creationId="{7F07ED00-A63B-4548-BEF9-AC48C55E9FD2}"/>
          </ac:spMkLst>
        </pc:spChg>
        <pc:spChg chg="mod">
          <ac:chgData name="Shayne Boyer" userId="6c37e0ec-712d-4900-a73f-bcfd17630788" providerId="ADAL" clId="{C7B4F5F0-5135-4148-A9CE-624923B3B9C7}" dt="2020-07-28T14:10:16.193" v="29"/>
          <ac:spMkLst>
            <pc:docMk/>
            <pc:sldMk cId="2373801222" sldId="282"/>
            <ac:spMk id="117" creationId="{945106D7-A26E-4A47-A0C7-0267C80973CD}"/>
          </ac:spMkLst>
        </pc:spChg>
        <pc:spChg chg="mod">
          <ac:chgData name="Shayne Boyer" userId="6c37e0ec-712d-4900-a73f-bcfd17630788" providerId="ADAL" clId="{C7B4F5F0-5135-4148-A9CE-624923B3B9C7}" dt="2020-07-28T14:10:16.193" v="29"/>
          <ac:spMkLst>
            <pc:docMk/>
            <pc:sldMk cId="2373801222" sldId="282"/>
            <ac:spMk id="118" creationId="{9DE28414-05E8-4A27-990A-0589E19CC5E0}"/>
          </ac:spMkLst>
        </pc:spChg>
        <pc:spChg chg="mod">
          <ac:chgData name="Shayne Boyer" userId="6c37e0ec-712d-4900-a73f-bcfd17630788" providerId="ADAL" clId="{C7B4F5F0-5135-4148-A9CE-624923B3B9C7}" dt="2020-07-28T14:10:16.193" v="29"/>
          <ac:spMkLst>
            <pc:docMk/>
            <pc:sldMk cId="2373801222" sldId="282"/>
            <ac:spMk id="120" creationId="{D4163F29-41C1-4836-9FF3-2CDEB6233767}"/>
          </ac:spMkLst>
        </pc:spChg>
        <pc:spChg chg="mod">
          <ac:chgData name="Shayne Boyer" userId="6c37e0ec-712d-4900-a73f-bcfd17630788" providerId="ADAL" clId="{C7B4F5F0-5135-4148-A9CE-624923B3B9C7}" dt="2020-07-28T14:10:16.193" v="29"/>
          <ac:spMkLst>
            <pc:docMk/>
            <pc:sldMk cId="2373801222" sldId="282"/>
            <ac:spMk id="121" creationId="{53F26AE2-810F-49FC-A5A7-84A864B16FA2}"/>
          </ac:spMkLst>
        </pc:spChg>
        <pc:spChg chg="mod">
          <ac:chgData name="Shayne Boyer" userId="6c37e0ec-712d-4900-a73f-bcfd17630788" providerId="ADAL" clId="{C7B4F5F0-5135-4148-A9CE-624923B3B9C7}" dt="2020-07-28T14:10:16.193" v="29"/>
          <ac:spMkLst>
            <pc:docMk/>
            <pc:sldMk cId="2373801222" sldId="282"/>
            <ac:spMk id="123" creationId="{7CAEAC9F-1CAC-45F3-BE36-86240DD46A76}"/>
          </ac:spMkLst>
        </pc:spChg>
        <pc:spChg chg="mod">
          <ac:chgData name="Shayne Boyer" userId="6c37e0ec-712d-4900-a73f-bcfd17630788" providerId="ADAL" clId="{C7B4F5F0-5135-4148-A9CE-624923B3B9C7}" dt="2020-07-28T14:10:16.193" v="29"/>
          <ac:spMkLst>
            <pc:docMk/>
            <pc:sldMk cId="2373801222" sldId="282"/>
            <ac:spMk id="124" creationId="{73498F77-AAA0-4726-BBF0-1443F4209CDC}"/>
          </ac:spMkLst>
        </pc:spChg>
        <pc:spChg chg="mod">
          <ac:chgData name="Shayne Boyer" userId="6c37e0ec-712d-4900-a73f-bcfd17630788" providerId="ADAL" clId="{C7B4F5F0-5135-4148-A9CE-624923B3B9C7}" dt="2020-07-28T14:10:16.193" v="29"/>
          <ac:spMkLst>
            <pc:docMk/>
            <pc:sldMk cId="2373801222" sldId="282"/>
            <ac:spMk id="126" creationId="{77AAAEC8-1B68-42BB-8BF9-EBC045A19F9D}"/>
          </ac:spMkLst>
        </pc:spChg>
        <pc:spChg chg="mod">
          <ac:chgData name="Shayne Boyer" userId="6c37e0ec-712d-4900-a73f-bcfd17630788" providerId="ADAL" clId="{C7B4F5F0-5135-4148-A9CE-624923B3B9C7}" dt="2020-07-28T14:10:16.193" v="29"/>
          <ac:spMkLst>
            <pc:docMk/>
            <pc:sldMk cId="2373801222" sldId="282"/>
            <ac:spMk id="127" creationId="{42944153-9E78-49D4-B6A4-F9CDFAC1847C}"/>
          </ac:spMkLst>
        </pc:spChg>
        <pc:spChg chg="mod">
          <ac:chgData name="Shayne Boyer" userId="6c37e0ec-712d-4900-a73f-bcfd17630788" providerId="ADAL" clId="{C7B4F5F0-5135-4148-A9CE-624923B3B9C7}" dt="2020-07-28T14:10:16.193" v="29"/>
          <ac:spMkLst>
            <pc:docMk/>
            <pc:sldMk cId="2373801222" sldId="282"/>
            <ac:spMk id="129" creationId="{370E3563-C402-49B6-A048-AA5E345783EE}"/>
          </ac:spMkLst>
        </pc:spChg>
        <pc:spChg chg="mod">
          <ac:chgData name="Shayne Boyer" userId="6c37e0ec-712d-4900-a73f-bcfd17630788" providerId="ADAL" clId="{C7B4F5F0-5135-4148-A9CE-624923B3B9C7}" dt="2020-07-28T14:10:16.193" v="29"/>
          <ac:spMkLst>
            <pc:docMk/>
            <pc:sldMk cId="2373801222" sldId="282"/>
            <ac:spMk id="130" creationId="{C37B1E75-BAD6-459A-BC4A-B6B0151A4A6A}"/>
          </ac:spMkLst>
        </pc:spChg>
        <pc:spChg chg="mod">
          <ac:chgData name="Shayne Boyer" userId="6c37e0ec-712d-4900-a73f-bcfd17630788" providerId="ADAL" clId="{C7B4F5F0-5135-4148-A9CE-624923B3B9C7}" dt="2020-07-28T14:10:16.193" v="29"/>
          <ac:spMkLst>
            <pc:docMk/>
            <pc:sldMk cId="2373801222" sldId="282"/>
            <ac:spMk id="132" creationId="{DB3BBC98-593C-49D5-BA43-D5F4395A512B}"/>
          </ac:spMkLst>
        </pc:spChg>
        <pc:spChg chg="mod">
          <ac:chgData name="Shayne Boyer" userId="6c37e0ec-712d-4900-a73f-bcfd17630788" providerId="ADAL" clId="{C7B4F5F0-5135-4148-A9CE-624923B3B9C7}" dt="2020-07-28T14:10:16.193" v="29"/>
          <ac:spMkLst>
            <pc:docMk/>
            <pc:sldMk cId="2373801222" sldId="282"/>
            <ac:spMk id="133" creationId="{FE2D6A68-C849-48E2-8706-6FA0412EB927}"/>
          </ac:spMkLst>
        </pc:spChg>
        <pc:spChg chg="mod">
          <ac:chgData name="Shayne Boyer" userId="6c37e0ec-712d-4900-a73f-bcfd17630788" providerId="ADAL" clId="{C7B4F5F0-5135-4148-A9CE-624923B3B9C7}" dt="2020-07-28T14:10:16.193" v="29"/>
          <ac:spMkLst>
            <pc:docMk/>
            <pc:sldMk cId="2373801222" sldId="282"/>
            <ac:spMk id="135" creationId="{FAB81CEF-2459-4243-8D5E-6196FFC00D63}"/>
          </ac:spMkLst>
        </pc:spChg>
        <pc:spChg chg="mod">
          <ac:chgData name="Shayne Boyer" userId="6c37e0ec-712d-4900-a73f-bcfd17630788" providerId="ADAL" clId="{C7B4F5F0-5135-4148-A9CE-624923B3B9C7}" dt="2020-07-28T14:10:16.193" v="29"/>
          <ac:spMkLst>
            <pc:docMk/>
            <pc:sldMk cId="2373801222" sldId="282"/>
            <ac:spMk id="136" creationId="{26DF1D36-040F-4B4B-B7E1-3B6D06615F8F}"/>
          </ac:spMkLst>
        </pc:spChg>
        <pc:spChg chg="mod">
          <ac:chgData name="Shayne Boyer" userId="6c37e0ec-712d-4900-a73f-bcfd17630788" providerId="ADAL" clId="{C7B4F5F0-5135-4148-A9CE-624923B3B9C7}" dt="2020-07-28T14:10:16.193" v="29"/>
          <ac:spMkLst>
            <pc:docMk/>
            <pc:sldMk cId="2373801222" sldId="282"/>
            <ac:spMk id="138" creationId="{18A28561-21C8-4E31-948E-BFE0D63E08AE}"/>
          </ac:spMkLst>
        </pc:spChg>
        <pc:spChg chg="mod">
          <ac:chgData name="Shayne Boyer" userId="6c37e0ec-712d-4900-a73f-bcfd17630788" providerId="ADAL" clId="{C7B4F5F0-5135-4148-A9CE-624923B3B9C7}" dt="2020-07-28T14:10:16.193" v="29"/>
          <ac:spMkLst>
            <pc:docMk/>
            <pc:sldMk cId="2373801222" sldId="282"/>
            <ac:spMk id="139" creationId="{EFDADFB9-624C-461F-A22C-22411249DE7A}"/>
          </ac:spMkLst>
        </pc:spChg>
        <pc:spChg chg="mod">
          <ac:chgData name="Shayne Boyer" userId="6c37e0ec-712d-4900-a73f-bcfd17630788" providerId="ADAL" clId="{C7B4F5F0-5135-4148-A9CE-624923B3B9C7}" dt="2020-07-28T14:10:16.193" v="29"/>
          <ac:spMkLst>
            <pc:docMk/>
            <pc:sldMk cId="2373801222" sldId="282"/>
            <ac:spMk id="141" creationId="{9649C1DC-2365-4047-AB5C-D62E32AE54CB}"/>
          </ac:spMkLst>
        </pc:spChg>
        <pc:spChg chg="mod">
          <ac:chgData name="Shayne Boyer" userId="6c37e0ec-712d-4900-a73f-bcfd17630788" providerId="ADAL" clId="{C7B4F5F0-5135-4148-A9CE-624923B3B9C7}" dt="2020-07-28T14:10:16.193" v="29"/>
          <ac:spMkLst>
            <pc:docMk/>
            <pc:sldMk cId="2373801222" sldId="282"/>
            <ac:spMk id="142" creationId="{280B3E00-034D-4050-950A-606132F4CCB8}"/>
          </ac:spMkLst>
        </pc:spChg>
        <pc:spChg chg="mod">
          <ac:chgData name="Shayne Boyer" userId="6c37e0ec-712d-4900-a73f-bcfd17630788" providerId="ADAL" clId="{C7B4F5F0-5135-4148-A9CE-624923B3B9C7}" dt="2020-07-28T14:10:16.193" v="29"/>
          <ac:spMkLst>
            <pc:docMk/>
            <pc:sldMk cId="2373801222" sldId="282"/>
            <ac:spMk id="144" creationId="{AA8FD027-2F15-42EC-98B9-00C6BDEEF300}"/>
          </ac:spMkLst>
        </pc:spChg>
        <pc:spChg chg="mod">
          <ac:chgData name="Shayne Boyer" userId="6c37e0ec-712d-4900-a73f-bcfd17630788" providerId="ADAL" clId="{C7B4F5F0-5135-4148-A9CE-624923B3B9C7}" dt="2020-07-28T14:10:16.193" v="29"/>
          <ac:spMkLst>
            <pc:docMk/>
            <pc:sldMk cId="2373801222" sldId="282"/>
            <ac:spMk id="145" creationId="{42E139C2-C457-44C0-9226-7482C3C028E3}"/>
          </ac:spMkLst>
        </pc:spChg>
        <pc:spChg chg="mod">
          <ac:chgData name="Shayne Boyer" userId="6c37e0ec-712d-4900-a73f-bcfd17630788" providerId="ADAL" clId="{C7B4F5F0-5135-4148-A9CE-624923B3B9C7}" dt="2020-07-28T14:10:16.193" v="29"/>
          <ac:spMkLst>
            <pc:docMk/>
            <pc:sldMk cId="2373801222" sldId="282"/>
            <ac:spMk id="147" creationId="{7E614B50-F2E8-4F12-AB66-54BC0D20879A}"/>
          </ac:spMkLst>
        </pc:spChg>
        <pc:spChg chg="mod">
          <ac:chgData name="Shayne Boyer" userId="6c37e0ec-712d-4900-a73f-bcfd17630788" providerId="ADAL" clId="{C7B4F5F0-5135-4148-A9CE-624923B3B9C7}" dt="2020-07-28T14:10:16.193" v="29"/>
          <ac:spMkLst>
            <pc:docMk/>
            <pc:sldMk cId="2373801222" sldId="282"/>
            <ac:spMk id="148" creationId="{BE161424-8CC2-49F3-B47E-CB68F5F908E1}"/>
          </ac:spMkLst>
        </pc:spChg>
        <pc:spChg chg="mod">
          <ac:chgData name="Shayne Boyer" userId="6c37e0ec-712d-4900-a73f-bcfd17630788" providerId="ADAL" clId="{C7B4F5F0-5135-4148-A9CE-624923B3B9C7}" dt="2020-07-28T14:10:16.193" v="29"/>
          <ac:spMkLst>
            <pc:docMk/>
            <pc:sldMk cId="2373801222" sldId="282"/>
            <ac:spMk id="150" creationId="{19A46455-E070-4C10-B7E0-E596AF8FCB30}"/>
          </ac:spMkLst>
        </pc:spChg>
        <pc:spChg chg="mod">
          <ac:chgData name="Shayne Boyer" userId="6c37e0ec-712d-4900-a73f-bcfd17630788" providerId="ADAL" clId="{C7B4F5F0-5135-4148-A9CE-624923B3B9C7}" dt="2020-07-28T14:10:16.193" v="29"/>
          <ac:spMkLst>
            <pc:docMk/>
            <pc:sldMk cId="2373801222" sldId="282"/>
            <ac:spMk id="151" creationId="{79392ED3-6B8B-490C-910A-C59B598711EE}"/>
          </ac:spMkLst>
        </pc:spChg>
        <pc:spChg chg="mod">
          <ac:chgData name="Shayne Boyer" userId="6c37e0ec-712d-4900-a73f-bcfd17630788" providerId="ADAL" clId="{C7B4F5F0-5135-4148-A9CE-624923B3B9C7}" dt="2020-07-28T14:10:16.193" v="29"/>
          <ac:spMkLst>
            <pc:docMk/>
            <pc:sldMk cId="2373801222" sldId="282"/>
            <ac:spMk id="153" creationId="{E727431D-AFF7-4A6B-90EE-853619A0CE07}"/>
          </ac:spMkLst>
        </pc:spChg>
        <pc:spChg chg="mod">
          <ac:chgData name="Shayne Boyer" userId="6c37e0ec-712d-4900-a73f-bcfd17630788" providerId="ADAL" clId="{C7B4F5F0-5135-4148-A9CE-624923B3B9C7}" dt="2020-07-28T14:10:16.193" v="29"/>
          <ac:spMkLst>
            <pc:docMk/>
            <pc:sldMk cId="2373801222" sldId="282"/>
            <ac:spMk id="154" creationId="{05F839C4-BC43-47B7-93A6-5EE0415AED43}"/>
          </ac:spMkLst>
        </pc:spChg>
        <pc:spChg chg="mod">
          <ac:chgData name="Shayne Boyer" userId="6c37e0ec-712d-4900-a73f-bcfd17630788" providerId="ADAL" clId="{C7B4F5F0-5135-4148-A9CE-624923B3B9C7}" dt="2020-07-28T14:10:16.193" v="29"/>
          <ac:spMkLst>
            <pc:docMk/>
            <pc:sldMk cId="2373801222" sldId="282"/>
            <ac:spMk id="156" creationId="{4971F14B-8329-4865-85BE-13B418C413AD}"/>
          </ac:spMkLst>
        </pc:spChg>
        <pc:spChg chg="mod">
          <ac:chgData name="Shayne Boyer" userId="6c37e0ec-712d-4900-a73f-bcfd17630788" providerId="ADAL" clId="{C7B4F5F0-5135-4148-A9CE-624923B3B9C7}" dt="2020-07-28T14:10:16.193" v="29"/>
          <ac:spMkLst>
            <pc:docMk/>
            <pc:sldMk cId="2373801222" sldId="282"/>
            <ac:spMk id="157" creationId="{79B6528E-7CC0-4728-B113-2D64B47DCC7B}"/>
          </ac:spMkLst>
        </pc:spChg>
        <pc:spChg chg="mod">
          <ac:chgData name="Shayne Boyer" userId="6c37e0ec-712d-4900-a73f-bcfd17630788" providerId="ADAL" clId="{C7B4F5F0-5135-4148-A9CE-624923B3B9C7}" dt="2020-07-28T14:10:16.193" v="29"/>
          <ac:spMkLst>
            <pc:docMk/>
            <pc:sldMk cId="2373801222" sldId="282"/>
            <ac:spMk id="159" creationId="{B1D58AEF-1152-4239-A66B-333D82CE6757}"/>
          </ac:spMkLst>
        </pc:spChg>
        <pc:spChg chg="mod">
          <ac:chgData name="Shayne Boyer" userId="6c37e0ec-712d-4900-a73f-bcfd17630788" providerId="ADAL" clId="{C7B4F5F0-5135-4148-A9CE-624923B3B9C7}" dt="2020-07-28T14:10:16.193" v="29"/>
          <ac:spMkLst>
            <pc:docMk/>
            <pc:sldMk cId="2373801222" sldId="282"/>
            <ac:spMk id="160" creationId="{41C7AE88-D6B2-4FEA-B4A9-C9E0C8606FEC}"/>
          </ac:spMkLst>
        </pc:spChg>
        <pc:spChg chg="mod">
          <ac:chgData name="Shayne Boyer" userId="6c37e0ec-712d-4900-a73f-bcfd17630788" providerId="ADAL" clId="{C7B4F5F0-5135-4148-A9CE-624923B3B9C7}" dt="2020-07-28T14:10:16.193" v="29"/>
          <ac:spMkLst>
            <pc:docMk/>
            <pc:sldMk cId="2373801222" sldId="282"/>
            <ac:spMk id="162" creationId="{2D0CF7B1-D3C9-4933-92EA-E833C5FEA671}"/>
          </ac:spMkLst>
        </pc:spChg>
        <pc:spChg chg="mod">
          <ac:chgData name="Shayne Boyer" userId="6c37e0ec-712d-4900-a73f-bcfd17630788" providerId="ADAL" clId="{C7B4F5F0-5135-4148-A9CE-624923B3B9C7}" dt="2020-07-28T14:10:16.193" v="29"/>
          <ac:spMkLst>
            <pc:docMk/>
            <pc:sldMk cId="2373801222" sldId="282"/>
            <ac:spMk id="167" creationId="{DEABE87D-8F54-484F-B476-735FE672410F}"/>
          </ac:spMkLst>
        </pc:spChg>
        <pc:spChg chg="mod">
          <ac:chgData name="Shayne Boyer" userId="6c37e0ec-712d-4900-a73f-bcfd17630788" providerId="ADAL" clId="{C7B4F5F0-5135-4148-A9CE-624923B3B9C7}" dt="2020-07-28T14:10:16.193" v="29"/>
          <ac:spMkLst>
            <pc:docMk/>
            <pc:sldMk cId="2373801222" sldId="282"/>
            <ac:spMk id="168" creationId="{21EC582D-5859-4EC8-86F0-DDC91D95BE4F}"/>
          </ac:spMkLst>
        </pc:spChg>
        <pc:spChg chg="mod">
          <ac:chgData name="Shayne Boyer" userId="6c37e0ec-712d-4900-a73f-bcfd17630788" providerId="ADAL" clId="{C7B4F5F0-5135-4148-A9CE-624923B3B9C7}" dt="2020-07-28T14:10:16.193" v="29"/>
          <ac:spMkLst>
            <pc:docMk/>
            <pc:sldMk cId="2373801222" sldId="282"/>
            <ac:spMk id="169" creationId="{70A2C990-85B8-42B9-8FFC-D9059068E837}"/>
          </ac:spMkLst>
        </pc:spChg>
        <pc:spChg chg="mod">
          <ac:chgData name="Shayne Boyer" userId="6c37e0ec-712d-4900-a73f-bcfd17630788" providerId="ADAL" clId="{C7B4F5F0-5135-4148-A9CE-624923B3B9C7}" dt="2020-07-28T14:10:16.193" v="29"/>
          <ac:spMkLst>
            <pc:docMk/>
            <pc:sldMk cId="2373801222" sldId="282"/>
            <ac:spMk id="170" creationId="{CEAA2436-0F29-4BEF-BD44-1B569CCBF972}"/>
          </ac:spMkLst>
        </pc:spChg>
        <pc:spChg chg="mod">
          <ac:chgData name="Shayne Boyer" userId="6c37e0ec-712d-4900-a73f-bcfd17630788" providerId="ADAL" clId="{C7B4F5F0-5135-4148-A9CE-624923B3B9C7}" dt="2020-07-28T14:10:16.193" v="29"/>
          <ac:spMkLst>
            <pc:docMk/>
            <pc:sldMk cId="2373801222" sldId="282"/>
            <ac:spMk id="171" creationId="{D9E7866B-FA69-4F02-AF1D-8A0BA2EC60FF}"/>
          </ac:spMkLst>
        </pc:spChg>
        <pc:spChg chg="mod">
          <ac:chgData name="Shayne Boyer" userId="6c37e0ec-712d-4900-a73f-bcfd17630788" providerId="ADAL" clId="{C7B4F5F0-5135-4148-A9CE-624923B3B9C7}" dt="2020-07-28T14:10:16.193" v="29"/>
          <ac:spMkLst>
            <pc:docMk/>
            <pc:sldMk cId="2373801222" sldId="282"/>
            <ac:spMk id="172" creationId="{1704790D-F618-49C5-A82E-CB821E7A60C5}"/>
          </ac:spMkLst>
        </pc:spChg>
        <pc:spChg chg="mod">
          <ac:chgData name="Shayne Boyer" userId="6c37e0ec-712d-4900-a73f-bcfd17630788" providerId="ADAL" clId="{C7B4F5F0-5135-4148-A9CE-624923B3B9C7}" dt="2020-07-28T14:10:16.193" v="29"/>
          <ac:spMkLst>
            <pc:docMk/>
            <pc:sldMk cId="2373801222" sldId="282"/>
            <ac:spMk id="174" creationId="{1BF00BD9-9ED8-4498-A85D-1B938A63D53B}"/>
          </ac:spMkLst>
        </pc:spChg>
        <pc:spChg chg="mod">
          <ac:chgData name="Shayne Boyer" userId="6c37e0ec-712d-4900-a73f-bcfd17630788" providerId="ADAL" clId="{C7B4F5F0-5135-4148-A9CE-624923B3B9C7}" dt="2020-07-28T14:10:16.193" v="29"/>
          <ac:spMkLst>
            <pc:docMk/>
            <pc:sldMk cId="2373801222" sldId="282"/>
            <ac:spMk id="179" creationId="{E8E69F93-3A50-4DED-AFA3-B1975477294C}"/>
          </ac:spMkLst>
        </pc:spChg>
        <pc:spChg chg="mod">
          <ac:chgData name="Shayne Boyer" userId="6c37e0ec-712d-4900-a73f-bcfd17630788" providerId="ADAL" clId="{C7B4F5F0-5135-4148-A9CE-624923B3B9C7}" dt="2020-07-28T14:10:16.193" v="29"/>
          <ac:spMkLst>
            <pc:docMk/>
            <pc:sldMk cId="2373801222" sldId="282"/>
            <ac:spMk id="180" creationId="{19ACDC9B-156D-4633-8919-A21B907CA2FE}"/>
          </ac:spMkLst>
        </pc:spChg>
        <pc:spChg chg="mod">
          <ac:chgData name="Shayne Boyer" userId="6c37e0ec-712d-4900-a73f-bcfd17630788" providerId="ADAL" clId="{C7B4F5F0-5135-4148-A9CE-624923B3B9C7}" dt="2020-07-28T14:10:16.193" v="29"/>
          <ac:spMkLst>
            <pc:docMk/>
            <pc:sldMk cId="2373801222" sldId="282"/>
            <ac:spMk id="181" creationId="{C98C4E44-2AA2-4EEB-A18E-85459486C3B9}"/>
          </ac:spMkLst>
        </pc:spChg>
        <pc:spChg chg="mod">
          <ac:chgData name="Shayne Boyer" userId="6c37e0ec-712d-4900-a73f-bcfd17630788" providerId="ADAL" clId="{C7B4F5F0-5135-4148-A9CE-624923B3B9C7}" dt="2020-07-28T14:10:16.193" v="29"/>
          <ac:spMkLst>
            <pc:docMk/>
            <pc:sldMk cId="2373801222" sldId="282"/>
            <ac:spMk id="182" creationId="{ED2F9548-3399-4773-8570-5827B0E6282D}"/>
          </ac:spMkLst>
        </pc:spChg>
        <pc:spChg chg="mod">
          <ac:chgData name="Shayne Boyer" userId="6c37e0ec-712d-4900-a73f-bcfd17630788" providerId="ADAL" clId="{C7B4F5F0-5135-4148-A9CE-624923B3B9C7}" dt="2020-07-28T14:10:16.193" v="29"/>
          <ac:spMkLst>
            <pc:docMk/>
            <pc:sldMk cId="2373801222" sldId="282"/>
            <ac:spMk id="183" creationId="{19A1DA4D-DEDC-40B7-ACC5-BBBCFBEB8F54}"/>
          </ac:spMkLst>
        </pc:spChg>
        <pc:spChg chg="mod">
          <ac:chgData name="Shayne Boyer" userId="6c37e0ec-712d-4900-a73f-bcfd17630788" providerId="ADAL" clId="{C7B4F5F0-5135-4148-A9CE-624923B3B9C7}" dt="2020-07-28T14:10:16.193" v="29"/>
          <ac:spMkLst>
            <pc:docMk/>
            <pc:sldMk cId="2373801222" sldId="282"/>
            <ac:spMk id="184" creationId="{1829765C-EB06-4520-836C-E99AA6DFD44C}"/>
          </ac:spMkLst>
        </pc:spChg>
        <pc:spChg chg="mod">
          <ac:chgData name="Shayne Boyer" userId="6c37e0ec-712d-4900-a73f-bcfd17630788" providerId="ADAL" clId="{C7B4F5F0-5135-4148-A9CE-624923B3B9C7}" dt="2020-07-28T14:10:16.193" v="29"/>
          <ac:spMkLst>
            <pc:docMk/>
            <pc:sldMk cId="2373801222" sldId="282"/>
            <ac:spMk id="186" creationId="{4E5D8B04-7627-43BE-B286-FBE144F00BE3}"/>
          </ac:spMkLst>
        </pc:spChg>
        <pc:spChg chg="mod">
          <ac:chgData name="Shayne Boyer" userId="6c37e0ec-712d-4900-a73f-bcfd17630788" providerId="ADAL" clId="{C7B4F5F0-5135-4148-A9CE-624923B3B9C7}" dt="2020-07-28T14:10:16.193" v="29"/>
          <ac:spMkLst>
            <pc:docMk/>
            <pc:sldMk cId="2373801222" sldId="282"/>
            <ac:spMk id="191" creationId="{9602C470-328B-406E-BD08-8D567A1C5227}"/>
          </ac:spMkLst>
        </pc:spChg>
        <pc:spChg chg="mod">
          <ac:chgData name="Shayne Boyer" userId="6c37e0ec-712d-4900-a73f-bcfd17630788" providerId="ADAL" clId="{C7B4F5F0-5135-4148-A9CE-624923B3B9C7}" dt="2020-07-28T14:10:16.193" v="29"/>
          <ac:spMkLst>
            <pc:docMk/>
            <pc:sldMk cId="2373801222" sldId="282"/>
            <ac:spMk id="192" creationId="{309CA547-03EB-4D06-A3BA-697E20C3295B}"/>
          </ac:spMkLst>
        </pc:spChg>
        <pc:spChg chg="mod">
          <ac:chgData name="Shayne Boyer" userId="6c37e0ec-712d-4900-a73f-bcfd17630788" providerId="ADAL" clId="{C7B4F5F0-5135-4148-A9CE-624923B3B9C7}" dt="2020-07-28T14:10:16.193" v="29"/>
          <ac:spMkLst>
            <pc:docMk/>
            <pc:sldMk cId="2373801222" sldId="282"/>
            <ac:spMk id="193" creationId="{8E32D519-459F-4708-9220-08D07FD091CB}"/>
          </ac:spMkLst>
        </pc:spChg>
        <pc:spChg chg="mod">
          <ac:chgData name="Shayne Boyer" userId="6c37e0ec-712d-4900-a73f-bcfd17630788" providerId="ADAL" clId="{C7B4F5F0-5135-4148-A9CE-624923B3B9C7}" dt="2020-07-28T14:10:16.193" v="29"/>
          <ac:spMkLst>
            <pc:docMk/>
            <pc:sldMk cId="2373801222" sldId="282"/>
            <ac:spMk id="194" creationId="{EA7AD33A-18A9-4A9C-B3AF-23E1F00A92CA}"/>
          </ac:spMkLst>
        </pc:spChg>
        <pc:spChg chg="mod">
          <ac:chgData name="Shayne Boyer" userId="6c37e0ec-712d-4900-a73f-bcfd17630788" providerId="ADAL" clId="{C7B4F5F0-5135-4148-A9CE-624923B3B9C7}" dt="2020-07-28T14:10:16.193" v="29"/>
          <ac:spMkLst>
            <pc:docMk/>
            <pc:sldMk cId="2373801222" sldId="282"/>
            <ac:spMk id="195" creationId="{0B86F0E5-41F5-4A6F-957F-8074A0512D4E}"/>
          </ac:spMkLst>
        </pc:spChg>
        <pc:spChg chg="mod">
          <ac:chgData name="Shayne Boyer" userId="6c37e0ec-712d-4900-a73f-bcfd17630788" providerId="ADAL" clId="{C7B4F5F0-5135-4148-A9CE-624923B3B9C7}" dt="2020-07-28T14:10:16.193" v="29"/>
          <ac:spMkLst>
            <pc:docMk/>
            <pc:sldMk cId="2373801222" sldId="282"/>
            <ac:spMk id="196" creationId="{66B6CD6D-A10D-4D94-8765-B8A75E43D2A8}"/>
          </ac:spMkLst>
        </pc:spChg>
        <pc:spChg chg="mod">
          <ac:chgData name="Shayne Boyer" userId="6c37e0ec-712d-4900-a73f-bcfd17630788" providerId="ADAL" clId="{C7B4F5F0-5135-4148-A9CE-624923B3B9C7}" dt="2020-07-28T14:10:16.193" v="29"/>
          <ac:spMkLst>
            <pc:docMk/>
            <pc:sldMk cId="2373801222" sldId="282"/>
            <ac:spMk id="198" creationId="{73B301C1-0925-4AD5-A4E0-AE31312FAB3E}"/>
          </ac:spMkLst>
        </pc:spChg>
        <pc:spChg chg="mod">
          <ac:chgData name="Shayne Boyer" userId="6c37e0ec-712d-4900-a73f-bcfd17630788" providerId="ADAL" clId="{C7B4F5F0-5135-4148-A9CE-624923B3B9C7}" dt="2020-07-28T14:10:16.193" v="29"/>
          <ac:spMkLst>
            <pc:docMk/>
            <pc:sldMk cId="2373801222" sldId="282"/>
            <ac:spMk id="203" creationId="{60E85E4A-1EC6-440D-B164-1533B072002B}"/>
          </ac:spMkLst>
        </pc:spChg>
        <pc:spChg chg="mod">
          <ac:chgData name="Shayne Boyer" userId="6c37e0ec-712d-4900-a73f-bcfd17630788" providerId="ADAL" clId="{C7B4F5F0-5135-4148-A9CE-624923B3B9C7}" dt="2020-07-28T14:10:16.193" v="29"/>
          <ac:spMkLst>
            <pc:docMk/>
            <pc:sldMk cId="2373801222" sldId="282"/>
            <ac:spMk id="204" creationId="{B2EA80B0-3C4B-4945-9317-97D76AFFA561}"/>
          </ac:spMkLst>
        </pc:spChg>
        <pc:spChg chg="mod">
          <ac:chgData name="Shayne Boyer" userId="6c37e0ec-712d-4900-a73f-bcfd17630788" providerId="ADAL" clId="{C7B4F5F0-5135-4148-A9CE-624923B3B9C7}" dt="2020-07-28T14:10:16.193" v="29"/>
          <ac:spMkLst>
            <pc:docMk/>
            <pc:sldMk cId="2373801222" sldId="282"/>
            <ac:spMk id="205" creationId="{8364029E-5D42-4CDE-9201-29CC8AAFDC7B}"/>
          </ac:spMkLst>
        </pc:spChg>
        <pc:spChg chg="mod">
          <ac:chgData name="Shayne Boyer" userId="6c37e0ec-712d-4900-a73f-bcfd17630788" providerId="ADAL" clId="{C7B4F5F0-5135-4148-A9CE-624923B3B9C7}" dt="2020-07-28T14:10:16.193" v="29"/>
          <ac:spMkLst>
            <pc:docMk/>
            <pc:sldMk cId="2373801222" sldId="282"/>
            <ac:spMk id="206" creationId="{0A2F3689-E5A7-4950-9147-A28AAE7C7680}"/>
          </ac:spMkLst>
        </pc:spChg>
        <pc:spChg chg="mod">
          <ac:chgData name="Shayne Boyer" userId="6c37e0ec-712d-4900-a73f-bcfd17630788" providerId="ADAL" clId="{C7B4F5F0-5135-4148-A9CE-624923B3B9C7}" dt="2020-07-28T14:10:16.193" v="29"/>
          <ac:spMkLst>
            <pc:docMk/>
            <pc:sldMk cId="2373801222" sldId="282"/>
            <ac:spMk id="207" creationId="{B29C52A1-95B3-461E-9BE6-3115F9C08825}"/>
          </ac:spMkLst>
        </pc:spChg>
        <pc:spChg chg="mod">
          <ac:chgData name="Shayne Boyer" userId="6c37e0ec-712d-4900-a73f-bcfd17630788" providerId="ADAL" clId="{C7B4F5F0-5135-4148-A9CE-624923B3B9C7}" dt="2020-07-28T14:10:16.193" v="29"/>
          <ac:spMkLst>
            <pc:docMk/>
            <pc:sldMk cId="2373801222" sldId="282"/>
            <ac:spMk id="208" creationId="{4D48945B-5F9D-493F-9CA8-A9EF2101C620}"/>
          </ac:spMkLst>
        </pc:spChg>
        <pc:spChg chg="add del mod">
          <ac:chgData name="Shayne Boyer" userId="6c37e0ec-712d-4900-a73f-bcfd17630788" providerId="ADAL" clId="{C7B4F5F0-5135-4148-A9CE-624923B3B9C7}" dt="2020-07-28T14:10:29.385" v="32"/>
          <ac:spMkLst>
            <pc:docMk/>
            <pc:sldMk cId="2373801222" sldId="282"/>
            <ac:spMk id="209" creationId="{36AC7A56-889D-4D97-8EDC-CB17D13DD345}"/>
          </ac:spMkLst>
        </pc:spChg>
        <pc:spChg chg="add del mod">
          <ac:chgData name="Shayne Boyer" userId="6c37e0ec-712d-4900-a73f-bcfd17630788" providerId="ADAL" clId="{C7B4F5F0-5135-4148-A9CE-624923B3B9C7}" dt="2020-07-28T14:10:29.385" v="32"/>
          <ac:spMkLst>
            <pc:docMk/>
            <pc:sldMk cId="2373801222" sldId="282"/>
            <ac:spMk id="210" creationId="{2CD15721-6BA1-4311-B748-D2061F258E71}"/>
          </ac:spMkLst>
        </pc:spChg>
        <pc:spChg chg="add del mod">
          <ac:chgData name="Shayne Boyer" userId="6c37e0ec-712d-4900-a73f-bcfd17630788" providerId="ADAL" clId="{C7B4F5F0-5135-4148-A9CE-624923B3B9C7}" dt="2020-07-28T14:10:29.385" v="32"/>
          <ac:spMkLst>
            <pc:docMk/>
            <pc:sldMk cId="2373801222" sldId="282"/>
            <ac:spMk id="211" creationId="{33163602-A91C-4487-BEC4-6670A6867074}"/>
          </ac:spMkLst>
        </pc:spChg>
        <pc:spChg chg="add del mod">
          <ac:chgData name="Shayne Boyer" userId="6c37e0ec-712d-4900-a73f-bcfd17630788" providerId="ADAL" clId="{C7B4F5F0-5135-4148-A9CE-624923B3B9C7}" dt="2020-07-28T14:10:29.385" v="32"/>
          <ac:spMkLst>
            <pc:docMk/>
            <pc:sldMk cId="2373801222" sldId="282"/>
            <ac:spMk id="212" creationId="{32B31E57-416A-41D2-8287-185EC65D6884}"/>
          </ac:spMkLst>
        </pc:spChg>
        <pc:spChg chg="add del mod">
          <ac:chgData name="Shayne Boyer" userId="6c37e0ec-712d-4900-a73f-bcfd17630788" providerId="ADAL" clId="{C7B4F5F0-5135-4148-A9CE-624923B3B9C7}" dt="2020-07-28T14:10:29.385" v="32"/>
          <ac:spMkLst>
            <pc:docMk/>
            <pc:sldMk cId="2373801222" sldId="282"/>
            <ac:spMk id="213" creationId="{690AB04C-7B78-4859-9EFF-15E1621FFC8B}"/>
          </ac:spMkLst>
        </pc:spChg>
        <pc:spChg chg="add del mod">
          <ac:chgData name="Shayne Boyer" userId="6c37e0ec-712d-4900-a73f-bcfd17630788" providerId="ADAL" clId="{C7B4F5F0-5135-4148-A9CE-624923B3B9C7}" dt="2020-07-28T14:10:29.385" v="32"/>
          <ac:spMkLst>
            <pc:docMk/>
            <pc:sldMk cId="2373801222" sldId="282"/>
            <ac:spMk id="214" creationId="{B4E30ADB-813E-45A7-9905-E228047F070D}"/>
          </ac:spMkLst>
        </pc:spChg>
        <pc:spChg chg="add del mod">
          <ac:chgData name="Shayne Boyer" userId="6c37e0ec-712d-4900-a73f-bcfd17630788" providerId="ADAL" clId="{C7B4F5F0-5135-4148-A9CE-624923B3B9C7}" dt="2020-07-28T14:10:29.385" v="32"/>
          <ac:spMkLst>
            <pc:docMk/>
            <pc:sldMk cId="2373801222" sldId="282"/>
            <ac:spMk id="215" creationId="{4F91B2A0-FC92-4681-A7A3-E6722FC0BCFB}"/>
          </ac:spMkLst>
        </pc:spChg>
        <pc:spChg chg="add del mod">
          <ac:chgData name="Shayne Boyer" userId="6c37e0ec-712d-4900-a73f-bcfd17630788" providerId="ADAL" clId="{C7B4F5F0-5135-4148-A9CE-624923B3B9C7}" dt="2020-07-28T14:10:29.385" v="32"/>
          <ac:spMkLst>
            <pc:docMk/>
            <pc:sldMk cId="2373801222" sldId="282"/>
            <ac:spMk id="216" creationId="{51CD2830-29B1-4530-A041-575786062C88}"/>
          </ac:spMkLst>
        </pc:spChg>
        <pc:spChg chg="add del mod">
          <ac:chgData name="Shayne Boyer" userId="6c37e0ec-712d-4900-a73f-bcfd17630788" providerId="ADAL" clId="{C7B4F5F0-5135-4148-A9CE-624923B3B9C7}" dt="2020-07-28T14:10:29.385" v="32"/>
          <ac:spMkLst>
            <pc:docMk/>
            <pc:sldMk cId="2373801222" sldId="282"/>
            <ac:spMk id="217" creationId="{864D60F4-AD10-4B7E-943E-6F57BAF79F82}"/>
          </ac:spMkLst>
        </pc:spChg>
        <pc:spChg chg="add del mod">
          <ac:chgData name="Shayne Boyer" userId="6c37e0ec-712d-4900-a73f-bcfd17630788" providerId="ADAL" clId="{C7B4F5F0-5135-4148-A9CE-624923B3B9C7}" dt="2020-07-28T14:10:29.385" v="32"/>
          <ac:spMkLst>
            <pc:docMk/>
            <pc:sldMk cId="2373801222" sldId="282"/>
            <ac:spMk id="218" creationId="{0171E691-FE31-48ED-BFD7-5AA94F79E89B}"/>
          </ac:spMkLst>
        </pc:spChg>
        <pc:spChg chg="add del mod">
          <ac:chgData name="Shayne Boyer" userId="6c37e0ec-712d-4900-a73f-bcfd17630788" providerId="ADAL" clId="{C7B4F5F0-5135-4148-A9CE-624923B3B9C7}" dt="2020-07-28T14:10:29.385" v="32"/>
          <ac:spMkLst>
            <pc:docMk/>
            <pc:sldMk cId="2373801222" sldId="282"/>
            <ac:spMk id="219" creationId="{F65CD2AC-49C0-4093-9595-B3425FDFDA0B}"/>
          </ac:spMkLst>
        </pc:spChg>
        <pc:spChg chg="add del mod">
          <ac:chgData name="Shayne Boyer" userId="6c37e0ec-712d-4900-a73f-bcfd17630788" providerId="ADAL" clId="{C7B4F5F0-5135-4148-A9CE-624923B3B9C7}" dt="2020-07-28T14:10:29.385" v="32"/>
          <ac:spMkLst>
            <pc:docMk/>
            <pc:sldMk cId="2373801222" sldId="282"/>
            <ac:spMk id="220" creationId="{06A0CF2C-FE79-44AD-B57C-44A09B5DBEEA}"/>
          </ac:spMkLst>
        </pc:spChg>
        <pc:spChg chg="add del mod">
          <ac:chgData name="Shayne Boyer" userId="6c37e0ec-712d-4900-a73f-bcfd17630788" providerId="ADAL" clId="{C7B4F5F0-5135-4148-A9CE-624923B3B9C7}" dt="2020-07-28T14:10:29.385" v="32"/>
          <ac:spMkLst>
            <pc:docMk/>
            <pc:sldMk cId="2373801222" sldId="282"/>
            <ac:spMk id="221" creationId="{FF694652-2E6B-4EF8-9808-3DCD6F9C7FF6}"/>
          </ac:spMkLst>
        </pc:spChg>
        <pc:spChg chg="add del mod">
          <ac:chgData name="Shayne Boyer" userId="6c37e0ec-712d-4900-a73f-bcfd17630788" providerId="ADAL" clId="{C7B4F5F0-5135-4148-A9CE-624923B3B9C7}" dt="2020-07-28T14:10:29.385" v="32"/>
          <ac:spMkLst>
            <pc:docMk/>
            <pc:sldMk cId="2373801222" sldId="282"/>
            <ac:spMk id="222" creationId="{A50E1EBA-3F24-402B-BD51-73E09CBCDF7C}"/>
          </ac:spMkLst>
        </pc:spChg>
        <pc:spChg chg="add del mod">
          <ac:chgData name="Shayne Boyer" userId="6c37e0ec-712d-4900-a73f-bcfd17630788" providerId="ADAL" clId="{C7B4F5F0-5135-4148-A9CE-624923B3B9C7}" dt="2020-07-28T14:10:29.385" v="32"/>
          <ac:spMkLst>
            <pc:docMk/>
            <pc:sldMk cId="2373801222" sldId="282"/>
            <ac:spMk id="223" creationId="{9D6199A5-4E5C-4923-991C-850C79D3BA91}"/>
          </ac:spMkLst>
        </pc:spChg>
        <pc:spChg chg="add del mod">
          <ac:chgData name="Shayne Boyer" userId="6c37e0ec-712d-4900-a73f-bcfd17630788" providerId="ADAL" clId="{C7B4F5F0-5135-4148-A9CE-624923B3B9C7}" dt="2020-07-28T14:10:29.385" v="32"/>
          <ac:spMkLst>
            <pc:docMk/>
            <pc:sldMk cId="2373801222" sldId="282"/>
            <ac:spMk id="224" creationId="{48909BD3-3EFB-4150-8A88-52491ACAAB12}"/>
          </ac:spMkLst>
        </pc:spChg>
        <pc:spChg chg="add del mod">
          <ac:chgData name="Shayne Boyer" userId="6c37e0ec-712d-4900-a73f-bcfd17630788" providerId="ADAL" clId="{C7B4F5F0-5135-4148-A9CE-624923B3B9C7}" dt="2020-07-28T14:10:29.385" v="32"/>
          <ac:spMkLst>
            <pc:docMk/>
            <pc:sldMk cId="2373801222" sldId="282"/>
            <ac:spMk id="225" creationId="{9EAB2D9B-9644-4E43-B676-BE2604DAF4BA}"/>
          </ac:spMkLst>
        </pc:spChg>
        <pc:spChg chg="add del mod">
          <ac:chgData name="Shayne Boyer" userId="6c37e0ec-712d-4900-a73f-bcfd17630788" providerId="ADAL" clId="{C7B4F5F0-5135-4148-A9CE-624923B3B9C7}" dt="2020-07-28T14:10:29.385" v="32"/>
          <ac:spMkLst>
            <pc:docMk/>
            <pc:sldMk cId="2373801222" sldId="282"/>
            <ac:spMk id="226" creationId="{6EA943D7-1D3D-42CA-9873-5334B9BBFD4D}"/>
          </ac:spMkLst>
        </pc:spChg>
        <pc:spChg chg="add del mod">
          <ac:chgData name="Shayne Boyer" userId="6c37e0ec-712d-4900-a73f-bcfd17630788" providerId="ADAL" clId="{C7B4F5F0-5135-4148-A9CE-624923B3B9C7}" dt="2020-07-28T14:10:29.385" v="32"/>
          <ac:spMkLst>
            <pc:docMk/>
            <pc:sldMk cId="2373801222" sldId="282"/>
            <ac:spMk id="227" creationId="{C20FA0BC-30AC-4BBB-B3EF-7AF1076AFDA1}"/>
          </ac:spMkLst>
        </pc:spChg>
        <pc:spChg chg="add del mod">
          <ac:chgData name="Shayne Boyer" userId="6c37e0ec-712d-4900-a73f-bcfd17630788" providerId="ADAL" clId="{C7B4F5F0-5135-4148-A9CE-624923B3B9C7}" dt="2020-07-28T14:10:29.385" v="32"/>
          <ac:spMkLst>
            <pc:docMk/>
            <pc:sldMk cId="2373801222" sldId="282"/>
            <ac:spMk id="228" creationId="{8F28511F-459C-4C9D-8F39-736E27C19D24}"/>
          </ac:spMkLst>
        </pc:spChg>
        <pc:spChg chg="add del mod">
          <ac:chgData name="Shayne Boyer" userId="6c37e0ec-712d-4900-a73f-bcfd17630788" providerId="ADAL" clId="{C7B4F5F0-5135-4148-A9CE-624923B3B9C7}" dt="2020-07-28T14:10:29.385" v="32"/>
          <ac:spMkLst>
            <pc:docMk/>
            <pc:sldMk cId="2373801222" sldId="282"/>
            <ac:spMk id="229" creationId="{9174CD7C-5A08-4B26-9758-941299D13110}"/>
          </ac:spMkLst>
        </pc:spChg>
        <pc:spChg chg="add del mod">
          <ac:chgData name="Shayne Boyer" userId="6c37e0ec-712d-4900-a73f-bcfd17630788" providerId="ADAL" clId="{C7B4F5F0-5135-4148-A9CE-624923B3B9C7}" dt="2020-07-28T14:10:29.385" v="32"/>
          <ac:spMkLst>
            <pc:docMk/>
            <pc:sldMk cId="2373801222" sldId="282"/>
            <ac:spMk id="230" creationId="{4D6A4D82-50F9-4319-A35C-DE045D1F75BD}"/>
          </ac:spMkLst>
        </pc:spChg>
        <pc:spChg chg="add del mod">
          <ac:chgData name="Shayne Boyer" userId="6c37e0ec-712d-4900-a73f-bcfd17630788" providerId="ADAL" clId="{C7B4F5F0-5135-4148-A9CE-624923B3B9C7}" dt="2020-07-28T14:10:29.385" v="32"/>
          <ac:spMkLst>
            <pc:docMk/>
            <pc:sldMk cId="2373801222" sldId="282"/>
            <ac:spMk id="231" creationId="{056B1990-3EC9-42E1-A41A-34B2F8551838}"/>
          </ac:spMkLst>
        </pc:spChg>
        <pc:spChg chg="add del mod">
          <ac:chgData name="Shayne Boyer" userId="6c37e0ec-712d-4900-a73f-bcfd17630788" providerId="ADAL" clId="{C7B4F5F0-5135-4148-A9CE-624923B3B9C7}" dt="2020-07-28T14:10:29.385" v="32"/>
          <ac:spMkLst>
            <pc:docMk/>
            <pc:sldMk cId="2373801222" sldId="282"/>
            <ac:spMk id="232" creationId="{E09C5D04-BBC0-4C59-8961-01DEC2D3F148}"/>
          </ac:spMkLst>
        </pc:spChg>
        <pc:spChg chg="add del mod">
          <ac:chgData name="Shayne Boyer" userId="6c37e0ec-712d-4900-a73f-bcfd17630788" providerId="ADAL" clId="{C7B4F5F0-5135-4148-A9CE-624923B3B9C7}" dt="2020-07-28T14:10:29.385" v="32"/>
          <ac:spMkLst>
            <pc:docMk/>
            <pc:sldMk cId="2373801222" sldId="282"/>
            <ac:spMk id="233" creationId="{332E157E-B2A7-4216-8C08-6D7A397EF2EE}"/>
          </ac:spMkLst>
        </pc:spChg>
        <pc:spChg chg="add del mod">
          <ac:chgData name="Shayne Boyer" userId="6c37e0ec-712d-4900-a73f-bcfd17630788" providerId="ADAL" clId="{C7B4F5F0-5135-4148-A9CE-624923B3B9C7}" dt="2020-07-28T14:10:29.385" v="32"/>
          <ac:spMkLst>
            <pc:docMk/>
            <pc:sldMk cId="2373801222" sldId="282"/>
            <ac:spMk id="234" creationId="{481667A4-8047-4687-8BF2-9BB2638C49E4}"/>
          </ac:spMkLst>
        </pc:spChg>
        <pc:spChg chg="add del mod">
          <ac:chgData name="Shayne Boyer" userId="6c37e0ec-712d-4900-a73f-bcfd17630788" providerId="ADAL" clId="{C7B4F5F0-5135-4148-A9CE-624923B3B9C7}" dt="2020-07-28T14:10:29.385" v="32"/>
          <ac:spMkLst>
            <pc:docMk/>
            <pc:sldMk cId="2373801222" sldId="282"/>
            <ac:spMk id="235" creationId="{3A5316DE-B91C-49BA-8D29-0D91E0E91B20}"/>
          </ac:spMkLst>
        </pc:spChg>
        <pc:spChg chg="add del mod">
          <ac:chgData name="Shayne Boyer" userId="6c37e0ec-712d-4900-a73f-bcfd17630788" providerId="ADAL" clId="{C7B4F5F0-5135-4148-A9CE-624923B3B9C7}" dt="2020-07-28T14:10:29.385" v="32"/>
          <ac:spMkLst>
            <pc:docMk/>
            <pc:sldMk cId="2373801222" sldId="282"/>
            <ac:spMk id="236" creationId="{63AC5DD1-B8F6-41DF-891E-3F4F2D58DCC0}"/>
          </ac:spMkLst>
        </pc:spChg>
        <pc:spChg chg="add del mod">
          <ac:chgData name="Shayne Boyer" userId="6c37e0ec-712d-4900-a73f-bcfd17630788" providerId="ADAL" clId="{C7B4F5F0-5135-4148-A9CE-624923B3B9C7}" dt="2020-07-28T14:10:29.385" v="32"/>
          <ac:spMkLst>
            <pc:docMk/>
            <pc:sldMk cId="2373801222" sldId="282"/>
            <ac:spMk id="237" creationId="{2276B2BB-0A8D-41E5-8042-A78C7707E2C5}"/>
          </ac:spMkLst>
        </pc:spChg>
        <pc:spChg chg="add del mod">
          <ac:chgData name="Shayne Boyer" userId="6c37e0ec-712d-4900-a73f-bcfd17630788" providerId="ADAL" clId="{C7B4F5F0-5135-4148-A9CE-624923B3B9C7}" dt="2020-07-28T14:10:29.385" v="32"/>
          <ac:spMkLst>
            <pc:docMk/>
            <pc:sldMk cId="2373801222" sldId="282"/>
            <ac:spMk id="238" creationId="{F4428BC7-8EE8-4706-9B44-60CECEA6BAF1}"/>
          </ac:spMkLst>
        </pc:spChg>
        <pc:spChg chg="mod">
          <ac:chgData name="Shayne Boyer" userId="6c37e0ec-712d-4900-a73f-bcfd17630788" providerId="ADAL" clId="{C7B4F5F0-5135-4148-A9CE-624923B3B9C7}" dt="2020-07-28T14:10:25.092" v="31"/>
          <ac:spMkLst>
            <pc:docMk/>
            <pc:sldMk cId="2373801222" sldId="282"/>
            <ac:spMk id="240" creationId="{C956A205-E6FE-4B69-8D71-126D5542EAD5}"/>
          </ac:spMkLst>
        </pc:spChg>
        <pc:spChg chg="mod">
          <ac:chgData name="Shayne Boyer" userId="6c37e0ec-712d-4900-a73f-bcfd17630788" providerId="ADAL" clId="{C7B4F5F0-5135-4148-A9CE-624923B3B9C7}" dt="2020-07-28T14:10:25.092" v="31"/>
          <ac:spMkLst>
            <pc:docMk/>
            <pc:sldMk cId="2373801222" sldId="282"/>
            <ac:spMk id="245" creationId="{08F3D7B9-BFAF-46FF-B932-B0F49AFA43AE}"/>
          </ac:spMkLst>
        </pc:spChg>
        <pc:spChg chg="mod">
          <ac:chgData name="Shayne Boyer" userId="6c37e0ec-712d-4900-a73f-bcfd17630788" providerId="ADAL" clId="{C7B4F5F0-5135-4148-A9CE-624923B3B9C7}" dt="2020-07-28T14:10:25.092" v="31"/>
          <ac:spMkLst>
            <pc:docMk/>
            <pc:sldMk cId="2373801222" sldId="282"/>
            <ac:spMk id="246" creationId="{8D60B73A-FE12-466A-80D7-D0807C50F70F}"/>
          </ac:spMkLst>
        </pc:spChg>
        <pc:spChg chg="mod">
          <ac:chgData name="Shayne Boyer" userId="6c37e0ec-712d-4900-a73f-bcfd17630788" providerId="ADAL" clId="{C7B4F5F0-5135-4148-A9CE-624923B3B9C7}" dt="2020-07-28T14:10:25.092" v="31"/>
          <ac:spMkLst>
            <pc:docMk/>
            <pc:sldMk cId="2373801222" sldId="282"/>
            <ac:spMk id="247" creationId="{089A0D5F-AA36-4859-B6AB-B5F74604A2B8}"/>
          </ac:spMkLst>
        </pc:spChg>
        <pc:spChg chg="mod">
          <ac:chgData name="Shayne Boyer" userId="6c37e0ec-712d-4900-a73f-bcfd17630788" providerId="ADAL" clId="{C7B4F5F0-5135-4148-A9CE-624923B3B9C7}" dt="2020-07-28T14:10:25.092" v="31"/>
          <ac:spMkLst>
            <pc:docMk/>
            <pc:sldMk cId="2373801222" sldId="282"/>
            <ac:spMk id="248" creationId="{31D9403B-6C32-4D80-AA89-5990CB80D052}"/>
          </ac:spMkLst>
        </pc:spChg>
        <pc:spChg chg="mod">
          <ac:chgData name="Shayne Boyer" userId="6c37e0ec-712d-4900-a73f-bcfd17630788" providerId="ADAL" clId="{C7B4F5F0-5135-4148-A9CE-624923B3B9C7}" dt="2020-07-28T14:10:25.092" v="31"/>
          <ac:spMkLst>
            <pc:docMk/>
            <pc:sldMk cId="2373801222" sldId="282"/>
            <ac:spMk id="249" creationId="{0262410F-F244-4851-B115-6775AFC46217}"/>
          </ac:spMkLst>
        </pc:spChg>
        <pc:spChg chg="mod">
          <ac:chgData name="Shayne Boyer" userId="6c37e0ec-712d-4900-a73f-bcfd17630788" providerId="ADAL" clId="{C7B4F5F0-5135-4148-A9CE-624923B3B9C7}" dt="2020-07-28T14:10:25.092" v="31"/>
          <ac:spMkLst>
            <pc:docMk/>
            <pc:sldMk cId="2373801222" sldId="282"/>
            <ac:spMk id="250" creationId="{28FB1054-C77A-42A6-84DC-C2F5E4809030}"/>
          </ac:spMkLst>
        </pc:spChg>
        <pc:spChg chg="add del mod">
          <ac:chgData name="Shayne Boyer" userId="6c37e0ec-712d-4900-a73f-bcfd17630788" providerId="ADAL" clId="{C7B4F5F0-5135-4148-A9CE-624923B3B9C7}" dt="2020-07-28T14:10:29.385" v="32"/>
          <ac:spMkLst>
            <pc:docMk/>
            <pc:sldMk cId="2373801222" sldId="282"/>
            <ac:spMk id="251" creationId="{3BE1B2BB-DAB3-47AF-8EA8-D762B3A4B9BC}"/>
          </ac:spMkLst>
        </pc:spChg>
        <pc:spChg chg="add del mod">
          <ac:chgData name="Shayne Boyer" userId="6c37e0ec-712d-4900-a73f-bcfd17630788" providerId="ADAL" clId="{C7B4F5F0-5135-4148-A9CE-624923B3B9C7}" dt="2020-07-28T14:10:29.385" v="32"/>
          <ac:spMkLst>
            <pc:docMk/>
            <pc:sldMk cId="2373801222" sldId="282"/>
            <ac:spMk id="252" creationId="{627D75E9-4B3B-49CF-AD67-3386794B1511}"/>
          </ac:spMkLst>
        </pc:spChg>
        <pc:spChg chg="mod">
          <ac:chgData name="Shayne Boyer" userId="6c37e0ec-712d-4900-a73f-bcfd17630788" providerId="ADAL" clId="{C7B4F5F0-5135-4148-A9CE-624923B3B9C7}" dt="2020-07-28T14:10:25.092" v="31"/>
          <ac:spMkLst>
            <pc:docMk/>
            <pc:sldMk cId="2373801222" sldId="282"/>
            <ac:spMk id="254" creationId="{428BCF3E-EE02-4CB1-A437-5621DBAC9047}"/>
          </ac:spMkLst>
        </pc:spChg>
        <pc:spChg chg="mod">
          <ac:chgData name="Shayne Boyer" userId="6c37e0ec-712d-4900-a73f-bcfd17630788" providerId="ADAL" clId="{C7B4F5F0-5135-4148-A9CE-624923B3B9C7}" dt="2020-07-28T14:10:25.092" v="31"/>
          <ac:spMkLst>
            <pc:docMk/>
            <pc:sldMk cId="2373801222" sldId="282"/>
            <ac:spMk id="255" creationId="{1538F0AB-85D6-42C6-8ED8-EA7AC6B9EB7B}"/>
          </ac:spMkLst>
        </pc:spChg>
        <pc:spChg chg="mod">
          <ac:chgData name="Shayne Boyer" userId="6c37e0ec-712d-4900-a73f-bcfd17630788" providerId="ADAL" clId="{C7B4F5F0-5135-4148-A9CE-624923B3B9C7}" dt="2020-07-28T14:10:25.092" v="31"/>
          <ac:spMkLst>
            <pc:docMk/>
            <pc:sldMk cId="2373801222" sldId="282"/>
            <ac:spMk id="257" creationId="{D348BD99-E474-45AB-8DC8-6C1446467BD3}"/>
          </ac:spMkLst>
        </pc:spChg>
        <pc:spChg chg="mod">
          <ac:chgData name="Shayne Boyer" userId="6c37e0ec-712d-4900-a73f-bcfd17630788" providerId="ADAL" clId="{C7B4F5F0-5135-4148-A9CE-624923B3B9C7}" dt="2020-07-28T14:10:25.092" v="31"/>
          <ac:spMkLst>
            <pc:docMk/>
            <pc:sldMk cId="2373801222" sldId="282"/>
            <ac:spMk id="258" creationId="{F9AE04B3-FCB0-496A-A61B-29BCD6B5B564}"/>
          </ac:spMkLst>
        </pc:spChg>
        <pc:spChg chg="mod">
          <ac:chgData name="Shayne Boyer" userId="6c37e0ec-712d-4900-a73f-bcfd17630788" providerId="ADAL" clId="{C7B4F5F0-5135-4148-A9CE-624923B3B9C7}" dt="2020-07-28T14:10:25.092" v="31"/>
          <ac:spMkLst>
            <pc:docMk/>
            <pc:sldMk cId="2373801222" sldId="282"/>
            <ac:spMk id="260" creationId="{9A40FE43-A1A3-422E-9184-19F4E595F4C7}"/>
          </ac:spMkLst>
        </pc:spChg>
        <pc:spChg chg="mod">
          <ac:chgData name="Shayne Boyer" userId="6c37e0ec-712d-4900-a73f-bcfd17630788" providerId="ADAL" clId="{C7B4F5F0-5135-4148-A9CE-624923B3B9C7}" dt="2020-07-28T14:10:25.092" v="31"/>
          <ac:spMkLst>
            <pc:docMk/>
            <pc:sldMk cId="2373801222" sldId="282"/>
            <ac:spMk id="261" creationId="{3E7ACE8A-E798-4E41-AB99-3F08962A08E1}"/>
          </ac:spMkLst>
        </pc:spChg>
        <pc:spChg chg="add del mod">
          <ac:chgData name="Shayne Boyer" userId="6c37e0ec-712d-4900-a73f-bcfd17630788" providerId="ADAL" clId="{C7B4F5F0-5135-4148-A9CE-624923B3B9C7}" dt="2020-07-28T14:10:29.385" v="32"/>
          <ac:spMkLst>
            <pc:docMk/>
            <pc:sldMk cId="2373801222" sldId="282"/>
            <ac:spMk id="262" creationId="{A43A144E-18F6-4C64-814E-7122D1E00513}"/>
          </ac:spMkLst>
        </pc:spChg>
        <pc:spChg chg="mod">
          <ac:chgData name="Shayne Boyer" userId="6c37e0ec-712d-4900-a73f-bcfd17630788" providerId="ADAL" clId="{C7B4F5F0-5135-4148-A9CE-624923B3B9C7}" dt="2020-07-28T14:10:25.092" v="31"/>
          <ac:spMkLst>
            <pc:docMk/>
            <pc:sldMk cId="2373801222" sldId="282"/>
            <ac:spMk id="264" creationId="{15542E50-5185-458D-8884-01713C72AE7E}"/>
          </ac:spMkLst>
        </pc:spChg>
        <pc:spChg chg="mod">
          <ac:chgData name="Shayne Boyer" userId="6c37e0ec-712d-4900-a73f-bcfd17630788" providerId="ADAL" clId="{C7B4F5F0-5135-4148-A9CE-624923B3B9C7}" dt="2020-07-28T14:10:25.092" v="31"/>
          <ac:spMkLst>
            <pc:docMk/>
            <pc:sldMk cId="2373801222" sldId="282"/>
            <ac:spMk id="265" creationId="{8353A0DC-F5BF-43D2-8FCE-17B8A85CCB85}"/>
          </ac:spMkLst>
        </pc:spChg>
        <pc:spChg chg="mod">
          <ac:chgData name="Shayne Boyer" userId="6c37e0ec-712d-4900-a73f-bcfd17630788" providerId="ADAL" clId="{C7B4F5F0-5135-4148-A9CE-624923B3B9C7}" dt="2020-07-28T14:10:25.092" v="31"/>
          <ac:spMkLst>
            <pc:docMk/>
            <pc:sldMk cId="2373801222" sldId="282"/>
            <ac:spMk id="267" creationId="{22DFD380-D361-4EC0-A8A2-0A542DBA38AC}"/>
          </ac:spMkLst>
        </pc:spChg>
        <pc:spChg chg="mod">
          <ac:chgData name="Shayne Boyer" userId="6c37e0ec-712d-4900-a73f-bcfd17630788" providerId="ADAL" clId="{C7B4F5F0-5135-4148-A9CE-624923B3B9C7}" dt="2020-07-28T14:10:25.092" v="31"/>
          <ac:spMkLst>
            <pc:docMk/>
            <pc:sldMk cId="2373801222" sldId="282"/>
            <ac:spMk id="268" creationId="{7D810DBB-8402-4016-95DE-661DBDFC6B8F}"/>
          </ac:spMkLst>
        </pc:spChg>
        <pc:spChg chg="mod">
          <ac:chgData name="Shayne Boyer" userId="6c37e0ec-712d-4900-a73f-bcfd17630788" providerId="ADAL" clId="{C7B4F5F0-5135-4148-A9CE-624923B3B9C7}" dt="2020-07-28T14:10:25.092" v="31"/>
          <ac:spMkLst>
            <pc:docMk/>
            <pc:sldMk cId="2373801222" sldId="282"/>
            <ac:spMk id="270" creationId="{4CCFDD60-C706-4E9D-BFE1-1B8EE1BC22CD}"/>
          </ac:spMkLst>
        </pc:spChg>
        <pc:spChg chg="mod">
          <ac:chgData name="Shayne Boyer" userId="6c37e0ec-712d-4900-a73f-bcfd17630788" providerId="ADAL" clId="{C7B4F5F0-5135-4148-A9CE-624923B3B9C7}" dt="2020-07-28T14:10:25.092" v="31"/>
          <ac:spMkLst>
            <pc:docMk/>
            <pc:sldMk cId="2373801222" sldId="282"/>
            <ac:spMk id="271" creationId="{F8061BE9-51AF-4190-9ECD-D580B65691CA}"/>
          </ac:spMkLst>
        </pc:spChg>
        <pc:spChg chg="add del mod">
          <ac:chgData name="Shayne Boyer" userId="6c37e0ec-712d-4900-a73f-bcfd17630788" providerId="ADAL" clId="{C7B4F5F0-5135-4148-A9CE-624923B3B9C7}" dt="2020-07-28T14:10:29.385" v="32"/>
          <ac:spMkLst>
            <pc:docMk/>
            <pc:sldMk cId="2373801222" sldId="282"/>
            <ac:spMk id="272" creationId="{C35FE9B8-DB6C-4E5F-A9BF-68B548A19D55}"/>
          </ac:spMkLst>
        </pc:spChg>
        <pc:spChg chg="add del mod">
          <ac:chgData name="Shayne Boyer" userId="6c37e0ec-712d-4900-a73f-bcfd17630788" providerId="ADAL" clId="{C7B4F5F0-5135-4148-A9CE-624923B3B9C7}" dt="2020-07-28T14:10:29.385" v="32"/>
          <ac:spMkLst>
            <pc:docMk/>
            <pc:sldMk cId="2373801222" sldId="282"/>
            <ac:spMk id="273" creationId="{95725F57-08A6-418B-BE24-052341612827}"/>
          </ac:spMkLst>
        </pc:spChg>
        <pc:spChg chg="add del mod">
          <ac:chgData name="Shayne Boyer" userId="6c37e0ec-712d-4900-a73f-bcfd17630788" providerId="ADAL" clId="{C7B4F5F0-5135-4148-A9CE-624923B3B9C7}" dt="2020-07-28T14:10:29.385" v="32"/>
          <ac:spMkLst>
            <pc:docMk/>
            <pc:sldMk cId="2373801222" sldId="282"/>
            <ac:spMk id="274" creationId="{AB8D9468-FC24-4E62-A475-AE6FD0122BEA}"/>
          </ac:spMkLst>
        </pc:spChg>
        <pc:spChg chg="add del mod">
          <ac:chgData name="Shayne Boyer" userId="6c37e0ec-712d-4900-a73f-bcfd17630788" providerId="ADAL" clId="{C7B4F5F0-5135-4148-A9CE-624923B3B9C7}" dt="2020-07-28T14:10:29.385" v="32"/>
          <ac:spMkLst>
            <pc:docMk/>
            <pc:sldMk cId="2373801222" sldId="282"/>
            <ac:spMk id="275" creationId="{20A64A44-8C74-4B0B-92EA-269664A82D89}"/>
          </ac:spMkLst>
        </pc:spChg>
        <pc:spChg chg="add del mod">
          <ac:chgData name="Shayne Boyer" userId="6c37e0ec-712d-4900-a73f-bcfd17630788" providerId="ADAL" clId="{C7B4F5F0-5135-4148-A9CE-624923B3B9C7}" dt="2020-07-28T14:10:29.385" v="32"/>
          <ac:spMkLst>
            <pc:docMk/>
            <pc:sldMk cId="2373801222" sldId="282"/>
            <ac:spMk id="276" creationId="{6DA50EA0-A378-4C80-A911-40B423D6AFAB}"/>
          </ac:spMkLst>
        </pc:spChg>
        <pc:spChg chg="add del mod">
          <ac:chgData name="Shayne Boyer" userId="6c37e0ec-712d-4900-a73f-bcfd17630788" providerId="ADAL" clId="{C7B4F5F0-5135-4148-A9CE-624923B3B9C7}" dt="2020-07-28T14:10:29.385" v="32"/>
          <ac:spMkLst>
            <pc:docMk/>
            <pc:sldMk cId="2373801222" sldId="282"/>
            <ac:spMk id="277" creationId="{87EB6AAC-FA6E-4E56-97A8-F318050ADBB3}"/>
          </ac:spMkLst>
        </pc:spChg>
        <pc:spChg chg="add del mod">
          <ac:chgData name="Shayne Boyer" userId="6c37e0ec-712d-4900-a73f-bcfd17630788" providerId="ADAL" clId="{C7B4F5F0-5135-4148-A9CE-624923B3B9C7}" dt="2020-07-28T14:10:29.385" v="32"/>
          <ac:spMkLst>
            <pc:docMk/>
            <pc:sldMk cId="2373801222" sldId="282"/>
            <ac:spMk id="278" creationId="{C43EF627-D12B-4DB7-9ECD-8221D2208D8A}"/>
          </ac:spMkLst>
        </pc:spChg>
        <pc:spChg chg="add del mod">
          <ac:chgData name="Shayne Boyer" userId="6c37e0ec-712d-4900-a73f-bcfd17630788" providerId="ADAL" clId="{C7B4F5F0-5135-4148-A9CE-624923B3B9C7}" dt="2020-07-28T14:10:29.385" v="32"/>
          <ac:spMkLst>
            <pc:docMk/>
            <pc:sldMk cId="2373801222" sldId="282"/>
            <ac:spMk id="279" creationId="{C8D2309C-3072-49EA-9C41-F612E937790A}"/>
          </ac:spMkLst>
        </pc:spChg>
        <pc:spChg chg="add del mod">
          <ac:chgData name="Shayne Boyer" userId="6c37e0ec-712d-4900-a73f-bcfd17630788" providerId="ADAL" clId="{C7B4F5F0-5135-4148-A9CE-624923B3B9C7}" dt="2020-07-28T14:10:29.385" v="32"/>
          <ac:spMkLst>
            <pc:docMk/>
            <pc:sldMk cId="2373801222" sldId="282"/>
            <ac:spMk id="280" creationId="{9537F823-06CD-4F0F-A8A8-34AE2FB1FB89}"/>
          </ac:spMkLst>
        </pc:spChg>
        <pc:spChg chg="add del mod">
          <ac:chgData name="Shayne Boyer" userId="6c37e0ec-712d-4900-a73f-bcfd17630788" providerId="ADAL" clId="{C7B4F5F0-5135-4148-A9CE-624923B3B9C7}" dt="2020-07-28T14:10:29.385" v="32"/>
          <ac:spMkLst>
            <pc:docMk/>
            <pc:sldMk cId="2373801222" sldId="282"/>
            <ac:spMk id="281" creationId="{EE063A95-60C7-467B-8B2D-EA3EED6E749F}"/>
          </ac:spMkLst>
        </pc:spChg>
        <pc:spChg chg="add del mod">
          <ac:chgData name="Shayne Boyer" userId="6c37e0ec-712d-4900-a73f-bcfd17630788" providerId="ADAL" clId="{C7B4F5F0-5135-4148-A9CE-624923B3B9C7}" dt="2020-07-28T14:10:29.385" v="32"/>
          <ac:spMkLst>
            <pc:docMk/>
            <pc:sldMk cId="2373801222" sldId="282"/>
            <ac:spMk id="282" creationId="{090E684E-3213-42FF-BACC-53B65A45A0F0}"/>
          </ac:spMkLst>
        </pc:spChg>
        <pc:spChg chg="add del mod">
          <ac:chgData name="Shayne Boyer" userId="6c37e0ec-712d-4900-a73f-bcfd17630788" providerId="ADAL" clId="{C7B4F5F0-5135-4148-A9CE-624923B3B9C7}" dt="2020-07-28T14:10:29.385" v="32"/>
          <ac:spMkLst>
            <pc:docMk/>
            <pc:sldMk cId="2373801222" sldId="282"/>
            <ac:spMk id="283" creationId="{43712575-237E-442D-9EA5-D44159D54457}"/>
          </ac:spMkLst>
        </pc:spChg>
        <pc:spChg chg="add del mod">
          <ac:chgData name="Shayne Boyer" userId="6c37e0ec-712d-4900-a73f-bcfd17630788" providerId="ADAL" clId="{C7B4F5F0-5135-4148-A9CE-624923B3B9C7}" dt="2020-07-28T14:10:29.385" v="32"/>
          <ac:spMkLst>
            <pc:docMk/>
            <pc:sldMk cId="2373801222" sldId="282"/>
            <ac:spMk id="284" creationId="{D0C77294-0BFA-43E9-950A-42B6644B59EC}"/>
          </ac:spMkLst>
        </pc:spChg>
        <pc:spChg chg="add del mod">
          <ac:chgData name="Shayne Boyer" userId="6c37e0ec-712d-4900-a73f-bcfd17630788" providerId="ADAL" clId="{C7B4F5F0-5135-4148-A9CE-624923B3B9C7}" dt="2020-07-28T14:10:29.385" v="32"/>
          <ac:spMkLst>
            <pc:docMk/>
            <pc:sldMk cId="2373801222" sldId="282"/>
            <ac:spMk id="285" creationId="{8351EEED-8902-45A6-A34D-618DAC83C722}"/>
          </ac:spMkLst>
        </pc:spChg>
        <pc:spChg chg="add del mod">
          <ac:chgData name="Shayne Boyer" userId="6c37e0ec-712d-4900-a73f-bcfd17630788" providerId="ADAL" clId="{C7B4F5F0-5135-4148-A9CE-624923B3B9C7}" dt="2020-07-28T14:10:29.385" v="32"/>
          <ac:spMkLst>
            <pc:docMk/>
            <pc:sldMk cId="2373801222" sldId="282"/>
            <ac:spMk id="286" creationId="{DDFD071E-E912-4DBA-8AEB-40C2D7ED3817}"/>
          </ac:spMkLst>
        </pc:spChg>
        <pc:spChg chg="add del mod">
          <ac:chgData name="Shayne Boyer" userId="6c37e0ec-712d-4900-a73f-bcfd17630788" providerId="ADAL" clId="{C7B4F5F0-5135-4148-A9CE-624923B3B9C7}" dt="2020-07-28T14:10:29.385" v="32"/>
          <ac:spMkLst>
            <pc:docMk/>
            <pc:sldMk cId="2373801222" sldId="282"/>
            <ac:spMk id="287" creationId="{EA7B4C36-B015-4F81-B299-C3A813C0E51E}"/>
          </ac:spMkLst>
        </pc:spChg>
        <pc:spChg chg="add del mod">
          <ac:chgData name="Shayne Boyer" userId="6c37e0ec-712d-4900-a73f-bcfd17630788" providerId="ADAL" clId="{C7B4F5F0-5135-4148-A9CE-624923B3B9C7}" dt="2020-07-28T14:10:29.385" v="32"/>
          <ac:spMkLst>
            <pc:docMk/>
            <pc:sldMk cId="2373801222" sldId="282"/>
            <ac:spMk id="288" creationId="{85C09FB8-DECC-4003-A2F6-9C8C879D2819}"/>
          </ac:spMkLst>
        </pc:spChg>
        <pc:spChg chg="add del mod">
          <ac:chgData name="Shayne Boyer" userId="6c37e0ec-712d-4900-a73f-bcfd17630788" providerId="ADAL" clId="{C7B4F5F0-5135-4148-A9CE-624923B3B9C7}" dt="2020-07-28T14:10:29.385" v="32"/>
          <ac:spMkLst>
            <pc:docMk/>
            <pc:sldMk cId="2373801222" sldId="282"/>
            <ac:spMk id="289" creationId="{0C34D936-7D33-4C36-8C72-541B0BAA89F8}"/>
          </ac:spMkLst>
        </pc:spChg>
        <pc:spChg chg="add del mod">
          <ac:chgData name="Shayne Boyer" userId="6c37e0ec-712d-4900-a73f-bcfd17630788" providerId="ADAL" clId="{C7B4F5F0-5135-4148-A9CE-624923B3B9C7}" dt="2020-07-28T14:10:29.385" v="32"/>
          <ac:spMkLst>
            <pc:docMk/>
            <pc:sldMk cId="2373801222" sldId="282"/>
            <ac:spMk id="290" creationId="{1CEDA97B-7A66-4405-AC4C-2864BEE6CFDB}"/>
          </ac:spMkLst>
        </pc:spChg>
        <pc:spChg chg="add del mod">
          <ac:chgData name="Shayne Boyer" userId="6c37e0ec-712d-4900-a73f-bcfd17630788" providerId="ADAL" clId="{C7B4F5F0-5135-4148-A9CE-624923B3B9C7}" dt="2020-07-28T14:10:29.385" v="32"/>
          <ac:spMkLst>
            <pc:docMk/>
            <pc:sldMk cId="2373801222" sldId="282"/>
            <ac:spMk id="291" creationId="{61545E15-90FC-4E71-9065-52FB4A386EA8}"/>
          </ac:spMkLst>
        </pc:spChg>
        <pc:spChg chg="add del mod">
          <ac:chgData name="Shayne Boyer" userId="6c37e0ec-712d-4900-a73f-bcfd17630788" providerId="ADAL" clId="{C7B4F5F0-5135-4148-A9CE-624923B3B9C7}" dt="2020-07-28T14:10:29.385" v="32"/>
          <ac:spMkLst>
            <pc:docMk/>
            <pc:sldMk cId="2373801222" sldId="282"/>
            <ac:spMk id="292" creationId="{D56B6A3C-62C5-4DA7-B986-45C71FB04229}"/>
          </ac:spMkLst>
        </pc:spChg>
        <pc:spChg chg="add del mod">
          <ac:chgData name="Shayne Boyer" userId="6c37e0ec-712d-4900-a73f-bcfd17630788" providerId="ADAL" clId="{C7B4F5F0-5135-4148-A9CE-624923B3B9C7}" dt="2020-07-28T14:10:29.385" v="32"/>
          <ac:spMkLst>
            <pc:docMk/>
            <pc:sldMk cId="2373801222" sldId="282"/>
            <ac:spMk id="293" creationId="{71C398FB-2985-494C-95EC-98A2828A594C}"/>
          </ac:spMkLst>
        </pc:spChg>
        <pc:spChg chg="add del mod">
          <ac:chgData name="Shayne Boyer" userId="6c37e0ec-712d-4900-a73f-bcfd17630788" providerId="ADAL" clId="{C7B4F5F0-5135-4148-A9CE-624923B3B9C7}" dt="2020-07-28T14:10:29.385" v="32"/>
          <ac:spMkLst>
            <pc:docMk/>
            <pc:sldMk cId="2373801222" sldId="282"/>
            <ac:spMk id="294" creationId="{8B4AD5CB-CD80-4840-A8E2-D3CF79339975}"/>
          </ac:spMkLst>
        </pc:spChg>
        <pc:spChg chg="add del mod">
          <ac:chgData name="Shayne Boyer" userId="6c37e0ec-712d-4900-a73f-bcfd17630788" providerId="ADAL" clId="{C7B4F5F0-5135-4148-A9CE-624923B3B9C7}" dt="2020-07-28T14:10:29.385" v="32"/>
          <ac:spMkLst>
            <pc:docMk/>
            <pc:sldMk cId="2373801222" sldId="282"/>
            <ac:spMk id="295" creationId="{8E306986-251A-4377-80C0-B54B84A604C2}"/>
          </ac:spMkLst>
        </pc:spChg>
        <pc:spChg chg="add del mod">
          <ac:chgData name="Shayne Boyer" userId="6c37e0ec-712d-4900-a73f-bcfd17630788" providerId="ADAL" clId="{C7B4F5F0-5135-4148-A9CE-624923B3B9C7}" dt="2020-07-28T14:10:29.385" v="32"/>
          <ac:spMkLst>
            <pc:docMk/>
            <pc:sldMk cId="2373801222" sldId="282"/>
            <ac:spMk id="296" creationId="{8BE726AC-20DD-45B0-8EF2-F22D4AF37476}"/>
          </ac:spMkLst>
        </pc:spChg>
        <pc:spChg chg="add del mod">
          <ac:chgData name="Shayne Boyer" userId="6c37e0ec-712d-4900-a73f-bcfd17630788" providerId="ADAL" clId="{C7B4F5F0-5135-4148-A9CE-624923B3B9C7}" dt="2020-07-28T14:10:29.385" v="32"/>
          <ac:spMkLst>
            <pc:docMk/>
            <pc:sldMk cId="2373801222" sldId="282"/>
            <ac:spMk id="297" creationId="{B4E3E5F2-2F25-44CC-85B8-4C3E503474CD}"/>
          </ac:spMkLst>
        </pc:spChg>
        <pc:spChg chg="mod">
          <ac:chgData name="Shayne Boyer" userId="6c37e0ec-712d-4900-a73f-bcfd17630788" providerId="ADAL" clId="{C7B4F5F0-5135-4148-A9CE-624923B3B9C7}" dt="2020-07-28T14:10:25.092" v="31"/>
          <ac:spMkLst>
            <pc:docMk/>
            <pc:sldMk cId="2373801222" sldId="282"/>
            <ac:spMk id="299" creationId="{2E067BF5-2A51-4B26-AA09-536086D3C0D8}"/>
          </ac:spMkLst>
        </pc:spChg>
        <pc:spChg chg="mod">
          <ac:chgData name="Shayne Boyer" userId="6c37e0ec-712d-4900-a73f-bcfd17630788" providerId="ADAL" clId="{C7B4F5F0-5135-4148-A9CE-624923B3B9C7}" dt="2020-07-28T14:10:25.092" v="31"/>
          <ac:spMkLst>
            <pc:docMk/>
            <pc:sldMk cId="2373801222" sldId="282"/>
            <ac:spMk id="300" creationId="{9317DCCD-3079-4CD0-B3D4-DD1F085B129B}"/>
          </ac:spMkLst>
        </pc:spChg>
        <pc:spChg chg="mod">
          <ac:chgData name="Shayne Boyer" userId="6c37e0ec-712d-4900-a73f-bcfd17630788" providerId="ADAL" clId="{C7B4F5F0-5135-4148-A9CE-624923B3B9C7}" dt="2020-07-28T14:10:25.092" v="31"/>
          <ac:spMkLst>
            <pc:docMk/>
            <pc:sldMk cId="2373801222" sldId="282"/>
            <ac:spMk id="302" creationId="{EB5155BA-67E3-4F18-B196-AE4E814BA9B4}"/>
          </ac:spMkLst>
        </pc:spChg>
        <pc:spChg chg="mod">
          <ac:chgData name="Shayne Boyer" userId="6c37e0ec-712d-4900-a73f-bcfd17630788" providerId="ADAL" clId="{C7B4F5F0-5135-4148-A9CE-624923B3B9C7}" dt="2020-07-28T14:10:25.092" v="31"/>
          <ac:spMkLst>
            <pc:docMk/>
            <pc:sldMk cId="2373801222" sldId="282"/>
            <ac:spMk id="303" creationId="{CF27B0CD-14B8-4ABE-912E-EFE67C620A3B}"/>
          </ac:spMkLst>
        </pc:spChg>
        <pc:spChg chg="mod">
          <ac:chgData name="Shayne Boyer" userId="6c37e0ec-712d-4900-a73f-bcfd17630788" providerId="ADAL" clId="{C7B4F5F0-5135-4148-A9CE-624923B3B9C7}" dt="2020-07-28T14:10:25.092" v="31"/>
          <ac:spMkLst>
            <pc:docMk/>
            <pc:sldMk cId="2373801222" sldId="282"/>
            <ac:spMk id="305" creationId="{B569ED24-DBF3-431E-B1BD-B70D64FD2322}"/>
          </ac:spMkLst>
        </pc:spChg>
        <pc:spChg chg="mod">
          <ac:chgData name="Shayne Boyer" userId="6c37e0ec-712d-4900-a73f-bcfd17630788" providerId="ADAL" clId="{C7B4F5F0-5135-4148-A9CE-624923B3B9C7}" dt="2020-07-28T14:10:25.092" v="31"/>
          <ac:spMkLst>
            <pc:docMk/>
            <pc:sldMk cId="2373801222" sldId="282"/>
            <ac:spMk id="306" creationId="{1ABCF9DC-75B3-4357-9A3C-6358B98E9941}"/>
          </ac:spMkLst>
        </pc:spChg>
        <pc:spChg chg="mod">
          <ac:chgData name="Shayne Boyer" userId="6c37e0ec-712d-4900-a73f-bcfd17630788" providerId="ADAL" clId="{C7B4F5F0-5135-4148-A9CE-624923B3B9C7}" dt="2020-07-28T14:10:25.092" v="31"/>
          <ac:spMkLst>
            <pc:docMk/>
            <pc:sldMk cId="2373801222" sldId="282"/>
            <ac:spMk id="308" creationId="{4E841A82-71A9-4072-BC49-664A5F541A2B}"/>
          </ac:spMkLst>
        </pc:spChg>
        <pc:spChg chg="mod">
          <ac:chgData name="Shayne Boyer" userId="6c37e0ec-712d-4900-a73f-bcfd17630788" providerId="ADAL" clId="{C7B4F5F0-5135-4148-A9CE-624923B3B9C7}" dt="2020-07-28T14:10:25.092" v="31"/>
          <ac:spMkLst>
            <pc:docMk/>
            <pc:sldMk cId="2373801222" sldId="282"/>
            <ac:spMk id="309" creationId="{346C6D52-0B4C-42BB-B90E-AD87C2569359}"/>
          </ac:spMkLst>
        </pc:spChg>
        <pc:spChg chg="add del mod">
          <ac:chgData name="Shayne Boyer" userId="6c37e0ec-712d-4900-a73f-bcfd17630788" providerId="ADAL" clId="{C7B4F5F0-5135-4148-A9CE-624923B3B9C7}" dt="2020-07-28T14:10:29.385" v="32"/>
          <ac:spMkLst>
            <pc:docMk/>
            <pc:sldMk cId="2373801222" sldId="282"/>
            <ac:spMk id="310" creationId="{ED48912B-49BF-4069-B81B-82412F6547BC}"/>
          </ac:spMkLst>
        </pc:spChg>
        <pc:spChg chg="add del mod">
          <ac:chgData name="Shayne Boyer" userId="6c37e0ec-712d-4900-a73f-bcfd17630788" providerId="ADAL" clId="{C7B4F5F0-5135-4148-A9CE-624923B3B9C7}" dt="2020-07-28T14:10:29.385" v="32"/>
          <ac:spMkLst>
            <pc:docMk/>
            <pc:sldMk cId="2373801222" sldId="282"/>
            <ac:spMk id="311" creationId="{C1BB800F-8F48-4876-9028-DD31B6E3038A}"/>
          </ac:spMkLst>
        </pc:spChg>
        <pc:spChg chg="add del mod">
          <ac:chgData name="Shayne Boyer" userId="6c37e0ec-712d-4900-a73f-bcfd17630788" providerId="ADAL" clId="{C7B4F5F0-5135-4148-A9CE-624923B3B9C7}" dt="2020-07-28T14:10:29.385" v="32"/>
          <ac:spMkLst>
            <pc:docMk/>
            <pc:sldMk cId="2373801222" sldId="282"/>
            <ac:spMk id="312" creationId="{187B0DB0-B572-46F5-BD88-292746CEDD3E}"/>
          </ac:spMkLst>
        </pc:spChg>
        <pc:spChg chg="add del mod">
          <ac:chgData name="Shayne Boyer" userId="6c37e0ec-712d-4900-a73f-bcfd17630788" providerId="ADAL" clId="{C7B4F5F0-5135-4148-A9CE-624923B3B9C7}" dt="2020-07-28T14:10:29.385" v="32"/>
          <ac:spMkLst>
            <pc:docMk/>
            <pc:sldMk cId="2373801222" sldId="282"/>
            <ac:spMk id="313" creationId="{D0373B37-C2F6-4B6A-A705-EF990D006F20}"/>
          </ac:spMkLst>
        </pc:spChg>
        <pc:spChg chg="add del mod">
          <ac:chgData name="Shayne Boyer" userId="6c37e0ec-712d-4900-a73f-bcfd17630788" providerId="ADAL" clId="{C7B4F5F0-5135-4148-A9CE-624923B3B9C7}" dt="2020-07-28T14:10:29.385" v="32"/>
          <ac:spMkLst>
            <pc:docMk/>
            <pc:sldMk cId="2373801222" sldId="282"/>
            <ac:spMk id="314" creationId="{BD44EA7B-2027-4693-93CC-6CA4924ECF89}"/>
          </ac:spMkLst>
        </pc:spChg>
        <pc:spChg chg="mod">
          <ac:chgData name="Shayne Boyer" userId="6c37e0ec-712d-4900-a73f-bcfd17630788" providerId="ADAL" clId="{C7B4F5F0-5135-4148-A9CE-624923B3B9C7}" dt="2020-07-28T14:10:25.092" v="31"/>
          <ac:spMkLst>
            <pc:docMk/>
            <pc:sldMk cId="2373801222" sldId="282"/>
            <ac:spMk id="316" creationId="{21C8D6D3-FE1C-4B55-B46D-6D7D603EA7A8}"/>
          </ac:spMkLst>
        </pc:spChg>
        <pc:spChg chg="mod">
          <ac:chgData name="Shayne Boyer" userId="6c37e0ec-712d-4900-a73f-bcfd17630788" providerId="ADAL" clId="{C7B4F5F0-5135-4148-A9CE-624923B3B9C7}" dt="2020-07-28T14:10:25.092" v="31"/>
          <ac:spMkLst>
            <pc:docMk/>
            <pc:sldMk cId="2373801222" sldId="282"/>
            <ac:spMk id="317" creationId="{66FA074E-7F95-4482-8F01-ACFB202E4692}"/>
          </ac:spMkLst>
        </pc:spChg>
        <pc:spChg chg="mod">
          <ac:chgData name="Shayne Boyer" userId="6c37e0ec-712d-4900-a73f-bcfd17630788" providerId="ADAL" clId="{C7B4F5F0-5135-4148-A9CE-624923B3B9C7}" dt="2020-07-28T14:10:25.092" v="31"/>
          <ac:spMkLst>
            <pc:docMk/>
            <pc:sldMk cId="2373801222" sldId="282"/>
            <ac:spMk id="319" creationId="{3EC998DC-C213-407E-BD8F-28382363FEAF}"/>
          </ac:spMkLst>
        </pc:spChg>
        <pc:spChg chg="mod">
          <ac:chgData name="Shayne Boyer" userId="6c37e0ec-712d-4900-a73f-bcfd17630788" providerId="ADAL" clId="{C7B4F5F0-5135-4148-A9CE-624923B3B9C7}" dt="2020-07-28T14:10:25.092" v="31"/>
          <ac:spMkLst>
            <pc:docMk/>
            <pc:sldMk cId="2373801222" sldId="282"/>
            <ac:spMk id="320" creationId="{A5002219-CF91-4925-AA65-A47CB99E8D7A}"/>
          </ac:spMkLst>
        </pc:spChg>
        <pc:spChg chg="mod">
          <ac:chgData name="Shayne Boyer" userId="6c37e0ec-712d-4900-a73f-bcfd17630788" providerId="ADAL" clId="{C7B4F5F0-5135-4148-A9CE-624923B3B9C7}" dt="2020-07-28T14:10:25.092" v="31"/>
          <ac:spMkLst>
            <pc:docMk/>
            <pc:sldMk cId="2373801222" sldId="282"/>
            <ac:spMk id="322" creationId="{69AF60C9-2F8B-4738-B216-2342BA56CB6A}"/>
          </ac:spMkLst>
        </pc:spChg>
        <pc:spChg chg="mod">
          <ac:chgData name="Shayne Boyer" userId="6c37e0ec-712d-4900-a73f-bcfd17630788" providerId="ADAL" clId="{C7B4F5F0-5135-4148-A9CE-624923B3B9C7}" dt="2020-07-28T14:10:25.092" v="31"/>
          <ac:spMkLst>
            <pc:docMk/>
            <pc:sldMk cId="2373801222" sldId="282"/>
            <ac:spMk id="323" creationId="{3260A8B2-CEDB-4D1F-AD37-FB584C7CDFC6}"/>
          </ac:spMkLst>
        </pc:spChg>
        <pc:spChg chg="mod">
          <ac:chgData name="Shayne Boyer" userId="6c37e0ec-712d-4900-a73f-bcfd17630788" providerId="ADAL" clId="{C7B4F5F0-5135-4148-A9CE-624923B3B9C7}" dt="2020-07-28T14:10:25.092" v="31"/>
          <ac:spMkLst>
            <pc:docMk/>
            <pc:sldMk cId="2373801222" sldId="282"/>
            <ac:spMk id="325" creationId="{5D8CB47B-9327-4892-8777-49BF3F4BC0F0}"/>
          </ac:spMkLst>
        </pc:spChg>
        <pc:spChg chg="mod">
          <ac:chgData name="Shayne Boyer" userId="6c37e0ec-712d-4900-a73f-bcfd17630788" providerId="ADAL" clId="{C7B4F5F0-5135-4148-A9CE-624923B3B9C7}" dt="2020-07-28T14:10:25.092" v="31"/>
          <ac:spMkLst>
            <pc:docMk/>
            <pc:sldMk cId="2373801222" sldId="282"/>
            <ac:spMk id="326" creationId="{F79D3042-0060-4484-ABF2-F2DD726BF9AB}"/>
          </ac:spMkLst>
        </pc:spChg>
        <pc:spChg chg="mod">
          <ac:chgData name="Shayne Boyer" userId="6c37e0ec-712d-4900-a73f-bcfd17630788" providerId="ADAL" clId="{C7B4F5F0-5135-4148-A9CE-624923B3B9C7}" dt="2020-07-28T14:10:25.092" v="31"/>
          <ac:spMkLst>
            <pc:docMk/>
            <pc:sldMk cId="2373801222" sldId="282"/>
            <ac:spMk id="328" creationId="{7CF8B82E-A59C-4A62-87AC-07EF56314689}"/>
          </ac:spMkLst>
        </pc:spChg>
        <pc:spChg chg="mod">
          <ac:chgData name="Shayne Boyer" userId="6c37e0ec-712d-4900-a73f-bcfd17630788" providerId="ADAL" clId="{C7B4F5F0-5135-4148-A9CE-624923B3B9C7}" dt="2020-07-28T14:10:25.092" v="31"/>
          <ac:spMkLst>
            <pc:docMk/>
            <pc:sldMk cId="2373801222" sldId="282"/>
            <ac:spMk id="329" creationId="{EC9FD1B0-4DEE-410A-858E-2A4A073A0DF5}"/>
          </ac:spMkLst>
        </pc:spChg>
        <pc:spChg chg="mod">
          <ac:chgData name="Shayne Boyer" userId="6c37e0ec-712d-4900-a73f-bcfd17630788" providerId="ADAL" clId="{C7B4F5F0-5135-4148-A9CE-624923B3B9C7}" dt="2020-07-28T14:10:25.092" v="31"/>
          <ac:spMkLst>
            <pc:docMk/>
            <pc:sldMk cId="2373801222" sldId="282"/>
            <ac:spMk id="331" creationId="{FDD17E69-94C1-43C9-8DBF-EA7D613228A0}"/>
          </ac:spMkLst>
        </pc:spChg>
        <pc:spChg chg="mod">
          <ac:chgData name="Shayne Boyer" userId="6c37e0ec-712d-4900-a73f-bcfd17630788" providerId="ADAL" clId="{C7B4F5F0-5135-4148-A9CE-624923B3B9C7}" dt="2020-07-28T14:10:25.092" v="31"/>
          <ac:spMkLst>
            <pc:docMk/>
            <pc:sldMk cId="2373801222" sldId="282"/>
            <ac:spMk id="332" creationId="{5F2DC9A0-2E45-4413-8E71-72F9C273F6A9}"/>
          </ac:spMkLst>
        </pc:spChg>
        <pc:spChg chg="mod">
          <ac:chgData name="Shayne Boyer" userId="6c37e0ec-712d-4900-a73f-bcfd17630788" providerId="ADAL" clId="{C7B4F5F0-5135-4148-A9CE-624923B3B9C7}" dt="2020-07-28T14:10:25.092" v="31"/>
          <ac:spMkLst>
            <pc:docMk/>
            <pc:sldMk cId="2373801222" sldId="282"/>
            <ac:spMk id="334" creationId="{90199897-730B-4A2D-B64E-ED5A15C5E687}"/>
          </ac:spMkLst>
        </pc:spChg>
        <pc:spChg chg="mod">
          <ac:chgData name="Shayne Boyer" userId="6c37e0ec-712d-4900-a73f-bcfd17630788" providerId="ADAL" clId="{C7B4F5F0-5135-4148-A9CE-624923B3B9C7}" dt="2020-07-28T14:10:25.092" v="31"/>
          <ac:spMkLst>
            <pc:docMk/>
            <pc:sldMk cId="2373801222" sldId="282"/>
            <ac:spMk id="335" creationId="{90EA423B-BE31-4032-9BD0-C2EFC35D6C42}"/>
          </ac:spMkLst>
        </pc:spChg>
        <pc:spChg chg="mod">
          <ac:chgData name="Shayne Boyer" userId="6c37e0ec-712d-4900-a73f-bcfd17630788" providerId="ADAL" clId="{C7B4F5F0-5135-4148-A9CE-624923B3B9C7}" dt="2020-07-28T14:10:25.092" v="31"/>
          <ac:spMkLst>
            <pc:docMk/>
            <pc:sldMk cId="2373801222" sldId="282"/>
            <ac:spMk id="337" creationId="{FD11EA86-7DC8-4CA0-9001-504169BD49D9}"/>
          </ac:spMkLst>
        </pc:spChg>
        <pc:spChg chg="mod">
          <ac:chgData name="Shayne Boyer" userId="6c37e0ec-712d-4900-a73f-bcfd17630788" providerId="ADAL" clId="{C7B4F5F0-5135-4148-A9CE-624923B3B9C7}" dt="2020-07-28T14:10:25.092" v="31"/>
          <ac:spMkLst>
            <pc:docMk/>
            <pc:sldMk cId="2373801222" sldId="282"/>
            <ac:spMk id="338" creationId="{970F8F1F-F8EC-494B-A234-9D2D96FAD89D}"/>
          </ac:spMkLst>
        </pc:spChg>
        <pc:spChg chg="mod">
          <ac:chgData name="Shayne Boyer" userId="6c37e0ec-712d-4900-a73f-bcfd17630788" providerId="ADAL" clId="{C7B4F5F0-5135-4148-A9CE-624923B3B9C7}" dt="2020-07-28T14:10:25.092" v="31"/>
          <ac:spMkLst>
            <pc:docMk/>
            <pc:sldMk cId="2373801222" sldId="282"/>
            <ac:spMk id="340" creationId="{F4B99590-A1A7-4451-9B14-1104DA086D24}"/>
          </ac:spMkLst>
        </pc:spChg>
        <pc:spChg chg="mod">
          <ac:chgData name="Shayne Boyer" userId="6c37e0ec-712d-4900-a73f-bcfd17630788" providerId="ADAL" clId="{C7B4F5F0-5135-4148-A9CE-624923B3B9C7}" dt="2020-07-28T14:10:25.092" v="31"/>
          <ac:spMkLst>
            <pc:docMk/>
            <pc:sldMk cId="2373801222" sldId="282"/>
            <ac:spMk id="341" creationId="{0AF57777-C908-4E5E-B2F2-908C5E34ECA9}"/>
          </ac:spMkLst>
        </pc:spChg>
        <pc:spChg chg="mod">
          <ac:chgData name="Shayne Boyer" userId="6c37e0ec-712d-4900-a73f-bcfd17630788" providerId="ADAL" clId="{C7B4F5F0-5135-4148-A9CE-624923B3B9C7}" dt="2020-07-28T14:10:25.092" v="31"/>
          <ac:spMkLst>
            <pc:docMk/>
            <pc:sldMk cId="2373801222" sldId="282"/>
            <ac:spMk id="343" creationId="{3292337D-0B8B-4235-93AB-6B4442944ACB}"/>
          </ac:spMkLst>
        </pc:spChg>
        <pc:spChg chg="mod">
          <ac:chgData name="Shayne Boyer" userId="6c37e0ec-712d-4900-a73f-bcfd17630788" providerId="ADAL" clId="{C7B4F5F0-5135-4148-A9CE-624923B3B9C7}" dt="2020-07-28T14:10:25.092" v="31"/>
          <ac:spMkLst>
            <pc:docMk/>
            <pc:sldMk cId="2373801222" sldId="282"/>
            <ac:spMk id="344" creationId="{BE01E49D-A449-45AF-B658-7E4CAFBF1A63}"/>
          </ac:spMkLst>
        </pc:spChg>
        <pc:spChg chg="mod">
          <ac:chgData name="Shayne Boyer" userId="6c37e0ec-712d-4900-a73f-bcfd17630788" providerId="ADAL" clId="{C7B4F5F0-5135-4148-A9CE-624923B3B9C7}" dt="2020-07-28T14:10:25.092" v="31"/>
          <ac:spMkLst>
            <pc:docMk/>
            <pc:sldMk cId="2373801222" sldId="282"/>
            <ac:spMk id="346" creationId="{25E4E84B-DDC3-49A1-8EDA-930DCC1100E1}"/>
          </ac:spMkLst>
        </pc:spChg>
        <pc:spChg chg="mod">
          <ac:chgData name="Shayne Boyer" userId="6c37e0ec-712d-4900-a73f-bcfd17630788" providerId="ADAL" clId="{C7B4F5F0-5135-4148-A9CE-624923B3B9C7}" dt="2020-07-28T14:10:25.092" v="31"/>
          <ac:spMkLst>
            <pc:docMk/>
            <pc:sldMk cId="2373801222" sldId="282"/>
            <ac:spMk id="347" creationId="{CB6CA77C-83EB-4B16-A84D-52F8F3A988EF}"/>
          </ac:spMkLst>
        </pc:spChg>
        <pc:spChg chg="mod">
          <ac:chgData name="Shayne Boyer" userId="6c37e0ec-712d-4900-a73f-bcfd17630788" providerId="ADAL" clId="{C7B4F5F0-5135-4148-A9CE-624923B3B9C7}" dt="2020-07-28T14:10:25.092" v="31"/>
          <ac:spMkLst>
            <pc:docMk/>
            <pc:sldMk cId="2373801222" sldId="282"/>
            <ac:spMk id="349" creationId="{C0BBCA79-5A03-4E14-B10A-193A2F03B13D}"/>
          </ac:spMkLst>
        </pc:spChg>
        <pc:spChg chg="mod">
          <ac:chgData name="Shayne Boyer" userId="6c37e0ec-712d-4900-a73f-bcfd17630788" providerId="ADAL" clId="{C7B4F5F0-5135-4148-A9CE-624923B3B9C7}" dt="2020-07-28T14:10:25.092" v="31"/>
          <ac:spMkLst>
            <pc:docMk/>
            <pc:sldMk cId="2373801222" sldId="282"/>
            <ac:spMk id="350" creationId="{80D62CA5-D4F0-4A15-AC34-D2522514BEC5}"/>
          </ac:spMkLst>
        </pc:spChg>
        <pc:spChg chg="mod">
          <ac:chgData name="Shayne Boyer" userId="6c37e0ec-712d-4900-a73f-bcfd17630788" providerId="ADAL" clId="{C7B4F5F0-5135-4148-A9CE-624923B3B9C7}" dt="2020-07-28T14:10:25.092" v="31"/>
          <ac:spMkLst>
            <pc:docMk/>
            <pc:sldMk cId="2373801222" sldId="282"/>
            <ac:spMk id="352" creationId="{B71C0DBD-E681-48B3-8788-E8CF083746EB}"/>
          </ac:spMkLst>
        </pc:spChg>
        <pc:spChg chg="mod">
          <ac:chgData name="Shayne Boyer" userId="6c37e0ec-712d-4900-a73f-bcfd17630788" providerId="ADAL" clId="{C7B4F5F0-5135-4148-A9CE-624923B3B9C7}" dt="2020-07-28T14:10:25.092" v="31"/>
          <ac:spMkLst>
            <pc:docMk/>
            <pc:sldMk cId="2373801222" sldId="282"/>
            <ac:spMk id="353" creationId="{75C54619-2629-4333-B182-A7F70F3F8285}"/>
          </ac:spMkLst>
        </pc:spChg>
        <pc:spChg chg="mod">
          <ac:chgData name="Shayne Boyer" userId="6c37e0ec-712d-4900-a73f-bcfd17630788" providerId="ADAL" clId="{C7B4F5F0-5135-4148-A9CE-624923B3B9C7}" dt="2020-07-28T14:10:25.092" v="31"/>
          <ac:spMkLst>
            <pc:docMk/>
            <pc:sldMk cId="2373801222" sldId="282"/>
            <ac:spMk id="355" creationId="{DC7D7C44-E796-48FF-9222-08F959649490}"/>
          </ac:spMkLst>
        </pc:spChg>
        <pc:spChg chg="mod">
          <ac:chgData name="Shayne Boyer" userId="6c37e0ec-712d-4900-a73f-bcfd17630788" providerId="ADAL" clId="{C7B4F5F0-5135-4148-A9CE-624923B3B9C7}" dt="2020-07-28T14:10:25.092" v="31"/>
          <ac:spMkLst>
            <pc:docMk/>
            <pc:sldMk cId="2373801222" sldId="282"/>
            <ac:spMk id="356" creationId="{E4EC2673-C0CC-4523-A28E-E49B6589062A}"/>
          </ac:spMkLst>
        </pc:spChg>
        <pc:spChg chg="mod">
          <ac:chgData name="Shayne Boyer" userId="6c37e0ec-712d-4900-a73f-bcfd17630788" providerId="ADAL" clId="{C7B4F5F0-5135-4148-A9CE-624923B3B9C7}" dt="2020-07-28T14:10:25.092" v="31"/>
          <ac:spMkLst>
            <pc:docMk/>
            <pc:sldMk cId="2373801222" sldId="282"/>
            <ac:spMk id="358" creationId="{96609636-26FE-4326-8588-4D1D9F2B9BE6}"/>
          </ac:spMkLst>
        </pc:spChg>
        <pc:spChg chg="mod">
          <ac:chgData name="Shayne Boyer" userId="6c37e0ec-712d-4900-a73f-bcfd17630788" providerId="ADAL" clId="{C7B4F5F0-5135-4148-A9CE-624923B3B9C7}" dt="2020-07-28T14:10:25.092" v="31"/>
          <ac:spMkLst>
            <pc:docMk/>
            <pc:sldMk cId="2373801222" sldId="282"/>
            <ac:spMk id="359" creationId="{66A23938-CBB9-48ED-8E52-86DE40380A8A}"/>
          </ac:spMkLst>
        </pc:spChg>
        <pc:spChg chg="mod">
          <ac:chgData name="Shayne Boyer" userId="6c37e0ec-712d-4900-a73f-bcfd17630788" providerId="ADAL" clId="{C7B4F5F0-5135-4148-A9CE-624923B3B9C7}" dt="2020-07-28T14:10:25.092" v="31"/>
          <ac:spMkLst>
            <pc:docMk/>
            <pc:sldMk cId="2373801222" sldId="282"/>
            <ac:spMk id="361" creationId="{9B9065DF-C187-4B10-9D14-7F9D87BB94D1}"/>
          </ac:spMkLst>
        </pc:spChg>
        <pc:spChg chg="mod">
          <ac:chgData name="Shayne Boyer" userId="6c37e0ec-712d-4900-a73f-bcfd17630788" providerId="ADAL" clId="{C7B4F5F0-5135-4148-A9CE-624923B3B9C7}" dt="2020-07-28T14:10:25.092" v="31"/>
          <ac:spMkLst>
            <pc:docMk/>
            <pc:sldMk cId="2373801222" sldId="282"/>
            <ac:spMk id="362" creationId="{96ACD906-34BD-426C-BB8C-03A1E0D8672A}"/>
          </ac:spMkLst>
        </pc:spChg>
        <pc:spChg chg="mod">
          <ac:chgData name="Shayne Boyer" userId="6c37e0ec-712d-4900-a73f-bcfd17630788" providerId="ADAL" clId="{C7B4F5F0-5135-4148-A9CE-624923B3B9C7}" dt="2020-07-28T14:10:25.092" v="31"/>
          <ac:spMkLst>
            <pc:docMk/>
            <pc:sldMk cId="2373801222" sldId="282"/>
            <ac:spMk id="364" creationId="{636644C0-24EB-4839-A1FB-68CC06BCE6BD}"/>
          </ac:spMkLst>
        </pc:spChg>
        <pc:spChg chg="mod">
          <ac:chgData name="Shayne Boyer" userId="6c37e0ec-712d-4900-a73f-bcfd17630788" providerId="ADAL" clId="{C7B4F5F0-5135-4148-A9CE-624923B3B9C7}" dt="2020-07-28T14:10:25.092" v="31"/>
          <ac:spMkLst>
            <pc:docMk/>
            <pc:sldMk cId="2373801222" sldId="282"/>
            <ac:spMk id="365" creationId="{434B700D-3298-4261-AC98-08AF718AB766}"/>
          </ac:spMkLst>
        </pc:spChg>
        <pc:spChg chg="mod">
          <ac:chgData name="Shayne Boyer" userId="6c37e0ec-712d-4900-a73f-bcfd17630788" providerId="ADAL" clId="{C7B4F5F0-5135-4148-A9CE-624923B3B9C7}" dt="2020-07-28T14:10:25.092" v="31"/>
          <ac:spMkLst>
            <pc:docMk/>
            <pc:sldMk cId="2373801222" sldId="282"/>
            <ac:spMk id="367" creationId="{CB0B9A73-C29A-4894-BFC6-4A2EDCCD91B7}"/>
          </ac:spMkLst>
        </pc:spChg>
        <pc:spChg chg="mod">
          <ac:chgData name="Shayne Boyer" userId="6c37e0ec-712d-4900-a73f-bcfd17630788" providerId="ADAL" clId="{C7B4F5F0-5135-4148-A9CE-624923B3B9C7}" dt="2020-07-28T14:10:25.092" v="31"/>
          <ac:spMkLst>
            <pc:docMk/>
            <pc:sldMk cId="2373801222" sldId="282"/>
            <ac:spMk id="372" creationId="{5EF4AB92-7A01-4F4E-B3E0-54D616B09C25}"/>
          </ac:spMkLst>
        </pc:spChg>
        <pc:spChg chg="mod">
          <ac:chgData name="Shayne Boyer" userId="6c37e0ec-712d-4900-a73f-bcfd17630788" providerId="ADAL" clId="{C7B4F5F0-5135-4148-A9CE-624923B3B9C7}" dt="2020-07-28T14:10:25.092" v="31"/>
          <ac:spMkLst>
            <pc:docMk/>
            <pc:sldMk cId="2373801222" sldId="282"/>
            <ac:spMk id="373" creationId="{7426CA1C-8FE4-4856-80D2-2D172ABA0C2A}"/>
          </ac:spMkLst>
        </pc:spChg>
        <pc:spChg chg="mod">
          <ac:chgData name="Shayne Boyer" userId="6c37e0ec-712d-4900-a73f-bcfd17630788" providerId="ADAL" clId="{C7B4F5F0-5135-4148-A9CE-624923B3B9C7}" dt="2020-07-28T14:10:25.092" v="31"/>
          <ac:spMkLst>
            <pc:docMk/>
            <pc:sldMk cId="2373801222" sldId="282"/>
            <ac:spMk id="374" creationId="{529960F1-CBFA-4A96-BDC8-0EE2C6B2BEDE}"/>
          </ac:spMkLst>
        </pc:spChg>
        <pc:spChg chg="mod">
          <ac:chgData name="Shayne Boyer" userId="6c37e0ec-712d-4900-a73f-bcfd17630788" providerId="ADAL" clId="{C7B4F5F0-5135-4148-A9CE-624923B3B9C7}" dt="2020-07-28T14:10:25.092" v="31"/>
          <ac:spMkLst>
            <pc:docMk/>
            <pc:sldMk cId="2373801222" sldId="282"/>
            <ac:spMk id="375" creationId="{41C43CFF-B829-4476-B7F5-82384B70085A}"/>
          </ac:spMkLst>
        </pc:spChg>
        <pc:spChg chg="mod">
          <ac:chgData name="Shayne Boyer" userId="6c37e0ec-712d-4900-a73f-bcfd17630788" providerId="ADAL" clId="{C7B4F5F0-5135-4148-A9CE-624923B3B9C7}" dt="2020-07-28T14:10:25.092" v="31"/>
          <ac:spMkLst>
            <pc:docMk/>
            <pc:sldMk cId="2373801222" sldId="282"/>
            <ac:spMk id="376" creationId="{434DF5DE-BEB4-4F7A-B2D9-08B71D0ABEBC}"/>
          </ac:spMkLst>
        </pc:spChg>
        <pc:spChg chg="mod">
          <ac:chgData name="Shayne Boyer" userId="6c37e0ec-712d-4900-a73f-bcfd17630788" providerId="ADAL" clId="{C7B4F5F0-5135-4148-A9CE-624923B3B9C7}" dt="2020-07-28T14:10:25.092" v="31"/>
          <ac:spMkLst>
            <pc:docMk/>
            <pc:sldMk cId="2373801222" sldId="282"/>
            <ac:spMk id="377" creationId="{B99E7A74-2BA9-4695-B0D2-6E63661DB62C}"/>
          </ac:spMkLst>
        </pc:spChg>
        <pc:spChg chg="mod">
          <ac:chgData name="Shayne Boyer" userId="6c37e0ec-712d-4900-a73f-bcfd17630788" providerId="ADAL" clId="{C7B4F5F0-5135-4148-A9CE-624923B3B9C7}" dt="2020-07-28T14:10:25.092" v="31"/>
          <ac:spMkLst>
            <pc:docMk/>
            <pc:sldMk cId="2373801222" sldId="282"/>
            <ac:spMk id="379" creationId="{D7C4F802-D74C-4972-8D41-D38BD0E31CDE}"/>
          </ac:spMkLst>
        </pc:spChg>
        <pc:spChg chg="mod">
          <ac:chgData name="Shayne Boyer" userId="6c37e0ec-712d-4900-a73f-bcfd17630788" providerId="ADAL" clId="{C7B4F5F0-5135-4148-A9CE-624923B3B9C7}" dt="2020-07-28T14:10:25.092" v="31"/>
          <ac:spMkLst>
            <pc:docMk/>
            <pc:sldMk cId="2373801222" sldId="282"/>
            <ac:spMk id="384" creationId="{AFD86364-FE7C-4DEC-AD49-AF48846F0F45}"/>
          </ac:spMkLst>
        </pc:spChg>
        <pc:spChg chg="mod">
          <ac:chgData name="Shayne Boyer" userId="6c37e0ec-712d-4900-a73f-bcfd17630788" providerId="ADAL" clId="{C7B4F5F0-5135-4148-A9CE-624923B3B9C7}" dt="2020-07-28T14:10:25.092" v="31"/>
          <ac:spMkLst>
            <pc:docMk/>
            <pc:sldMk cId="2373801222" sldId="282"/>
            <ac:spMk id="385" creationId="{46DFF99E-5F81-4AFD-9A8C-5185A77872EB}"/>
          </ac:spMkLst>
        </pc:spChg>
        <pc:spChg chg="mod">
          <ac:chgData name="Shayne Boyer" userId="6c37e0ec-712d-4900-a73f-bcfd17630788" providerId="ADAL" clId="{C7B4F5F0-5135-4148-A9CE-624923B3B9C7}" dt="2020-07-28T14:10:25.092" v="31"/>
          <ac:spMkLst>
            <pc:docMk/>
            <pc:sldMk cId="2373801222" sldId="282"/>
            <ac:spMk id="386" creationId="{4B835E95-F496-4511-A302-600D215B1BB7}"/>
          </ac:spMkLst>
        </pc:spChg>
        <pc:spChg chg="mod">
          <ac:chgData name="Shayne Boyer" userId="6c37e0ec-712d-4900-a73f-bcfd17630788" providerId="ADAL" clId="{C7B4F5F0-5135-4148-A9CE-624923B3B9C7}" dt="2020-07-28T14:10:25.092" v="31"/>
          <ac:spMkLst>
            <pc:docMk/>
            <pc:sldMk cId="2373801222" sldId="282"/>
            <ac:spMk id="387" creationId="{7031FDBA-ED93-4079-833B-4595267949CD}"/>
          </ac:spMkLst>
        </pc:spChg>
        <pc:spChg chg="mod">
          <ac:chgData name="Shayne Boyer" userId="6c37e0ec-712d-4900-a73f-bcfd17630788" providerId="ADAL" clId="{C7B4F5F0-5135-4148-A9CE-624923B3B9C7}" dt="2020-07-28T14:10:25.092" v="31"/>
          <ac:spMkLst>
            <pc:docMk/>
            <pc:sldMk cId="2373801222" sldId="282"/>
            <ac:spMk id="388" creationId="{0F9D6BDC-15ED-4968-9E5A-D881B388AE77}"/>
          </ac:spMkLst>
        </pc:spChg>
        <pc:spChg chg="mod">
          <ac:chgData name="Shayne Boyer" userId="6c37e0ec-712d-4900-a73f-bcfd17630788" providerId="ADAL" clId="{C7B4F5F0-5135-4148-A9CE-624923B3B9C7}" dt="2020-07-28T14:10:25.092" v="31"/>
          <ac:spMkLst>
            <pc:docMk/>
            <pc:sldMk cId="2373801222" sldId="282"/>
            <ac:spMk id="389" creationId="{BE11ACDB-3A33-4ECE-9854-8CEFB60A1B88}"/>
          </ac:spMkLst>
        </pc:spChg>
        <pc:spChg chg="mod">
          <ac:chgData name="Shayne Boyer" userId="6c37e0ec-712d-4900-a73f-bcfd17630788" providerId="ADAL" clId="{C7B4F5F0-5135-4148-A9CE-624923B3B9C7}" dt="2020-07-28T14:10:25.092" v="31"/>
          <ac:spMkLst>
            <pc:docMk/>
            <pc:sldMk cId="2373801222" sldId="282"/>
            <ac:spMk id="391" creationId="{23E7EAD3-5D7E-4611-9CC7-1BFA1FA75AD9}"/>
          </ac:spMkLst>
        </pc:spChg>
        <pc:spChg chg="mod">
          <ac:chgData name="Shayne Boyer" userId="6c37e0ec-712d-4900-a73f-bcfd17630788" providerId="ADAL" clId="{C7B4F5F0-5135-4148-A9CE-624923B3B9C7}" dt="2020-07-28T14:10:25.092" v="31"/>
          <ac:spMkLst>
            <pc:docMk/>
            <pc:sldMk cId="2373801222" sldId="282"/>
            <ac:spMk id="396" creationId="{8B1453E8-1786-43DA-BDBD-CF30D31DF285}"/>
          </ac:spMkLst>
        </pc:spChg>
        <pc:spChg chg="mod">
          <ac:chgData name="Shayne Boyer" userId="6c37e0ec-712d-4900-a73f-bcfd17630788" providerId="ADAL" clId="{C7B4F5F0-5135-4148-A9CE-624923B3B9C7}" dt="2020-07-28T14:10:25.092" v="31"/>
          <ac:spMkLst>
            <pc:docMk/>
            <pc:sldMk cId="2373801222" sldId="282"/>
            <ac:spMk id="397" creationId="{749AEB9F-8D4F-4CF5-AAC2-DA200639E053}"/>
          </ac:spMkLst>
        </pc:spChg>
        <pc:spChg chg="mod">
          <ac:chgData name="Shayne Boyer" userId="6c37e0ec-712d-4900-a73f-bcfd17630788" providerId="ADAL" clId="{C7B4F5F0-5135-4148-A9CE-624923B3B9C7}" dt="2020-07-28T14:10:25.092" v="31"/>
          <ac:spMkLst>
            <pc:docMk/>
            <pc:sldMk cId="2373801222" sldId="282"/>
            <ac:spMk id="398" creationId="{03B89721-C380-4DE7-94E4-32780AFC72FC}"/>
          </ac:spMkLst>
        </pc:spChg>
        <pc:spChg chg="mod">
          <ac:chgData name="Shayne Boyer" userId="6c37e0ec-712d-4900-a73f-bcfd17630788" providerId="ADAL" clId="{C7B4F5F0-5135-4148-A9CE-624923B3B9C7}" dt="2020-07-28T14:10:25.092" v="31"/>
          <ac:spMkLst>
            <pc:docMk/>
            <pc:sldMk cId="2373801222" sldId="282"/>
            <ac:spMk id="399" creationId="{DAFBFE35-4C0F-46CB-9286-A66A5AB97393}"/>
          </ac:spMkLst>
        </pc:spChg>
        <pc:spChg chg="mod">
          <ac:chgData name="Shayne Boyer" userId="6c37e0ec-712d-4900-a73f-bcfd17630788" providerId="ADAL" clId="{C7B4F5F0-5135-4148-A9CE-624923B3B9C7}" dt="2020-07-28T14:10:25.092" v="31"/>
          <ac:spMkLst>
            <pc:docMk/>
            <pc:sldMk cId="2373801222" sldId="282"/>
            <ac:spMk id="400" creationId="{81375C41-C266-4B87-8362-C184843A8542}"/>
          </ac:spMkLst>
        </pc:spChg>
        <pc:spChg chg="mod">
          <ac:chgData name="Shayne Boyer" userId="6c37e0ec-712d-4900-a73f-bcfd17630788" providerId="ADAL" clId="{C7B4F5F0-5135-4148-A9CE-624923B3B9C7}" dt="2020-07-28T14:10:25.092" v="31"/>
          <ac:spMkLst>
            <pc:docMk/>
            <pc:sldMk cId="2373801222" sldId="282"/>
            <ac:spMk id="401" creationId="{E45C7C9B-B8E0-44C1-8375-239519EBE8DB}"/>
          </ac:spMkLst>
        </pc:spChg>
        <pc:spChg chg="mod">
          <ac:chgData name="Shayne Boyer" userId="6c37e0ec-712d-4900-a73f-bcfd17630788" providerId="ADAL" clId="{C7B4F5F0-5135-4148-A9CE-624923B3B9C7}" dt="2020-07-28T14:10:25.092" v="31"/>
          <ac:spMkLst>
            <pc:docMk/>
            <pc:sldMk cId="2373801222" sldId="282"/>
            <ac:spMk id="403" creationId="{639531C8-4DC2-42D1-9487-6F2DBCF7E90C}"/>
          </ac:spMkLst>
        </pc:spChg>
        <pc:spChg chg="mod">
          <ac:chgData name="Shayne Boyer" userId="6c37e0ec-712d-4900-a73f-bcfd17630788" providerId="ADAL" clId="{C7B4F5F0-5135-4148-A9CE-624923B3B9C7}" dt="2020-07-28T14:10:25.092" v="31"/>
          <ac:spMkLst>
            <pc:docMk/>
            <pc:sldMk cId="2373801222" sldId="282"/>
            <ac:spMk id="408" creationId="{C980B975-ED4F-4E9F-B52B-649D03A85448}"/>
          </ac:spMkLst>
        </pc:spChg>
        <pc:spChg chg="mod">
          <ac:chgData name="Shayne Boyer" userId="6c37e0ec-712d-4900-a73f-bcfd17630788" providerId="ADAL" clId="{C7B4F5F0-5135-4148-A9CE-624923B3B9C7}" dt="2020-07-28T14:10:25.092" v="31"/>
          <ac:spMkLst>
            <pc:docMk/>
            <pc:sldMk cId="2373801222" sldId="282"/>
            <ac:spMk id="409" creationId="{2E785CF2-EAC8-4149-B275-FE8FF393DE49}"/>
          </ac:spMkLst>
        </pc:spChg>
        <pc:spChg chg="mod">
          <ac:chgData name="Shayne Boyer" userId="6c37e0ec-712d-4900-a73f-bcfd17630788" providerId="ADAL" clId="{C7B4F5F0-5135-4148-A9CE-624923B3B9C7}" dt="2020-07-28T14:10:25.092" v="31"/>
          <ac:spMkLst>
            <pc:docMk/>
            <pc:sldMk cId="2373801222" sldId="282"/>
            <ac:spMk id="410" creationId="{3798A28F-EF7C-48C2-90C8-8ED0A2D33A9C}"/>
          </ac:spMkLst>
        </pc:spChg>
        <pc:spChg chg="mod">
          <ac:chgData name="Shayne Boyer" userId="6c37e0ec-712d-4900-a73f-bcfd17630788" providerId="ADAL" clId="{C7B4F5F0-5135-4148-A9CE-624923B3B9C7}" dt="2020-07-28T14:10:25.092" v="31"/>
          <ac:spMkLst>
            <pc:docMk/>
            <pc:sldMk cId="2373801222" sldId="282"/>
            <ac:spMk id="411" creationId="{3070E104-8848-40A4-8E5D-70296457A3BC}"/>
          </ac:spMkLst>
        </pc:spChg>
        <pc:spChg chg="mod">
          <ac:chgData name="Shayne Boyer" userId="6c37e0ec-712d-4900-a73f-bcfd17630788" providerId="ADAL" clId="{C7B4F5F0-5135-4148-A9CE-624923B3B9C7}" dt="2020-07-28T14:10:25.092" v="31"/>
          <ac:spMkLst>
            <pc:docMk/>
            <pc:sldMk cId="2373801222" sldId="282"/>
            <ac:spMk id="412" creationId="{DA38E334-A065-466F-9038-3B43A18424DD}"/>
          </ac:spMkLst>
        </pc:spChg>
        <pc:spChg chg="mod">
          <ac:chgData name="Shayne Boyer" userId="6c37e0ec-712d-4900-a73f-bcfd17630788" providerId="ADAL" clId="{C7B4F5F0-5135-4148-A9CE-624923B3B9C7}" dt="2020-07-28T14:10:25.092" v="31"/>
          <ac:spMkLst>
            <pc:docMk/>
            <pc:sldMk cId="2373801222" sldId="282"/>
            <ac:spMk id="413" creationId="{EC792BF6-0A0E-46AE-B02E-B9210C0CD17F}"/>
          </ac:spMkLst>
        </pc:spChg>
        <pc:spChg chg="add mod">
          <ac:chgData name="Shayne Boyer" userId="6c37e0ec-712d-4900-a73f-bcfd17630788" providerId="ADAL" clId="{C7B4F5F0-5135-4148-A9CE-624923B3B9C7}" dt="2020-07-28T14:10:46.914" v="35" actId="207"/>
          <ac:spMkLst>
            <pc:docMk/>
            <pc:sldMk cId="2373801222" sldId="282"/>
            <ac:spMk id="414" creationId="{B9B4FDF6-8EE8-46FE-899A-D4F405FFBA0E}"/>
          </ac:spMkLst>
        </pc:spChg>
        <pc:spChg chg="add mod">
          <ac:chgData name="Shayne Boyer" userId="6c37e0ec-712d-4900-a73f-bcfd17630788" providerId="ADAL" clId="{C7B4F5F0-5135-4148-A9CE-624923B3B9C7}" dt="2020-07-28T20:53:33.649" v="1681" actId="6549"/>
          <ac:spMkLst>
            <pc:docMk/>
            <pc:sldMk cId="2373801222" sldId="282"/>
            <ac:spMk id="415" creationId="{10D66DA0-640F-41D5-A193-BB671C33FF2A}"/>
          </ac:spMkLst>
        </pc:spChg>
        <pc:spChg chg="add mod">
          <ac:chgData name="Shayne Boyer" userId="6c37e0ec-712d-4900-a73f-bcfd17630788" providerId="ADAL" clId="{C7B4F5F0-5135-4148-A9CE-624923B3B9C7}" dt="2020-07-28T14:13:43.425" v="51" actId="208"/>
          <ac:spMkLst>
            <pc:docMk/>
            <pc:sldMk cId="2373801222" sldId="282"/>
            <ac:spMk id="416" creationId="{B416CAA6-F6B8-48C4-A822-8CAA4C585763}"/>
          </ac:spMkLst>
        </pc:spChg>
        <pc:spChg chg="add mod">
          <ac:chgData name="Shayne Boyer" userId="6c37e0ec-712d-4900-a73f-bcfd17630788" providerId="ADAL" clId="{C7B4F5F0-5135-4148-A9CE-624923B3B9C7}" dt="2020-07-28T14:13:15.932" v="49" actId="208"/>
          <ac:spMkLst>
            <pc:docMk/>
            <pc:sldMk cId="2373801222" sldId="282"/>
            <ac:spMk id="417" creationId="{5A7A6A47-8104-4F6A-B58C-E39F24622064}"/>
          </ac:spMkLst>
        </pc:spChg>
        <pc:spChg chg="add mod">
          <ac:chgData name="Shayne Boyer" userId="6c37e0ec-712d-4900-a73f-bcfd17630788" providerId="ADAL" clId="{C7B4F5F0-5135-4148-A9CE-624923B3B9C7}" dt="2020-07-28T14:10:31.834" v="33"/>
          <ac:spMkLst>
            <pc:docMk/>
            <pc:sldMk cId="2373801222" sldId="282"/>
            <ac:spMk id="418" creationId="{07382E6D-6B1B-4E84-AC49-D953DAECC40D}"/>
          </ac:spMkLst>
        </pc:spChg>
        <pc:spChg chg="add mod">
          <ac:chgData name="Shayne Boyer" userId="6c37e0ec-712d-4900-a73f-bcfd17630788" providerId="ADAL" clId="{C7B4F5F0-5135-4148-A9CE-624923B3B9C7}" dt="2020-07-28T14:10:31.834" v="33"/>
          <ac:spMkLst>
            <pc:docMk/>
            <pc:sldMk cId="2373801222" sldId="282"/>
            <ac:spMk id="419" creationId="{5A151110-1B80-47B5-95CB-7C8C5050A635}"/>
          </ac:spMkLst>
        </pc:spChg>
        <pc:spChg chg="add mod">
          <ac:chgData name="Shayne Boyer" userId="6c37e0ec-712d-4900-a73f-bcfd17630788" providerId="ADAL" clId="{C7B4F5F0-5135-4148-A9CE-624923B3B9C7}" dt="2020-07-28T14:10:31.834" v="33"/>
          <ac:spMkLst>
            <pc:docMk/>
            <pc:sldMk cId="2373801222" sldId="282"/>
            <ac:spMk id="420" creationId="{42B02B9F-E49E-40EA-AEE4-4DB306D1C6F7}"/>
          </ac:spMkLst>
        </pc:spChg>
        <pc:spChg chg="add mod">
          <ac:chgData name="Shayne Boyer" userId="6c37e0ec-712d-4900-a73f-bcfd17630788" providerId="ADAL" clId="{C7B4F5F0-5135-4148-A9CE-624923B3B9C7}" dt="2020-07-28T14:10:31.834" v="33"/>
          <ac:spMkLst>
            <pc:docMk/>
            <pc:sldMk cId="2373801222" sldId="282"/>
            <ac:spMk id="421" creationId="{2D5A023C-AF4F-4780-869F-CF0DC2946969}"/>
          </ac:spMkLst>
        </pc:spChg>
        <pc:spChg chg="add mod">
          <ac:chgData name="Shayne Boyer" userId="6c37e0ec-712d-4900-a73f-bcfd17630788" providerId="ADAL" clId="{C7B4F5F0-5135-4148-A9CE-624923B3B9C7}" dt="2020-07-28T14:10:31.834" v="33"/>
          <ac:spMkLst>
            <pc:docMk/>
            <pc:sldMk cId="2373801222" sldId="282"/>
            <ac:spMk id="422" creationId="{4DF7900F-11CC-4AC3-8348-8428F396F245}"/>
          </ac:spMkLst>
        </pc:spChg>
        <pc:spChg chg="add mod">
          <ac:chgData name="Shayne Boyer" userId="6c37e0ec-712d-4900-a73f-bcfd17630788" providerId="ADAL" clId="{C7B4F5F0-5135-4148-A9CE-624923B3B9C7}" dt="2020-07-28T14:10:31.834" v="33"/>
          <ac:spMkLst>
            <pc:docMk/>
            <pc:sldMk cId="2373801222" sldId="282"/>
            <ac:spMk id="423" creationId="{AE3F0426-7B27-409D-A218-AAECF29E276D}"/>
          </ac:spMkLst>
        </pc:spChg>
        <pc:spChg chg="add mod">
          <ac:chgData name="Shayne Boyer" userId="6c37e0ec-712d-4900-a73f-bcfd17630788" providerId="ADAL" clId="{C7B4F5F0-5135-4148-A9CE-624923B3B9C7}" dt="2020-07-28T14:10:31.834" v="33"/>
          <ac:spMkLst>
            <pc:docMk/>
            <pc:sldMk cId="2373801222" sldId="282"/>
            <ac:spMk id="424" creationId="{BD588A18-8CDD-474F-995B-E12506AFB0D5}"/>
          </ac:spMkLst>
        </pc:spChg>
        <pc:spChg chg="add mod">
          <ac:chgData name="Shayne Boyer" userId="6c37e0ec-712d-4900-a73f-bcfd17630788" providerId="ADAL" clId="{C7B4F5F0-5135-4148-A9CE-624923B3B9C7}" dt="2020-07-28T14:10:31.834" v="33"/>
          <ac:spMkLst>
            <pc:docMk/>
            <pc:sldMk cId="2373801222" sldId="282"/>
            <ac:spMk id="425" creationId="{A6F7531D-18CB-4402-AC83-07863A6CED6E}"/>
          </ac:spMkLst>
        </pc:spChg>
        <pc:spChg chg="add mod">
          <ac:chgData name="Shayne Boyer" userId="6c37e0ec-712d-4900-a73f-bcfd17630788" providerId="ADAL" clId="{C7B4F5F0-5135-4148-A9CE-624923B3B9C7}" dt="2020-07-28T14:10:31.834" v="33"/>
          <ac:spMkLst>
            <pc:docMk/>
            <pc:sldMk cId="2373801222" sldId="282"/>
            <ac:spMk id="426" creationId="{E02A154F-4FE0-4D6D-BD4B-C8435FBA13B3}"/>
          </ac:spMkLst>
        </pc:spChg>
        <pc:spChg chg="add mod">
          <ac:chgData name="Shayne Boyer" userId="6c37e0ec-712d-4900-a73f-bcfd17630788" providerId="ADAL" clId="{C7B4F5F0-5135-4148-A9CE-624923B3B9C7}" dt="2020-07-28T14:10:31.834" v="33"/>
          <ac:spMkLst>
            <pc:docMk/>
            <pc:sldMk cId="2373801222" sldId="282"/>
            <ac:spMk id="427" creationId="{570823BF-5BF4-4C6F-9680-3DF22DB59330}"/>
          </ac:spMkLst>
        </pc:spChg>
        <pc:spChg chg="add mod">
          <ac:chgData name="Shayne Boyer" userId="6c37e0ec-712d-4900-a73f-bcfd17630788" providerId="ADAL" clId="{C7B4F5F0-5135-4148-A9CE-624923B3B9C7}" dt="2020-07-28T14:10:31.834" v="33"/>
          <ac:spMkLst>
            <pc:docMk/>
            <pc:sldMk cId="2373801222" sldId="282"/>
            <ac:spMk id="428" creationId="{1A3CFBD8-2280-466D-8FA1-FC9FA99AE6C3}"/>
          </ac:spMkLst>
        </pc:spChg>
        <pc:spChg chg="add mod">
          <ac:chgData name="Shayne Boyer" userId="6c37e0ec-712d-4900-a73f-bcfd17630788" providerId="ADAL" clId="{C7B4F5F0-5135-4148-A9CE-624923B3B9C7}" dt="2020-07-28T14:10:31.834" v="33"/>
          <ac:spMkLst>
            <pc:docMk/>
            <pc:sldMk cId="2373801222" sldId="282"/>
            <ac:spMk id="429" creationId="{C46439A5-7BAE-47A3-B114-2E7452B8BE0B}"/>
          </ac:spMkLst>
        </pc:spChg>
        <pc:spChg chg="add mod">
          <ac:chgData name="Shayne Boyer" userId="6c37e0ec-712d-4900-a73f-bcfd17630788" providerId="ADAL" clId="{C7B4F5F0-5135-4148-A9CE-624923B3B9C7}" dt="2020-07-28T14:10:31.834" v="33"/>
          <ac:spMkLst>
            <pc:docMk/>
            <pc:sldMk cId="2373801222" sldId="282"/>
            <ac:spMk id="430" creationId="{E528B810-CF27-4B7E-989D-DF33080CE7CF}"/>
          </ac:spMkLst>
        </pc:spChg>
        <pc:spChg chg="add mod">
          <ac:chgData name="Shayne Boyer" userId="6c37e0ec-712d-4900-a73f-bcfd17630788" providerId="ADAL" clId="{C7B4F5F0-5135-4148-A9CE-624923B3B9C7}" dt="2020-07-28T14:10:31.834" v="33"/>
          <ac:spMkLst>
            <pc:docMk/>
            <pc:sldMk cId="2373801222" sldId="282"/>
            <ac:spMk id="431" creationId="{9AAEE3FA-B720-4424-8F17-926F3F088135}"/>
          </ac:spMkLst>
        </pc:spChg>
        <pc:spChg chg="add mod">
          <ac:chgData name="Shayne Boyer" userId="6c37e0ec-712d-4900-a73f-bcfd17630788" providerId="ADAL" clId="{C7B4F5F0-5135-4148-A9CE-624923B3B9C7}" dt="2020-07-28T14:10:31.834" v="33"/>
          <ac:spMkLst>
            <pc:docMk/>
            <pc:sldMk cId="2373801222" sldId="282"/>
            <ac:spMk id="432" creationId="{8565B68E-E35E-48B6-9008-4A7176715298}"/>
          </ac:spMkLst>
        </pc:spChg>
        <pc:spChg chg="add mod">
          <ac:chgData name="Shayne Boyer" userId="6c37e0ec-712d-4900-a73f-bcfd17630788" providerId="ADAL" clId="{C7B4F5F0-5135-4148-A9CE-624923B3B9C7}" dt="2020-07-28T14:10:31.834" v="33"/>
          <ac:spMkLst>
            <pc:docMk/>
            <pc:sldMk cId="2373801222" sldId="282"/>
            <ac:spMk id="433" creationId="{81B9D81B-DEEB-4941-95EE-CDB99FCD0709}"/>
          </ac:spMkLst>
        </pc:spChg>
        <pc:spChg chg="add mod">
          <ac:chgData name="Shayne Boyer" userId="6c37e0ec-712d-4900-a73f-bcfd17630788" providerId="ADAL" clId="{C7B4F5F0-5135-4148-A9CE-624923B3B9C7}" dt="2020-07-28T14:10:31.834" v="33"/>
          <ac:spMkLst>
            <pc:docMk/>
            <pc:sldMk cId="2373801222" sldId="282"/>
            <ac:spMk id="434" creationId="{1D4C645B-B0ED-4563-8C97-5B412A28FECC}"/>
          </ac:spMkLst>
        </pc:spChg>
        <pc:spChg chg="add mod">
          <ac:chgData name="Shayne Boyer" userId="6c37e0ec-712d-4900-a73f-bcfd17630788" providerId="ADAL" clId="{C7B4F5F0-5135-4148-A9CE-624923B3B9C7}" dt="2020-07-28T14:10:31.834" v="33"/>
          <ac:spMkLst>
            <pc:docMk/>
            <pc:sldMk cId="2373801222" sldId="282"/>
            <ac:spMk id="435" creationId="{6B55244E-9012-4C11-82BA-86CF94747EB1}"/>
          </ac:spMkLst>
        </pc:spChg>
        <pc:spChg chg="add mod">
          <ac:chgData name="Shayne Boyer" userId="6c37e0ec-712d-4900-a73f-bcfd17630788" providerId="ADAL" clId="{C7B4F5F0-5135-4148-A9CE-624923B3B9C7}" dt="2020-07-28T14:10:31.834" v="33"/>
          <ac:spMkLst>
            <pc:docMk/>
            <pc:sldMk cId="2373801222" sldId="282"/>
            <ac:spMk id="436" creationId="{4D6B9FDD-9E9A-4880-9890-C794D357DED5}"/>
          </ac:spMkLst>
        </pc:spChg>
        <pc:spChg chg="add mod">
          <ac:chgData name="Shayne Boyer" userId="6c37e0ec-712d-4900-a73f-bcfd17630788" providerId="ADAL" clId="{C7B4F5F0-5135-4148-A9CE-624923B3B9C7}" dt="2020-07-28T14:10:31.834" v="33"/>
          <ac:spMkLst>
            <pc:docMk/>
            <pc:sldMk cId="2373801222" sldId="282"/>
            <ac:spMk id="437" creationId="{46F80E40-6ECA-4053-85A3-824ECC23ABD9}"/>
          </ac:spMkLst>
        </pc:spChg>
        <pc:spChg chg="add mod">
          <ac:chgData name="Shayne Boyer" userId="6c37e0ec-712d-4900-a73f-bcfd17630788" providerId="ADAL" clId="{C7B4F5F0-5135-4148-A9CE-624923B3B9C7}" dt="2020-07-28T14:10:31.834" v="33"/>
          <ac:spMkLst>
            <pc:docMk/>
            <pc:sldMk cId="2373801222" sldId="282"/>
            <ac:spMk id="438" creationId="{690E2DFC-DFBF-44DE-8D15-8E3095B734AF}"/>
          </ac:spMkLst>
        </pc:spChg>
        <pc:spChg chg="add mod">
          <ac:chgData name="Shayne Boyer" userId="6c37e0ec-712d-4900-a73f-bcfd17630788" providerId="ADAL" clId="{C7B4F5F0-5135-4148-A9CE-624923B3B9C7}" dt="2020-07-28T14:10:31.834" v="33"/>
          <ac:spMkLst>
            <pc:docMk/>
            <pc:sldMk cId="2373801222" sldId="282"/>
            <ac:spMk id="439" creationId="{971272B5-3DB8-4C22-A527-BCBCA23465DE}"/>
          </ac:spMkLst>
        </pc:spChg>
        <pc:spChg chg="add mod">
          <ac:chgData name="Shayne Boyer" userId="6c37e0ec-712d-4900-a73f-bcfd17630788" providerId="ADAL" clId="{C7B4F5F0-5135-4148-A9CE-624923B3B9C7}" dt="2020-07-28T14:10:31.834" v="33"/>
          <ac:spMkLst>
            <pc:docMk/>
            <pc:sldMk cId="2373801222" sldId="282"/>
            <ac:spMk id="440" creationId="{4654C57A-BEED-45A2-A079-836410812736}"/>
          </ac:spMkLst>
        </pc:spChg>
        <pc:spChg chg="add mod">
          <ac:chgData name="Shayne Boyer" userId="6c37e0ec-712d-4900-a73f-bcfd17630788" providerId="ADAL" clId="{C7B4F5F0-5135-4148-A9CE-624923B3B9C7}" dt="2020-07-28T14:10:31.834" v="33"/>
          <ac:spMkLst>
            <pc:docMk/>
            <pc:sldMk cId="2373801222" sldId="282"/>
            <ac:spMk id="441" creationId="{C99B0A80-CB84-4905-A28C-690482698E0E}"/>
          </ac:spMkLst>
        </pc:spChg>
        <pc:spChg chg="add mod">
          <ac:chgData name="Shayne Boyer" userId="6c37e0ec-712d-4900-a73f-bcfd17630788" providerId="ADAL" clId="{C7B4F5F0-5135-4148-A9CE-624923B3B9C7}" dt="2020-07-28T14:10:31.834" v="33"/>
          <ac:spMkLst>
            <pc:docMk/>
            <pc:sldMk cId="2373801222" sldId="282"/>
            <ac:spMk id="442" creationId="{CF83586B-2BA0-4F2B-B011-E6FE099C23A9}"/>
          </ac:spMkLst>
        </pc:spChg>
        <pc:spChg chg="add mod">
          <ac:chgData name="Shayne Boyer" userId="6c37e0ec-712d-4900-a73f-bcfd17630788" providerId="ADAL" clId="{C7B4F5F0-5135-4148-A9CE-624923B3B9C7}" dt="2020-07-28T14:12:09.704" v="44" actId="207"/>
          <ac:spMkLst>
            <pc:docMk/>
            <pc:sldMk cId="2373801222" sldId="282"/>
            <ac:spMk id="443" creationId="{82AB0C65-4308-4ECA-AF4F-8C070BD2E7E0}"/>
          </ac:spMkLst>
        </pc:spChg>
        <pc:spChg chg="mod">
          <ac:chgData name="Shayne Boyer" userId="6c37e0ec-712d-4900-a73f-bcfd17630788" providerId="ADAL" clId="{C7B4F5F0-5135-4148-A9CE-624923B3B9C7}" dt="2020-07-28T14:13:37.736" v="50" actId="208"/>
          <ac:spMkLst>
            <pc:docMk/>
            <pc:sldMk cId="2373801222" sldId="282"/>
            <ac:spMk id="445" creationId="{01627248-E283-41A8-82BE-61EAEAB1956D}"/>
          </ac:spMkLst>
        </pc:spChg>
        <pc:spChg chg="mod">
          <ac:chgData name="Shayne Boyer" userId="6c37e0ec-712d-4900-a73f-bcfd17630788" providerId="ADAL" clId="{C7B4F5F0-5135-4148-A9CE-624923B3B9C7}" dt="2020-07-28T14:10:31.834" v="33"/>
          <ac:spMkLst>
            <pc:docMk/>
            <pc:sldMk cId="2373801222" sldId="282"/>
            <ac:spMk id="450" creationId="{1DE41479-CAB8-4B06-8291-BCEF2939F455}"/>
          </ac:spMkLst>
        </pc:spChg>
        <pc:spChg chg="mod">
          <ac:chgData name="Shayne Boyer" userId="6c37e0ec-712d-4900-a73f-bcfd17630788" providerId="ADAL" clId="{C7B4F5F0-5135-4148-A9CE-624923B3B9C7}" dt="2020-07-28T14:10:31.834" v="33"/>
          <ac:spMkLst>
            <pc:docMk/>
            <pc:sldMk cId="2373801222" sldId="282"/>
            <ac:spMk id="451" creationId="{3F07DFF6-D9A5-4857-AAB5-03C1F4E6DCAF}"/>
          </ac:spMkLst>
        </pc:spChg>
        <pc:spChg chg="mod">
          <ac:chgData name="Shayne Boyer" userId="6c37e0ec-712d-4900-a73f-bcfd17630788" providerId="ADAL" clId="{C7B4F5F0-5135-4148-A9CE-624923B3B9C7}" dt="2020-07-28T14:10:31.834" v="33"/>
          <ac:spMkLst>
            <pc:docMk/>
            <pc:sldMk cId="2373801222" sldId="282"/>
            <ac:spMk id="452" creationId="{58D5621D-54EC-4E34-9443-597C588E36AD}"/>
          </ac:spMkLst>
        </pc:spChg>
        <pc:spChg chg="mod">
          <ac:chgData name="Shayne Boyer" userId="6c37e0ec-712d-4900-a73f-bcfd17630788" providerId="ADAL" clId="{C7B4F5F0-5135-4148-A9CE-624923B3B9C7}" dt="2020-07-28T14:10:31.834" v="33"/>
          <ac:spMkLst>
            <pc:docMk/>
            <pc:sldMk cId="2373801222" sldId="282"/>
            <ac:spMk id="453" creationId="{9F036CC3-9BEC-4F9D-BDFE-1202665D0E74}"/>
          </ac:spMkLst>
        </pc:spChg>
        <pc:spChg chg="mod">
          <ac:chgData name="Shayne Boyer" userId="6c37e0ec-712d-4900-a73f-bcfd17630788" providerId="ADAL" clId="{C7B4F5F0-5135-4148-A9CE-624923B3B9C7}" dt="2020-07-28T14:10:31.834" v="33"/>
          <ac:spMkLst>
            <pc:docMk/>
            <pc:sldMk cId="2373801222" sldId="282"/>
            <ac:spMk id="454" creationId="{6EFB057B-3787-4FFC-A673-94DDF54E5CCF}"/>
          </ac:spMkLst>
        </pc:spChg>
        <pc:spChg chg="mod">
          <ac:chgData name="Shayne Boyer" userId="6c37e0ec-712d-4900-a73f-bcfd17630788" providerId="ADAL" clId="{C7B4F5F0-5135-4148-A9CE-624923B3B9C7}" dt="2020-07-28T14:10:31.834" v="33"/>
          <ac:spMkLst>
            <pc:docMk/>
            <pc:sldMk cId="2373801222" sldId="282"/>
            <ac:spMk id="455" creationId="{19962F2B-0DA2-49D2-8D34-BA85F569C4FD}"/>
          </ac:spMkLst>
        </pc:spChg>
        <pc:spChg chg="add mod">
          <ac:chgData name="Shayne Boyer" userId="6c37e0ec-712d-4900-a73f-bcfd17630788" providerId="ADAL" clId="{C7B4F5F0-5135-4148-A9CE-624923B3B9C7}" dt="2020-07-28T14:11:39.975" v="39" actId="207"/>
          <ac:spMkLst>
            <pc:docMk/>
            <pc:sldMk cId="2373801222" sldId="282"/>
            <ac:spMk id="456" creationId="{7A39A7DD-5905-4573-ADBF-EEC209B724DE}"/>
          </ac:spMkLst>
        </pc:spChg>
        <pc:spChg chg="add mod">
          <ac:chgData name="Shayne Boyer" userId="6c37e0ec-712d-4900-a73f-bcfd17630788" providerId="ADAL" clId="{C7B4F5F0-5135-4148-A9CE-624923B3B9C7}" dt="2020-07-28T14:13:08.192" v="48" actId="208"/>
          <ac:spMkLst>
            <pc:docMk/>
            <pc:sldMk cId="2373801222" sldId="282"/>
            <ac:spMk id="457" creationId="{E608C24C-0969-4EF8-BB3C-F1B28E06A30E}"/>
          </ac:spMkLst>
        </pc:spChg>
        <pc:spChg chg="mod">
          <ac:chgData name="Shayne Boyer" userId="6c37e0ec-712d-4900-a73f-bcfd17630788" providerId="ADAL" clId="{C7B4F5F0-5135-4148-A9CE-624923B3B9C7}" dt="2020-07-28T14:10:31.834" v="33"/>
          <ac:spMkLst>
            <pc:docMk/>
            <pc:sldMk cId="2373801222" sldId="282"/>
            <ac:spMk id="459" creationId="{A629B8D3-3940-447E-8F19-6F3BBCF00A6D}"/>
          </ac:spMkLst>
        </pc:spChg>
        <pc:spChg chg="mod">
          <ac:chgData name="Shayne Boyer" userId="6c37e0ec-712d-4900-a73f-bcfd17630788" providerId="ADAL" clId="{C7B4F5F0-5135-4148-A9CE-624923B3B9C7}" dt="2020-07-28T14:10:31.834" v="33"/>
          <ac:spMkLst>
            <pc:docMk/>
            <pc:sldMk cId="2373801222" sldId="282"/>
            <ac:spMk id="460" creationId="{AB8536BE-2402-4930-8A92-E6E0DDBAD97D}"/>
          </ac:spMkLst>
        </pc:spChg>
        <pc:spChg chg="mod">
          <ac:chgData name="Shayne Boyer" userId="6c37e0ec-712d-4900-a73f-bcfd17630788" providerId="ADAL" clId="{C7B4F5F0-5135-4148-A9CE-624923B3B9C7}" dt="2020-07-28T14:10:31.834" v="33"/>
          <ac:spMkLst>
            <pc:docMk/>
            <pc:sldMk cId="2373801222" sldId="282"/>
            <ac:spMk id="462" creationId="{5A67F33B-6D08-44D7-9D3D-1CA43050D852}"/>
          </ac:spMkLst>
        </pc:spChg>
        <pc:spChg chg="mod">
          <ac:chgData name="Shayne Boyer" userId="6c37e0ec-712d-4900-a73f-bcfd17630788" providerId="ADAL" clId="{C7B4F5F0-5135-4148-A9CE-624923B3B9C7}" dt="2020-07-28T14:10:31.834" v="33"/>
          <ac:spMkLst>
            <pc:docMk/>
            <pc:sldMk cId="2373801222" sldId="282"/>
            <ac:spMk id="463" creationId="{FCB74555-F177-4215-A29D-7594DE2214B2}"/>
          </ac:spMkLst>
        </pc:spChg>
        <pc:spChg chg="mod">
          <ac:chgData name="Shayne Boyer" userId="6c37e0ec-712d-4900-a73f-bcfd17630788" providerId="ADAL" clId="{C7B4F5F0-5135-4148-A9CE-624923B3B9C7}" dt="2020-07-28T14:10:31.834" v="33"/>
          <ac:spMkLst>
            <pc:docMk/>
            <pc:sldMk cId="2373801222" sldId="282"/>
            <ac:spMk id="465" creationId="{FC98F848-993F-42D0-B8A8-D01CC12EF558}"/>
          </ac:spMkLst>
        </pc:spChg>
        <pc:spChg chg="mod">
          <ac:chgData name="Shayne Boyer" userId="6c37e0ec-712d-4900-a73f-bcfd17630788" providerId="ADAL" clId="{C7B4F5F0-5135-4148-A9CE-624923B3B9C7}" dt="2020-07-28T14:10:31.834" v="33"/>
          <ac:spMkLst>
            <pc:docMk/>
            <pc:sldMk cId="2373801222" sldId="282"/>
            <ac:spMk id="466" creationId="{E876F75D-FBE4-4081-98C1-1E3E47578919}"/>
          </ac:spMkLst>
        </pc:spChg>
        <pc:spChg chg="add mod">
          <ac:chgData name="Shayne Boyer" userId="6c37e0ec-712d-4900-a73f-bcfd17630788" providerId="ADAL" clId="{C7B4F5F0-5135-4148-A9CE-624923B3B9C7}" dt="2020-07-28T14:13:00.571" v="47" actId="208"/>
          <ac:spMkLst>
            <pc:docMk/>
            <pc:sldMk cId="2373801222" sldId="282"/>
            <ac:spMk id="467" creationId="{02E8855F-8C38-43CF-BF8F-A9C0498DE176}"/>
          </ac:spMkLst>
        </pc:spChg>
        <pc:spChg chg="mod">
          <ac:chgData name="Shayne Boyer" userId="6c37e0ec-712d-4900-a73f-bcfd17630788" providerId="ADAL" clId="{C7B4F5F0-5135-4148-A9CE-624923B3B9C7}" dt="2020-07-28T14:10:31.834" v="33"/>
          <ac:spMkLst>
            <pc:docMk/>
            <pc:sldMk cId="2373801222" sldId="282"/>
            <ac:spMk id="469" creationId="{F9198842-4884-473B-8E1A-E2951BD4C9BC}"/>
          </ac:spMkLst>
        </pc:spChg>
        <pc:spChg chg="mod">
          <ac:chgData name="Shayne Boyer" userId="6c37e0ec-712d-4900-a73f-bcfd17630788" providerId="ADAL" clId="{C7B4F5F0-5135-4148-A9CE-624923B3B9C7}" dt="2020-07-28T14:10:31.834" v="33"/>
          <ac:spMkLst>
            <pc:docMk/>
            <pc:sldMk cId="2373801222" sldId="282"/>
            <ac:spMk id="470" creationId="{5D45E012-869F-4DC4-9F79-0BC2FB9FB48B}"/>
          </ac:spMkLst>
        </pc:spChg>
        <pc:spChg chg="mod">
          <ac:chgData name="Shayne Boyer" userId="6c37e0ec-712d-4900-a73f-bcfd17630788" providerId="ADAL" clId="{C7B4F5F0-5135-4148-A9CE-624923B3B9C7}" dt="2020-07-28T14:10:31.834" v="33"/>
          <ac:spMkLst>
            <pc:docMk/>
            <pc:sldMk cId="2373801222" sldId="282"/>
            <ac:spMk id="472" creationId="{D0B18324-EFEE-4DE4-A19A-5026FC9E26C4}"/>
          </ac:spMkLst>
        </pc:spChg>
        <pc:spChg chg="mod">
          <ac:chgData name="Shayne Boyer" userId="6c37e0ec-712d-4900-a73f-bcfd17630788" providerId="ADAL" clId="{C7B4F5F0-5135-4148-A9CE-624923B3B9C7}" dt="2020-07-28T14:10:31.834" v="33"/>
          <ac:spMkLst>
            <pc:docMk/>
            <pc:sldMk cId="2373801222" sldId="282"/>
            <ac:spMk id="473" creationId="{27D1E659-DB26-479D-99DE-22A5C6E935CB}"/>
          </ac:spMkLst>
        </pc:spChg>
        <pc:spChg chg="mod">
          <ac:chgData name="Shayne Boyer" userId="6c37e0ec-712d-4900-a73f-bcfd17630788" providerId="ADAL" clId="{C7B4F5F0-5135-4148-A9CE-624923B3B9C7}" dt="2020-07-28T14:10:31.834" v="33"/>
          <ac:spMkLst>
            <pc:docMk/>
            <pc:sldMk cId="2373801222" sldId="282"/>
            <ac:spMk id="475" creationId="{25692026-A9C4-4868-B473-73BA130A98F6}"/>
          </ac:spMkLst>
        </pc:spChg>
        <pc:spChg chg="mod">
          <ac:chgData name="Shayne Boyer" userId="6c37e0ec-712d-4900-a73f-bcfd17630788" providerId="ADAL" clId="{C7B4F5F0-5135-4148-A9CE-624923B3B9C7}" dt="2020-07-28T14:10:31.834" v="33"/>
          <ac:spMkLst>
            <pc:docMk/>
            <pc:sldMk cId="2373801222" sldId="282"/>
            <ac:spMk id="476" creationId="{0303879A-2295-446E-B1B5-752D1BFF5C89}"/>
          </ac:spMkLst>
        </pc:spChg>
        <pc:spChg chg="add mod">
          <ac:chgData name="Shayne Boyer" userId="6c37e0ec-712d-4900-a73f-bcfd17630788" providerId="ADAL" clId="{C7B4F5F0-5135-4148-A9CE-624923B3B9C7}" dt="2020-07-28T14:11:37.422" v="38" actId="207"/>
          <ac:spMkLst>
            <pc:docMk/>
            <pc:sldMk cId="2373801222" sldId="282"/>
            <ac:spMk id="477" creationId="{04489334-7205-4125-99E4-00D4A05234B9}"/>
          </ac:spMkLst>
        </pc:spChg>
        <pc:spChg chg="add mod">
          <ac:chgData name="Shayne Boyer" userId="6c37e0ec-712d-4900-a73f-bcfd17630788" providerId="ADAL" clId="{C7B4F5F0-5135-4148-A9CE-624923B3B9C7}" dt="2020-07-28T14:11:29.219" v="37" actId="207"/>
          <ac:spMkLst>
            <pc:docMk/>
            <pc:sldMk cId="2373801222" sldId="282"/>
            <ac:spMk id="478" creationId="{0DC5F309-F685-476B-B8D2-728A65DEE034}"/>
          </ac:spMkLst>
        </pc:spChg>
        <pc:spChg chg="add mod">
          <ac:chgData name="Shayne Boyer" userId="6c37e0ec-712d-4900-a73f-bcfd17630788" providerId="ADAL" clId="{C7B4F5F0-5135-4148-A9CE-624923B3B9C7}" dt="2020-07-28T14:12:06.069" v="43" actId="207"/>
          <ac:spMkLst>
            <pc:docMk/>
            <pc:sldMk cId="2373801222" sldId="282"/>
            <ac:spMk id="479" creationId="{ABBAF25E-F27A-4855-B6F5-7F8B21D24BCC}"/>
          </ac:spMkLst>
        </pc:spChg>
        <pc:spChg chg="add mod">
          <ac:chgData name="Shayne Boyer" userId="6c37e0ec-712d-4900-a73f-bcfd17630788" providerId="ADAL" clId="{C7B4F5F0-5135-4148-A9CE-624923B3B9C7}" dt="2020-07-28T14:11:49.269" v="40" actId="207"/>
          <ac:spMkLst>
            <pc:docMk/>
            <pc:sldMk cId="2373801222" sldId="282"/>
            <ac:spMk id="480" creationId="{BFFD279D-F622-4848-AA6E-F73077A177E1}"/>
          </ac:spMkLst>
        </pc:spChg>
        <pc:spChg chg="add mod">
          <ac:chgData name="Shayne Boyer" userId="6c37e0ec-712d-4900-a73f-bcfd17630788" providerId="ADAL" clId="{C7B4F5F0-5135-4148-A9CE-624923B3B9C7}" dt="2020-07-28T14:12:02.916" v="42" actId="207"/>
          <ac:spMkLst>
            <pc:docMk/>
            <pc:sldMk cId="2373801222" sldId="282"/>
            <ac:spMk id="481" creationId="{93A1C1D8-263F-4964-A991-B180C3D0F0E7}"/>
          </ac:spMkLst>
        </pc:spChg>
        <pc:spChg chg="add mod">
          <ac:chgData name="Shayne Boyer" userId="6c37e0ec-712d-4900-a73f-bcfd17630788" providerId="ADAL" clId="{C7B4F5F0-5135-4148-A9CE-624923B3B9C7}" dt="2020-07-28T14:10:31.834" v="33"/>
          <ac:spMkLst>
            <pc:docMk/>
            <pc:sldMk cId="2373801222" sldId="282"/>
            <ac:spMk id="482" creationId="{3CFB737D-AC6F-4BA1-B3BC-E0697C21CA47}"/>
          </ac:spMkLst>
        </pc:spChg>
        <pc:spChg chg="add mod">
          <ac:chgData name="Shayne Boyer" userId="6c37e0ec-712d-4900-a73f-bcfd17630788" providerId="ADAL" clId="{C7B4F5F0-5135-4148-A9CE-624923B3B9C7}" dt="2020-07-28T14:10:31.834" v="33"/>
          <ac:spMkLst>
            <pc:docMk/>
            <pc:sldMk cId="2373801222" sldId="282"/>
            <ac:spMk id="483" creationId="{0BD1E746-CFBD-4F2F-A96E-1160F6DD53F1}"/>
          </ac:spMkLst>
        </pc:spChg>
        <pc:spChg chg="add mod">
          <ac:chgData name="Shayne Boyer" userId="6c37e0ec-712d-4900-a73f-bcfd17630788" providerId="ADAL" clId="{C7B4F5F0-5135-4148-A9CE-624923B3B9C7}" dt="2020-07-28T14:10:31.834" v="33"/>
          <ac:spMkLst>
            <pc:docMk/>
            <pc:sldMk cId="2373801222" sldId="282"/>
            <ac:spMk id="484" creationId="{8EB70C37-EC07-42CE-819F-94B9CFCE0FA7}"/>
          </ac:spMkLst>
        </pc:spChg>
        <pc:spChg chg="add mod">
          <ac:chgData name="Shayne Boyer" userId="6c37e0ec-712d-4900-a73f-bcfd17630788" providerId="ADAL" clId="{C7B4F5F0-5135-4148-A9CE-624923B3B9C7}" dt="2020-07-28T14:10:31.834" v="33"/>
          <ac:spMkLst>
            <pc:docMk/>
            <pc:sldMk cId="2373801222" sldId="282"/>
            <ac:spMk id="485" creationId="{5B04EF5F-F2ED-4830-9BFC-99848BA81281}"/>
          </ac:spMkLst>
        </pc:spChg>
        <pc:spChg chg="add mod">
          <ac:chgData name="Shayne Boyer" userId="6c37e0ec-712d-4900-a73f-bcfd17630788" providerId="ADAL" clId="{C7B4F5F0-5135-4148-A9CE-624923B3B9C7}" dt="2020-07-28T14:10:31.834" v="33"/>
          <ac:spMkLst>
            <pc:docMk/>
            <pc:sldMk cId="2373801222" sldId="282"/>
            <ac:spMk id="486" creationId="{9C7CC71C-1B9E-483D-BE20-CE22629731E0}"/>
          </ac:spMkLst>
        </pc:spChg>
        <pc:spChg chg="add mod">
          <ac:chgData name="Shayne Boyer" userId="6c37e0ec-712d-4900-a73f-bcfd17630788" providerId="ADAL" clId="{C7B4F5F0-5135-4148-A9CE-624923B3B9C7}" dt="2020-07-28T14:10:31.834" v="33"/>
          <ac:spMkLst>
            <pc:docMk/>
            <pc:sldMk cId="2373801222" sldId="282"/>
            <ac:spMk id="487" creationId="{74E08F3F-9754-47EF-95EF-73B69CF0B82B}"/>
          </ac:spMkLst>
        </pc:spChg>
        <pc:spChg chg="add mod">
          <ac:chgData name="Shayne Boyer" userId="6c37e0ec-712d-4900-a73f-bcfd17630788" providerId="ADAL" clId="{C7B4F5F0-5135-4148-A9CE-624923B3B9C7}" dt="2020-07-28T14:10:31.834" v="33"/>
          <ac:spMkLst>
            <pc:docMk/>
            <pc:sldMk cId="2373801222" sldId="282"/>
            <ac:spMk id="488" creationId="{4A0688C8-C6CC-4D28-BC17-F19B4F1C38A8}"/>
          </ac:spMkLst>
        </pc:spChg>
        <pc:spChg chg="add mod">
          <ac:chgData name="Shayne Boyer" userId="6c37e0ec-712d-4900-a73f-bcfd17630788" providerId="ADAL" clId="{C7B4F5F0-5135-4148-A9CE-624923B3B9C7}" dt="2020-07-28T14:10:31.834" v="33"/>
          <ac:spMkLst>
            <pc:docMk/>
            <pc:sldMk cId="2373801222" sldId="282"/>
            <ac:spMk id="489" creationId="{16A66231-57C3-4C44-9711-9EFFA711FB9D}"/>
          </ac:spMkLst>
        </pc:spChg>
        <pc:spChg chg="add mod">
          <ac:chgData name="Shayne Boyer" userId="6c37e0ec-712d-4900-a73f-bcfd17630788" providerId="ADAL" clId="{C7B4F5F0-5135-4148-A9CE-624923B3B9C7}" dt="2020-07-28T14:10:31.834" v="33"/>
          <ac:spMkLst>
            <pc:docMk/>
            <pc:sldMk cId="2373801222" sldId="282"/>
            <ac:spMk id="490" creationId="{8076B4A6-967B-42B0-9658-7564348773E1}"/>
          </ac:spMkLst>
        </pc:spChg>
        <pc:spChg chg="add mod">
          <ac:chgData name="Shayne Boyer" userId="6c37e0ec-712d-4900-a73f-bcfd17630788" providerId="ADAL" clId="{C7B4F5F0-5135-4148-A9CE-624923B3B9C7}" dt="2020-07-28T14:10:31.834" v="33"/>
          <ac:spMkLst>
            <pc:docMk/>
            <pc:sldMk cId="2373801222" sldId="282"/>
            <ac:spMk id="491" creationId="{327E4EDD-BC94-4010-904E-93AC6033E6C8}"/>
          </ac:spMkLst>
        </pc:spChg>
        <pc:spChg chg="add mod">
          <ac:chgData name="Shayne Boyer" userId="6c37e0ec-712d-4900-a73f-bcfd17630788" providerId="ADAL" clId="{C7B4F5F0-5135-4148-A9CE-624923B3B9C7}" dt="2020-07-28T14:10:31.834" v="33"/>
          <ac:spMkLst>
            <pc:docMk/>
            <pc:sldMk cId="2373801222" sldId="282"/>
            <ac:spMk id="492" creationId="{EC3B13BB-DF25-47B5-8ECC-DA4EFF9637F3}"/>
          </ac:spMkLst>
        </pc:spChg>
        <pc:spChg chg="add mod">
          <ac:chgData name="Shayne Boyer" userId="6c37e0ec-712d-4900-a73f-bcfd17630788" providerId="ADAL" clId="{C7B4F5F0-5135-4148-A9CE-624923B3B9C7}" dt="2020-07-28T14:10:31.834" v="33"/>
          <ac:spMkLst>
            <pc:docMk/>
            <pc:sldMk cId="2373801222" sldId="282"/>
            <ac:spMk id="493" creationId="{496EBF8F-C0F4-43D6-8EC9-BDED25F386CF}"/>
          </ac:spMkLst>
        </pc:spChg>
        <pc:spChg chg="add mod">
          <ac:chgData name="Shayne Boyer" userId="6c37e0ec-712d-4900-a73f-bcfd17630788" providerId="ADAL" clId="{C7B4F5F0-5135-4148-A9CE-624923B3B9C7}" dt="2020-07-28T14:10:31.834" v="33"/>
          <ac:spMkLst>
            <pc:docMk/>
            <pc:sldMk cId="2373801222" sldId="282"/>
            <ac:spMk id="494" creationId="{4CAB9EEF-9B3F-40DB-9D3D-28FE5B238813}"/>
          </ac:spMkLst>
        </pc:spChg>
        <pc:spChg chg="add mod">
          <ac:chgData name="Shayne Boyer" userId="6c37e0ec-712d-4900-a73f-bcfd17630788" providerId="ADAL" clId="{C7B4F5F0-5135-4148-A9CE-624923B3B9C7}" dt="2020-07-28T14:10:31.834" v="33"/>
          <ac:spMkLst>
            <pc:docMk/>
            <pc:sldMk cId="2373801222" sldId="282"/>
            <ac:spMk id="495" creationId="{AE1F6B87-DEF9-4630-98ED-1796F95D6E22}"/>
          </ac:spMkLst>
        </pc:spChg>
        <pc:spChg chg="add mod">
          <ac:chgData name="Shayne Boyer" userId="6c37e0ec-712d-4900-a73f-bcfd17630788" providerId="ADAL" clId="{C7B4F5F0-5135-4148-A9CE-624923B3B9C7}" dt="2020-07-28T14:10:31.834" v="33"/>
          <ac:spMkLst>
            <pc:docMk/>
            <pc:sldMk cId="2373801222" sldId="282"/>
            <ac:spMk id="496" creationId="{47D198CD-9A27-4F86-AE50-D141ADCD8C03}"/>
          </ac:spMkLst>
        </pc:spChg>
        <pc:spChg chg="add mod">
          <ac:chgData name="Shayne Boyer" userId="6c37e0ec-712d-4900-a73f-bcfd17630788" providerId="ADAL" clId="{C7B4F5F0-5135-4148-A9CE-624923B3B9C7}" dt="2020-07-28T14:10:31.834" v="33"/>
          <ac:spMkLst>
            <pc:docMk/>
            <pc:sldMk cId="2373801222" sldId="282"/>
            <ac:spMk id="497" creationId="{0DC908BB-B057-4C6D-B291-E317D48BB8F1}"/>
          </ac:spMkLst>
        </pc:spChg>
        <pc:spChg chg="add mod">
          <ac:chgData name="Shayne Boyer" userId="6c37e0ec-712d-4900-a73f-bcfd17630788" providerId="ADAL" clId="{C7B4F5F0-5135-4148-A9CE-624923B3B9C7}" dt="2020-07-28T14:10:31.834" v="33"/>
          <ac:spMkLst>
            <pc:docMk/>
            <pc:sldMk cId="2373801222" sldId="282"/>
            <ac:spMk id="498" creationId="{C5C2EAAD-079A-433F-8055-C6F4A3937EB1}"/>
          </ac:spMkLst>
        </pc:spChg>
        <pc:spChg chg="add mod">
          <ac:chgData name="Shayne Boyer" userId="6c37e0ec-712d-4900-a73f-bcfd17630788" providerId="ADAL" clId="{C7B4F5F0-5135-4148-A9CE-624923B3B9C7}" dt="2020-07-28T14:10:31.834" v="33"/>
          <ac:spMkLst>
            <pc:docMk/>
            <pc:sldMk cId="2373801222" sldId="282"/>
            <ac:spMk id="499" creationId="{F292985E-4B91-4CF2-AE76-924698A4792A}"/>
          </ac:spMkLst>
        </pc:spChg>
        <pc:spChg chg="add mod">
          <ac:chgData name="Shayne Boyer" userId="6c37e0ec-712d-4900-a73f-bcfd17630788" providerId="ADAL" clId="{C7B4F5F0-5135-4148-A9CE-624923B3B9C7}" dt="2020-07-28T14:10:31.834" v="33"/>
          <ac:spMkLst>
            <pc:docMk/>
            <pc:sldMk cId="2373801222" sldId="282"/>
            <ac:spMk id="500" creationId="{2D521AC1-45E5-4065-95C1-67742FA27F20}"/>
          </ac:spMkLst>
        </pc:spChg>
        <pc:spChg chg="add mod">
          <ac:chgData name="Shayne Boyer" userId="6c37e0ec-712d-4900-a73f-bcfd17630788" providerId="ADAL" clId="{C7B4F5F0-5135-4148-A9CE-624923B3B9C7}" dt="2020-07-28T14:10:31.834" v="33"/>
          <ac:spMkLst>
            <pc:docMk/>
            <pc:sldMk cId="2373801222" sldId="282"/>
            <ac:spMk id="501" creationId="{9AC86D8C-FB5A-403E-9FC2-0BF318A5E8BC}"/>
          </ac:spMkLst>
        </pc:spChg>
        <pc:spChg chg="add mod">
          <ac:chgData name="Shayne Boyer" userId="6c37e0ec-712d-4900-a73f-bcfd17630788" providerId="ADAL" clId="{C7B4F5F0-5135-4148-A9CE-624923B3B9C7}" dt="2020-07-28T14:10:31.834" v="33"/>
          <ac:spMkLst>
            <pc:docMk/>
            <pc:sldMk cId="2373801222" sldId="282"/>
            <ac:spMk id="502" creationId="{C2912A1D-0B0C-47EC-9BF4-5626E867E92C}"/>
          </ac:spMkLst>
        </pc:spChg>
        <pc:spChg chg="mod">
          <ac:chgData name="Shayne Boyer" userId="6c37e0ec-712d-4900-a73f-bcfd17630788" providerId="ADAL" clId="{C7B4F5F0-5135-4148-A9CE-624923B3B9C7}" dt="2020-07-28T14:10:31.834" v="33"/>
          <ac:spMkLst>
            <pc:docMk/>
            <pc:sldMk cId="2373801222" sldId="282"/>
            <ac:spMk id="504" creationId="{6D60E24F-D9D2-45EF-B2E1-7B7DD22FB25D}"/>
          </ac:spMkLst>
        </pc:spChg>
        <pc:spChg chg="mod">
          <ac:chgData name="Shayne Boyer" userId="6c37e0ec-712d-4900-a73f-bcfd17630788" providerId="ADAL" clId="{C7B4F5F0-5135-4148-A9CE-624923B3B9C7}" dt="2020-07-28T14:10:31.834" v="33"/>
          <ac:spMkLst>
            <pc:docMk/>
            <pc:sldMk cId="2373801222" sldId="282"/>
            <ac:spMk id="505" creationId="{9567076A-FE60-4B58-AFA0-530DA4E833F4}"/>
          </ac:spMkLst>
        </pc:spChg>
        <pc:spChg chg="mod">
          <ac:chgData name="Shayne Boyer" userId="6c37e0ec-712d-4900-a73f-bcfd17630788" providerId="ADAL" clId="{C7B4F5F0-5135-4148-A9CE-624923B3B9C7}" dt="2020-07-28T14:10:31.834" v="33"/>
          <ac:spMkLst>
            <pc:docMk/>
            <pc:sldMk cId="2373801222" sldId="282"/>
            <ac:spMk id="507" creationId="{FFF2F14D-A083-46E2-A6C4-B3C1CD516D99}"/>
          </ac:spMkLst>
        </pc:spChg>
        <pc:spChg chg="mod">
          <ac:chgData name="Shayne Boyer" userId="6c37e0ec-712d-4900-a73f-bcfd17630788" providerId="ADAL" clId="{C7B4F5F0-5135-4148-A9CE-624923B3B9C7}" dt="2020-07-28T14:10:31.834" v="33"/>
          <ac:spMkLst>
            <pc:docMk/>
            <pc:sldMk cId="2373801222" sldId="282"/>
            <ac:spMk id="508" creationId="{FCCF1897-CB82-49F5-8499-BC23D3F65629}"/>
          </ac:spMkLst>
        </pc:spChg>
        <pc:spChg chg="mod">
          <ac:chgData name="Shayne Boyer" userId="6c37e0ec-712d-4900-a73f-bcfd17630788" providerId="ADAL" clId="{C7B4F5F0-5135-4148-A9CE-624923B3B9C7}" dt="2020-07-28T14:10:31.834" v="33"/>
          <ac:spMkLst>
            <pc:docMk/>
            <pc:sldMk cId="2373801222" sldId="282"/>
            <ac:spMk id="510" creationId="{E4419B60-4D52-4F49-B67F-10561079ADFA}"/>
          </ac:spMkLst>
        </pc:spChg>
        <pc:spChg chg="mod">
          <ac:chgData name="Shayne Boyer" userId="6c37e0ec-712d-4900-a73f-bcfd17630788" providerId="ADAL" clId="{C7B4F5F0-5135-4148-A9CE-624923B3B9C7}" dt="2020-07-28T14:10:31.834" v="33"/>
          <ac:spMkLst>
            <pc:docMk/>
            <pc:sldMk cId="2373801222" sldId="282"/>
            <ac:spMk id="511" creationId="{35673AC2-7B97-402F-A4DE-B5FD669892A9}"/>
          </ac:spMkLst>
        </pc:spChg>
        <pc:spChg chg="mod">
          <ac:chgData name="Shayne Boyer" userId="6c37e0ec-712d-4900-a73f-bcfd17630788" providerId="ADAL" clId="{C7B4F5F0-5135-4148-A9CE-624923B3B9C7}" dt="2020-07-28T14:10:31.834" v="33"/>
          <ac:spMkLst>
            <pc:docMk/>
            <pc:sldMk cId="2373801222" sldId="282"/>
            <ac:spMk id="513" creationId="{2CC57477-1B59-407E-B88A-1FA38FCB2BC8}"/>
          </ac:spMkLst>
        </pc:spChg>
        <pc:spChg chg="mod">
          <ac:chgData name="Shayne Boyer" userId="6c37e0ec-712d-4900-a73f-bcfd17630788" providerId="ADAL" clId="{C7B4F5F0-5135-4148-A9CE-624923B3B9C7}" dt="2020-07-28T14:10:31.834" v="33"/>
          <ac:spMkLst>
            <pc:docMk/>
            <pc:sldMk cId="2373801222" sldId="282"/>
            <ac:spMk id="514" creationId="{D2DF80AF-D696-435C-9A4B-BD7143D589F6}"/>
          </ac:spMkLst>
        </pc:spChg>
        <pc:spChg chg="add mod">
          <ac:chgData name="Shayne Boyer" userId="6c37e0ec-712d-4900-a73f-bcfd17630788" providerId="ADAL" clId="{C7B4F5F0-5135-4148-A9CE-624923B3B9C7}" dt="2020-07-28T14:10:31.834" v="33"/>
          <ac:spMkLst>
            <pc:docMk/>
            <pc:sldMk cId="2373801222" sldId="282"/>
            <ac:spMk id="515" creationId="{078D2024-DE25-4368-A116-A6804921E0C7}"/>
          </ac:spMkLst>
        </pc:spChg>
        <pc:spChg chg="add mod">
          <ac:chgData name="Shayne Boyer" userId="6c37e0ec-712d-4900-a73f-bcfd17630788" providerId="ADAL" clId="{C7B4F5F0-5135-4148-A9CE-624923B3B9C7}" dt="2020-07-28T14:10:31.834" v="33"/>
          <ac:spMkLst>
            <pc:docMk/>
            <pc:sldMk cId="2373801222" sldId="282"/>
            <ac:spMk id="516" creationId="{4C8EBC61-A0EB-4851-BAB5-FF37AAE06A3C}"/>
          </ac:spMkLst>
        </pc:spChg>
        <pc:spChg chg="add mod">
          <ac:chgData name="Shayne Boyer" userId="6c37e0ec-712d-4900-a73f-bcfd17630788" providerId="ADAL" clId="{C7B4F5F0-5135-4148-A9CE-624923B3B9C7}" dt="2020-07-28T14:10:31.834" v="33"/>
          <ac:spMkLst>
            <pc:docMk/>
            <pc:sldMk cId="2373801222" sldId="282"/>
            <ac:spMk id="517" creationId="{C8B8AA6C-0D4D-4AFA-BF78-33F3890082E0}"/>
          </ac:spMkLst>
        </pc:spChg>
        <pc:spChg chg="add mod">
          <ac:chgData name="Shayne Boyer" userId="6c37e0ec-712d-4900-a73f-bcfd17630788" providerId="ADAL" clId="{C7B4F5F0-5135-4148-A9CE-624923B3B9C7}" dt="2020-07-28T14:10:31.834" v="33"/>
          <ac:spMkLst>
            <pc:docMk/>
            <pc:sldMk cId="2373801222" sldId="282"/>
            <ac:spMk id="518" creationId="{79BD2A79-D2A5-4155-9DB6-51700AA89131}"/>
          </ac:spMkLst>
        </pc:spChg>
        <pc:spChg chg="add mod">
          <ac:chgData name="Shayne Boyer" userId="6c37e0ec-712d-4900-a73f-bcfd17630788" providerId="ADAL" clId="{C7B4F5F0-5135-4148-A9CE-624923B3B9C7}" dt="2020-07-28T14:10:31.834" v="33"/>
          <ac:spMkLst>
            <pc:docMk/>
            <pc:sldMk cId="2373801222" sldId="282"/>
            <ac:spMk id="519" creationId="{6FA48665-1C52-4269-8B44-0A9963B4CDFB}"/>
          </ac:spMkLst>
        </pc:spChg>
        <pc:spChg chg="mod">
          <ac:chgData name="Shayne Boyer" userId="6c37e0ec-712d-4900-a73f-bcfd17630788" providerId="ADAL" clId="{C7B4F5F0-5135-4148-A9CE-624923B3B9C7}" dt="2020-07-28T14:10:31.834" v="33"/>
          <ac:spMkLst>
            <pc:docMk/>
            <pc:sldMk cId="2373801222" sldId="282"/>
            <ac:spMk id="521" creationId="{FCB918DB-CC78-4199-9C55-90417A16CF3F}"/>
          </ac:spMkLst>
        </pc:spChg>
        <pc:spChg chg="mod">
          <ac:chgData name="Shayne Boyer" userId="6c37e0ec-712d-4900-a73f-bcfd17630788" providerId="ADAL" clId="{C7B4F5F0-5135-4148-A9CE-624923B3B9C7}" dt="2020-07-28T14:10:31.834" v="33"/>
          <ac:spMkLst>
            <pc:docMk/>
            <pc:sldMk cId="2373801222" sldId="282"/>
            <ac:spMk id="522" creationId="{52689878-535A-4204-A36E-8F83721B3E90}"/>
          </ac:spMkLst>
        </pc:spChg>
        <pc:spChg chg="mod">
          <ac:chgData name="Shayne Boyer" userId="6c37e0ec-712d-4900-a73f-bcfd17630788" providerId="ADAL" clId="{C7B4F5F0-5135-4148-A9CE-624923B3B9C7}" dt="2020-07-28T14:10:31.834" v="33"/>
          <ac:spMkLst>
            <pc:docMk/>
            <pc:sldMk cId="2373801222" sldId="282"/>
            <ac:spMk id="524" creationId="{D7D38171-4680-446D-924D-D1C99D8C62AF}"/>
          </ac:spMkLst>
        </pc:spChg>
        <pc:spChg chg="mod">
          <ac:chgData name="Shayne Boyer" userId="6c37e0ec-712d-4900-a73f-bcfd17630788" providerId="ADAL" clId="{C7B4F5F0-5135-4148-A9CE-624923B3B9C7}" dt="2020-07-28T14:10:31.834" v="33"/>
          <ac:spMkLst>
            <pc:docMk/>
            <pc:sldMk cId="2373801222" sldId="282"/>
            <ac:spMk id="525" creationId="{F81B0DDA-26B8-45C6-AF18-840BE8C9C0A8}"/>
          </ac:spMkLst>
        </pc:spChg>
        <pc:spChg chg="mod">
          <ac:chgData name="Shayne Boyer" userId="6c37e0ec-712d-4900-a73f-bcfd17630788" providerId="ADAL" clId="{C7B4F5F0-5135-4148-A9CE-624923B3B9C7}" dt="2020-07-28T14:10:31.834" v="33"/>
          <ac:spMkLst>
            <pc:docMk/>
            <pc:sldMk cId="2373801222" sldId="282"/>
            <ac:spMk id="527" creationId="{10FF51A6-D696-4C0D-9077-B3BFBCA23508}"/>
          </ac:spMkLst>
        </pc:spChg>
        <pc:spChg chg="mod">
          <ac:chgData name="Shayne Boyer" userId="6c37e0ec-712d-4900-a73f-bcfd17630788" providerId="ADAL" clId="{C7B4F5F0-5135-4148-A9CE-624923B3B9C7}" dt="2020-07-28T14:10:31.834" v="33"/>
          <ac:spMkLst>
            <pc:docMk/>
            <pc:sldMk cId="2373801222" sldId="282"/>
            <ac:spMk id="528" creationId="{EB4E7FE9-57D6-4E3B-9E0E-25910435E232}"/>
          </ac:spMkLst>
        </pc:spChg>
        <pc:spChg chg="mod">
          <ac:chgData name="Shayne Boyer" userId="6c37e0ec-712d-4900-a73f-bcfd17630788" providerId="ADAL" clId="{C7B4F5F0-5135-4148-A9CE-624923B3B9C7}" dt="2020-07-28T14:10:31.834" v="33"/>
          <ac:spMkLst>
            <pc:docMk/>
            <pc:sldMk cId="2373801222" sldId="282"/>
            <ac:spMk id="530" creationId="{A47325F2-584D-4894-90AC-E4ADD881384B}"/>
          </ac:spMkLst>
        </pc:spChg>
        <pc:spChg chg="mod">
          <ac:chgData name="Shayne Boyer" userId="6c37e0ec-712d-4900-a73f-bcfd17630788" providerId="ADAL" clId="{C7B4F5F0-5135-4148-A9CE-624923B3B9C7}" dt="2020-07-28T14:10:31.834" v="33"/>
          <ac:spMkLst>
            <pc:docMk/>
            <pc:sldMk cId="2373801222" sldId="282"/>
            <ac:spMk id="531" creationId="{CEA74795-7206-439A-B890-3251C2B57C71}"/>
          </ac:spMkLst>
        </pc:spChg>
        <pc:spChg chg="mod">
          <ac:chgData name="Shayne Boyer" userId="6c37e0ec-712d-4900-a73f-bcfd17630788" providerId="ADAL" clId="{C7B4F5F0-5135-4148-A9CE-624923B3B9C7}" dt="2020-07-28T14:10:31.834" v="33"/>
          <ac:spMkLst>
            <pc:docMk/>
            <pc:sldMk cId="2373801222" sldId="282"/>
            <ac:spMk id="533" creationId="{19C50C7E-34D5-475D-B506-583C3A8A4613}"/>
          </ac:spMkLst>
        </pc:spChg>
        <pc:spChg chg="mod">
          <ac:chgData name="Shayne Boyer" userId="6c37e0ec-712d-4900-a73f-bcfd17630788" providerId="ADAL" clId="{C7B4F5F0-5135-4148-A9CE-624923B3B9C7}" dt="2020-07-28T14:10:31.834" v="33"/>
          <ac:spMkLst>
            <pc:docMk/>
            <pc:sldMk cId="2373801222" sldId="282"/>
            <ac:spMk id="534" creationId="{9F3E76FE-193A-4A24-B462-B2658AB3775E}"/>
          </ac:spMkLst>
        </pc:spChg>
        <pc:spChg chg="mod">
          <ac:chgData name="Shayne Boyer" userId="6c37e0ec-712d-4900-a73f-bcfd17630788" providerId="ADAL" clId="{C7B4F5F0-5135-4148-A9CE-624923B3B9C7}" dt="2020-07-28T14:10:31.834" v="33"/>
          <ac:spMkLst>
            <pc:docMk/>
            <pc:sldMk cId="2373801222" sldId="282"/>
            <ac:spMk id="536" creationId="{D3CF934A-0B03-45D4-BF70-15B506E8BD27}"/>
          </ac:spMkLst>
        </pc:spChg>
        <pc:spChg chg="mod">
          <ac:chgData name="Shayne Boyer" userId="6c37e0ec-712d-4900-a73f-bcfd17630788" providerId="ADAL" clId="{C7B4F5F0-5135-4148-A9CE-624923B3B9C7}" dt="2020-07-28T14:10:31.834" v="33"/>
          <ac:spMkLst>
            <pc:docMk/>
            <pc:sldMk cId="2373801222" sldId="282"/>
            <ac:spMk id="537" creationId="{F09918D3-8999-411A-AD3A-0B80E7AA6EC2}"/>
          </ac:spMkLst>
        </pc:spChg>
        <pc:spChg chg="mod">
          <ac:chgData name="Shayne Boyer" userId="6c37e0ec-712d-4900-a73f-bcfd17630788" providerId="ADAL" clId="{C7B4F5F0-5135-4148-A9CE-624923B3B9C7}" dt="2020-07-28T14:10:31.834" v="33"/>
          <ac:spMkLst>
            <pc:docMk/>
            <pc:sldMk cId="2373801222" sldId="282"/>
            <ac:spMk id="539" creationId="{04763083-1023-4B02-8075-5D51E1AB1CC0}"/>
          </ac:spMkLst>
        </pc:spChg>
        <pc:spChg chg="mod">
          <ac:chgData name="Shayne Boyer" userId="6c37e0ec-712d-4900-a73f-bcfd17630788" providerId="ADAL" clId="{C7B4F5F0-5135-4148-A9CE-624923B3B9C7}" dt="2020-07-28T14:10:31.834" v="33"/>
          <ac:spMkLst>
            <pc:docMk/>
            <pc:sldMk cId="2373801222" sldId="282"/>
            <ac:spMk id="540" creationId="{AE9893BA-7DBB-49BF-8CF5-8DF94B057678}"/>
          </ac:spMkLst>
        </pc:spChg>
        <pc:spChg chg="mod">
          <ac:chgData name="Shayne Boyer" userId="6c37e0ec-712d-4900-a73f-bcfd17630788" providerId="ADAL" clId="{C7B4F5F0-5135-4148-A9CE-624923B3B9C7}" dt="2020-07-28T14:10:31.834" v="33"/>
          <ac:spMkLst>
            <pc:docMk/>
            <pc:sldMk cId="2373801222" sldId="282"/>
            <ac:spMk id="542" creationId="{56B2FB9C-27C3-444B-BF0C-85D76E9515F3}"/>
          </ac:spMkLst>
        </pc:spChg>
        <pc:spChg chg="mod">
          <ac:chgData name="Shayne Boyer" userId="6c37e0ec-712d-4900-a73f-bcfd17630788" providerId="ADAL" clId="{C7B4F5F0-5135-4148-A9CE-624923B3B9C7}" dt="2020-07-28T14:10:31.834" v="33"/>
          <ac:spMkLst>
            <pc:docMk/>
            <pc:sldMk cId="2373801222" sldId="282"/>
            <ac:spMk id="543" creationId="{A1B4B24F-4C2B-4FAC-9DAB-23224A60FAAE}"/>
          </ac:spMkLst>
        </pc:spChg>
        <pc:spChg chg="mod">
          <ac:chgData name="Shayne Boyer" userId="6c37e0ec-712d-4900-a73f-bcfd17630788" providerId="ADAL" clId="{C7B4F5F0-5135-4148-A9CE-624923B3B9C7}" dt="2020-07-28T14:10:31.834" v="33"/>
          <ac:spMkLst>
            <pc:docMk/>
            <pc:sldMk cId="2373801222" sldId="282"/>
            <ac:spMk id="545" creationId="{B9ADB584-392C-43BC-8FA4-AFE668D6B7BF}"/>
          </ac:spMkLst>
        </pc:spChg>
        <pc:spChg chg="mod">
          <ac:chgData name="Shayne Boyer" userId="6c37e0ec-712d-4900-a73f-bcfd17630788" providerId="ADAL" clId="{C7B4F5F0-5135-4148-A9CE-624923B3B9C7}" dt="2020-07-28T14:10:31.834" v="33"/>
          <ac:spMkLst>
            <pc:docMk/>
            <pc:sldMk cId="2373801222" sldId="282"/>
            <ac:spMk id="546" creationId="{3619251E-88EC-4C4B-8E3A-0107A983F1EA}"/>
          </ac:spMkLst>
        </pc:spChg>
        <pc:spChg chg="mod">
          <ac:chgData name="Shayne Boyer" userId="6c37e0ec-712d-4900-a73f-bcfd17630788" providerId="ADAL" clId="{C7B4F5F0-5135-4148-A9CE-624923B3B9C7}" dt="2020-07-28T14:10:31.834" v="33"/>
          <ac:spMkLst>
            <pc:docMk/>
            <pc:sldMk cId="2373801222" sldId="282"/>
            <ac:spMk id="548" creationId="{DAC12517-BCD5-4AB5-9DF9-19067392EC30}"/>
          </ac:spMkLst>
        </pc:spChg>
        <pc:spChg chg="mod">
          <ac:chgData name="Shayne Boyer" userId="6c37e0ec-712d-4900-a73f-bcfd17630788" providerId="ADAL" clId="{C7B4F5F0-5135-4148-A9CE-624923B3B9C7}" dt="2020-07-28T14:10:31.834" v="33"/>
          <ac:spMkLst>
            <pc:docMk/>
            <pc:sldMk cId="2373801222" sldId="282"/>
            <ac:spMk id="549" creationId="{D5C1D254-7587-42D8-8DCB-BCAE34FDD86E}"/>
          </ac:spMkLst>
        </pc:spChg>
        <pc:spChg chg="mod">
          <ac:chgData name="Shayne Boyer" userId="6c37e0ec-712d-4900-a73f-bcfd17630788" providerId="ADAL" clId="{C7B4F5F0-5135-4148-A9CE-624923B3B9C7}" dt="2020-07-28T14:10:31.834" v="33"/>
          <ac:spMkLst>
            <pc:docMk/>
            <pc:sldMk cId="2373801222" sldId="282"/>
            <ac:spMk id="551" creationId="{12C910CE-9F69-4CBF-B2B2-340BC48CA432}"/>
          </ac:spMkLst>
        </pc:spChg>
        <pc:spChg chg="mod">
          <ac:chgData name="Shayne Boyer" userId="6c37e0ec-712d-4900-a73f-bcfd17630788" providerId="ADAL" clId="{C7B4F5F0-5135-4148-A9CE-624923B3B9C7}" dt="2020-07-28T14:10:31.834" v="33"/>
          <ac:spMkLst>
            <pc:docMk/>
            <pc:sldMk cId="2373801222" sldId="282"/>
            <ac:spMk id="552" creationId="{17B5F17D-CCBC-421E-8DC7-351040E308F2}"/>
          </ac:spMkLst>
        </pc:spChg>
        <pc:spChg chg="mod">
          <ac:chgData name="Shayne Boyer" userId="6c37e0ec-712d-4900-a73f-bcfd17630788" providerId="ADAL" clId="{C7B4F5F0-5135-4148-A9CE-624923B3B9C7}" dt="2020-07-28T14:10:31.834" v="33"/>
          <ac:spMkLst>
            <pc:docMk/>
            <pc:sldMk cId="2373801222" sldId="282"/>
            <ac:spMk id="554" creationId="{A8E6F6EC-50EC-4DC2-8D12-90CDA6651FE9}"/>
          </ac:spMkLst>
        </pc:spChg>
        <pc:spChg chg="mod">
          <ac:chgData name="Shayne Boyer" userId="6c37e0ec-712d-4900-a73f-bcfd17630788" providerId="ADAL" clId="{C7B4F5F0-5135-4148-A9CE-624923B3B9C7}" dt="2020-07-28T14:10:31.834" v="33"/>
          <ac:spMkLst>
            <pc:docMk/>
            <pc:sldMk cId="2373801222" sldId="282"/>
            <ac:spMk id="555" creationId="{651C6AB7-BB9C-435C-88E5-AF85A1A326EC}"/>
          </ac:spMkLst>
        </pc:spChg>
        <pc:spChg chg="mod">
          <ac:chgData name="Shayne Boyer" userId="6c37e0ec-712d-4900-a73f-bcfd17630788" providerId="ADAL" clId="{C7B4F5F0-5135-4148-A9CE-624923B3B9C7}" dt="2020-07-28T14:10:31.834" v="33"/>
          <ac:spMkLst>
            <pc:docMk/>
            <pc:sldMk cId="2373801222" sldId="282"/>
            <ac:spMk id="557" creationId="{63582B8B-E34E-4BDE-A315-25AE3F8EFA6B}"/>
          </ac:spMkLst>
        </pc:spChg>
        <pc:spChg chg="mod">
          <ac:chgData name="Shayne Boyer" userId="6c37e0ec-712d-4900-a73f-bcfd17630788" providerId="ADAL" clId="{C7B4F5F0-5135-4148-A9CE-624923B3B9C7}" dt="2020-07-28T14:10:31.834" v="33"/>
          <ac:spMkLst>
            <pc:docMk/>
            <pc:sldMk cId="2373801222" sldId="282"/>
            <ac:spMk id="558" creationId="{5BC5F265-A1E7-48A8-8EAA-807CA26A5378}"/>
          </ac:spMkLst>
        </pc:spChg>
        <pc:spChg chg="mod">
          <ac:chgData name="Shayne Boyer" userId="6c37e0ec-712d-4900-a73f-bcfd17630788" providerId="ADAL" clId="{C7B4F5F0-5135-4148-A9CE-624923B3B9C7}" dt="2020-07-28T14:10:31.834" v="33"/>
          <ac:spMkLst>
            <pc:docMk/>
            <pc:sldMk cId="2373801222" sldId="282"/>
            <ac:spMk id="560" creationId="{971A9DCC-6906-4304-89E8-DA3F2800C631}"/>
          </ac:spMkLst>
        </pc:spChg>
        <pc:spChg chg="mod">
          <ac:chgData name="Shayne Boyer" userId="6c37e0ec-712d-4900-a73f-bcfd17630788" providerId="ADAL" clId="{C7B4F5F0-5135-4148-A9CE-624923B3B9C7}" dt="2020-07-28T14:10:31.834" v="33"/>
          <ac:spMkLst>
            <pc:docMk/>
            <pc:sldMk cId="2373801222" sldId="282"/>
            <ac:spMk id="561" creationId="{3AC90313-379F-415B-8105-2623069F7349}"/>
          </ac:spMkLst>
        </pc:spChg>
        <pc:spChg chg="mod">
          <ac:chgData name="Shayne Boyer" userId="6c37e0ec-712d-4900-a73f-bcfd17630788" providerId="ADAL" clId="{C7B4F5F0-5135-4148-A9CE-624923B3B9C7}" dt="2020-07-28T14:10:31.834" v="33"/>
          <ac:spMkLst>
            <pc:docMk/>
            <pc:sldMk cId="2373801222" sldId="282"/>
            <ac:spMk id="563" creationId="{87117E0E-735D-4DFB-BE5C-0A8EE2B501DA}"/>
          </ac:spMkLst>
        </pc:spChg>
        <pc:spChg chg="mod">
          <ac:chgData name="Shayne Boyer" userId="6c37e0ec-712d-4900-a73f-bcfd17630788" providerId="ADAL" clId="{C7B4F5F0-5135-4148-A9CE-624923B3B9C7}" dt="2020-07-28T14:10:31.834" v="33"/>
          <ac:spMkLst>
            <pc:docMk/>
            <pc:sldMk cId="2373801222" sldId="282"/>
            <ac:spMk id="564" creationId="{6C94A331-DBD9-4529-9BD6-2E00753B720B}"/>
          </ac:spMkLst>
        </pc:spChg>
        <pc:spChg chg="mod">
          <ac:chgData name="Shayne Boyer" userId="6c37e0ec-712d-4900-a73f-bcfd17630788" providerId="ADAL" clId="{C7B4F5F0-5135-4148-A9CE-624923B3B9C7}" dt="2020-07-28T14:10:31.834" v="33"/>
          <ac:spMkLst>
            <pc:docMk/>
            <pc:sldMk cId="2373801222" sldId="282"/>
            <ac:spMk id="566" creationId="{C338EFB3-8AB0-438C-8091-F764AF5CC3CF}"/>
          </ac:spMkLst>
        </pc:spChg>
        <pc:spChg chg="mod">
          <ac:chgData name="Shayne Boyer" userId="6c37e0ec-712d-4900-a73f-bcfd17630788" providerId="ADAL" clId="{C7B4F5F0-5135-4148-A9CE-624923B3B9C7}" dt="2020-07-28T14:10:31.834" v="33"/>
          <ac:spMkLst>
            <pc:docMk/>
            <pc:sldMk cId="2373801222" sldId="282"/>
            <ac:spMk id="567" creationId="{8786A2FA-1FD5-45EA-BF11-116A47FBA232}"/>
          </ac:spMkLst>
        </pc:spChg>
        <pc:spChg chg="mod">
          <ac:chgData name="Shayne Boyer" userId="6c37e0ec-712d-4900-a73f-bcfd17630788" providerId="ADAL" clId="{C7B4F5F0-5135-4148-A9CE-624923B3B9C7}" dt="2020-07-28T14:10:31.834" v="33"/>
          <ac:spMkLst>
            <pc:docMk/>
            <pc:sldMk cId="2373801222" sldId="282"/>
            <ac:spMk id="569" creationId="{9153C772-8E1B-45C6-884A-906A623B0539}"/>
          </ac:spMkLst>
        </pc:spChg>
        <pc:spChg chg="mod">
          <ac:chgData name="Shayne Boyer" userId="6c37e0ec-712d-4900-a73f-bcfd17630788" providerId="ADAL" clId="{C7B4F5F0-5135-4148-A9CE-624923B3B9C7}" dt="2020-07-28T14:10:31.834" v="33"/>
          <ac:spMkLst>
            <pc:docMk/>
            <pc:sldMk cId="2373801222" sldId="282"/>
            <ac:spMk id="570" creationId="{F8C2D725-5AE9-4B8A-B792-0F7635FB15D1}"/>
          </ac:spMkLst>
        </pc:spChg>
        <pc:spChg chg="mod">
          <ac:chgData name="Shayne Boyer" userId="6c37e0ec-712d-4900-a73f-bcfd17630788" providerId="ADAL" clId="{C7B4F5F0-5135-4148-A9CE-624923B3B9C7}" dt="2020-07-28T14:10:31.834" v="33"/>
          <ac:spMkLst>
            <pc:docMk/>
            <pc:sldMk cId="2373801222" sldId="282"/>
            <ac:spMk id="572" creationId="{D1EC5E18-01ED-4738-9520-8823DA40A2A8}"/>
          </ac:spMkLst>
        </pc:spChg>
        <pc:spChg chg="mod">
          <ac:chgData name="Shayne Boyer" userId="6c37e0ec-712d-4900-a73f-bcfd17630788" providerId="ADAL" clId="{C7B4F5F0-5135-4148-A9CE-624923B3B9C7}" dt="2020-07-28T14:10:31.834" v="33"/>
          <ac:spMkLst>
            <pc:docMk/>
            <pc:sldMk cId="2373801222" sldId="282"/>
            <ac:spMk id="577" creationId="{63B756B5-7A60-4FA6-BA21-0F7BD3803BCC}"/>
          </ac:spMkLst>
        </pc:spChg>
        <pc:spChg chg="mod">
          <ac:chgData name="Shayne Boyer" userId="6c37e0ec-712d-4900-a73f-bcfd17630788" providerId="ADAL" clId="{C7B4F5F0-5135-4148-A9CE-624923B3B9C7}" dt="2020-07-28T14:10:31.834" v="33"/>
          <ac:spMkLst>
            <pc:docMk/>
            <pc:sldMk cId="2373801222" sldId="282"/>
            <ac:spMk id="578" creationId="{4B332F29-41E9-4603-BD1E-CE567F32AED2}"/>
          </ac:spMkLst>
        </pc:spChg>
        <pc:spChg chg="mod">
          <ac:chgData name="Shayne Boyer" userId="6c37e0ec-712d-4900-a73f-bcfd17630788" providerId="ADAL" clId="{C7B4F5F0-5135-4148-A9CE-624923B3B9C7}" dt="2020-07-28T14:10:31.834" v="33"/>
          <ac:spMkLst>
            <pc:docMk/>
            <pc:sldMk cId="2373801222" sldId="282"/>
            <ac:spMk id="579" creationId="{8B88271D-1E46-40D1-AAF5-084171A07C4F}"/>
          </ac:spMkLst>
        </pc:spChg>
        <pc:spChg chg="mod">
          <ac:chgData name="Shayne Boyer" userId="6c37e0ec-712d-4900-a73f-bcfd17630788" providerId="ADAL" clId="{C7B4F5F0-5135-4148-A9CE-624923B3B9C7}" dt="2020-07-28T14:10:31.834" v="33"/>
          <ac:spMkLst>
            <pc:docMk/>
            <pc:sldMk cId="2373801222" sldId="282"/>
            <ac:spMk id="580" creationId="{E33CDF31-6A17-4D29-8F1E-6157F81ABE8B}"/>
          </ac:spMkLst>
        </pc:spChg>
        <pc:spChg chg="mod">
          <ac:chgData name="Shayne Boyer" userId="6c37e0ec-712d-4900-a73f-bcfd17630788" providerId="ADAL" clId="{C7B4F5F0-5135-4148-A9CE-624923B3B9C7}" dt="2020-07-28T14:10:31.834" v="33"/>
          <ac:spMkLst>
            <pc:docMk/>
            <pc:sldMk cId="2373801222" sldId="282"/>
            <ac:spMk id="581" creationId="{FC96EB6C-05E1-44F2-9589-3F4CFD9AB5CC}"/>
          </ac:spMkLst>
        </pc:spChg>
        <pc:spChg chg="mod">
          <ac:chgData name="Shayne Boyer" userId="6c37e0ec-712d-4900-a73f-bcfd17630788" providerId="ADAL" clId="{C7B4F5F0-5135-4148-A9CE-624923B3B9C7}" dt="2020-07-28T14:10:31.834" v="33"/>
          <ac:spMkLst>
            <pc:docMk/>
            <pc:sldMk cId="2373801222" sldId="282"/>
            <ac:spMk id="582" creationId="{1B71033B-E5A2-4ADE-8244-39A218CB0E5A}"/>
          </ac:spMkLst>
        </pc:spChg>
        <pc:spChg chg="mod">
          <ac:chgData name="Shayne Boyer" userId="6c37e0ec-712d-4900-a73f-bcfd17630788" providerId="ADAL" clId="{C7B4F5F0-5135-4148-A9CE-624923B3B9C7}" dt="2020-07-28T14:10:31.834" v="33"/>
          <ac:spMkLst>
            <pc:docMk/>
            <pc:sldMk cId="2373801222" sldId="282"/>
            <ac:spMk id="584" creationId="{B465963E-D4E8-46C9-8AEB-C93B701786F1}"/>
          </ac:spMkLst>
        </pc:spChg>
        <pc:spChg chg="mod">
          <ac:chgData name="Shayne Boyer" userId="6c37e0ec-712d-4900-a73f-bcfd17630788" providerId="ADAL" clId="{C7B4F5F0-5135-4148-A9CE-624923B3B9C7}" dt="2020-07-28T14:10:31.834" v="33"/>
          <ac:spMkLst>
            <pc:docMk/>
            <pc:sldMk cId="2373801222" sldId="282"/>
            <ac:spMk id="589" creationId="{EA84B1ED-C731-45A4-9264-21D8C186939F}"/>
          </ac:spMkLst>
        </pc:spChg>
        <pc:spChg chg="mod">
          <ac:chgData name="Shayne Boyer" userId="6c37e0ec-712d-4900-a73f-bcfd17630788" providerId="ADAL" clId="{C7B4F5F0-5135-4148-A9CE-624923B3B9C7}" dt="2020-07-28T14:10:31.834" v="33"/>
          <ac:spMkLst>
            <pc:docMk/>
            <pc:sldMk cId="2373801222" sldId="282"/>
            <ac:spMk id="590" creationId="{E31DB6AC-3625-4E59-AC7E-C52FB3DB2D2A}"/>
          </ac:spMkLst>
        </pc:spChg>
        <pc:spChg chg="mod">
          <ac:chgData name="Shayne Boyer" userId="6c37e0ec-712d-4900-a73f-bcfd17630788" providerId="ADAL" clId="{C7B4F5F0-5135-4148-A9CE-624923B3B9C7}" dt="2020-07-28T14:10:31.834" v="33"/>
          <ac:spMkLst>
            <pc:docMk/>
            <pc:sldMk cId="2373801222" sldId="282"/>
            <ac:spMk id="591" creationId="{0B15E8DB-331B-4F42-8FBF-9890AD506728}"/>
          </ac:spMkLst>
        </pc:spChg>
        <pc:spChg chg="mod">
          <ac:chgData name="Shayne Boyer" userId="6c37e0ec-712d-4900-a73f-bcfd17630788" providerId="ADAL" clId="{C7B4F5F0-5135-4148-A9CE-624923B3B9C7}" dt="2020-07-28T14:10:31.834" v="33"/>
          <ac:spMkLst>
            <pc:docMk/>
            <pc:sldMk cId="2373801222" sldId="282"/>
            <ac:spMk id="592" creationId="{F5E1AFC5-E870-4AD5-AAC8-3517E23D5EE3}"/>
          </ac:spMkLst>
        </pc:spChg>
        <pc:spChg chg="mod">
          <ac:chgData name="Shayne Boyer" userId="6c37e0ec-712d-4900-a73f-bcfd17630788" providerId="ADAL" clId="{C7B4F5F0-5135-4148-A9CE-624923B3B9C7}" dt="2020-07-28T14:10:31.834" v="33"/>
          <ac:spMkLst>
            <pc:docMk/>
            <pc:sldMk cId="2373801222" sldId="282"/>
            <ac:spMk id="593" creationId="{C4E7EB10-92A4-4BB2-A171-6BE432F0E814}"/>
          </ac:spMkLst>
        </pc:spChg>
        <pc:spChg chg="mod">
          <ac:chgData name="Shayne Boyer" userId="6c37e0ec-712d-4900-a73f-bcfd17630788" providerId="ADAL" clId="{C7B4F5F0-5135-4148-A9CE-624923B3B9C7}" dt="2020-07-28T14:10:31.834" v="33"/>
          <ac:spMkLst>
            <pc:docMk/>
            <pc:sldMk cId="2373801222" sldId="282"/>
            <ac:spMk id="594" creationId="{20635E82-3BD1-49A6-B885-36C4BCD022F3}"/>
          </ac:spMkLst>
        </pc:spChg>
        <pc:spChg chg="mod">
          <ac:chgData name="Shayne Boyer" userId="6c37e0ec-712d-4900-a73f-bcfd17630788" providerId="ADAL" clId="{C7B4F5F0-5135-4148-A9CE-624923B3B9C7}" dt="2020-07-28T14:10:31.834" v="33"/>
          <ac:spMkLst>
            <pc:docMk/>
            <pc:sldMk cId="2373801222" sldId="282"/>
            <ac:spMk id="596" creationId="{09646915-648E-4ABE-A332-F640DC922245}"/>
          </ac:spMkLst>
        </pc:spChg>
        <pc:spChg chg="mod">
          <ac:chgData name="Shayne Boyer" userId="6c37e0ec-712d-4900-a73f-bcfd17630788" providerId="ADAL" clId="{C7B4F5F0-5135-4148-A9CE-624923B3B9C7}" dt="2020-07-28T14:10:31.834" v="33"/>
          <ac:spMkLst>
            <pc:docMk/>
            <pc:sldMk cId="2373801222" sldId="282"/>
            <ac:spMk id="601" creationId="{B09DC3B3-CCE9-4535-8FEF-01836C6D3FCE}"/>
          </ac:spMkLst>
        </pc:spChg>
        <pc:spChg chg="mod">
          <ac:chgData name="Shayne Boyer" userId="6c37e0ec-712d-4900-a73f-bcfd17630788" providerId="ADAL" clId="{C7B4F5F0-5135-4148-A9CE-624923B3B9C7}" dt="2020-07-28T14:10:31.834" v="33"/>
          <ac:spMkLst>
            <pc:docMk/>
            <pc:sldMk cId="2373801222" sldId="282"/>
            <ac:spMk id="602" creationId="{167930D8-CAA8-494A-9919-D06CE1D3815A}"/>
          </ac:spMkLst>
        </pc:spChg>
        <pc:spChg chg="mod">
          <ac:chgData name="Shayne Boyer" userId="6c37e0ec-712d-4900-a73f-bcfd17630788" providerId="ADAL" clId="{C7B4F5F0-5135-4148-A9CE-624923B3B9C7}" dt="2020-07-28T14:10:31.834" v="33"/>
          <ac:spMkLst>
            <pc:docMk/>
            <pc:sldMk cId="2373801222" sldId="282"/>
            <ac:spMk id="603" creationId="{B6FC290F-B9A7-4968-B5C7-A31691A0D27A}"/>
          </ac:spMkLst>
        </pc:spChg>
        <pc:spChg chg="mod">
          <ac:chgData name="Shayne Boyer" userId="6c37e0ec-712d-4900-a73f-bcfd17630788" providerId="ADAL" clId="{C7B4F5F0-5135-4148-A9CE-624923B3B9C7}" dt="2020-07-28T14:10:31.834" v="33"/>
          <ac:spMkLst>
            <pc:docMk/>
            <pc:sldMk cId="2373801222" sldId="282"/>
            <ac:spMk id="604" creationId="{1A3D9734-6E3C-477B-A7C8-FDD5883DD6CD}"/>
          </ac:spMkLst>
        </pc:spChg>
        <pc:spChg chg="mod">
          <ac:chgData name="Shayne Boyer" userId="6c37e0ec-712d-4900-a73f-bcfd17630788" providerId="ADAL" clId="{C7B4F5F0-5135-4148-A9CE-624923B3B9C7}" dt="2020-07-28T14:10:31.834" v="33"/>
          <ac:spMkLst>
            <pc:docMk/>
            <pc:sldMk cId="2373801222" sldId="282"/>
            <ac:spMk id="605" creationId="{F396B9AE-7196-4D77-A520-D20467369011}"/>
          </ac:spMkLst>
        </pc:spChg>
        <pc:spChg chg="mod">
          <ac:chgData name="Shayne Boyer" userId="6c37e0ec-712d-4900-a73f-bcfd17630788" providerId="ADAL" clId="{C7B4F5F0-5135-4148-A9CE-624923B3B9C7}" dt="2020-07-28T14:10:31.834" v="33"/>
          <ac:spMkLst>
            <pc:docMk/>
            <pc:sldMk cId="2373801222" sldId="282"/>
            <ac:spMk id="606" creationId="{12E14628-68F1-402D-8620-5150ACD25B3D}"/>
          </ac:spMkLst>
        </pc:spChg>
        <pc:spChg chg="mod">
          <ac:chgData name="Shayne Boyer" userId="6c37e0ec-712d-4900-a73f-bcfd17630788" providerId="ADAL" clId="{C7B4F5F0-5135-4148-A9CE-624923B3B9C7}" dt="2020-07-28T14:10:31.834" v="33"/>
          <ac:spMkLst>
            <pc:docMk/>
            <pc:sldMk cId="2373801222" sldId="282"/>
            <ac:spMk id="608" creationId="{9E93B3C0-38B9-4256-BE2E-75E9CA7D1A1B}"/>
          </ac:spMkLst>
        </pc:spChg>
        <pc:spChg chg="mod">
          <ac:chgData name="Shayne Boyer" userId="6c37e0ec-712d-4900-a73f-bcfd17630788" providerId="ADAL" clId="{C7B4F5F0-5135-4148-A9CE-624923B3B9C7}" dt="2020-07-28T14:10:31.834" v="33"/>
          <ac:spMkLst>
            <pc:docMk/>
            <pc:sldMk cId="2373801222" sldId="282"/>
            <ac:spMk id="613" creationId="{6619CCEB-03A2-42BC-9A49-A05DB8820DA0}"/>
          </ac:spMkLst>
        </pc:spChg>
        <pc:spChg chg="mod">
          <ac:chgData name="Shayne Boyer" userId="6c37e0ec-712d-4900-a73f-bcfd17630788" providerId="ADAL" clId="{C7B4F5F0-5135-4148-A9CE-624923B3B9C7}" dt="2020-07-28T14:10:31.834" v="33"/>
          <ac:spMkLst>
            <pc:docMk/>
            <pc:sldMk cId="2373801222" sldId="282"/>
            <ac:spMk id="614" creationId="{1D483F8E-0E7C-4F70-8860-005BD9B6360C}"/>
          </ac:spMkLst>
        </pc:spChg>
        <pc:spChg chg="mod">
          <ac:chgData name="Shayne Boyer" userId="6c37e0ec-712d-4900-a73f-bcfd17630788" providerId="ADAL" clId="{C7B4F5F0-5135-4148-A9CE-624923B3B9C7}" dt="2020-07-28T14:10:31.834" v="33"/>
          <ac:spMkLst>
            <pc:docMk/>
            <pc:sldMk cId="2373801222" sldId="282"/>
            <ac:spMk id="615" creationId="{45B63908-F77C-4E2A-8CC5-48F308B6F3E8}"/>
          </ac:spMkLst>
        </pc:spChg>
        <pc:spChg chg="mod">
          <ac:chgData name="Shayne Boyer" userId="6c37e0ec-712d-4900-a73f-bcfd17630788" providerId="ADAL" clId="{C7B4F5F0-5135-4148-A9CE-624923B3B9C7}" dt="2020-07-28T14:10:31.834" v="33"/>
          <ac:spMkLst>
            <pc:docMk/>
            <pc:sldMk cId="2373801222" sldId="282"/>
            <ac:spMk id="616" creationId="{B67B5557-2F1D-4841-8F6B-E288AD1550C5}"/>
          </ac:spMkLst>
        </pc:spChg>
        <pc:spChg chg="mod">
          <ac:chgData name="Shayne Boyer" userId="6c37e0ec-712d-4900-a73f-bcfd17630788" providerId="ADAL" clId="{C7B4F5F0-5135-4148-A9CE-624923B3B9C7}" dt="2020-07-28T14:10:31.834" v="33"/>
          <ac:spMkLst>
            <pc:docMk/>
            <pc:sldMk cId="2373801222" sldId="282"/>
            <ac:spMk id="617" creationId="{4787FE9D-3255-4E07-8B65-9094C1A4E3E0}"/>
          </ac:spMkLst>
        </pc:spChg>
        <pc:spChg chg="mod">
          <ac:chgData name="Shayne Boyer" userId="6c37e0ec-712d-4900-a73f-bcfd17630788" providerId="ADAL" clId="{C7B4F5F0-5135-4148-A9CE-624923B3B9C7}" dt="2020-07-28T14:10:31.834" v="33"/>
          <ac:spMkLst>
            <pc:docMk/>
            <pc:sldMk cId="2373801222" sldId="282"/>
            <ac:spMk id="618" creationId="{34226335-0A2F-40D8-986B-108ABA322923}"/>
          </ac:spMkLst>
        </pc:spChg>
        <pc:grpChg chg="add del mod">
          <ac:chgData name="Shayne Boyer" userId="6c37e0ec-712d-4900-a73f-bcfd17630788" providerId="ADAL" clId="{C7B4F5F0-5135-4148-A9CE-624923B3B9C7}" dt="2020-07-28T14:10:23.478" v="30"/>
          <ac:grpSpMkLst>
            <pc:docMk/>
            <pc:sldMk cId="2373801222" sldId="282"/>
            <ac:grpSpMk id="34" creationId="{7C0DE2CE-4AC5-4146-BAD8-1B3A6F476F5E}"/>
          </ac:grpSpMkLst>
        </pc:grpChg>
        <pc:grpChg chg="mod">
          <ac:chgData name="Shayne Boyer" userId="6c37e0ec-712d-4900-a73f-bcfd17630788" providerId="ADAL" clId="{C7B4F5F0-5135-4148-A9CE-624923B3B9C7}" dt="2020-07-28T14:10:16.193" v="29"/>
          <ac:grpSpMkLst>
            <pc:docMk/>
            <pc:sldMk cId="2373801222" sldId="282"/>
            <ac:grpSpMk id="36" creationId="{7C5238F1-0DA2-4D1E-A42C-0A134F2D758D}"/>
          </ac:grpSpMkLst>
        </pc:grpChg>
        <pc:grpChg chg="mod">
          <ac:chgData name="Shayne Boyer" userId="6c37e0ec-712d-4900-a73f-bcfd17630788" providerId="ADAL" clId="{C7B4F5F0-5135-4148-A9CE-624923B3B9C7}" dt="2020-07-28T14:10:16.193" v="29"/>
          <ac:grpSpMkLst>
            <pc:docMk/>
            <pc:sldMk cId="2373801222" sldId="282"/>
            <ac:grpSpMk id="37" creationId="{7D669BC6-6974-4D08-B6CD-85E906B21512}"/>
          </ac:grpSpMkLst>
        </pc:grpChg>
        <pc:grpChg chg="mod">
          <ac:chgData name="Shayne Boyer" userId="6c37e0ec-712d-4900-a73f-bcfd17630788" providerId="ADAL" clId="{C7B4F5F0-5135-4148-A9CE-624923B3B9C7}" dt="2020-07-28T14:10:16.193" v="29"/>
          <ac:grpSpMkLst>
            <pc:docMk/>
            <pc:sldMk cId="2373801222" sldId="282"/>
            <ac:grpSpMk id="38" creationId="{FB99FB9E-CBCB-42B5-92CC-E99387A877E9}"/>
          </ac:grpSpMkLst>
        </pc:grpChg>
        <pc:grpChg chg="mod">
          <ac:chgData name="Shayne Boyer" userId="6c37e0ec-712d-4900-a73f-bcfd17630788" providerId="ADAL" clId="{C7B4F5F0-5135-4148-A9CE-624923B3B9C7}" dt="2020-07-28T14:10:16.193" v="29"/>
          <ac:grpSpMkLst>
            <pc:docMk/>
            <pc:sldMk cId="2373801222" sldId="282"/>
            <ac:grpSpMk id="39" creationId="{38815BC8-EE40-4613-B2A0-7B51F003730D}"/>
          </ac:grpSpMkLst>
        </pc:grpChg>
        <pc:grpChg chg="add del mod">
          <ac:chgData name="Shayne Boyer" userId="6c37e0ec-712d-4900-a73f-bcfd17630788" providerId="ADAL" clId="{C7B4F5F0-5135-4148-A9CE-624923B3B9C7}" dt="2020-07-28T14:10:23.478" v="30"/>
          <ac:grpSpMkLst>
            <pc:docMk/>
            <pc:sldMk cId="2373801222" sldId="282"/>
            <ac:grpSpMk id="48" creationId="{C74C15DD-2BDD-4725-A306-6BF37A469BC0}"/>
          </ac:grpSpMkLst>
        </pc:grpChg>
        <pc:grpChg chg="add del mod">
          <ac:chgData name="Shayne Boyer" userId="6c37e0ec-712d-4900-a73f-bcfd17630788" providerId="ADAL" clId="{C7B4F5F0-5135-4148-A9CE-624923B3B9C7}" dt="2020-07-28T14:10:23.478" v="30"/>
          <ac:grpSpMkLst>
            <pc:docMk/>
            <pc:sldMk cId="2373801222" sldId="282"/>
            <ac:grpSpMk id="51" creationId="{36E62D4E-3BE3-4EC4-808D-F5CCF7643D03}"/>
          </ac:grpSpMkLst>
        </pc:grpChg>
        <pc:grpChg chg="add del mod">
          <ac:chgData name="Shayne Boyer" userId="6c37e0ec-712d-4900-a73f-bcfd17630788" providerId="ADAL" clId="{C7B4F5F0-5135-4148-A9CE-624923B3B9C7}" dt="2020-07-28T14:10:23.478" v="30"/>
          <ac:grpSpMkLst>
            <pc:docMk/>
            <pc:sldMk cId="2373801222" sldId="282"/>
            <ac:grpSpMk id="54" creationId="{1908F0CB-E7A8-4A21-A8EE-E23B61A8B83E}"/>
          </ac:grpSpMkLst>
        </pc:grpChg>
        <pc:grpChg chg="add del mod">
          <ac:chgData name="Shayne Boyer" userId="6c37e0ec-712d-4900-a73f-bcfd17630788" providerId="ADAL" clId="{C7B4F5F0-5135-4148-A9CE-624923B3B9C7}" dt="2020-07-28T14:10:23.478" v="30"/>
          <ac:grpSpMkLst>
            <pc:docMk/>
            <pc:sldMk cId="2373801222" sldId="282"/>
            <ac:grpSpMk id="58" creationId="{C21E8E65-1859-4693-B307-1ACADF47A643}"/>
          </ac:grpSpMkLst>
        </pc:grpChg>
        <pc:grpChg chg="add del mod">
          <ac:chgData name="Shayne Boyer" userId="6c37e0ec-712d-4900-a73f-bcfd17630788" providerId="ADAL" clId="{C7B4F5F0-5135-4148-A9CE-624923B3B9C7}" dt="2020-07-28T14:10:23.478" v="30"/>
          <ac:grpSpMkLst>
            <pc:docMk/>
            <pc:sldMk cId="2373801222" sldId="282"/>
            <ac:grpSpMk id="61" creationId="{B93616B0-A454-455F-8914-1461388C4439}"/>
          </ac:grpSpMkLst>
        </pc:grpChg>
        <pc:grpChg chg="add del mod">
          <ac:chgData name="Shayne Boyer" userId="6c37e0ec-712d-4900-a73f-bcfd17630788" providerId="ADAL" clId="{C7B4F5F0-5135-4148-A9CE-624923B3B9C7}" dt="2020-07-28T14:10:23.478" v="30"/>
          <ac:grpSpMkLst>
            <pc:docMk/>
            <pc:sldMk cId="2373801222" sldId="282"/>
            <ac:grpSpMk id="64" creationId="{A800ECDC-E521-4CF5-82D7-F16556BC94D7}"/>
          </ac:grpSpMkLst>
        </pc:grpChg>
        <pc:grpChg chg="add del mod">
          <ac:chgData name="Shayne Boyer" userId="6c37e0ec-712d-4900-a73f-bcfd17630788" providerId="ADAL" clId="{C7B4F5F0-5135-4148-A9CE-624923B3B9C7}" dt="2020-07-28T14:10:23.478" v="30"/>
          <ac:grpSpMkLst>
            <pc:docMk/>
            <pc:sldMk cId="2373801222" sldId="282"/>
            <ac:grpSpMk id="93" creationId="{B1C0052E-5D9A-4538-B683-071CF8D04D7B}"/>
          </ac:grpSpMkLst>
        </pc:grpChg>
        <pc:grpChg chg="add del mod">
          <ac:chgData name="Shayne Boyer" userId="6c37e0ec-712d-4900-a73f-bcfd17630788" providerId="ADAL" clId="{C7B4F5F0-5135-4148-A9CE-624923B3B9C7}" dt="2020-07-28T14:10:23.478" v="30"/>
          <ac:grpSpMkLst>
            <pc:docMk/>
            <pc:sldMk cId="2373801222" sldId="282"/>
            <ac:grpSpMk id="96" creationId="{8F05C9D0-FB94-4716-983A-799CCAD619C5}"/>
          </ac:grpSpMkLst>
        </pc:grpChg>
        <pc:grpChg chg="add del mod">
          <ac:chgData name="Shayne Boyer" userId="6c37e0ec-712d-4900-a73f-bcfd17630788" providerId="ADAL" clId="{C7B4F5F0-5135-4148-A9CE-624923B3B9C7}" dt="2020-07-28T14:10:23.478" v="30"/>
          <ac:grpSpMkLst>
            <pc:docMk/>
            <pc:sldMk cId="2373801222" sldId="282"/>
            <ac:grpSpMk id="99" creationId="{754348F8-A6D1-4262-AC72-D2D41E1F57DE}"/>
          </ac:grpSpMkLst>
        </pc:grpChg>
        <pc:grpChg chg="add del mod">
          <ac:chgData name="Shayne Boyer" userId="6c37e0ec-712d-4900-a73f-bcfd17630788" providerId="ADAL" clId="{C7B4F5F0-5135-4148-A9CE-624923B3B9C7}" dt="2020-07-28T14:10:23.478" v="30"/>
          <ac:grpSpMkLst>
            <pc:docMk/>
            <pc:sldMk cId="2373801222" sldId="282"/>
            <ac:grpSpMk id="102" creationId="{F0A22528-32D7-4268-B963-29CA5150C586}"/>
          </ac:grpSpMkLst>
        </pc:grpChg>
        <pc:grpChg chg="add del mod">
          <ac:chgData name="Shayne Boyer" userId="6c37e0ec-712d-4900-a73f-bcfd17630788" providerId="ADAL" clId="{C7B4F5F0-5135-4148-A9CE-624923B3B9C7}" dt="2020-07-28T14:10:23.478" v="30"/>
          <ac:grpSpMkLst>
            <pc:docMk/>
            <pc:sldMk cId="2373801222" sldId="282"/>
            <ac:grpSpMk id="110" creationId="{0F7F210C-5AB7-4552-959A-9D3924CD9BB6}"/>
          </ac:grpSpMkLst>
        </pc:grpChg>
        <pc:grpChg chg="add del mod">
          <ac:chgData name="Shayne Boyer" userId="6c37e0ec-712d-4900-a73f-bcfd17630788" providerId="ADAL" clId="{C7B4F5F0-5135-4148-A9CE-624923B3B9C7}" dt="2020-07-28T14:10:23.478" v="30"/>
          <ac:grpSpMkLst>
            <pc:docMk/>
            <pc:sldMk cId="2373801222" sldId="282"/>
            <ac:grpSpMk id="113" creationId="{71133F1B-CCAB-41DD-BEEB-8459F0EE9BEB}"/>
          </ac:grpSpMkLst>
        </pc:grpChg>
        <pc:grpChg chg="add del mod">
          <ac:chgData name="Shayne Boyer" userId="6c37e0ec-712d-4900-a73f-bcfd17630788" providerId="ADAL" clId="{C7B4F5F0-5135-4148-A9CE-624923B3B9C7}" dt="2020-07-28T14:10:23.478" v="30"/>
          <ac:grpSpMkLst>
            <pc:docMk/>
            <pc:sldMk cId="2373801222" sldId="282"/>
            <ac:grpSpMk id="116" creationId="{E67AE83C-37F4-4917-9BF0-68D10C11C7DE}"/>
          </ac:grpSpMkLst>
        </pc:grpChg>
        <pc:grpChg chg="add del mod">
          <ac:chgData name="Shayne Boyer" userId="6c37e0ec-712d-4900-a73f-bcfd17630788" providerId="ADAL" clId="{C7B4F5F0-5135-4148-A9CE-624923B3B9C7}" dt="2020-07-28T14:10:23.478" v="30"/>
          <ac:grpSpMkLst>
            <pc:docMk/>
            <pc:sldMk cId="2373801222" sldId="282"/>
            <ac:grpSpMk id="119" creationId="{A793F0A6-AF62-453C-9843-7723E81A9C2A}"/>
          </ac:grpSpMkLst>
        </pc:grpChg>
        <pc:grpChg chg="add del mod">
          <ac:chgData name="Shayne Boyer" userId="6c37e0ec-712d-4900-a73f-bcfd17630788" providerId="ADAL" clId="{C7B4F5F0-5135-4148-A9CE-624923B3B9C7}" dt="2020-07-28T14:10:23.478" v="30"/>
          <ac:grpSpMkLst>
            <pc:docMk/>
            <pc:sldMk cId="2373801222" sldId="282"/>
            <ac:grpSpMk id="122" creationId="{34F82463-5732-43B7-82F7-4EF45B70C3C6}"/>
          </ac:grpSpMkLst>
        </pc:grpChg>
        <pc:grpChg chg="add del mod">
          <ac:chgData name="Shayne Boyer" userId="6c37e0ec-712d-4900-a73f-bcfd17630788" providerId="ADAL" clId="{C7B4F5F0-5135-4148-A9CE-624923B3B9C7}" dt="2020-07-28T14:10:23.478" v="30"/>
          <ac:grpSpMkLst>
            <pc:docMk/>
            <pc:sldMk cId="2373801222" sldId="282"/>
            <ac:grpSpMk id="125" creationId="{518AD5B8-18BB-419F-B949-78A2E32B9E7E}"/>
          </ac:grpSpMkLst>
        </pc:grpChg>
        <pc:grpChg chg="add del mod">
          <ac:chgData name="Shayne Boyer" userId="6c37e0ec-712d-4900-a73f-bcfd17630788" providerId="ADAL" clId="{C7B4F5F0-5135-4148-A9CE-624923B3B9C7}" dt="2020-07-28T14:10:23.478" v="30"/>
          <ac:grpSpMkLst>
            <pc:docMk/>
            <pc:sldMk cId="2373801222" sldId="282"/>
            <ac:grpSpMk id="128" creationId="{360EE8BB-A897-493F-BBBA-E3929A2D950B}"/>
          </ac:grpSpMkLst>
        </pc:grpChg>
        <pc:grpChg chg="add del mod">
          <ac:chgData name="Shayne Boyer" userId="6c37e0ec-712d-4900-a73f-bcfd17630788" providerId="ADAL" clId="{C7B4F5F0-5135-4148-A9CE-624923B3B9C7}" dt="2020-07-28T14:10:23.478" v="30"/>
          <ac:grpSpMkLst>
            <pc:docMk/>
            <pc:sldMk cId="2373801222" sldId="282"/>
            <ac:grpSpMk id="131" creationId="{2D26633E-BE97-4AA6-A27E-0E6A23B47DE2}"/>
          </ac:grpSpMkLst>
        </pc:grpChg>
        <pc:grpChg chg="add del mod">
          <ac:chgData name="Shayne Boyer" userId="6c37e0ec-712d-4900-a73f-bcfd17630788" providerId="ADAL" clId="{C7B4F5F0-5135-4148-A9CE-624923B3B9C7}" dt="2020-07-28T14:10:23.478" v="30"/>
          <ac:grpSpMkLst>
            <pc:docMk/>
            <pc:sldMk cId="2373801222" sldId="282"/>
            <ac:grpSpMk id="134" creationId="{E137CD36-1FEF-4395-B027-FC488F3F0169}"/>
          </ac:grpSpMkLst>
        </pc:grpChg>
        <pc:grpChg chg="add del mod">
          <ac:chgData name="Shayne Boyer" userId="6c37e0ec-712d-4900-a73f-bcfd17630788" providerId="ADAL" clId="{C7B4F5F0-5135-4148-A9CE-624923B3B9C7}" dt="2020-07-28T14:10:23.478" v="30"/>
          <ac:grpSpMkLst>
            <pc:docMk/>
            <pc:sldMk cId="2373801222" sldId="282"/>
            <ac:grpSpMk id="137" creationId="{9A9F64F9-0135-442F-9383-2B484660193D}"/>
          </ac:grpSpMkLst>
        </pc:grpChg>
        <pc:grpChg chg="add del mod">
          <ac:chgData name="Shayne Boyer" userId="6c37e0ec-712d-4900-a73f-bcfd17630788" providerId="ADAL" clId="{C7B4F5F0-5135-4148-A9CE-624923B3B9C7}" dt="2020-07-28T14:10:23.478" v="30"/>
          <ac:grpSpMkLst>
            <pc:docMk/>
            <pc:sldMk cId="2373801222" sldId="282"/>
            <ac:grpSpMk id="140" creationId="{D2AA27A7-14D3-44A6-8DC5-6F72C481C31C}"/>
          </ac:grpSpMkLst>
        </pc:grpChg>
        <pc:grpChg chg="add del mod">
          <ac:chgData name="Shayne Boyer" userId="6c37e0ec-712d-4900-a73f-bcfd17630788" providerId="ADAL" clId="{C7B4F5F0-5135-4148-A9CE-624923B3B9C7}" dt="2020-07-28T14:10:23.478" v="30"/>
          <ac:grpSpMkLst>
            <pc:docMk/>
            <pc:sldMk cId="2373801222" sldId="282"/>
            <ac:grpSpMk id="143" creationId="{DCD0D61F-F407-40A9-8057-AFBB362751F4}"/>
          </ac:grpSpMkLst>
        </pc:grpChg>
        <pc:grpChg chg="add del mod">
          <ac:chgData name="Shayne Boyer" userId="6c37e0ec-712d-4900-a73f-bcfd17630788" providerId="ADAL" clId="{C7B4F5F0-5135-4148-A9CE-624923B3B9C7}" dt="2020-07-28T14:10:23.478" v="30"/>
          <ac:grpSpMkLst>
            <pc:docMk/>
            <pc:sldMk cId="2373801222" sldId="282"/>
            <ac:grpSpMk id="146" creationId="{7E922E55-C7AC-4641-928F-DD1A784CAB11}"/>
          </ac:grpSpMkLst>
        </pc:grpChg>
        <pc:grpChg chg="add del mod">
          <ac:chgData name="Shayne Boyer" userId="6c37e0ec-712d-4900-a73f-bcfd17630788" providerId="ADAL" clId="{C7B4F5F0-5135-4148-A9CE-624923B3B9C7}" dt="2020-07-28T14:10:23.478" v="30"/>
          <ac:grpSpMkLst>
            <pc:docMk/>
            <pc:sldMk cId="2373801222" sldId="282"/>
            <ac:grpSpMk id="149" creationId="{5E327249-D952-4F2A-B05F-0F27F024ACEE}"/>
          </ac:grpSpMkLst>
        </pc:grpChg>
        <pc:grpChg chg="add del mod">
          <ac:chgData name="Shayne Boyer" userId="6c37e0ec-712d-4900-a73f-bcfd17630788" providerId="ADAL" clId="{C7B4F5F0-5135-4148-A9CE-624923B3B9C7}" dt="2020-07-28T14:10:23.478" v="30"/>
          <ac:grpSpMkLst>
            <pc:docMk/>
            <pc:sldMk cId="2373801222" sldId="282"/>
            <ac:grpSpMk id="152" creationId="{AE861361-1416-4DB0-AE07-D880291C946F}"/>
          </ac:grpSpMkLst>
        </pc:grpChg>
        <pc:grpChg chg="add del mod">
          <ac:chgData name="Shayne Boyer" userId="6c37e0ec-712d-4900-a73f-bcfd17630788" providerId="ADAL" clId="{C7B4F5F0-5135-4148-A9CE-624923B3B9C7}" dt="2020-07-28T14:10:23.478" v="30"/>
          <ac:grpSpMkLst>
            <pc:docMk/>
            <pc:sldMk cId="2373801222" sldId="282"/>
            <ac:grpSpMk id="155" creationId="{3031C0AC-77D4-4EE8-AA36-F95F1BA5603B}"/>
          </ac:grpSpMkLst>
        </pc:grpChg>
        <pc:grpChg chg="add del mod">
          <ac:chgData name="Shayne Boyer" userId="6c37e0ec-712d-4900-a73f-bcfd17630788" providerId="ADAL" clId="{C7B4F5F0-5135-4148-A9CE-624923B3B9C7}" dt="2020-07-28T14:10:23.478" v="30"/>
          <ac:grpSpMkLst>
            <pc:docMk/>
            <pc:sldMk cId="2373801222" sldId="282"/>
            <ac:grpSpMk id="158" creationId="{6783371D-9FC3-47FF-9407-34490F531ECB}"/>
          </ac:grpSpMkLst>
        </pc:grpChg>
        <pc:grpChg chg="add del mod">
          <ac:chgData name="Shayne Boyer" userId="6c37e0ec-712d-4900-a73f-bcfd17630788" providerId="ADAL" clId="{C7B4F5F0-5135-4148-A9CE-624923B3B9C7}" dt="2020-07-28T14:10:23.478" v="30"/>
          <ac:grpSpMkLst>
            <pc:docMk/>
            <pc:sldMk cId="2373801222" sldId="282"/>
            <ac:grpSpMk id="161" creationId="{FB5BB654-1D91-4CDD-88EA-35B13D4C8543}"/>
          </ac:grpSpMkLst>
        </pc:grpChg>
        <pc:grpChg chg="mod">
          <ac:chgData name="Shayne Boyer" userId="6c37e0ec-712d-4900-a73f-bcfd17630788" providerId="ADAL" clId="{C7B4F5F0-5135-4148-A9CE-624923B3B9C7}" dt="2020-07-28T14:10:16.193" v="29"/>
          <ac:grpSpMkLst>
            <pc:docMk/>
            <pc:sldMk cId="2373801222" sldId="282"/>
            <ac:grpSpMk id="163" creationId="{EE8A8AEC-FFDA-47E3-A1C1-89CC6BB2199D}"/>
          </ac:grpSpMkLst>
        </pc:grpChg>
        <pc:grpChg chg="mod">
          <ac:chgData name="Shayne Boyer" userId="6c37e0ec-712d-4900-a73f-bcfd17630788" providerId="ADAL" clId="{C7B4F5F0-5135-4148-A9CE-624923B3B9C7}" dt="2020-07-28T14:10:16.193" v="29"/>
          <ac:grpSpMkLst>
            <pc:docMk/>
            <pc:sldMk cId="2373801222" sldId="282"/>
            <ac:grpSpMk id="164" creationId="{A450B89C-AB85-4630-839A-6C7CC456DAF4}"/>
          </ac:grpSpMkLst>
        </pc:grpChg>
        <pc:grpChg chg="mod">
          <ac:chgData name="Shayne Boyer" userId="6c37e0ec-712d-4900-a73f-bcfd17630788" providerId="ADAL" clId="{C7B4F5F0-5135-4148-A9CE-624923B3B9C7}" dt="2020-07-28T14:10:16.193" v="29"/>
          <ac:grpSpMkLst>
            <pc:docMk/>
            <pc:sldMk cId="2373801222" sldId="282"/>
            <ac:grpSpMk id="165" creationId="{CBC6C299-CD2F-4914-829E-35AC2B3CA786}"/>
          </ac:grpSpMkLst>
        </pc:grpChg>
        <pc:grpChg chg="mod">
          <ac:chgData name="Shayne Boyer" userId="6c37e0ec-712d-4900-a73f-bcfd17630788" providerId="ADAL" clId="{C7B4F5F0-5135-4148-A9CE-624923B3B9C7}" dt="2020-07-28T14:10:16.193" v="29"/>
          <ac:grpSpMkLst>
            <pc:docMk/>
            <pc:sldMk cId="2373801222" sldId="282"/>
            <ac:grpSpMk id="166" creationId="{A524A574-4074-4419-9562-C16646FF5899}"/>
          </ac:grpSpMkLst>
        </pc:grpChg>
        <pc:grpChg chg="add del mod">
          <ac:chgData name="Shayne Boyer" userId="6c37e0ec-712d-4900-a73f-bcfd17630788" providerId="ADAL" clId="{C7B4F5F0-5135-4148-A9CE-624923B3B9C7}" dt="2020-07-28T14:10:23.478" v="30"/>
          <ac:grpSpMkLst>
            <pc:docMk/>
            <pc:sldMk cId="2373801222" sldId="282"/>
            <ac:grpSpMk id="173" creationId="{A95D62A4-0C5C-4881-B1D1-A724A85B740B}"/>
          </ac:grpSpMkLst>
        </pc:grpChg>
        <pc:grpChg chg="mod">
          <ac:chgData name="Shayne Boyer" userId="6c37e0ec-712d-4900-a73f-bcfd17630788" providerId="ADAL" clId="{C7B4F5F0-5135-4148-A9CE-624923B3B9C7}" dt="2020-07-28T14:10:16.193" v="29"/>
          <ac:grpSpMkLst>
            <pc:docMk/>
            <pc:sldMk cId="2373801222" sldId="282"/>
            <ac:grpSpMk id="175" creationId="{EFC4622A-DE3C-4818-A0B4-454B6776D480}"/>
          </ac:grpSpMkLst>
        </pc:grpChg>
        <pc:grpChg chg="mod">
          <ac:chgData name="Shayne Boyer" userId="6c37e0ec-712d-4900-a73f-bcfd17630788" providerId="ADAL" clId="{C7B4F5F0-5135-4148-A9CE-624923B3B9C7}" dt="2020-07-28T14:10:16.193" v="29"/>
          <ac:grpSpMkLst>
            <pc:docMk/>
            <pc:sldMk cId="2373801222" sldId="282"/>
            <ac:grpSpMk id="176" creationId="{DA6F3EBD-8F57-4204-91CA-7893A300635C}"/>
          </ac:grpSpMkLst>
        </pc:grpChg>
        <pc:grpChg chg="mod">
          <ac:chgData name="Shayne Boyer" userId="6c37e0ec-712d-4900-a73f-bcfd17630788" providerId="ADAL" clId="{C7B4F5F0-5135-4148-A9CE-624923B3B9C7}" dt="2020-07-28T14:10:16.193" v="29"/>
          <ac:grpSpMkLst>
            <pc:docMk/>
            <pc:sldMk cId="2373801222" sldId="282"/>
            <ac:grpSpMk id="177" creationId="{15E47971-4E33-4BF2-BA85-2180FD7BB85E}"/>
          </ac:grpSpMkLst>
        </pc:grpChg>
        <pc:grpChg chg="mod">
          <ac:chgData name="Shayne Boyer" userId="6c37e0ec-712d-4900-a73f-bcfd17630788" providerId="ADAL" clId="{C7B4F5F0-5135-4148-A9CE-624923B3B9C7}" dt="2020-07-28T14:10:16.193" v="29"/>
          <ac:grpSpMkLst>
            <pc:docMk/>
            <pc:sldMk cId="2373801222" sldId="282"/>
            <ac:grpSpMk id="178" creationId="{D03B97F9-C268-415A-A7CC-9323E2107D42}"/>
          </ac:grpSpMkLst>
        </pc:grpChg>
        <pc:grpChg chg="add del mod">
          <ac:chgData name="Shayne Boyer" userId="6c37e0ec-712d-4900-a73f-bcfd17630788" providerId="ADAL" clId="{C7B4F5F0-5135-4148-A9CE-624923B3B9C7}" dt="2020-07-28T14:10:23.478" v="30"/>
          <ac:grpSpMkLst>
            <pc:docMk/>
            <pc:sldMk cId="2373801222" sldId="282"/>
            <ac:grpSpMk id="185" creationId="{C61299C1-C7D9-4E39-9A46-9CA33963303B}"/>
          </ac:grpSpMkLst>
        </pc:grpChg>
        <pc:grpChg chg="mod">
          <ac:chgData name="Shayne Boyer" userId="6c37e0ec-712d-4900-a73f-bcfd17630788" providerId="ADAL" clId="{C7B4F5F0-5135-4148-A9CE-624923B3B9C7}" dt="2020-07-28T14:10:16.193" v="29"/>
          <ac:grpSpMkLst>
            <pc:docMk/>
            <pc:sldMk cId="2373801222" sldId="282"/>
            <ac:grpSpMk id="187" creationId="{497877DF-D5AB-4010-B61C-A9AD3B3DF6D7}"/>
          </ac:grpSpMkLst>
        </pc:grpChg>
        <pc:grpChg chg="mod">
          <ac:chgData name="Shayne Boyer" userId="6c37e0ec-712d-4900-a73f-bcfd17630788" providerId="ADAL" clId="{C7B4F5F0-5135-4148-A9CE-624923B3B9C7}" dt="2020-07-28T14:10:16.193" v="29"/>
          <ac:grpSpMkLst>
            <pc:docMk/>
            <pc:sldMk cId="2373801222" sldId="282"/>
            <ac:grpSpMk id="188" creationId="{4C540ED0-7C66-404E-B908-6B563546740F}"/>
          </ac:grpSpMkLst>
        </pc:grpChg>
        <pc:grpChg chg="mod">
          <ac:chgData name="Shayne Boyer" userId="6c37e0ec-712d-4900-a73f-bcfd17630788" providerId="ADAL" clId="{C7B4F5F0-5135-4148-A9CE-624923B3B9C7}" dt="2020-07-28T14:10:16.193" v="29"/>
          <ac:grpSpMkLst>
            <pc:docMk/>
            <pc:sldMk cId="2373801222" sldId="282"/>
            <ac:grpSpMk id="189" creationId="{88530283-F2A1-4C1C-892C-CE0DDF5443E7}"/>
          </ac:grpSpMkLst>
        </pc:grpChg>
        <pc:grpChg chg="mod">
          <ac:chgData name="Shayne Boyer" userId="6c37e0ec-712d-4900-a73f-bcfd17630788" providerId="ADAL" clId="{C7B4F5F0-5135-4148-A9CE-624923B3B9C7}" dt="2020-07-28T14:10:16.193" v="29"/>
          <ac:grpSpMkLst>
            <pc:docMk/>
            <pc:sldMk cId="2373801222" sldId="282"/>
            <ac:grpSpMk id="190" creationId="{E977D081-2644-42AD-9423-B773D801B4E0}"/>
          </ac:grpSpMkLst>
        </pc:grpChg>
        <pc:grpChg chg="add del mod">
          <ac:chgData name="Shayne Boyer" userId="6c37e0ec-712d-4900-a73f-bcfd17630788" providerId="ADAL" clId="{C7B4F5F0-5135-4148-A9CE-624923B3B9C7}" dt="2020-07-28T14:10:23.478" v="30"/>
          <ac:grpSpMkLst>
            <pc:docMk/>
            <pc:sldMk cId="2373801222" sldId="282"/>
            <ac:grpSpMk id="197" creationId="{62E31689-DB37-4D42-82DF-A6E12BBB671C}"/>
          </ac:grpSpMkLst>
        </pc:grpChg>
        <pc:grpChg chg="mod">
          <ac:chgData name="Shayne Boyer" userId="6c37e0ec-712d-4900-a73f-bcfd17630788" providerId="ADAL" clId="{C7B4F5F0-5135-4148-A9CE-624923B3B9C7}" dt="2020-07-28T14:10:16.193" v="29"/>
          <ac:grpSpMkLst>
            <pc:docMk/>
            <pc:sldMk cId="2373801222" sldId="282"/>
            <ac:grpSpMk id="199" creationId="{E494322F-F9C3-4AB9-9F2C-BEFEA6A2176E}"/>
          </ac:grpSpMkLst>
        </pc:grpChg>
        <pc:grpChg chg="mod">
          <ac:chgData name="Shayne Boyer" userId="6c37e0ec-712d-4900-a73f-bcfd17630788" providerId="ADAL" clId="{C7B4F5F0-5135-4148-A9CE-624923B3B9C7}" dt="2020-07-28T14:10:16.193" v="29"/>
          <ac:grpSpMkLst>
            <pc:docMk/>
            <pc:sldMk cId="2373801222" sldId="282"/>
            <ac:grpSpMk id="200" creationId="{D294D6E3-3913-4798-8DDB-39A49EF545BD}"/>
          </ac:grpSpMkLst>
        </pc:grpChg>
        <pc:grpChg chg="mod">
          <ac:chgData name="Shayne Boyer" userId="6c37e0ec-712d-4900-a73f-bcfd17630788" providerId="ADAL" clId="{C7B4F5F0-5135-4148-A9CE-624923B3B9C7}" dt="2020-07-28T14:10:16.193" v="29"/>
          <ac:grpSpMkLst>
            <pc:docMk/>
            <pc:sldMk cId="2373801222" sldId="282"/>
            <ac:grpSpMk id="201" creationId="{641CFA11-DD1B-4D17-8C70-C41B33768E27}"/>
          </ac:grpSpMkLst>
        </pc:grpChg>
        <pc:grpChg chg="mod">
          <ac:chgData name="Shayne Boyer" userId="6c37e0ec-712d-4900-a73f-bcfd17630788" providerId="ADAL" clId="{C7B4F5F0-5135-4148-A9CE-624923B3B9C7}" dt="2020-07-28T14:10:16.193" v="29"/>
          <ac:grpSpMkLst>
            <pc:docMk/>
            <pc:sldMk cId="2373801222" sldId="282"/>
            <ac:grpSpMk id="202" creationId="{5E1FEEEC-74F6-4605-B680-153C909950D5}"/>
          </ac:grpSpMkLst>
        </pc:grpChg>
        <pc:grpChg chg="add del mod">
          <ac:chgData name="Shayne Boyer" userId="6c37e0ec-712d-4900-a73f-bcfd17630788" providerId="ADAL" clId="{C7B4F5F0-5135-4148-A9CE-624923B3B9C7}" dt="2020-07-28T14:10:29.385" v="32"/>
          <ac:grpSpMkLst>
            <pc:docMk/>
            <pc:sldMk cId="2373801222" sldId="282"/>
            <ac:grpSpMk id="239" creationId="{7543209D-C59F-43F5-B9CF-1788B45EE8C4}"/>
          </ac:grpSpMkLst>
        </pc:grpChg>
        <pc:grpChg chg="mod">
          <ac:chgData name="Shayne Boyer" userId="6c37e0ec-712d-4900-a73f-bcfd17630788" providerId="ADAL" clId="{C7B4F5F0-5135-4148-A9CE-624923B3B9C7}" dt="2020-07-28T14:10:25.092" v="31"/>
          <ac:grpSpMkLst>
            <pc:docMk/>
            <pc:sldMk cId="2373801222" sldId="282"/>
            <ac:grpSpMk id="241" creationId="{6E70E037-5395-42AF-B973-8346A7B3BC76}"/>
          </ac:grpSpMkLst>
        </pc:grpChg>
        <pc:grpChg chg="mod">
          <ac:chgData name="Shayne Boyer" userId="6c37e0ec-712d-4900-a73f-bcfd17630788" providerId="ADAL" clId="{C7B4F5F0-5135-4148-A9CE-624923B3B9C7}" dt="2020-07-28T14:10:25.092" v="31"/>
          <ac:grpSpMkLst>
            <pc:docMk/>
            <pc:sldMk cId="2373801222" sldId="282"/>
            <ac:grpSpMk id="242" creationId="{39279BD7-76FF-4D61-A4EB-37080EAA5D40}"/>
          </ac:grpSpMkLst>
        </pc:grpChg>
        <pc:grpChg chg="mod">
          <ac:chgData name="Shayne Boyer" userId="6c37e0ec-712d-4900-a73f-bcfd17630788" providerId="ADAL" clId="{C7B4F5F0-5135-4148-A9CE-624923B3B9C7}" dt="2020-07-28T14:10:25.092" v="31"/>
          <ac:grpSpMkLst>
            <pc:docMk/>
            <pc:sldMk cId="2373801222" sldId="282"/>
            <ac:grpSpMk id="243" creationId="{A59E8E95-099C-485E-AC77-54B643A663D2}"/>
          </ac:grpSpMkLst>
        </pc:grpChg>
        <pc:grpChg chg="mod">
          <ac:chgData name="Shayne Boyer" userId="6c37e0ec-712d-4900-a73f-bcfd17630788" providerId="ADAL" clId="{C7B4F5F0-5135-4148-A9CE-624923B3B9C7}" dt="2020-07-28T14:10:25.092" v="31"/>
          <ac:grpSpMkLst>
            <pc:docMk/>
            <pc:sldMk cId="2373801222" sldId="282"/>
            <ac:grpSpMk id="244" creationId="{FFD69808-6017-45A9-A5D7-CE746C62D81E}"/>
          </ac:grpSpMkLst>
        </pc:grpChg>
        <pc:grpChg chg="add del mod">
          <ac:chgData name="Shayne Boyer" userId="6c37e0ec-712d-4900-a73f-bcfd17630788" providerId="ADAL" clId="{C7B4F5F0-5135-4148-A9CE-624923B3B9C7}" dt="2020-07-28T14:10:29.385" v="32"/>
          <ac:grpSpMkLst>
            <pc:docMk/>
            <pc:sldMk cId="2373801222" sldId="282"/>
            <ac:grpSpMk id="253" creationId="{4C8E1866-0ACB-4E9A-8D1D-1009EC00ADDC}"/>
          </ac:grpSpMkLst>
        </pc:grpChg>
        <pc:grpChg chg="add del mod">
          <ac:chgData name="Shayne Boyer" userId="6c37e0ec-712d-4900-a73f-bcfd17630788" providerId="ADAL" clId="{C7B4F5F0-5135-4148-A9CE-624923B3B9C7}" dt="2020-07-28T14:10:29.385" v="32"/>
          <ac:grpSpMkLst>
            <pc:docMk/>
            <pc:sldMk cId="2373801222" sldId="282"/>
            <ac:grpSpMk id="256" creationId="{8C2E3EE2-B187-4052-BB94-C4B7E618EECD}"/>
          </ac:grpSpMkLst>
        </pc:grpChg>
        <pc:grpChg chg="add del mod">
          <ac:chgData name="Shayne Boyer" userId="6c37e0ec-712d-4900-a73f-bcfd17630788" providerId="ADAL" clId="{C7B4F5F0-5135-4148-A9CE-624923B3B9C7}" dt="2020-07-28T14:10:29.385" v="32"/>
          <ac:grpSpMkLst>
            <pc:docMk/>
            <pc:sldMk cId="2373801222" sldId="282"/>
            <ac:grpSpMk id="259" creationId="{C3531396-C2EF-4527-AB75-956EF6C648CD}"/>
          </ac:grpSpMkLst>
        </pc:grpChg>
        <pc:grpChg chg="add del mod">
          <ac:chgData name="Shayne Boyer" userId="6c37e0ec-712d-4900-a73f-bcfd17630788" providerId="ADAL" clId="{C7B4F5F0-5135-4148-A9CE-624923B3B9C7}" dt="2020-07-28T14:10:29.385" v="32"/>
          <ac:grpSpMkLst>
            <pc:docMk/>
            <pc:sldMk cId="2373801222" sldId="282"/>
            <ac:grpSpMk id="263" creationId="{AF5C2C12-1DBF-42DB-AA1D-50DAF09AE771}"/>
          </ac:grpSpMkLst>
        </pc:grpChg>
        <pc:grpChg chg="add del mod">
          <ac:chgData name="Shayne Boyer" userId="6c37e0ec-712d-4900-a73f-bcfd17630788" providerId="ADAL" clId="{C7B4F5F0-5135-4148-A9CE-624923B3B9C7}" dt="2020-07-28T14:10:29.385" v="32"/>
          <ac:grpSpMkLst>
            <pc:docMk/>
            <pc:sldMk cId="2373801222" sldId="282"/>
            <ac:grpSpMk id="266" creationId="{14F1495C-F363-4F7C-82B1-B53293E5395A}"/>
          </ac:grpSpMkLst>
        </pc:grpChg>
        <pc:grpChg chg="add del mod">
          <ac:chgData name="Shayne Boyer" userId="6c37e0ec-712d-4900-a73f-bcfd17630788" providerId="ADAL" clId="{C7B4F5F0-5135-4148-A9CE-624923B3B9C7}" dt="2020-07-28T14:10:29.385" v="32"/>
          <ac:grpSpMkLst>
            <pc:docMk/>
            <pc:sldMk cId="2373801222" sldId="282"/>
            <ac:grpSpMk id="269" creationId="{C821A81C-5357-4DE1-812B-A530162C65A8}"/>
          </ac:grpSpMkLst>
        </pc:grpChg>
        <pc:grpChg chg="add del mod">
          <ac:chgData name="Shayne Boyer" userId="6c37e0ec-712d-4900-a73f-bcfd17630788" providerId="ADAL" clId="{C7B4F5F0-5135-4148-A9CE-624923B3B9C7}" dt="2020-07-28T14:10:29.385" v="32"/>
          <ac:grpSpMkLst>
            <pc:docMk/>
            <pc:sldMk cId="2373801222" sldId="282"/>
            <ac:grpSpMk id="298" creationId="{523F717A-0F89-4E53-AC91-C94A126A6352}"/>
          </ac:grpSpMkLst>
        </pc:grpChg>
        <pc:grpChg chg="add del mod">
          <ac:chgData name="Shayne Boyer" userId="6c37e0ec-712d-4900-a73f-bcfd17630788" providerId="ADAL" clId="{C7B4F5F0-5135-4148-A9CE-624923B3B9C7}" dt="2020-07-28T14:10:29.385" v="32"/>
          <ac:grpSpMkLst>
            <pc:docMk/>
            <pc:sldMk cId="2373801222" sldId="282"/>
            <ac:grpSpMk id="301" creationId="{D15B3BA3-BC27-4F63-A02C-2A0461FEEFB6}"/>
          </ac:grpSpMkLst>
        </pc:grpChg>
        <pc:grpChg chg="add del mod">
          <ac:chgData name="Shayne Boyer" userId="6c37e0ec-712d-4900-a73f-bcfd17630788" providerId="ADAL" clId="{C7B4F5F0-5135-4148-A9CE-624923B3B9C7}" dt="2020-07-28T14:10:29.385" v="32"/>
          <ac:grpSpMkLst>
            <pc:docMk/>
            <pc:sldMk cId="2373801222" sldId="282"/>
            <ac:grpSpMk id="304" creationId="{F302596F-C1F8-48BC-AB00-DC18B2A36A8D}"/>
          </ac:grpSpMkLst>
        </pc:grpChg>
        <pc:grpChg chg="add del mod">
          <ac:chgData name="Shayne Boyer" userId="6c37e0ec-712d-4900-a73f-bcfd17630788" providerId="ADAL" clId="{C7B4F5F0-5135-4148-A9CE-624923B3B9C7}" dt="2020-07-28T14:10:29.385" v="32"/>
          <ac:grpSpMkLst>
            <pc:docMk/>
            <pc:sldMk cId="2373801222" sldId="282"/>
            <ac:grpSpMk id="307" creationId="{70E126EF-0859-4752-98C5-ADF99234538B}"/>
          </ac:grpSpMkLst>
        </pc:grpChg>
        <pc:grpChg chg="add del mod">
          <ac:chgData name="Shayne Boyer" userId="6c37e0ec-712d-4900-a73f-bcfd17630788" providerId="ADAL" clId="{C7B4F5F0-5135-4148-A9CE-624923B3B9C7}" dt="2020-07-28T14:10:29.385" v="32"/>
          <ac:grpSpMkLst>
            <pc:docMk/>
            <pc:sldMk cId="2373801222" sldId="282"/>
            <ac:grpSpMk id="315" creationId="{57F5AC30-B9FC-449F-A000-74E67D70366A}"/>
          </ac:grpSpMkLst>
        </pc:grpChg>
        <pc:grpChg chg="add del mod">
          <ac:chgData name="Shayne Boyer" userId="6c37e0ec-712d-4900-a73f-bcfd17630788" providerId="ADAL" clId="{C7B4F5F0-5135-4148-A9CE-624923B3B9C7}" dt="2020-07-28T14:10:29.385" v="32"/>
          <ac:grpSpMkLst>
            <pc:docMk/>
            <pc:sldMk cId="2373801222" sldId="282"/>
            <ac:grpSpMk id="318" creationId="{1F3DC951-BC11-43A9-8FC1-0FDB0B82133E}"/>
          </ac:grpSpMkLst>
        </pc:grpChg>
        <pc:grpChg chg="add del mod">
          <ac:chgData name="Shayne Boyer" userId="6c37e0ec-712d-4900-a73f-bcfd17630788" providerId="ADAL" clId="{C7B4F5F0-5135-4148-A9CE-624923B3B9C7}" dt="2020-07-28T14:10:29.385" v="32"/>
          <ac:grpSpMkLst>
            <pc:docMk/>
            <pc:sldMk cId="2373801222" sldId="282"/>
            <ac:grpSpMk id="321" creationId="{5798D6E7-505A-450C-A43F-AD5F6095F2FF}"/>
          </ac:grpSpMkLst>
        </pc:grpChg>
        <pc:grpChg chg="add del mod">
          <ac:chgData name="Shayne Boyer" userId="6c37e0ec-712d-4900-a73f-bcfd17630788" providerId="ADAL" clId="{C7B4F5F0-5135-4148-A9CE-624923B3B9C7}" dt="2020-07-28T14:10:29.385" v="32"/>
          <ac:grpSpMkLst>
            <pc:docMk/>
            <pc:sldMk cId="2373801222" sldId="282"/>
            <ac:grpSpMk id="324" creationId="{DFAFD31F-6465-4E72-979F-CAAFFB722D1E}"/>
          </ac:grpSpMkLst>
        </pc:grpChg>
        <pc:grpChg chg="add del mod">
          <ac:chgData name="Shayne Boyer" userId="6c37e0ec-712d-4900-a73f-bcfd17630788" providerId="ADAL" clId="{C7B4F5F0-5135-4148-A9CE-624923B3B9C7}" dt="2020-07-28T14:10:29.385" v="32"/>
          <ac:grpSpMkLst>
            <pc:docMk/>
            <pc:sldMk cId="2373801222" sldId="282"/>
            <ac:grpSpMk id="327" creationId="{0E711035-E445-4A34-B00F-37EBC64616BE}"/>
          </ac:grpSpMkLst>
        </pc:grpChg>
        <pc:grpChg chg="add del mod">
          <ac:chgData name="Shayne Boyer" userId="6c37e0ec-712d-4900-a73f-bcfd17630788" providerId="ADAL" clId="{C7B4F5F0-5135-4148-A9CE-624923B3B9C7}" dt="2020-07-28T14:10:29.385" v="32"/>
          <ac:grpSpMkLst>
            <pc:docMk/>
            <pc:sldMk cId="2373801222" sldId="282"/>
            <ac:grpSpMk id="330" creationId="{89CBDF7B-E0DB-464A-9DDA-DD77BFB42975}"/>
          </ac:grpSpMkLst>
        </pc:grpChg>
        <pc:grpChg chg="add del mod">
          <ac:chgData name="Shayne Boyer" userId="6c37e0ec-712d-4900-a73f-bcfd17630788" providerId="ADAL" clId="{C7B4F5F0-5135-4148-A9CE-624923B3B9C7}" dt="2020-07-28T14:10:29.385" v="32"/>
          <ac:grpSpMkLst>
            <pc:docMk/>
            <pc:sldMk cId="2373801222" sldId="282"/>
            <ac:grpSpMk id="333" creationId="{62C05DA8-4908-4922-9730-602953167BEA}"/>
          </ac:grpSpMkLst>
        </pc:grpChg>
        <pc:grpChg chg="add del mod">
          <ac:chgData name="Shayne Boyer" userId="6c37e0ec-712d-4900-a73f-bcfd17630788" providerId="ADAL" clId="{C7B4F5F0-5135-4148-A9CE-624923B3B9C7}" dt="2020-07-28T14:10:29.385" v="32"/>
          <ac:grpSpMkLst>
            <pc:docMk/>
            <pc:sldMk cId="2373801222" sldId="282"/>
            <ac:grpSpMk id="336" creationId="{082B0391-B07C-4BC8-9AAF-067E33315131}"/>
          </ac:grpSpMkLst>
        </pc:grpChg>
        <pc:grpChg chg="add del mod">
          <ac:chgData name="Shayne Boyer" userId="6c37e0ec-712d-4900-a73f-bcfd17630788" providerId="ADAL" clId="{C7B4F5F0-5135-4148-A9CE-624923B3B9C7}" dt="2020-07-28T14:10:29.385" v="32"/>
          <ac:grpSpMkLst>
            <pc:docMk/>
            <pc:sldMk cId="2373801222" sldId="282"/>
            <ac:grpSpMk id="339" creationId="{533FB34F-1B83-485F-BEFF-64EE8AA164C6}"/>
          </ac:grpSpMkLst>
        </pc:grpChg>
        <pc:grpChg chg="add del mod">
          <ac:chgData name="Shayne Boyer" userId="6c37e0ec-712d-4900-a73f-bcfd17630788" providerId="ADAL" clId="{C7B4F5F0-5135-4148-A9CE-624923B3B9C7}" dt="2020-07-28T14:10:29.385" v="32"/>
          <ac:grpSpMkLst>
            <pc:docMk/>
            <pc:sldMk cId="2373801222" sldId="282"/>
            <ac:grpSpMk id="342" creationId="{1D5C7524-AFA9-43E7-B862-492E52BDB75F}"/>
          </ac:grpSpMkLst>
        </pc:grpChg>
        <pc:grpChg chg="add del mod">
          <ac:chgData name="Shayne Boyer" userId="6c37e0ec-712d-4900-a73f-bcfd17630788" providerId="ADAL" clId="{C7B4F5F0-5135-4148-A9CE-624923B3B9C7}" dt="2020-07-28T14:10:29.385" v="32"/>
          <ac:grpSpMkLst>
            <pc:docMk/>
            <pc:sldMk cId="2373801222" sldId="282"/>
            <ac:grpSpMk id="345" creationId="{9B2F7CC6-ABDF-46D5-BAED-22E085E4CADF}"/>
          </ac:grpSpMkLst>
        </pc:grpChg>
        <pc:grpChg chg="add del mod">
          <ac:chgData name="Shayne Boyer" userId="6c37e0ec-712d-4900-a73f-bcfd17630788" providerId="ADAL" clId="{C7B4F5F0-5135-4148-A9CE-624923B3B9C7}" dt="2020-07-28T14:10:29.385" v="32"/>
          <ac:grpSpMkLst>
            <pc:docMk/>
            <pc:sldMk cId="2373801222" sldId="282"/>
            <ac:grpSpMk id="348" creationId="{45163BEB-E2E3-4C5C-B469-BA0869728EFB}"/>
          </ac:grpSpMkLst>
        </pc:grpChg>
        <pc:grpChg chg="add del mod">
          <ac:chgData name="Shayne Boyer" userId="6c37e0ec-712d-4900-a73f-bcfd17630788" providerId="ADAL" clId="{C7B4F5F0-5135-4148-A9CE-624923B3B9C7}" dt="2020-07-28T14:10:29.385" v="32"/>
          <ac:grpSpMkLst>
            <pc:docMk/>
            <pc:sldMk cId="2373801222" sldId="282"/>
            <ac:grpSpMk id="351" creationId="{B7F0252A-FF5C-484D-9AF1-8FA94067E3A5}"/>
          </ac:grpSpMkLst>
        </pc:grpChg>
        <pc:grpChg chg="add del mod">
          <ac:chgData name="Shayne Boyer" userId="6c37e0ec-712d-4900-a73f-bcfd17630788" providerId="ADAL" clId="{C7B4F5F0-5135-4148-A9CE-624923B3B9C7}" dt="2020-07-28T14:10:29.385" v="32"/>
          <ac:grpSpMkLst>
            <pc:docMk/>
            <pc:sldMk cId="2373801222" sldId="282"/>
            <ac:grpSpMk id="354" creationId="{AF44B26A-9DD7-4EB4-8B98-C864DA8352CB}"/>
          </ac:grpSpMkLst>
        </pc:grpChg>
        <pc:grpChg chg="add del mod">
          <ac:chgData name="Shayne Boyer" userId="6c37e0ec-712d-4900-a73f-bcfd17630788" providerId="ADAL" clId="{C7B4F5F0-5135-4148-A9CE-624923B3B9C7}" dt="2020-07-28T14:10:29.385" v="32"/>
          <ac:grpSpMkLst>
            <pc:docMk/>
            <pc:sldMk cId="2373801222" sldId="282"/>
            <ac:grpSpMk id="357" creationId="{A4C80EF3-8B8C-48C2-B378-CB7E2FBE9017}"/>
          </ac:grpSpMkLst>
        </pc:grpChg>
        <pc:grpChg chg="add del mod">
          <ac:chgData name="Shayne Boyer" userId="6c37e0ec-712d-4900-a73f-bcfd17630788" providerId="ADAL" clId="{C7B4F5F0-5135-4148-A9CE-624923B3B9C7}" dt="2020-07-28T14:10:29.385" v="32"/>
          <ac:grpSpMkLst>
            <pc:docMk/>
            <pc:sldMk cId="2373801222" sldId="282"/>
            <ac:grpSpMk id="360" creationId="{FB5A9E5D-18DF-4B09-A43E-9E7BCEAE08C4}"/>
          </ac:grpSpMkLst>
        </pc:grpChg>
        <pc:grpChg chg="add del mod">
          <ac:chgData name="Shayne Boyer" userId="6c37e0ec-712d-4900-a73f-bcfd17630788" providerId="ADAL" clId="{C7B4F5F0-5135-4148-A9CE-624923B3B9C7}" dt="2020-07-28T14:10:29.385" v="32"/>
          <ac:grpSpMkLst>
            <pc:docMk/>
            <pc:sldMk cId="2373801222" sldId="282"/>
            <ac:grpSpMk id="363" creationId="{32927601-4DF6-46A6-A6CC-8A6CAADDD28F}"/>
          </ac:grpSpMkLst>
        </pc:grpChg>
        <pc:grpChg chg="add del mod">
          <ac:chgData name="Shayne Boyer" userId="6c37e0ec-712d-4900-a73f-bcfd17630788" providerId="ADAL" clId="{C7B4F5F0-5135-4148-A9CE-624923B3B9C7}" dt="2020-07-28T14:10:29.385" v="32"/>
          <ac:grpSpMkLst>
            <pc:docMk/>
            <pc:sldMk cId="2373801222" sldId="282"/>
            <ac:grpSpMk id="366" creationId="{17331896-4D48-4449-8FE8-4838598E43CA}"/>
          </ac:grpSpMkLst>
        </pc:grpChg>
        <pc:grpChg chg="mod">
          <ac:chgData name="Shayne Boyer" userId="6c37e0ec-712d-4900-a73f-bcfd17630788" providerId="ADAL" clId="{C7B4F5F0-5135-4148-A9CE-624923B3B9C7}" dt="2020-07-28T14:10:25.092" v="31"/>
          <ac:grpSpMkLst>
            <pc:docMk/>
            <pc:sldMk cId="2373801222" sldId="282"/>
            <ac:grpSpMk id="368" creationId="{FDAC4124-F39F-42CD-BD8C-66AFCFBF20B8}"/>
          </ac:grpSpMkLst>
        </pc:grpChg>
        <pc:grpChg chg="mod">
          <ac:chgData name="Shayne Boyer" userId="6c37e0ec-712d-4900-a73f-bcfd17630788" providerId="ADAL" clId="{C7B4F5F0-5135-4148-A9CE-624923B3B9C7}" dt="2020-07-28T14:10:25.092" v="31"/>
          <ac:grpSpMkLst>
            <pc:docMk/>
            <pc:sldMk cId="2373801222" sldId="282"/>
            <ac:grpSpMk id="369" creationId="{2BC862E2-E4BC-4550-AC97-3A8324DF0310}"/>
          </ac:grpSpMkLst>
        </pc:grpChg>
        <pc:grpChg chg="mod">
          <ac:chgData name="Shayne Boyer" userId="6c37e0ec-712d-4900-a73f-bcfd17630788" providerId="ADAL" clId="{C7B4F5F0-5135-4148-A9CE-624923B3B9C7}" dt="2020-07-28T14:10:25.092" v="31"/>
          <ac:grpSpMkLst>
            <pc:docMk/>
            <pc:sldMk cId="2373801222" sldId="282"/>
            <ac:grpSpMk id="370" creationId="{4AECF271-B64A-4DD5-A869-AAA016ABE0B8}"/>
          </ac:grpSpMkLst>
        </pc:grpChg>
        <pc:grpChg chg="mod">
          <ac:chgData name="Shayne Boyer" userId="6c37e0ec-712d-4900-a73f-bcfd17630788" providerId="ADAL" clId="{C7B4F5F0-5135-4148-A9CE-624923B3B9C7}" dt="2020-07-28T14:10:25.092" v="31"/>
          <ac:grpSpMkLst>
            <pc:docMk/>
            <pc:sldMk cId="2373801222" sldId="282"/>
            <ac:grpSpMk id="371" creationId="{04EEE193-4F95-4D5B-A110-4F6A78851A20}"/>
          </ac:grpSpMkLst>
        </pc:grpChg>
        <pc:grpChg chg="add del mod">
          <ac:chgData name="Shayne Boyer" userId="6c37e0ec-712d-4900-a73f-bcfd17630788" providerId="ADAL" clId="{C7B4F5F0-5135-4148-A9CE-624923B3B9C7}" dt="2020-07-28T14:10:29.385" v="32"/>
          <ac:grpSpMkLst>
            <pc:docMk/>
            <pc:sldMk cId="2373801222" sldId="282"/>
            <ac:grpSpMk id="378" creationId="{07397D31-3C55-4ACA-B4B2-B6A44F744382}"/>
          </ac:grpSpMkLst>
        </pc:grpChg>
        <pc:grpChg chg="mod">
          <ac:chgData name="Shayne Boyer" userId="6c37e0ec-712d-4900-a73f-bcfd17630788" providerId="ADAL" clId="{C7B4F5F0-5135-4148-A9CE-624923B3B9C7}" dt="2020-07-28T14:10:25.092" v="31"/>
          <ac:grpSpMkLst>
            <pc:docMk/>
            <pc:sldMk cId="2373801222" sldId="282"/>
            <ac:grpSpMk id="380" creationId="{8BFA7E64-67DD-4D0C-9E44-7660DE81C77F}"/>
          </ac:grpSpMkLst>
        </pc:grpChg>
        <pc:grpChg chg="mod">
          <ac:chgData name="Shayne Boyer" userId="6c37e0ec-712d-4900-a73f-bcfd17630788" providerId="ADAL" clId="{C7B4F5F0-5135-4148-A9CE-624923B3B9C7}" dt="2020-07-28T14:10:25.092" v="31"/>
          <ac:grpSpMkLst>
            <pc:docMk/>
            <pc:sldMk cId="2373801222" sldId="282"/>
            <ac:grpSpMk id="381" creationId="{AE57D07C-607B-4BD0-A283-E0A037039072}"/>
          </ac:grpSpMkLst>
        </pc:grpChg>
        <pc:grpChg chg="mod">
          <ac:chgData name="Shayne Boyer" userId="6c37e0ec-712d-4900-a73f-bcfd17630788" providerId="ADAL" clId="{C7B4F5F0-5135-4148-A9CE-624923B3B9C7}" dt="2020-07-28T14:10:25.092" v="31"/>
          <ac:grpSpMkLst>
            <pc:docMk/>
            <pc:sldMk cId="2373801222" sldId="282"/>
            <ac:grpSpMk id="382" creationId="{0F9483F6-545B-429F-ADC5-D189C546876C}"/>
          </ac:grpSpMkLst>
        </pc:grpChg>
        <pc:grpChg chg="mod">
          <ac:chgData name="Shayne Boyer" userId="6c37e0ec-712d-4900-a73f-bcfd17630788" providerId="ADAL" clId="{C7B4F5F0-5135-4148-A9CE-624923B3B9C7}" dt="2020-07-28T14:10:25.092" v="31"/>
          <ac:grpSpMkLst>
            <pc:docMk/>
            <pc:sldMk cId="2373801222" sldId="282"/>
            <ac:grpSpMk id="383" creationId="{66FA7EE4-5414-49CC-A7B7-B43C78E9E2BC}"/>
          </ac:grpSpMkLst>
        </pc:grpChg>
        <pc:grpChg chg="add del mod">
          <ac:chgData name="Shayne Boyer" userId="6c37e0ec-712d-4900-a73f-bcfd17630788" providerId="ADAL" clId="{C7B4F5F0-5135-4148-A9CE-624923B3B9C7}" dt="2020-07-28T14:10:29.385" v="32"/>
          <ac:grpSpMkLst>
            <pc:docMk/>
            <pc:sldMk cId="2373801222" sldId="282"/>
            <ac:grpSpMk id="390" creationId="{57D221E7-0FFE-4007-AB8C-96D1CE1F17C3}"/>
          </ac:grpSpMkLst>
        </pc:grpChg>
        <pc:grpChg chg="mod">
          <ac:chgData name="Shayne Boyer" userId="6c37e0ec-712d-4900-a73f-bcfd17630788" providerId="ADAL" clId="{C7B4F5F0-5135-4148-A9CE-624923B3B9C7}" dt="2020-07-28T14:10:25.092" v="31"/>
          <ac:grpSpMkLst>
            <pc:docMk/>
            <pc:sldMk cId="2373801222" sldId="282"/>
            <ac:grpSpMk id="392" creationId="{C0EA05C5-8798-4691-B90A-B3DA1663089A}"/>
          </ac:grpSpMkLst>
        </pc:grpChg>
        <pc:grpChg chg="mod">
          <ac:chgData name="Shayne Boyer" userId="6c37e0ec-712d-4900-a73f-bcfd17630788" providerId="ADAL" clId="{C7B4F5F0-5135-4148-A9CE-624923B3B9C7}" dt="2020-07-28T14:10:25.092" v="31"/>
          <ac:grpSpMkLst>
            <pc:docMk/>
            <pc:sldMk cId="2373801222" sldId="282"/>
            <ac:grpSpMk id="393" creationId="{14A9806D-C7DC-4E33-B19A-237A25EADC66}"/>
          </ac:grpSpMkLst>
        </pc:grpChg>
        <pc:grpChg chg="mod">
          <ac:chgData name="Shayne Boyer" userId="6c37e0ec-712d-4900-a73f-bcfd17630788" providerId="ADAL" clId="{C7B4F5F0-5135-4148-A9CE-624923B3B9C7}" dt="2020-07-28T14:10:25.092" v="31"/>
          <ac:grpSpMkLst>
            <pc:docMk/>
            <pc:sldMk cId="2373801222" sldId="282"/>
            <ac:grpSpMk id="394" creationId="{7D8208F1-353A-4911-B707-1BD460C18CF6}"/>
          </ac:grpSpMkLst>
        </pc:grpChg>
        <pc:grpChg chg="mod">
          <ac:chgData name="Shayne Boyer" userId="6c37e0ec-712d-4900-a73f-bcfd17630788" providerId="ADAL" clId="{C7B4F5F0-5135-4148-A9CE-624923B3B9C7}" dt="2020-07-28T14:10:25.092" v="31"/>
          <ac:grpSpMkLst>
            <pc:docMk/>
            <pc:sldMk cId="2373801222" sldId="282"/>
            <ac:grpSpMk id="395" creationId="{5CDE3117-698B-431D-9122-46AD60003869}"/>
          </ac:grpSpMkLst>
        </pc:grpChg>
        <pc:grpChg chg="add del mod">
          <ac:chgData name="Shayne Boyer" userId="6c37e0ec-712d-4900-a73f-bcfd17630788" providerId="ADAL" clId="{C7B4F5F0-5135-4148-A9CE-624923B3B9C7}" dt="2020-07-28T14:10:29.385" v="32"/>
          <ac:grpSpMkLst>
            <pc:docMk/>
            <pc:sldMk cId="2373801222" sldId="282"/>
            <ac:grpSpMk id="402" creationId="{BA125E67-72E0-42C7-9B1C-2CD4C63236DC}"/>
          </ac:grpSpMkLst>
        </pc:grpChg>
        <pc:grpChg chg="mod">
          <ac:chgData name="Shayne Boyer" userId="6c37e0ec-712d-4900-a73f-bcfd17630788" providerId="ADAL" clId="{C7B4F5F0-5135-4148-A9CE-624923B3B9C7}" dt="2020-07-28T14:10:25.092" v="31"/>
          <ac:grpSpMkLst>
            <pc:docMk/>
            <pc:sldMk cId="2373801222" sldId="282"/>
            <ac:grpSpMk id="404" creationId="{E25FC095-AA8D-4F0A-A8B7-34BE91D1FE4C}"/>
          </ac:grpSpMkLst>
        </pc:grpChg>
        <pc:grpChg chg="mod">
          <ac:chgData name="Shayne Boyer" userId="6c37e0ec-712d-4900-a73f-bcfd17630788" providerId="ADAL" clId="{C7B4F5F0-5135-4148-A9CE-624923B3B9C7}" dt="2020-07-28T14:10:25.092" v="31"/>
          <ac:grpSpMkLst>
            <pc:docMk/>
            <pc:sldMk cId="2373801222" sldId="282"/>
            <ac:grpSpMk id="405" creationId="{8D73EB51-7F6E-49B2-A749-8DFB1CBF5C0F}"/>
          </ac:grpSpMkLst>
        </pc:grpChg>
        <pc:grpChg chg="mod">
          <ac:chgData name="Shayne Boyer" userId="6c37e0ec-712d-4900-a73f-bcfd17630788" providerId="ADAL" clId="{C7B4F5F0-5135-4148-A9CE-624923B3B9C7}" dt="2020-07-28T14:10:25.092" v="31"/>
          <ac:grpSpMkLst>
            <pc:docMk/>
            <pc:sldMk cId="2373801222" sldId="282"/>
            <ac:grpSpMk id="406" creationId="{F063FED3-280A-4D29-9DE6-68FC55DBBE53}"/>
          </ac:grpSpMkLst>
        </pc:grpChg>
        <pc:grpChg chg="mod">
          <ac:chgData name="Shayne Boyer" userId="6c37e0ec-712d-4900-a73f-bcfd17630788" providerId="ADAL" clId="{C7B4F5F0-5135-4148-A9CE-624923B3B9C7}" dt="2020-07-28T14:10:25.092" v="31"/>
          <ac:grpSpMkLst>
            <pc:docMk/>
            <pc:sldMk cId="2373801222" sldId="282"/>
            <ac:grpSpMk id="407" creationId="{0EFD1A98-D017-425C-911B-98BC26B26399}"/>
          </ac:grpSpMkLst>
        </pc:grpChg>
        <pc:grpChg chg="add mod">
          <ac:chgData name="Shayne Boyer" userId="6c37e0ec-712d-4900-a73f-bcfd17630788" providerId="ADAL" clId="{C7B4F5F0-5135-4148-A9CE-624923B3B9C7}" dt="2020-07-28T14:10:31.834" v="33"/>
          <ac:grpSpMkLst>
            <pc:docMk/>
            <pc:sldMk cId="2373801222" sldId="282"/>
            <ac:grpSpMk id="444" creationId="{3996081F-A830-476B-A701-BA57A5C8090E}"/>
          </ac:grpSpMkLst>
        </pc:grpChg>
        <pc:grpChg chg="mod">
          <ac:chgData name="Shayne Boyer" userId="6c37e0ec-712d-4900-a73f-bcfd17630788" providerId="ADAL" clId="{C7B4F5F0-5135-4148-A9CE-624923B3B9C7}" dt="2020-07-28T14:10:31.834" v="33"/>
          <ac:grpSpMkLst>
            <pc:docMk/>
            <pc:sldMk cId="2373801222" sldId="282"/>
            <ac:grpSpMk id="446" creationId="{28FFB06F-065A-4A7E-8ED0-5B4FD0A17E13}"/>
          </ac:grpSpMkLst>
        </pc:grpChg>
        <pc:grpChg chg="mod">
          <ac:chgData name="Shayne Boyer" userId="6c37e0ec-712d-4900-a73f-bcfd17630788" providerId="ADAL" clId="{C7B4F5F0-5135-4148-A9CE-624923B3B9C7}" dt="2020-07-28T14:10:31.834" v="33"/>
          <ac:grpSpMkLst>
            <pc:docMk/>
            <pc:sldMk cId="2373801222" sldId="282"/>
            <ac:grpSpMk id="447" creationId="{B2E8B394-B969-4999-A761-8678882ABDA9}"/>
          </ac:grpSpMkLst>
        </pc:grpChg>
        <pc:grpChg chg="mod">
          <ac:chgData name="Shayne Boyer" userId="6c37e0ec-712d-4900-a73f-bcfd17630788" providerId="ADAL" clId="{C7B4F5F0-5135-4148-A9CE-624923B3B9C7}" dt="2020-07-28T14:10:31.834" v="33"/>
          <ac:grpSpMkLst>
            <pc:docMk/>
            <pc:sldMk cId="2373801222" sldId="282"/>
            <ac:grpSpMk id="448" creationId="{B305A2AE-0FF6-406A-9A09-203D919C4F49}"/>
          </ac:grpSpMkLst>
        </pc:grpChg>
        <pc:grpChg chg="mod">
          <ac:chgData name="Shayne Boyer" userId="6c37e0ec-712d-4900-a73f-bcfd17630788" providerId="ADAL" clId="{C7B4F5F0-5135-4148-A9CE-624923B3B9C7}" dt="2020-07-28T14:10:31.834" v="33"/>
          <ac:grpSpMkLst>
            <pc:docMk/>
            <pc:sldMk cId="2373801222" sldId="282"/>
            <ac:grpSpMk id="449" creationId="{AB220EC0-761D-4B15-832F-00CB875D4256}"/>
          </ac:grpSpMkLst>
        </pc:grpChg>
        <pc:grpChg chg="add mod">
          <ac:chgData name="Shayne Boyer" userId="6c37e0ec-712d-4900-a73f-bcfd17630788" providerId="ADAL" clId="{C7B4F5F0-5135-4148-A9CE-624923B3B9C7}" dt="2020-07-28T14:10:31.834" v="33"/>
          <ac:grpSpMkLst>
            <pc:docMk/>
            <pc:sldMk cId="2373801222" sldId="282"/>
            <ac:grpSpMk id="458" creationId="{88285118-1376-4FBF-954E-68E50E12347C}"/>
          </ac:grpSpMkLst>
        </pc:grpChg>
        <pc:grpChg chg="add mod">
          <ac:chgData name="Shayne Boyer" userId="6c37e0ec-712d-4900-a73f-bcfd17630788" providerId="ADAL" clId="{C7B4F5F0-5135-4148-A9CE-624923B3B9C7}" dt="2020-07-28T14:10:31.834" v="33"/>
          <ac:grpSpMkLst>
            <pc:docMk/>
            <pc:sldMk cId="2373801222" sldId="282"/>
            <ac:grpSpMk id="461" creationId="{C26FE8B6-A652-4A22-A9D6-E4728EC0CD93}"/>
          </ac:grpSpMkLst>
        </pc:grpChg>
        <pc:grpChg chg="add mod">
          <ac:chgData name="Shayne Boyer" userId="6c37e0ec-712d-4900-a73f-bcfd17630788" providerId="ADAL" clId="{C7B4F5F0-5135-4148-A9CE-624923B3B9C7}" dt="2020-07-28T14:10:31.834" v="33"/>
          <ac:grpSpMkLst>
            <pc:docMk/>
            <pc:sldMk cId="2373801222" sldId="282"/>
            <ac:grpSpMk id="464" creationId="{E91B822D-E862-476C-B8A3-97D67473889C}"/>
          </ac:grpSpMkLst>
        </pc:grpChg>
        <pc:grpChg chg="add mod">
          <ac:chgData name="Shayne Boyer" userId="6c37e0ec-712d-4900-a73f-bcfd17630788" providerId="ADAL" clId="{C7B4F5F0-5135-4148-A9CE-624923B3B9C7}" dt="2020-07-28T14:10:31.834" v="33"/>
          <ac:grpSpMkLst>
            <pc:docMk/>
            <pc:sldMk cId="2373801222" sldId="282"/>
            <ac:grpSpMk id="468" creationId="{A0D901EA-6B45-4F7C-9726-1BBB11EC55F4}"/>
          </ac:grpSpMkLst>
        </pc:grpChg>
        <pc:grpChg chg="add mod">
          <ac:chgData name="Shayne Boyer" userId="6c37e0ec-712d-4900-a73f-bcfd17630788" providerId="ADAL" clId="{C7B4F5F0-5135-4148-A9CE-624923B3B9C7}" dt="2020-07-28T14:10:31.834" v="33"/>
          <ac:grpSpMkLst>
            <pc:docMk/>
            <pc:sldMk cId="2373801222" sldId="282"/>
            <ac:grpSpMk id="471" creationId="{0C6C6575-11EE-4275-A484-56F06FA2C783}"/>
          </ac:grpSpMkLst>
        </pc:grpChg>
        <pc:grpChg chg="add mod">
          <ac:chgData name="Shayne Boyer" userId="6c37e0ec-712d-4900-a73f-bcfd17630788" providerId="ADAL" clId="{C7B4F5F0-5135-4148-A9CE-624923B3B9C7}" dt="2020-07-28T14:10:31.834" v="33"/>
          <ac:grpSpMkLst>
            <pc:docMk/>
            <pc:sldMk cId="2373801222" sldId="282"/>
            <ac:grpSpMk id="474" creationId="{43252230-6394-4F16-83A9-ADF618881004}"/>
          </ac:grpSpMkLst>
        </pc:grpChg>
        <pc:grpChg chg="add mod">
          <ac:chgData name="Shayne Boyer" userId="6c37e0ec-712d-4900-a73f-bcfd17630788" providerId="ADAL" clId="{C7B4F5F0-5135-4148-A9CE-624923B3B9C7}" dt="2020-07-28T14:10:31.834" v="33"/>
          <ac:grpSpMkLst>
            <pc:docMk/>
            <pc:sldMk cId="2373801222" sldId="282"/>
            <ac:grpSpMk id="503" creationId="{51A48A9D-3C43-4BF6-983A-9185A10EBB77}"/>
          </ac:grpSpMkLst>
        </pc:grpChg>
        <pc:grpChg chg="add mod">
          <ac:chgData name="Shayne Boyer" userId="6c37e0ec-712d-4900-a73f-bcfd17630788" providerId="ADAL" clId="{C7B4F5F0-5135-4148-A9CE-624923B3B9C7}" dt="2020-07-28T14:10:31.834" v="33"/>
          <ac:grpSpMkLst>
            <pc:docMk/>
            <pc:sldMk cId="2373801222" sldId="282"/>
            <ac:grpSpMk id="506" creationId="{24DDECFB-B6B6-461A-86F1-1C53AE3D01E9}"/>
          </ac:grpSpMkLst>
        </pc:grpChg>
        <pc:grpChg chg="add mod">
          <ac:chgData name="Shayne Boyer" userId="6c37e0ec-712d-4900-a73f-bcfd17630788" providerId="ADAL" clId="{C7B4F5F0-5135-4148-A9CE-624923B3B9C7}" dt="2020-07-28T14:10:31.834" v="33"/>
          <ac:grpSpMkLst>
            <pc:docMk/>
            <pc:sldMk cId="2373801222" sldId="282"/>
            <ac:grpSpMk id="509" creationId="{23584EF1-7142-4C1B-82E1-49F92D17365A}"/>
          </ac:grpSpMkLst>
        </pc:grpChg>
        <pc:grpChg chg="add mod">
          <ac:chgData name="Shayne Boyer" userId="6c37e0ec-712d-4900-a73f-bcfd17630788" providerId="ADAL" clId="{C7B4F5F0-5135-4148-A9CE-624923B3B9C7}" dt="2020-07-28T14:10:31.834" v="33"/>
          <ac:grpSpMkLst>
            <pc:docMk/>
            <pc:sldMk cId="2373801222" sldId="282"/>
            <ac:grpSpMk id="512" creationId="{DD18D987-5749-46A8-943D-02859EA8CDD0}"/>
          </ac:grpSpMkLst>
        </pc:grpChg>
        <pc:grpChg chg="add mod">
          <ac:chgData name="Shayne Boyer" userId="6c37e0ec-712d-4900-a73f-bcfd17630788" providerId="ADAL" clId="{C7B4F5F0-5135-4148-A9CE-624923B3B9C7}" dt="2020-07-28T14:10:31.834" v="33"/>
          <ac:grpSpMkLst>
            <pc:docMk/>
            <pc:sldMk cId="2373801222" sldId="282"/>
            <ac:grpSpMk id="520" creationId="{D928FAA6-E964-4177-B0C3-44DCE7E2795A}"/>
          </ac:grpSpMkLst>
        </pc:grpChg>
        <pc:grpChg chg="add mod">
          <ac:chgData name="Shayne Boyer" userId="6c37e0ec-712d-4900-a73f-bcfd17630788" providerId="ADAL" clId="{C7B4F5F0-5135-4148-A9CE-624923B3B9C7}" dt="2020-07-28T14:10:31.834" v="33"/>
          <ac:grpSpMkLst>
            <pc:docMk/>
            <pc:sldMk cId="2373801222" sldId="282"/>
            <ac:grpSpMk id="523" creationId="{A0CAFC17-1EB5-40FE-B177-0BE334BCEB45}"/>
          </ac:grpSpMkLst>
        </pc:grpChg>
        <pc:grpChg chg="add mod">
          <ac:chgData name="Shayne Boyer" userId="6c37e0ec-712d-4900-a73f-bcfd17630788" providerId="ADAL" clId="{C7B4F5F0-5135-4148-A9CE-624923B3B9C7}" dt="2020-07-28T14:10:31.834" v="33"/>
          <ac:grpSpMkLst>
            <pc:docMk/>
            <pc:sldMk cId="2373801222" sldId="282"/>
            <ac:grpSpMk id="526" creationId="{07D03703-2696-4F69-B66B-5D12A28CBA94}"/>
          </ac:grpSpMkLst>
        </pc:grpChg>
        <pc:grpChg chg="add mod">
          <ac:chgData name="Shayne Boyer" userId="6c37e0ec-712d-4900-a73f-bcfd17630788" providerId="ADAL" clId="{C7B4F5F0-5135-4148-A9CE-624923B3B9C7}" dt="2020-07-28T14:10:31.834" v="33"/>
          <ac:grpSpMkLst>
            <pc:docMk/>
            <pc:sldMk cId="2373801222" sldId="282"/>
            <ac:grpSpMk id="529" creationId="{2DA80EAB-E6C2-4CDA-9542-C1B4BB64C4D4}"/>
          </ac:grpSpMkLst>
        </pc:grpChg>
        <pc:grpChg chg="add mod">
          <ac:chgData name="Shayne Boyer" userId="6c37e0ec-712d-4900-a73f-bcfd17630788" providerId="ADAL" clId="{C7B4F5F0-5135-4148-A9CE-624923B3B9C7}" dt="2020-07-28T14:10:31.834" v="33"/>
          <ac:grpSpMkLst>
            <pc:docMk/>
            <pc:sldMk cId="2373801222" sldId="282"/>
            <ac:grpSpMk id="532" creationId="{C5EE08F4-03FD-48F4-9609-55956E1EF772}"/>
          </ac:grpSpMkLst>
        </pc:grpChg>
        <pc:grpChg chg="add mod">
          <ac:chgData name="Shayne Boyer" userId="6c37e0ec-712d-4900-a73f-bcfd17630788" providerId="ADAL" clId="{C7B4F5F0-5135-4148-A9CE-624923B3B9C7}" dt="2020-07-28T14:10:31.834" v="33"/>
          <ac:grpSpMkLst>
            <pc:docMk/>
            <pc:sldMk cId="2373801222" sldId="282"/>
            <ac:grpSpMk id="535" creationId="{375FD856-A1B0-48E0-8BA6-61F40BF4262E}"/>
          </ac:grpSpMkLst>
        </pc:grpChg>
        <pc:grpChg chg="add mod">
          <ac:chgData name="Shayne Boyer" userId="6c37e0ec-712d-4900-a73f-bcfd17630788" providerId="ADAL" clId="{C7B4F5F0-5135-4148-A9CE-624923B3B9C7}" dt="2020-07-28T14:10:31.834" v="33"/>
          <ac:grpSpMkLst>
            <pc:docMk/>
            <pc:sldMk cId="2373801222" sldId="282"/>
            <ac:grpSpMk id="538" creationId="{A079FCDC-D0FB-4181-9704-2610A5C51AEC}"/>
          </ac:grpSpMkLst>
        </pc:grpChg>
        <pc:grpChg chg="add mod">
          <ac:chgData name="Shayne Boyer" userId="6c37e0ec-712d-4900-a73f-bcfd17630788" providerId="ADAL" clId="{C7B4F5F0-5135-4148-A9CE-624923B3B9C7}" dt="2020-07-28T14:10:31.834" v="33"/>
          <ac:grpSpMkLst>
            <pc:docMk/>
            <pc:sldMk cId="2373801222" sldId="282"/>
            <ac:grpSpMk id="541" creationId="{9BA4DF37-D9A4-465E-A7A9-1CE98AC398C8}"/>
          </ac:grpSpMkLst>
        </pc:grpChg>
        <pc:grpChg chg="add mod">
          <ac:chgData name="Shayne Boyer" userId="6c37e0ec-712d-4900-a73f-bcfd17630788" providerId="ADAL" clId="{C7B4F5F0-5135-4148-A9CE-624923B3B9C7}" dt="2020-07-28T14:10:31.834" v="33"/>
          <ac:grpSpMkLst>
            <pc:docMk/>
            <pc:sldMk cId="2373801222" sldId="282"/>
            <ac:grpSpMk id="544" creationId="{41FF74A0-AA2E-41D1-9264-99063646B726}"/>
          </ac:grpSpMkLst>
        </pc:grpChg>
        <pc:grpChg chg="add mod">
          <ac:chgData name="Shayne Boyer" userId="6c37e0ec-712d-4900-a73f-bcfd17630788" providerId="ADAL" clId="{C7B4F5F0-5135-4148-A9CE-624923B3B9C7}" dt="2020-07-28T14:10:31.834" v="33"/>
          <ac:grpSpMkLst>
            <pc:docMk/>
            <pc:sldMk cId="2373801222" sldId="282"/>
            <ac:grpSpMk id="547" creationId="{A14E9766-C230-49DA-A3F8-A001E1391036}"/>
          </ac:grpSpMkLst>
        </pc:grpChg>
        <pc:grpChg chg="add mod">
          <ac:chgData name="Shayne Boyer" userId="6c37e0ec-712d-4900-a73f-bcfd17630788" providerId="ADAL" clId="{C7B4F5F0-5135-4148-A9CE-624923B3B9C7}" dt="2020-07-28T14:10:31.834" v="33"/>
          <ac:grpSpMkLst>
            <pc:docMk/>
            <pc:sldMk cId="2373801222" sldId="282"/>
            <ac:grpSpMk id="550" creationId="{DA672420-FE13-4994-9CD2-68B9018D417A}"/>
          </ac:grpSpMkLst>
        </pc:grpChg>
        <pc:grpChg chg="add mod">
          <ac:chgData name="Shayne Boyer" userId="6c37e0ec-712d-4900-a73f-bcfd17630788" providerId="ADAL" clId="{C7B4F5F0-5135-4148-A9CE-624923B3B9C7}" dt="2020-07-28T14:10:31.834" v="33"/>
          <ac:grpSpMkLst>
            <pc:docMk/>
            <pc:sldMk cId="2373801222" sldId="282"/>
            <ac:grpSpMk id="553" creationId="{E781C7BB-2B86-40DC-9CC6-82EC9974DB43}"/>
          </ac:grpSpMkLst>
        </pc:grpChg>
        <pc:grpChg chg="add mod">
          <ac:chgData name="Shayne Boyer" userId="6c37e0ec-712d-4900-a73f-bcfd17630788" providerId="ADAL" clId="{C7B4F5F0-5135-4148-A9CE-624923B3B9C7}" dt="2020-07-28T14:10:31.834" v="33"/>
          <ac:grpSpMkLst>
            <pc:docMk/>
            <pc:sldMk cId="2373801222" sldId="282"/>
            <ac:grpSpMk id="556" creationId="{CBB0F9C1-FF6D-4F16-AB1D-12C83244DCC5}"/>
          </ac:grpSpMkLst>
        </pc:grpChg>
        <pc:grpChg chg="add mod">
          <ac:chgData name="Shayne Boyer" userId="6c37e0ec-712d-4900-a73f-bcfd17630788" providerId="ADAL" clId="{C7B4F5F0-5135-4148-A9CE-624923B3B9C7}" dt="2020-07-28T14:10:31.834" v="33"/>
          <ac:grpSpMkLst>
            <pc:docMk/>
            <pc:sldMk cId="2373801222" sldId="282"/>
            <ac:grpSpMk id="559" creationId="{0634A3C3-AE9D-49CE-A776-3DF382643541}"/>
          </ac:grpSpMkLst>
        </pc:grpChg>
        <pc:grpChg chg="add mod">
          <ac:chgData name="Shayne Boyer" userId="6c37e0ec-712d-4900-a73f-bcfd17630788" providerId="ADAL" clId="{C7B4F5F0-5135-4148-A9CE-624923B3B9C7}" dt="2020-07-28T14:10:31.834" v="33"/>
          <ac:grpSpMkLst>
            <pc:docMk/>
            <pc:sldMk cId="2373801222" sldId="282"/>
            <ac:grpSpMk id="562" creationId="{CCC92651-D233-4606-BAB2-5C33CFA9600B}"/>
          </ac:grpSpMkLst>
        </pc:grpChg>
        <pc:grpChg chg="add mod">
          <ac:chgData name="Shayne Boyer" userId="6c37e0ec-712d-4900-a73f-bcfd17630788" providerId="ADAL" clId="{C7B4F5F0-5135-4148-A9CE-624923B3B9C7}" dt="2020-07-28T14:10:31.834" v="33"/>
          <ac:grpSpMkLst>
            <pc:docMk/>
            <pc:sldMk cId="2373801222" sldId="282"/>
            <ac:grpSpMk id="565" creationId="{471CB23A-51A6-452E-A08F-6DB91790046C}"/>
          </ac:grpSpMkLst>
        </pc:grpChg>
        <pc:grpChg chg="add mod">
          <ac:chgData name="Shayne Boyer" userId="6c37e0ec-712d-4900-a73f-bcfd17630788" providerId="ADAL" clId="{C7B4F5F0-5135-4148-A9CE-624923B3B9C7}" dt="2020-07-28T14:10:31.834" v="33"/>
          <ac:grpSpMkLst>
            <pc:docMk/>
            <pc:sldMk cId="2373801222" sldId="282"/>
            <ac:grpSpMk id="568" creationId="{3D975730-D9B7-4EEC-9786-7A47A138966B}"/>
          </ac:grpSpMkLst>
        </pc:grpChg>
        <pc:grpChg chg="add mod">
          <ac:chgData name="Shayne Boyer" userId="6c37e0ec-712d-4900-a73f-bcfd17630788" providerId="ADAL" clId="{C7B4F5F0-5135-4148-A9CE-624923B3B9C7}" dt="2020-07-28T14:10:31.834" v="33"/>
          <ac:grpSpMkLst>
            <pc:docMk/>
            <pc:sldMk cId="2373801222" sldId="282"/>
            <ac:grpSpMk id="571" creationId="{901E1D8E-5632-4977-A182-9B5617EA4B8D}"/>
          </ac:grpSpMkLst>
        </pc:grpChg>
        <pc:grpChg chg="mod">
          <ac:chgData name="Shayne Boyer" userId="6c37e0ec-712d-4900-a73f-bcfd17630788" providerId="ADAL" clId="{C7B4F5F0-5135-4148-A9CE-624923B3B9C7}" dt="2020-07-28T14:10:31.834" v="33"/>
          <ac:grpSpMkLst>
            <pc:docMk/>
            <pc:sldMk cId="2373801222" sldId="282"/>
            <ac:grpSpMk id="573" creationId="{6338A6D8-2A14-4F7F-8F73-7223B1185669}"/>
          </ac:grpSpMkLst>
        </pc:grpChg>
        <pc:grpChg chg="mod">
          <ac:chgData name="Shayne Boyer" userId="6c37e0ec-712d-4900-a73f-bcfd17630788" providerId="ADAL" clId="{C7B4F5F0-5135-4148-A9CE-624923B3B9C7}" dt="2020-07-28T14:10:31.834" v="33"/>
          <ac:grpSpMkLst>
            <pc:docMk/>
            <pc:sldMk cId="2373801222" sldId="282"/>
            <ac:grpSpMk id="574" creationId="{D9970797-3388-4351-BBA2-658A2F4EC32B}"/>
          </ac:grpSpMkLst>
        </pc:grpChg>
        <pc:grpChg chg="mod">
          <ac:chgData name="Shayne Boyer" userId="6c37e0ec-712d-4900-a73f-bcfd17630788" providerId="ADAL" clId="{C7B4F5F0-5135-4148-A9CE-624923B3B9C7}" dt="2020-07-28T14:10:31.834" v="33"/>
          <ac:grpSpMkLst>
            <pc:docMk/>
            <pc:sldMk cId="2373801222" sldId="282"/>
            <ac:grpSpMk id="575" creationId="{23C5FB46-277B-42C7-B23B-B8A9E2DB140B}"/>
          </ac:grpSpMkLst>
        </pc:grpChg>
        <pc:grpChg chg="mod">
          <ac:chgData name="Shayne Boyer" userId="6c37e0ec-712d-4900-a73f-bcfd17630788" providerId="ADAL" clId="{C7B4F5F0-5135-4148-A9CE-624923B3B9C7}" dt="2020-07-28T14:10:31.834" v="33"/>
          <ac:grpSpMkLst>
            <pc:docMk/>
            <pc:sldMk cId="2373801222" sldId="282"/>
            <ac:grpSpMk id="576" creationId="{583509A8-C057-4194-A507-7572485B8803}"/>
          </ac:grpSpMkLst>
        </pc:grpChg>
        <pc:grpChg chg="add mod">
          <ac:chgData name="Shayne Boyer" userId="6c37e0ec-712d-4900-a73f-bcfd17630788" providerId="ADAL" clId="{C7B4F5F0-5135-4148-A9CE-624923B3B9C7}" dt="2020-07-28T14:10:31.834" v="33"/>
          <ac:grpSpMkLst>
            <pc:docMk/>
            <pc:sldMk cId="2373801222" sldId="282"/>
            <ac:grpSpMk id="583" creationId="{254C69E0-D736-4ADB-9D97-0374D49255A8}"/>
          </ac:grpSpMkLst>
        </pc:grpChg>
        <pc:grpChg chg="mod">
          <ac:chgData name="Shayne Boyer" userId="6c37e0ec-712d-4900-a73f-bcfd17630788" providerId="ADAL" clId="{C7B4F5F0-5135-4148-A9CE-624923B3B9C7}" dt="2020-07-28T14:10:31.834" v="33"/>
          <ac:grpSpMkLst>
            <pc:docMk/>
            <pc:sldMk cId="2373801222" sldId="282"/>
            <ac:grpSpMk id="585" creationId="{4898CE98-000D-4538-B6A9-CCA80020DF9B}"/>
          </ac:grpSpMkLst>
        </pc:grpChg>
        <pc:grpChg chg="mod">
          <ac:chgData name="Shayne Boyer" userId="6c37e0ec-712d-4900-a73f-bcfd17630788" providerId="ADAL" clId="{C7B4F5F0-5135-4148-A9CE-624923B3B9C7}" dt="2020-07-28T14:10:31.834" v="33"/>
          <ac:grpSpMkLst>
            <pc:docMk/>
            <pc:sldMk cId="2373801222" sldId="282"/>
            <ac:grpSpMk id="586" creationId="{4B0C7394-3427-4319-BE25-5BAAC47ACCCA}"/>
          </ac:grpSpMkLst>
        </pc:grpChg>
        <pc:grpChg chg="mod">
          <ac:chgData name="Shayne Boyer" userId="6c37e0ec-712d-4900-a73f-bcfd17630788" providerId="ADAL" clId="{C7B4F5F0-5135-4148-A9CE-624923B3B9C7}" dt="2020-07-28T14:10:31.834" v="33"/>
          <ac:grpSpMkLst>
            <pc:docMk/>
            <pc:sldMk cId="2373801222" sldId="282"/>
            <ac:grpSpMk id="587" creationId="{8F69CE0D-EEBD-4F5B-81A2-B18BA3141350}"/>
          </ac:grpSpMkLst>
        </pc:grpChg>
        <pc:grpChg chg="mod">
          <ac:chgData name="Shayne Boyer" userId="6c37e0ec-712d-4900-a73f-bcfd17630788" providerId="ADAL" clId="{C7B4F5F0-5135-4148-A9CE-624923B3B9C7}" dt="2020-07-28T14:10:31.834" v="33"/>
          <ac:grpSpMkLst>
            <pc:docMk/>
            <pc:sldMk cId="2373801222" sldId="282"/>
            <ac:grpSpMk id="588" creationId="{E3E559E3-F8F7-4259-BB33-BD2B3FA0F2E2}"/>
          </ac:grpSpMkLst>
        </pc:grpChg>
        <pc:grpChg chg="add mod">
          <ac:chgData name="Shayne Boyer" userId="6c37e0ec-712d-4900-a73f-bcfd17630788" providerId="ADAL" clId="{C7B4F5F0-5135-4148-A9CE-624923B3B9C7}" dt="2020-07-28T14:10:31.834" v="33"/>
          <ac:grpSpMkLst>
            <pc:docMk/>
            <pc:sldMk cId="2373801222" sldId="282"/>
            <ac:grpSpMk id="595" creationId="{DCFD12D9-577E-4840-8AD4-1E48261CA7C0}"/>
          </ac:grpSpMkLst>
        </pc:grpChg>
        <pc:grpChg chg="mod">
          <ac:chgData name="Shayne Boyer" userId="6c37e0ec-712d-4900-a73f-bcfd17630788" providerId="ADAL" clId="{C7B4F5F0-5135-4148-A9CE-624923B3B9C7}" dt="2020-07-28T14:10:31.834" v="33"/>
          <ac:grpSpMkLst>
            <pc:docMk/>
            <pc:sldMk cId="2373801222" sldId="282"/>
            <ac:grpSpMk id="597" creationId="{1E075C42-F9C5-4B34-AF08-9CFECA3935FE}"/>
          </ac:grpSpMkLst>
        </pc:grpChg>
        <pc:grpChg chg="mod">
          <ac:chgData name="Shayne Boyer" userId="6c37e0ec-712d-4900-a73f-bcfd17630788" providerId="ADAL" clId="{C7B4F5F0-5135-4148-A9CE-624923B3B9C7}" dt="2020-07-28T14:10:31.834" v="33"/>
          <ac:grpSpMkLst>
            <pc:docMk/>
            <pc:sldMk cId="2373801222" sldId="282"/>
            <ac:grpSpMk id="598" creationId="{81B3DF9D-C57B-416A-8F26-43EF6BFAE4CF}"/>
          </ac:grpSpMkLst>
        </pc:grpChg>
        <pc:grpChg chg="mod">
          <ac:chgData name="Shayne Boyer" userId="6c37e0ec-712d-4900-a73f-bcfd17630788" providerId="ADAL" clId="{C7B4F5F0-5135-4148-A9CE-624923B3B9C7}" dt="2020-07-28T14:10:31.834" v="33"/>
          <ac:grpSpMkLst>
            <pc:docMk/>
            <pc:sldMk cId="2373801222" sldId="282"/>
            <ac:grpSpMk id="599" creationId="{F85C2DC5-29DA-4049-BC79-1AE571BBFCA6}"/>
          </ac:grpSpMkLst>
        </pc:grpChg>
        <pc:grpChg chg="mod">
          <ac:chgData name="Shayne Boyer" userId="6c37e0ec-712d-4900-a73f-bcfd17630788" providerId="ADAL" clId="{C7B4F5F0-5135-4148-A9CE-624923B3B9C7}" dt="2020-07-28T14:10:31.834" v="33"/>
          <ac:grpSpMkLst>
            <pc:docMk/>
            <pc:sldMk cId="2373801222" sldId="282"/>
            <ac:grpSpMk id="600" creationId="{CE8D1CB6-F728-4E48-A388-978955A2EC48}"/>
          </ac:grpSpMkLst>
        </pc:grpChg>
        <pc:grpChg chg="add mod">
          <ac:chgData name="Shayne Boyer" userId="6c37e0ec-712d-4900-a73f-bcfd17630788" providerId="ADAL" clId="{C7B4F5F0-5135-4148-A9CE-624923B3B9C7}" dt="2020-07-28T14:10:31.834" v="33"/>
          <ac:grpSpMkLst>
            <pc:docMk/>
            <pc:sldMk cId="2373801222" sldId="282"/>
            <ac:grpSpMk id="607" creationId="{9EC4BD5B-7541-49CC-A6CE-C61997BA48C1}"/>
          </ac:grpSpMkLst>
        </pc:grpChg>
        <pc:grpChg chg="mod">
          <ac:chgData name="Shayne Boyer" userId="6c37e0ec-712d-4900-a73f-bcfd17630788" providerId="ADAL" clId="{C7B4F5F0-5135-4148-A9CE-624923B3B9C7}" dt="2020-07-28T14:10:31.834" v="33"/>
          <ac:grpSpMkLst>
            <pc:docMk/>
            <pc:sldMk cId="2373801222" sldId="282"/>
            <ac:grpSpMk id="609" creationId="{7A930AAD-23FF-4A1F-8F5E-AEBB2220976B}"/>
          </ac:grpSpMkLst>
        </pc:grpChg>
        <pc:grpChg chg="mod">
          <ac:chgData name="Shayne Boyer" userId="6c37e0ec-712d-4900-a73f-bcfd17630788" providerId="ADAL" clId="{C7B4F5F0-5135-4148-A9CE-624923B3B9C7}" dt="2020-07-28T14:10:31.834" v="33"/>
          <ac:grpSpMkLst>
            <pc:docMk/>
            <pc:sldMk cId="2373801222" sldId="282"/>
            <ac:grpSpMk id="610" creationId="{C4F1914E-2F7A-48C7-89D5-A65041F32482}"/>
          </ac:grpSpMkLst>
        </pc:grpChg>
        <pc:grpChg chg="mod">
          <ac:chgData name="Shayne Boyer" userId="6c37e0ec-712d-4900-a73f-bcfd17630788" providerId="ADAL" clId="{C7B4F5F0-5135-4148-A9CE-624923B3B9C7}" dt="2020-07-28T14:10:31.834" v="33"/>
          <ac:grpSpMkLst>
            <pc:docMk/>
            <pc:sldMk cId="2373801222" sldId="282"/>
            <ac:grpSpMk id="611" creationId="{0CBF45A8-264F-48FD-9026-F1E0CBE93773}"/>
          </ac:grpSpMkLst>
        </pc:grpChg>
        <pc:grpChg chg="mod">
          <ac:chgData name="Shayne Boyer" userId="6c37e0ec-712d-4900-a73f-bcfd17630788" providerId="ADAL" clId="{C7B4F5F0-5135-4148-A9CE-624923B3B9C7}" dt="2020-07-28T14:10:31.834" v="33"/>
          <ac:grpSpMkLst>
            <pc:docMk/>
            <pc:sldMk cId="2373801222" sldId="282"/>
            <ac:grpSpMk id="612" creationId="{5FF833C3-FCF6-4382-8DC7-5E29591BBA56}"/>
          </ac:grpSpMkLst>
        </pc:grpChg>
      </pc:sldChg>
      <pc:sldChg chg="addSp delSp modSp mod modNotesTx">
        <pc:chgData name="Shayne Boyer" userId="6c37e0ec-712d-4900-a73f-bcfd17630788" providerId="ADAL" clId="{C7B4F5F0-5135-4148-A9CE-624923B3B9C7}" dt="2020-07-30T20:06:16.465" v="4116" actId="20577"/>
        <pc:sldMkLst>
          <pc:docMk/>
          <pc:sldMk cId="3757239021" sldId="283"/>
        </pc:sldMkLst>
        <pc:spChg chg="mod">
          <ac:chgData name="Shayne Boyer" userId="6c37e0ec-712d-4900-a73f-bcfd17630788" providerId="ADAL" clId="{C7B4F5F0-5135-4148-A9CE-624923B3B9C7}" dt="2020-07-30T20:06:16.465" v="4116" actId="20577"/>
          <ac:spMkLst>
            <pc:docMk/>
            <pc:sldMk cId="3757239021" sldId="283"/>
            <ac:spMk id="5" creationId="{A9263311-4A22-45E2-9310-D38585EBA1C9}"/>
          </ac:spMkLst>
        </pc:spChg>
        <pc:picChg chg="del">
          <ac:chgData name="Shayne Boyer" userId="6c37e0ec-712d-4900-a73f-bcfd17630788" providerId="ADAL" clId="{C7B4F5F0-5135-4148-A9CE-624923B3B9C7}" dt="2020-07-28T14:31:35.881" v="54" actId="478"/>
          <ac:picMkLst>
            <pc:docMk/>
            <pc:sldMk cId="3757239021" sldId="283"/>
            <ac:picMk id="6" creationId="{23309D2B-7AE8-4472-BB62-8EF8D14F0CEE}"/>
          </ac:picMkLst>
        </pc:picChg>
        <pc:picChg chg="add mod">
          <ac:chgData name="Shayne Boyer" userId="6c37e0ec-712d-4900-a73f-bcfd17630788" providerId="ADAL" clId="{C7B4F5F0-5135-4148-A9CE-624923B3B9C7}" dt="2020-07-28T14:31:43.762" v="57" actId="1076"/>
          <ac:picMkLst>
            <pc:docMk/>
            <pc:sldMk cId="3757239021" sldId="283"/>
            <ac:picMk id="7" creationId="{0C9CD60F-05CB-4D4D-956E-1324D45F594C}"/>
          </ac:picMkLst>
        </pc:picChg>
      </pc:sldChg>
      <pc:sldChg chg="addSp delSp modSp new mod">
        <pc:chgData name="Shayne Boyer" userId="6c37e0ec-712d-4900-a73f-bcfd17630788" providerId="ADAL" clId="{C7B4F5F0-5135-4148-A9CE-624923B3B9C7}" dt="2020-07-28T18:41:51.374" v="143" actId="207"/>
        <pc:sldMkLst>
          <pc:docMk/>
          <pc:sldMk cId="3360443697" sldId="284"/>
        </pc:sldMkLst>
        <pc:spChg chg="add del mod">
          <ac:chgData name="Shayne Boyer" userId="6c37e0ec-712d-4900-a73f-bcfd17630788" providerId="ADAL" clId="{C7B4F5F0-5135-4148-A9CE-624923B3B9C7}" dt="2020-07-28T18:35:24.064" v="135"/>
          <ac:spMkLst>
            <pc:docMk/>
            <pc:sldMk cId="3360443697" sldId="284"/>
            <ac:spMk id="2" creationId="{EFB9C158-F30A-4B67-AB1F-A46BF3B61EFC}"/>
          </ac:spMkLst>
        </pc:spChg>
        <pc:spChg chg="add mod">
          <ac:chgData name="Shayne Boyer" userId="6c37e0ec-712d-4900-a73f-bcfd17630788" providerId="ADAL" clId="{C7B4F5F0-5135-4148-A9CE-624923B3B9C7}" dt="2020-07-28T18:41:51.374" v="143" actId="207"/>
          <ac:spMkLst>
            <pc:docMk/>
            <pc:sldMk cId="3360443697" sldId="284"/>
            <ac:spMk id="5" creationId="{7A9B4191-49C3-4AE1-ABEE-16F44045E7A6}"/>
          </ac:spMkLst>
        </pc:spChg>
        <pc:picChg chg="add del mod">
          <ac:chgData name="Shayne Boyer" userId="6c37e0ec-712d-4900-a73f-bcfd17630788" providerId="ADAL" clId="{C7B4F5F0-5135-4148-A9CE-624923B3B9C7}" dt="2020-07-28T18:35:24.064" v="135"/>
          <ac:picMkLst>
            <pc:docMk/>
            <pc:sldMk cId="3360443697" sldId="284"/>
            <ac:picMk id="3" creationId="{7E14C370-5E18-4BFA-8E52-D50640146229}"/>
          </ac:picMkLst>
        </pc:picChg>
        <pc:picChg chg="add del mod">
          <ac:chgData name="Shayne Boyer" userId="6c37e0ec-712d-4900-a73f-bcfd17630788" providerId="ADAL" clId="{C7B4F5F0-5135-4148-A9CE-624923B3B9C7}" dt="2020-07-28T18:40:47.687" v="139"/>
          <ac:picMkLst>
            <pc:docMk/>
            <pc:sldMk cId="3360443697" sldId="284"/>
            <ac:picMk id="4" creationId="{4116F7B7-E128-4457-BDE6-3256A4099D8F}"/>
          </ac:picMkLst>
        </pc:picChg>
        <pc:picChg chg="add mod">
          <ac:chgData name="Shayne Boyer" userId="6c37e0ec-712d-4900-a73f-bcfd17630788" providerId="ADAL" clId="{C7B4F5F0-5135-4148-A9CE-624923B3B9C7}" dt="2020-07-28T18:41:10.566" v="140"/>
          <ac:picMkLst>
            <pc:docMk/>
            <pc:sldMk cId="3360443697" sldId="284"/>
            <ac:picMk id="6" creationId="{E85B1A8B-FBC4-465E-B4BF-EDBB03B0AC93}"/>
          </ac:picMkLst>
        </pc:picChg>
      </pc:sldChg>
      <pc:sldChg chg="addSp delSp modSp new del mod modClrScheme chgLayout">
        <pc:chgData name="Shayne Boyer" userId="6c37e0ec-712d-4900-a73f-bcfd17630788" providerId="ADAL" clId="{C7B4F5F0-5135-4148-A9CE-624923B3B9C7}" dt="2020-07-28T18:57:59.431" v="148" actId="2696"/>
        <pc:sldMkLst>
          <pc:docMk/>
          <pc:sldMk cId="1971361945" sldId="285"/>
        </pc:sldMkLst>
        <pc:spChg chg="add del mod">
          <ac:chgData name="Shayne Boyer" userId="6c37e0ec-712d-4900-a73f-bcfd17630788" providerId="ADAL" clId="{C7B4F5F0-5135-4148-A9CE-624923B3B9C7}" dt="2020-07-28T18:57:38.872" v="146" actId="6264"/>
          <ac:spMkLst>
            <pc:docMk/>
            <pc:sldMk cId="1971361945" sldId="285"/>
            <ac:spMk id="2" creationId="{CCE32518-EBB6-41B6-9DB1-B575556193FA}"/>
          </ac:spMkLst>
        </pc:spChg>
        <pc:spChg chg="add del mod ord">
          <ac:chgData name="Shayne Boyer" userId="6c37e0ec-712d-4900-a73f-bcfd17630788" providerId="ADAL" clId="{C7B4F5F0-5135-4148-A9CE-624923B3B9C7}" dt="2020-07-28T18:57:51.724" v="147" actId="700"/>
          <ac:spMkLst>
            <pc:docMk/>
            <pc:sldMk cId="1971361945" sldId="285"/>
            <ac:spMk id="3" creationId="{1A0ACE3D-C155-4A9E-9D73-EF140A64B9EF}"/>
          </ac:spMkLst>
        </pc:spChg>
        <pc:spChg chg="add mod ord">
          <ac:chgData name="Shayne Boyer" userId="6c37e0ec-712d-4900-a73f-bcfd17630788" providerId="ADAL" clId="{C7B4F5F0-5135-4148-A9CE-624923B3B9C7}" dt="2020-07-28T18:57:51.724" v="147" actId="700"/>
          <ac:spMkLst>
            <pc:docMk/>
            <pc:sldMk cId="1971361945" sldId="285"/>
            <ac:spMk id="4" creationId="{35F22454-0C8A-4578-9865-6F7CD07222B2}"/>
          </ac:spMkLst>
        </pc:spChg>
      </pc:sldChg>
      <pc:sldChg chg="addSp modSp new mod modAnim">
        <pc:chgData name="Shayne Boyer" userId="6c37e0ec-712d-4900-a73f-bcfd17630788" providerId="ADAL" clId="{C7B4F5F0-5135-4148-A9CE-624923B3B9C7}" dt="2020-07-28T19:06:46.311" v="201" actId="1035"/>
        <pc:sldMkLst>
          <pc:docMk/>
          <pc:sldMk cId="2101184152" sldId="285"/>
        </pc:sldMkLst>
        <pc:spChg chg="add mod">
          <ac:chgData name="Shayne Boyer" userId="6c37e0ec-712d-4900-a73f-bcfd17630788" providerId="ADAL" clId="{C7B4F5F0-5135-4148-A9CE-624923B3B9C7}" dt="2020-07-28T19:06:46.311" v="201" actId="1035"/>
          <ac:spMkLst>
            <pc:docMk/>
            <pc:sldMk cId="2101184152" sldId="285"/>
            <ac:spMk id="2" creationId="{3711330B-7FC9-4F6A-84A8-E0F83B7E356B}"/>
          </ac:spMkLst>
        </pc:spChg>
        <pc:spChg chg="add mod">
          <ac:chgData name="Shayne Boyer" userId="6c37e0ec-712d-4900-a73f-bcfd17630788" providerId="ADAL" clId="{C7B4F5F0-5135-4148-A9CE-624923B3B9C7}" dt="2020-07-28T19:06:46.311" v="201" actId="1035"/>
          <ac:spMkLst>
            <pc:docMk/>
            <pc:sldMk cId="2101184152" sldId="285"/>
            <ac:spMk id="6" creationId="{A152A0C1-9250-42B7-9457-874C90756648}"/>
          </ac:spMkLst>
        </pc:spChg>
        <pc:picChg chg="add mod">
          <ac:chgData name="Shayne Boyer" userId="6c37e0ec-712d-4900-a73f-bcfd17630788" providerId="ADAL" clId="{C7B4F5F0-5135-4148-A9CE-624923B3B9C7}" dt="2020-07-28T19:00:26.764" v="159"/>
          <ac:picMkLst>
            <pc:docMk/>
            <pc:sldMk cId="2101184152" sldId="285"/>
            <ac:picMk id="3" creationId="{DEBDD4F7-01D9-4CEC-8E46-12C97F6308A5}"/>
          </ac:picMkLst>
        </pc:picChg>
        <pc:picChg chg="add mod">
          <ac:chgData name="Shayne Boyer" userId="6c37e0ec-712d-4900-a73f-bcfd17630788" providerId="ADAL" clId="{C7B4F5F0-5135-4148-A9CE-624923B3B9C7}" dt="2020-07-28T19:00:40.534" v="160"/>
          <ac:picMkLst>
            <pc:docMk/>
            <pc:sldMk cId="2101184152" sldId="285"/>
            <ac:picMk id="4" creationId="{3111EBCA-A93D-441C-8A96-0EB8C9B8068E}"/>
          </ac:picMkLst>
        </pc:picChg>
        <pc:picChg chg="add mod">
          <ac:chgData name="Shayne Boyer" userId="6c37e0ec-712d-4900-a73f-bcfd17630788" providerId="ADAL" clId="{C7B4F5F0-5135-4148-A9CE-624923B3B9C7}" dt="2020-07-28T19:06:32.622" v="171" actId="1076"/>
          <ac:picMkLst>
            <pc:docMk/>
            <pc:sldMk cId="2101184152" sldId="285"/>
            <ac:picMk id="5" creationId="{4C8B4FD5-79A7-48A2-A166-AC55C8D07A0E}"/>
          </ac:picMkLst>
        </pc:picChg>
      </pc:sldChg>
      <pc:sldChg chg="addSp delSp modSp new mod modClrScheme modShow chgLayout">
        <pc:chgData name="Shayne Boyer" userId="6c37e0ec-712d-4900-a73f-bcfd17630788" providerId="ADAL" clId="{C7B4F5F0-5135-4148-A9CE-624923B3B9C7}" dt="2020-07-28T21:20:19.750" v="1999" actId="729"/>
        <pc:sldMkLst>
          <pc:docMk/>
          <pc:sldMk cId="3908860352" sldId="286"/>
        </pc:sldMkLst>
        <pc:spChg chg="add del mod">
          <ac:chgData name="Shayne Boyer" userId="6c37e0ec-712d-4900-a73f-bcfd17630788" providerId="ADAL" clId="{C7B4F5F0-5135-4148-A9CE-624923B3B9C7}" dt="2020-07-28T19:10:24.945" v="332" actId="478"/>
          <ac:spMkLst>
            <pc:docMk/>
            <pc:sldMk cId="3908860352" sldId="286"/>
            <ac:spMk id="2" creationId="{C3FF49CD-0372-4869-BAE6-D9E2BDBC6B56}"/>
          </ac:spMkLst>
        </pc:spChg>
        <pc:spChg chg="add mod ord">
          <ac:chgData name="Shayne Boyer" userId="6c37e0ec-712d-4900-a73f-bcfd17630788" providerId="ADAL" clId="{C7B4F5F0-5135-4148-A9CE-624923B3B9C7}" dt="2020-07-28T19:09:03.569" v="226" actId="20577"/>
          <ac:spMkLst>
            <pc:docMk/>
            <pc:sldMk cId="3908860352" sldId="286"/>
            <ac:spMk id="3" creationId="{ABD49C53-EDFF-49DD-BE04-04528565A145}"/>
          </ac:spMkLst>
        </pc:spChg>
        <pc:spChg chg="add del mod ord">
          <ac:chgData name="Shayne Boyer" userId="6c37e0ec-712d-4900-a73f-bcfd17630788" providerId="ADAL" clId="{C7B4F5F0-5135-4148-A9CE-624923B3B9C7}" dt="2020-07-28T19:12:03.783" v="560" actId="20577"/>
          <ac:spMkLst>
            <pc:docMk/>
            <pc:sldMk cId="3908860352" sldId="286"/>
            <ac:spMk id="4" creationId="{02072325-3C90-4F0F-87BE-6A73B1CE94FE}"/>
          </ac:spMkLst>
        </pc:spChg>
        <pc:spChg chg="add del mod">
          <ac:chgData name="Shayne Boyer" userId="6c37e0ec-712d-4900-a73f-bcfd17630788" providerId="ADAL" clId="{C7B4F5F0-5135-4148-A9CE-624923B3B9C7}" dt="2020-07-28T19:10:15.731" v="331" actId="21"/>
          <ac:spMkLst>
            <pc:docMk/>
            <pc:sldMk cId="3908860352" sldId="286"/>
            <ac:spMk id="6" creationId="{405F7EC9-656A-43E9-9300-EA6E8A795293}"/>
          </ac:spMkLst>
        </pc:spChg>
        <pc:grpChg chg="add mod">
          <ac:chgData name="Shayne Boyer" userId="6c37e0ec-712d-4900-a73f-bcfd17630788" providerId="ADAL" clId="{C7B4F5F0-5135-4148-A9CE-624923B3B9C7}" dt="2020-07-28T19:15:43.728" v="574" actId="164"/>
          <ac:grpSpMkLst>
            <pc:docMk/>
            <pc:sldMk cId="3908860352" sldId="286"/>
            <ac:grpSpMk id="9" creationId="{24862A9F-F9C8-4765-AB6B-9515B873788E}"/>
          </ac:grpSpMkLst>
        </pc:grpChg>
        <pc:picChg chg="add del mod">
          <ac:chgData name="Shayne Boyer" userId="6c37e0ec-712d-4900-a73f-bcfd17630788" providerId="ADAL" clId="{C7B4F5F0-5135-4148-A9CE-624923B3B9C7}" dt="2020-07-28T19:15:43.728" v="574" actId="164"/>
          <ac:picMkLst>
            <pc:docMk/>
            <pc:sldMk cId="3908860352" sldId="286"/>
            <ac:picMk id="7" creationId="{CEFFB4D1-1651-45C3-938B-D022339A482F}"/>
          </ac:picMkLst>
        </pc:picChg>
        <pc:picChg chg="add mod modCrop">
          <ac:chgData name="Shayne Boyer" userId="6c37e0ec-712d-4900-a73f-bcfd17630788" providerId="ADAL" clId="{C7B4F5F0-5135-4148-A9CE-624923B3B9C7}" dt="2020-07-28T19:15:43.728" v="574" actId="164"/>
          <ac:picMkLst>
            <pc:docMk/>
            <pc:sldMk cId="3908860352" sldId="286"/>
            <ac:picMk id="8" creationId="{C647594F-C875-4832-B12D-9A2D8BB7F24A}"/>
          </ac:picMkLst>
        </pc:picChg>
      </pc:sldChg>
      <pc:sldChg chg="addSp delSp modSp new mod modClrScheme chgLayout">
        <pc:chgData name="Shayne Boyer" userId="6c37e0ec-712d-4900-a73f-bcfd17630788" providerId="ADAL" clId="{C7B4F5F0-5135-4148-A9CE-624923B3B9C7}" dt="2020-07-28T19:18:46.922" v="630" actId="478"/>
        <pc:sldMkLst>
          <pc:docMk/>
          <pc:sldMk cId="3550634482" sldId="287"/>
        </pc:sldMkLst>
        <pc:spChg chg="add mod">
          <ac:chgData name="Shayne Boyer" userId="6c37e0ec-712d-4900-a73f-bcfd17630788" providerId="ADAL" clId="{C7B4F5F0-5135-4148-A9CE-624923B3B9C7}" dt="2020-07-28T19:17:12.307" v="622" actId="20577"/>
          <ac:spMkLst>
            <pc:docMk/>
            <pc:sldMk cId="3550634482" sldId="287"/>
            <ac:spMk id="2" creationId="{20785A42-D74C-4A02-835D-86081E7FDE9B}"/>
          </ac:spMkLst>
        </pc:spChg>
        <pc:spChg chg="add mod">
          <ac:chgData name="Shayne Boyer" userId="6c37e0ec-712d-4900-a73f-bcfd17630788" providerId="ADAL" clId="{C7B4F5F0-5135-4148-A9CE-624923B3B9C7}" dt="2020-07-28T19:17:44.813" v="624" actId="1076"/>
          <ac:spMkLst>
            <pc:docMk/>
            <pc:sldMk cId="3550634482" sldId="287"/>
            <ac:spMk id="3" creationId="{50A6DC58-4093-4181-B2AC-E1AF16777787}"/>
          </ac:spMkLst>
        </pc:spChg>
        <pc:spChg chg="add del mod">
          <ac:chgData name="Shayne Boyer" userId="6c37e0ec-712d-4900-a73f-bcfd17630788" providerId="ADAL" clId="{C7B4F5F0-5135-4148-A9CE-624923B3B9C7}" dt="2020-07-28T19:18:20.499" v="627" actId="478"/>
          <ac:spMkLst>
            <pc:docMk/>
            <pc:sldMk cId="3550634482" sldId="287"/>
            <ac:spMk id="6" creationId="{B468F46D-27C1-44E9-83FF-35856D12CDC9}"/>
          </ac:spMkLst>
        </pc:spChg>
        <pc:spChg chg="add mod">
          <ac:chgData name="Shayne Boyer" userId="6c37e0ec-712d-4900-a73f-bcfd17630788" providerId="ADAL" clId="{C7B4F5F0-5135-4148-A9CE-624923B3B9C7}" dt="2020-07-28T19:18:40.590" v="629" actId="1076"/>
          <ac:spMkLst>
            <pc:docMk/>
            <pc:sldMk cId="3550634482" sldId="287"/>
            <ac:spMk id="9" creationId="{0FBE56AA-5442-4930-9124-CCEF7D6CF3E0}"/>
          </ac:spMkLst>
        </pc:spChg>
        <pc:picChg chg="add del mod">
          <ac:chgData name="Shayne Boyer" userId="6c37e0ec-712d-4900-a73f-bcfd17630788" providerId="ADAL" clId="{C7B4F5F0-5135-4148-A9CE-624923B3B9C7}" dt="2020-07-28T19:18:46.922" v="630" actId="478"/>
          <ac:picMkLst>
            <pc:docMk/>
            <pc:sldMk cId="3550634482" sldId="287"/>
            <ac:picMk id="4" creationId="{BDE45C03-908B-4626-8907-4A0FC0CF897F}"/>
          </ac:picMkLst>
        </pc:picChg>
        <pc:picChg chg="add mod">
          <ac:chgData name="Shayne Boyer" userId="6c37e0ec-712d-4900-a73f-bcfd17630788" providerId="ADAL" clId="{C7B4F5F0-5135-4148-A9CE-624923B3B9C7}" dt="2020-07-28T19:17:55.510" v="625"/>
          <ac:picMkLst>
            <pc:docMk/>
            <pc:sldMk cId="3550634482" sldId="287"/>
            <ac:picMk id="7" creationId="{74B562B1-6612-4FF5-8FA5-17978C19A42E}"/>
          </ac:picMkLst>
        </pc:picChg>
        <pc:inkChg chg="add mod">
          <ac:chgData name="Shayne Boyer" userId="6c37e0ec-712d-4900-a73f-bcfd17630788" providerId="ADAL" clId="{C7B4F5F0-5135-4148-A9CE-624923B3B9C7}" dt="2020-07-28T19:17:44.813" v="624" actId="1076"/>
          <ac:inkMkLst>
            <pc:docMk/>
            <pc:sldMk cId="3550634482" sldId="287"/>
            <ac:inkMk id="5" creationId="{F013026A-B3EC-4461-96FC-F6335F19F839}"/>
          </ac:inkMkLst>
        </pc:inkChg>
        <pc:inkChg chg="add mod">
          <ac:chgData name="Shayne Boyer" userId="6c37e0ec-712d-4900-a73f-bcfd17630788" providerId="ADAL" clId="{C7B4F5F0-5135-4148-A9CE-624923B3B9C7}" dt="2020-07-28T19:17:55.510" v="625"/>
          <ac:inkMkLst>
            <pc:docMk/>
            <pc:sldMk cId="3550634482" sldId="287"/>
            <ac:inkMk id="8" creationId="{2DD0BA44-4AE1-48CB-85D1-7CACAE3EA369}"/>
          </ac:inkMkLst>
        </pc:inkChg>
      </pc:sldChg>
      <pc:sldChg chg="addSp delSp modSp new mod modClrScheme chgLayout">
        <pc:chgData name="Shayne Boyer" userId="6c37e0ec-712d-4900-a73f-bcfd17630788" providerId="ADAL" clId="{C7B4F5F0-5135-4148-A9CE-624923B3B9C7}" dt="2020-07-30T16:48:38.655" v="4064" actId="207"/>
        <pc:sldMkLst>
          <pc:docMk/>
          <pc:sldMk cId="2421222544" sldId="288"/>
        </pc:sldMkLst>
        <pc:spChg chg="add mod">
          <ac:chgData name="Shayne Boyer" userId="6c37e0ec-712d-4900-a73f-bcfd17630788" providerId="ADAL" clId="{C7B4F5F0-5135-4148-A9CE-624923B3B9C7}" dt="2020-07-28T19:34:15.562" v="659" actId="20577"/>
          <ac:spMkLst>
            <pc:docMk/>
            <pc:sldMk cId="2421222544" sldId="288"/>
            <ac:spMk id="2" creationId="{4FF6689F-EC78-4B42-86E0-8B82DFE3ED9B}"/>
          </ac:spMkLst>
        </pc:spChg>
        <pc:spChg chg="add mod">
          <ac:chgData name="Shayne Boyer" userId="6c37e0ec-712d-4900-a73f-bcfd17630788" providerId="ADAL" clId="{C7B4F5F0-5135-4148-A9CE-624923B3B9C7}" dt="2020-07-28T19:37:59.733" v="829" actId="5793"/>
          <ac:spMkLst>
            <pc:docMk/>
            <pc:sldMk cId="2421222544" sldId="288"/>
            <ac:spMk id="3" creationId="{5554273E-D36D-4A26-BA6F-D6B1BC78170D}"/>
          </ac:spMkLst>
        </pc:spChg>
        <pc:spChg chg="add mod">
          <ac:chgData name="Shayne Boyer" userId="6c37e0ec-712d-4900-a73f-bcfd17630788" providerId="ADAL" clId="{C7B4F5F0-5135-4148-A9CE-624923B3B9C7}" dt="2020-07-30T16:48:38.655" v="4064" actId="207"/>
          <ac:spMkLst>
            <pc:docMk/>
            <pc:sldMk cId="2421222544" sldId="288"/>
            <ac:spMk id="7" creationId="{9860A322-3D5B-4F66-B574-BF270E2BF560}"/>
          </ac:spMkLst>
        </pc:spChg>
        <pc:picChg chg="add mod">
          <ac:chgData name="Shayne Boyer" userId="6c37e0ec-712d-4900-a73f-bcfd17630788" providerId="ADAL" clId="{C7B4F5F0-5135-4148-A9CE-624923B3B9C7}" dt="2020-07-28T19:38:18.569" v="831" actId="1076"/>
          <ac:picMkLst>
            <pc:docMk/>
            <pc:sldMk cId="2421222544" sldId="288"/>
            <ac:picMk id="4" creationId="{DA565486-C4A5-44BB-898A-A6D884D06714}"/>
          </ac:picMkLst>
        </pc:picChg>
        <pc:picChg chg="add del mod">
          <ac:chgData name="Shayne Boyer" userId="6c37e0ec-712d-4900-a73f-bcfd17630788" providerId="ADAL" clId="{C7B4F5F0-5135-4148-A9CE-624923B3B9C7}" dt="2020-07-28T19:39:15.086" v="834" actId="478"/>
          <ac:picMkLst>
            <pc:docMk/>
            <pc:sldMk cId="2421222544" sldId="288"/>
            <ac:picMk id="6" creationId="{574CF0DC-3621-43D9-8EFE-9CF27FEBBC6F}"/>
          </ac:picMkLst>
        </pc:picChg>
      </pc:sldChg>
      <pc:sldChg chg="new del">
        <pc:chgData name="Shayne Boyer" userId="6c37e0ec-712d-4900-a73f-bcfd17630788" providerId="ADAL" clId="{C7B4F5F0-5135-4148-A9CE-624923B3B9C7}" dt="2020-07-28T19:36:00.058" v="731" actId="680"/>
        <pc:sldMkLst>
          <pc:docMk/>
          <pc:sldMk cId="2283296753" sldId="289"/>
        </pc:sldMkLst>
      </pc:sldChg>
      <pc:sldChg chg="delSp modSp add mod delAnim modNotesTx">
        <pc:chgData name="Shayne Boyer" userId="6c37e0ec-712d-4900-a73f-bcfd17630788" providerId="ADAL" clId="{C7B4F5F0-5135-4148-A9CE-624923B3B9C7}" dt="2020-07-28T20:55:42.216" v="1902" actId="6549"/>
        <pc:sldMkLst>
          <pc:docMk/>
          <pc:sldMk cId="4150453832" sldId="289"/>
        </pc:sldMkLst>
        <pc:spChg chg="mod">
          <ac:chgData name="Shayne Boyer" userId="6c37e0ec-712d-4900-a73f-bcfd17630788" providerId="ADAL" clId="{C7B4F5F0-5135-4148-A9CE-624923B3B9C7}" dt="2020-07-28T20:47:39.474" v="1208" actId="1076"/>
          <ac:spMkLst>
            <pc:docMk/>
            <pc:sldMk cId="4150453832" sldId="289"/>
            <ac:spMk id="414" creationId="{B9B4FDF6-8EE8-46FE-899A-D4F405FFBA0E}"/>
          </ac:spMkLst>
        </pc:spChg>
        <pc:spChg chg="mod">
          <ac:chgData name="Shayne Boyer" userId="6c37e0ec-712d-4900-a73f-bcfd17630788" providerId="ADAL" clId="{C7B4F5F0-5135-4148-A9CE-624923B3B9C7}" dt="2020-07-28T20:50:29.683" v="1486" actId="20577"/>
          <ac:spMkLst>
            <pc:docMk/>
            <pc:sldMk cId="4150453832" sldId="289"/>
            <ac:spMk id="415" creationId="{10D66DA0-640F-41D5-A193-BB671C33FF2A}"/>
          </ac:spMkLst>
        </pc:spChg>
        <pc:spChg chg="del">
          <ac:chgData name="Shayne Boyer" userId="6c37e0ec-712d-4900-a73f-bcfd17630788" providerId="ADAL" clId="{C7B4F5F0-5135-4148-A9CE-624923B3B9C7}" dt="2020-07-28T20:47:31.078" v="1206" actId="478"/>
          <ac:spMkLst>
            <pc:docMk/>
            <pc:sldMk cId="4150453832" sldId="289"/>
            <ac:spMk id="416" creationId="{B416CAA6-F6B8-48C4-A822-8CAA4C585763}"/>
          </ac:spMkLst>
        </pc:spChg>
        <pc:spChg chg="del">
          <ac:chgData name="Shayne Boyer" userId="6c37e0ec-712d-4900-a73f-bcfd17630788" providerId="ADAL" clId="{C7B4F5F0-5135-4148-A9CE-624923B3B9C7}" dt="2020-07-28T20:47:31.078" v="1206" actId="478"/>
          <ac:spMkLst>
            <pc:docMk/>
            <pc:sldMk cId="4150453832" sldId="289"/>
            <ac:spMk id="418" creationId="{07382E6D-6B1B-4E84-AC49-D953DAECC40D}"/>
          </ac:spMkLst>
        </pc:spChg>
        <pc:spChg chg="del">
          <ac:chgData name="Shayne Boyer" userId="6c37e0ec-712d-4900-a73f-bcfd17630788" providerId="ADAL" clId="{C7B4F5F0-5135-4148-A9CE-624923B3B9C7}" dt="2020-07-28T20:47:31.078" v="1206" actId="478"/>
          <ac:spMkLst>
            <pc:docMk/>
            <pc:sldMk cId="4150453832" sldId="289"/>
            <ac:spMk id="419" creationId="{5A151110-1B80-47B5-95CB-7C8C5050A635}"/>
          </ac:spMkLst>
        </pc:spChg>
        <pc:spChg chg="del">
          <ac:chgData name="Shayne Boyer" userId="6c37e0ec-712d-4900-a73f-bcfd17630788" providerId="ADAL" clId="{C7B4F5F0-5135-4148-A9CE-624923B3B9C7}" dt="2020-07-28T20:47:31.078" v="1206" actId="478"/>
          <ac:spMkLst>
            <pc:docMk/>
            <pc:sldMk cId="4150453832" sldId="289"/>
            <ac:spMk id="420" creationId="{42B02B9F-E49E-40EA-AEE4-4DB306D1C6F7}"/>
          </ac:spMkLst>
        </pc:spChg>
        <pc:spChg chg="del">
          <ac:chgData name="Shayne Boyer" userId="6c37e0ec-712d-4900-a73f-bcfd17630788" providerId="ADAL" clId="{C7B4F5F0-5135-4148-A9CE-624923B3B9C7}" dt="2020-07-28T20:47:31.078" v="1206" actId="478"/>
          <ac:spMkLst>
            <pc:docMk/>
            <pc:sldMk cId="4150453832" sldId="289"/>
            <ac:spMk id="421" creationId="{2D5A023C-AF4F-4780-869F-CF0DC2946969}"/>
          </ac:spMkLst>
        </pc:spChg>
        <pc:spChg chg="del">
          <ac:chgData name="Shayne Boyer" userId="6c37e0ec-712d-4900-a73f-bcfd17630788" providerId="ADAL" clId="{C7B4F5F0-5135-4148-A9CE-624923B3B9C7}" dt="2020-07-28T20:47:31.078" v="1206" actId="478"/>
          <ac:spMkLst>
            <pc:docMk/>
            <pc:sldMk cId="4150453832" sldId="289"/>
            <ac:spMk id="443" creationId="{82AB0C65-4308-4ECA-AF4F-8C070BD2E7E0}"/>
          </ac:spMkLst>
        </pc:spChg>
        <pc:spChg chg="del">
          <ac:chgData name="Shayne Boyer" userId="6c37e0ec-712d-4900-a73f-bcfd17630788" providerId="ADAL" clId="{C7B4F5F0-5135-4148-A9CE-624923B3B9C7}" dt="2020-07-28T20:47:31.078" v="1206" actId="478"/>
          <ac:spMkLst>
            <pc:docMk/>
            <pc:sldMk cId="4150453832" sldId="289"/>
            <ac:spMk id="456" creationId="{7A39A7DD-5905-4573-ADBF-EEC209B724DE}"/>
          </ac:spMkLst>
        </pc:spChg>
        <pc:spChg chg="del">
          <ac:chgData name="Shayne Boyer" userId="6c37e0ec-712d-4900-a73f-bcfd17630788" providerId="ADAL" clId="{C7B4F5F0-5135-4148-A9CE-624923B3B9C7}" dt="2020-07-28T20:47:31.078" v="1206" actId="478"/>
          <ac:spMkLst>
            <pc:docMk/>
            <pc:sldMk cId="4150453832" sldId="289"/>
            <ac:spMk id="480" creationId="{BFFD279D-F622-4848-AA6E-F73077A177E1}"/>
          </ac:spMkLst>
        </pc:spChg>
        <pc:spChg chg="del">
          <ac:chgData name="Shayne Boyer" userId="6c37e0ec-712d-4900-a73f-bcfd17630788" providerId="ADAL" clId="{C7B4F5F0-5135-4148-A9CE-624923B3B9C7}" dt="2020-07-28T20:47:31.078" v="1206" actId="478"/>
          <ac:spMkLst>
            <pc:docMk/>
            <pc:sldMk cId="4150453832" sldId="289"/>
            <ac:spMk id="482" creationId="{3CFB737D-AC6F-4BA1-B3BC-E0697C21CA47}"/>
          </ac:spMkLst>
        </pc:spChg>
        <pc:spChg chg="del">
          <ac:chgData name="Shayne Boyer" userId="6c37e0ec-712d-4900-a73f-bcfd17630788" providerId="ADAL" clId="{C7B4F5F0-5135-4148-A9CE-624923B3B9C7}" dt="2020-07-28T20:47:31.078" v="1206" actId="478"/>
          <ac:spMkLst>
            <pc:docMk/>
            <pc:sldMk cId="4150453832" sldId="289"/>
            <ac:spMk id="483" creationId="{0BD1E746-CFBD-4F2F-A96E-1160F6DD53F1}"/>
          </ac:spMkLst>
        </pc:spChg>
        <pc:spChg chg="del">
          <ac:chgData name="Shayne Boyer" userId="6c37e0ec-712d-4900-a73f-bcfd17630788" providerId="ADAL" clId="{C7B4F5F0-5135-4148-A9CE-624923B3B9C7}" dt="2020-07-28T20:47:31.078" v="1206" actId="478"/>
          <ac:spMkLst>
            <pc:docMk/>
            <pc:sldMk cId="4150453832" sldId="289"/>
            <ac:spMk id="484" creationId="{8EB70C37-EC07-42CE-819F-94B9CFCE0FA7}"/>
          </ac:spMkLst>
        </pc:spChg>
        <pc:spChg chg="del">
          <ac:chgData name="Shayne Boyer" userId="6c37e0ec-712d-4900-a73f-bcfd17630788" providerId="ADAL" clId="{C7B4F5F0-5135-4148-A9CE-624923B3B9C7}" dt="2020-07-28T20:47:31.078" v="1206" actId="478"/>
          <ac:spMkLst>
            <pc:docMk/>
            <pc:sldMk cId="4150453832" sldId="289"/>
            <ac:spMk id="485" creationId="{5B04EF5F-F2ED-4830-9BFC-99848BA81281}"/>
          </ac:spMkLst>
        </pc:spChg>
        <pc:spChg chg="del">
          <ac:chgData name="Shayne Boyer" userId="6c37e0ec-712d-4900-a73f-bcfd17630788" providerId="ADAL" clId="{C7B4F5F0-5135-4148-A9CE-624923B3B9C7}" dt="2020-07-28T20:47:31.078" v="1206" actId="478"/>
          <ac:spMkLst>
            <pc:docMk/>
            <pc:sldMk cId="4150453832" sldId="289"/>
            <ac:spMk id="486" creationId="{9C7CC71C-1B9E-483D-BE20-CE22629731E0}"/>
          </ac:spMkLst>
        </pc:spChg>
        <pc:spChg chg="del">
          <ac:chgData name="Shayne Boyer" userId="6c37e0ec-712d-4900-a73f-bcfd17630788" providerId="ADAL" clId="{C7B4F5F0-5135-4148-A9CE-624923B3B9C7}" dt="2020-07-28T20:47:31.078" v="1206" actId="478"/>
          <ac:spMkLst>
            <pc:docMk/>
            <pc:sldMk cId="4150453832" sldId="289"/>
            <ac:spMk id="487" creationId="{74E08F3F-9754-47EF-95EF-73B69CF0B82B}"/>
          </ac:spMkLst>
        </pc:spChg>
        <pc:spChg chg="del">
          <ac:chgData name="Shayne Boyer" userId="6c37e0ec-712d-4900-a73f-bcfd17630788" providerId="ADAL" clId="{C7B4F5F0-5135-4148-A9CE-624923B3B9C7}" dt="2020-07-28T20:47:31.078" v="1206" actId="478"/>
          <ac:spMkLst>
            <pc:docMk/>
            <pc:sldMk cId="4150453832" sldId="289"/>
            <ac:spMk id="488" creationId="{4A0688C8-C6CC-4D28-BC17-F19B4F1C38A8}"/>
          </ac:spMkLst>
        </pc:spChg>
        <pc:spChg chg="del">
          <ac:chgData name="Shayne Boyer" userId="6c37e0ec-712d-4900-a73f-bcfd17630788" providerId="ADAL" clId="{C7B4F5F0-5135-4148-A9CE-624923B3B9C7}" dt="2020-07-28T20:47:31.078" v="1206" actId="478"/>
          <ac:spMkLst>
            <pc:docMk/>
            <pc:sldMk cId="4150453832" sldId="289"/>
            <ac:spMk id="489" creationId="{16A66231-57C3-4C44-9711-9EFFA711FB9D}"/>
          </ac:spMkLst>
        </pc:spChg>
        <pc:spChg chg="del">
          <ac:chgData name="Shayne Boyer" userId="6c37e0ec-712d-4900-a73f-bcfd17630788" providerId="ADAL" clId="{C7B4F5F0-5135-4148-A9CE-624923B3B9C7}" dt="2020-07-28T20:47:31.078" v="1206" actId="478"/>
          <ac:spMkLst>
            <pc:docMk/>
            <pc:sldMk cId="4150453832" sldId="289"/>
            <ac:spMk id="490" creationId="{8076B4A6-967B-42B0-9658-7564348773E1}"/>
          </ac:spMkLst>
        </pc:spChg>
        <pc:spChg chg="del">
          <ac:chgData name="Shayne Boyer" userId="6c37e0ec-712d-4900-a73f-bcfd17630788" providerId="ADAL" clId="{C7B4F5F0-5135-4148-A9CE-624923B3B9C7}" dt="2020-07-28T20:47:31.078" v="1206" actId="478"/>
          <ac:spMkLst>
            <pc:docMk/>
            <pc:sldMk cId="4150453832" sldId="289"/>
            <ac:spMk id="491" creationId="{327E4EDD-BC94-4010-904E-93AC6033E6C8}"/>
          </ac:spMkLst>
        </pc:spChg>
        <pc:spChg chg="del">
          <ac:chgData name="Shayne Boyer" userId="6c37e0ec-712d-4900-a73f-bcfd17630788" providerId="ADAL" clId="{C7B4F5F0-5135-4148-A9CE-624923B3B9C7}" dt="2020-07-28T20:47:31.078" v="1206" actId="478"/>
          <ac:spMkLst>
            <pc:docMk/>
            <pc:sldMk cId="4150453832" sldId="289"/>
            <ac:spMk id="492" creationId="{EC3B13BB-DF25-47B5-8ECC-DA4EFF9637F3}"/>
          </ac:spMkLst>
        </pc:spChg>
        <pc:spChg chg="del">
          <ac:chgData name="Shayne Boyer" userId="6c37e0ec-712d-4900-a73f-bcfd17630788" providerId="ADAL" clId="{C7B4F5F0-5135-4148-A9CE-624923B3B9C7}" dt="2020-07-28T20:47:31.078" v="1206" actId="478"/>
          <ac:spMkLst>
            <pc:docMk/>
            <pc:sldMk cId="4150453832" sldId="289"/>
            <ac:spMk id="493" creationId="{496EBF8F-C0F4-43D6-8EC9-BDED25F386CF}"/>
          </ac:spMkLst>
        </pc:spChg>
        <pc:spChg chg="del">
          <ac:chgData name="Shayne Boyer" userId="6c37e0ec-712d-4900-a73f-bcfd17630788" providerId="ADAL" clId="{C7B4F5F0-5135-4148-A9CE-624923B3B9C7}" dt="2020-07-28T20:47:31.078" v="1206" actId="478"/>
          <ac:spMkLst>
            <pc:docMk/>
            <pc:sldMk cId="4150453832" sldId="289"/>
            <ac:spMk id="494" creationId="{4CAB9EEF-9B3F-40DB-9D3D-28FE5B238813}"/>
          </ac:spMkLst>
        </pc:spChg>
        <pc:spChg chg="del">
          <ac:chgData name="Shayne Boyer" userId="6c37e0ec-712d-4900-a73f-bcfd17630788" providerId="ADAL" clId="{C7B4F5F0-5135-4148-A9CE-624923B3B9C7}" dt="2020-07-28T20:47:31.078" v="1206" actId="478"/>
          <ac:spMkLst>
            <pc:docMk/>
            <pc:sldMk cId="4150453832" sldId="289"/>
            <ac:spMk id="495" creationId="{AE1F6B87-DEF9-4630-98ED-1796F95D6E22}"/>
          </ac:spMkLst>
        </pc:spChg>
        <pc:spChg chg="del">
          <ac:chgData name="Shayne Boyer" userId="6c37e0ec-712d-4900-a73f-bcfd17630788" providerId="ADAL" clId="{C7B4F5F0-5135-4148-A9CE-624923B3B9C7}" dt="2020-07-28T20:47:31.078" v="1206" actId="478"/>
          <ac:spMkLst>
            <pc:docMk/>
            <pc:sldMk cId="4150453832" sldId="289"/>
            <ac:spMk id="496" creationId="{47D198CD-9A27-4F86-AE50-D141ADCD8C03}"/>
          </ac:spMkLst>
        </pc:spChg>
        <pc:spChg chg="del">
          <ac:chgData name="Shayne Boyer" userId="6c37e0ec-712d-4900-a73f-bcfd17630788" providerId="ADAL" clId="{C7B4F5F0-5135-4148-A9CE-624923B3B9C7}" dt="2020-07-28T20:47:31.078" v="1206" actId="478"/>
          <ac:spMkLst>
            <pc:docMk/>
            <pc:sldMk cId="4150453832" sldId="289"/>
            <ac:spMk id="497" creationId="{0DC908BB-B057-4C6D-B291-E317D48BB8F1}"/>
          </ac:spMkLst>
        </pc:spChg>
        <pc:grpChg chg="del">
          <ac:chgData name="Shayne Boyer" userId="6c37e0ec-712d-4900-a73f-bcfd17630788" providerId="ADAL" clId="{C7B4F5F0-5135-4148-A9CE-624923B3B9C7}" dt="2020-07-28T20:47:31.078" v="1206" actId="478"/>
          <ac:grpSpMkLst>
            <pc:docMk/>
            <pc:sldMk cId="4150453832" sldId="289"/>
            <ac:grpSpMk id="444" creationId="{3996081F-A830-476B-A701-BA57A5C8090E}"/>
          </ac:grpSpMkLst>
        </pc:grpChg>
        <pc:grpChg chg="del">
          <ac:chgData name="Shayne Boyer" userId="6c37e0ec-712d-4900-a73f-bcfd17630788" providerId="ADAL" clId="{C7B4F5F0-5135-4148-A9CE-624923B3B9C7}" dt="2020-07-28T20:47:31.078" v="1206" actId="478"/>
          <ac:grpSpMkLst>
            <pc:docMk/>
            <pc:sldMk cId="4150453832" sldId="289"/>
            <ac:grpSpMk id="571" creationId="{901E1D8E-5632-4977-A182-9B5617EA4B8D}"/>
          </ac:grpSpMkLst>
        </pc:grpChg>
        <pc:grpChg chg="del">
          <ac:chgData name="Shayne Boyer" userId="6c37e0ec-712d-4900-a73f-bcfd17630788" providerId="ADAL" clId="{C7B4F5F0-5135-4148-A9CE-624923B3B9C7}" dt="2020-07-28T20:47:31.078" v="1206" actId="478"/>
          <ac:grpSpMkLst>
            <pc:docMk/>
            <pc:sldMk cId="4150453832" sldId="289"/>
            <ac:grpSpMk id="583" creationId="{254C69E0-D736-4ADB-9D97-0374D49255A8}"/>
          </ac:grpSpMkLst>
        </pc:grpChg>
        <pc:grpChg chg="del">
          <ac:chgData name="Shayne Boyer" userId="6c37e0ec-712d-4900-a73f-bcfd17630788" providerId="ADAL" clId="{C7B4F5F0-5135-4148-A9CE-624923B3B9C7}" dt="2020-07-28T20:47:31.078" v="1206" actId="478"/>
          <ac:grpSpMkLst>
            <pc:docMk/>
            <pc:sldMk cId="4150453832" sldId="289"/>
            <ac:grpSpMk id="595" creationId="{DCFD12D9-577E-4840-8AD4-1E48261CA7C0}"/>
          </ac:grpSpMkLst>
        </pc:grpChg>
        <pc:grpChg chg="del">
          <ac:chgData name="Shayne Boyer" userId="6c37e0ec-712d-4900-a73f-bcfd17630788" providerId="ADAL" clId="{C7B4F5F0-5135-4148-A9CE-624923B3B9C7}" dt="2020-07-28T20:47:31.078" v="1206" actId="478"/>
          <ac:grpSpMkLst>
            <pc:docMk/>
            <pc:sldMk cId="4150453832" sldId="289"/>
            <ac:grpSpMk id="607" creationId="{9EC4BD5B-7541-49CC-A6CE-C61997BA48C1}"/>
          </ac:grpSpMkLst>
        </pc:grpChg>
      </pc:sldChg>
      <pc:sldChg chg="modSp new mod">
        <pc:chgData name="Shayne Boyer" userId="6c37e0ec-712d-4900-a73f-bcfd17630788" providerId="ADAL" clId="{C7B4F5F0-5135-4148-A9CE-624923B3B9C7}" dt="2020-07-30T20:14:11.084" v="4285" actId="207"/>
        <pc:sldMkLst>
          <pc:docMk/>
          <pc:sldMk cId="2233589729" sldId="290"/>
        </pc:sldMkLst>
        <pc:spChg chg="mod">
          <ac:chgData name="Shayne Boyer" userId="6c37e0ec-712d-4900-a73f-bcfd17630788" providerId="ADAL" clId="{C7B4F5F0-5135-4148-A9CE-624923B3B9C7}" dt="2020-07-30T20:12:57.459" v="4152" actId="20577"/>
          <ac:spMkLst>
            <pc:docMk/>
            <pc:sldMk cId="2233589729" sldId="290"/>
            <ac:spMk id="2" creationId="{0E0D0920-C2FC-42D7-A43D-7B44822C34D1}"/>
          </ac:spMkLst>
        </pc:spChg>
        <pc:spChg chg="mod">
          <ac:chgData name="Shayne Boyer" userId="6c37e0ec-712d-4900-a73f-bcfd17630788" providerId="ADAL" clId="{C7B4F5F0-5135-4148-A9CE-624923B3B9C7}" dt="2020-07-30T20:14:11.084" v="4285" actId="207"/>
          <ac:spMkLst>
            <pc:docMk/>
            <pc:sldMk cId="2233589729" sldId="290"/>
            <ac:spMk id="3" creationId="{022ABD5A-D100-48AA-9F3D-A78812DBDC6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92C-184A-866F-541FD01D6D1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92C-184A-866F-541FD01D6D1E}"/>
            </c:ext>
          </c:extLst>
        </c:ser>
        <c:ser>
          <c:idx val="2"/>
          <c:order val="2"/>
          <c:tx>
            <c:strRef>
              <c:f>Sheet1!$D$1</c:f>
              <c:strCache>
                <c:ptCount val="1"/>
                <c:pt idx="0">
                  <c:v>Series 3</c:v>
                </c:pt>
              </c:strCache>
            </c:strRef>
          </c:tx>
          <c:spPr>
            <a:solidFill>
              <a:schemeClr val="accent2">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92C-184A-866F-541FD01D6D1E}"/>
            </c:ext>
          </c:extLst>
        </c:ser>
        <c:dLbls>
          <c:dLblPos val="outEnd"/>
          <c:showLegendKey val="0"/>
          <c:showVal val="1"/>
          <c:showCatName val="0"/>
          <c:showSerName val="0"/>
          <c:showPercent val="0"/>
          <c:showBubbleSize val="0"/>
        </c:dLbls>
        <c:gapWidth val="219"/>
        <c:overlap val="-27"/>
        <c:axId val="1564970111"/>
        <c:axId val="1589330623"/>
      </c:barChart>
      <c:catAx>
        <c:axId val="1564970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89330623"/>
        <c:crosses val="autoZero"/>
        <c:auto val="1"/>
        <c:lblAlgn val="ctr"/>
        <c:lblOffset val="100"/>
        <c:noMultiLvlLbl val="0"/>
      </c:catAx>
      <c:valAx>
        <c:axId val="1589330623"/>
        <c:scaling>
          <c:orientation val="minMax"/>
        </c:scaling>
        <c:delete val="0"/>
        <c:axPos val="l"/>
        <c:majorGridlines>
          <c:spPr>
            <a:ln w="9525" cap="flat" cmpd="sng" algn="ctr">
              <a:solidFill>
                <a:schemeClr val="tx1">
                  <a:lumMod val="40000"/>
                  <a:lumOff val="6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64970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92C-184A-866F-541FD01D6D1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92C-184A-866F-541FD01D6D1E}"/>
            </c:ext>
          </c:extLst>
        </c:ser>
        <c:ser>
          <c:idx val="2"/>
          <c:order val="2"/>
          <c:tx>
            <c:strRef>
              <c:f>Sheet1!$D$1</c:f>
              <c:strCache>
                <c:ptCount val="1"/>
                <c:pt idx="0">
                  <c:v>Series 3</c:v>
                </c:pt>
              </c:strCache>
            </c:strRef>
          </c:tx>
          <c:spPr>
            <a:solidFill>
              <a:schemeClr val="accent2">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92C-184A-866F-541FD01D6D1E}"/>
            </c:ext>
          </c:extLst>
        </c:ser>
        <c:dLbls>
          <c:dLblPos val="outEnd"/>
          <c:showLegendKey val="0"/>
          <c:showVal val="1"/>
          <c:showCatName val="0"/>
          <c:showSerName val="0"/>
          <c:showPercent val="0"/>
          <c:showBubbleSize val="0"/>
        </c:dLbls>
        <c:gapWidth val="219"/>
        <c:overlap val="-27"/>
        <c:axId val="1564970111"/>
        <c:axId val="1589330623"/>
      </c:barChart>
      <c:catAx>
        <c:axId val="1564970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89330623"/>
        <c:crosses val="autoZero"/>
        <c:auto val="1"/>
        <c:lblAlgn val="ctr"/>
        <c:lblOffset val="100"/>
        <c:noMultiLvlLbl val="0"/>
      </c:catAx>
      <c:valAx>
        <c:axId val="1589330623"/>
        <c:scaling>
          <c:orientation val="minMax"/>
        </c:scaling>
        <c:delete val="0"/>
        <c:axPos val="l"/>
        <c:majorGridlines>
          <c:spPr>
            <a:ln w="9525" cap="flat" cmpd="sng" algn="ctr">
              <a:solidFill>
                <a:schemeClr val="tx1">
                  <a:lumMod val="40000"/>
                  <a:lumOff val="6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64970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27AD0-17DB-A246-9951-8FDA0F593E32}" type="doc">
      <dgm:prSet loTypeId="urn:microsoft.com/office/officeart/2005/8/layout/process3" loCatId="" qsTypeId="urn:microsoft.com/office/officeart/2005/8/quickstyle/simple1" qsCatId="simple" csTypeId="urn:microsoft.com/office/officeart/2005/8/colors/accent2_1" csCatId="accent2" phldr="1"/>
      <dgm:spPr/>
      <dgm:t>
        <a:bodyPr/>
        <a:lstStyle/>
        <a:p>
          <a:endParaRPr lang="en-US"/>
        </a:p>
      </dgm:t>
    </dgm:pt>
    <dgm:pt modelId="{913A1C3A-3F52-034D-9105-042310548EC6}">
      <dgm:prSet phldrT="[Text]"/>
      <dgm:spPr/>
      <dgm:t>
        <a:bodyPr/>
        <a:lstStyle/>
        <a:p>
          <a:r>
            <a:rPr lang="en-US" dirty="0"/>
            <a:t>Click to edit master text styles</a:t>
          </a:r>
        </a:p>
      </dgm:t>
    </dgm:pt>
    <dgm:pt modelId="{EDDA12A5-78D7-184C-968D-86094816D0CA}" type="parTrans" cxnId="{89730B38-D368-7343-8679-E56752330BA0}">
      <dgm:prSet/>
      <dgm:spPr/>
      <dgm:t>
        <a:bodyPr/>
        <a:lstStyle/>
        <a:p>
          <a:endParaRPr lang="en-US"/>
        </a:p>
      </dgm:t>
    </dgm:pt>
    <dgm:pt modelId="{A549F5E8-1D21-6A4C-B63E-B1AB8CEDB5F1}" type="sibTrans" cxnId="{89730B38-D368-7343-8679-E56752330BA0}">
      <dgm:prSet/>
      <dgm:spPr>
        <a:solidFill>
          <a:schemeClr val="accent2"/>
        </a:solidFill>
      </dgm:spPr>
      <dgm:t>
        <a:bodyPr/>
        <a:lstStyle/>
        <a:p>
          <a:endParaRPr lang="en-US"/>
        </a:p>
      </dgm:t>
    </dgm:pt>
    <dgm:pt modelId="{8E711C1B-8931-2B41-AF28-BCC50023DA9B}">
      <dgm:prSet phldrT="[Text]"/>
      <dgm:spPr/>
      <dgm:t>
        <a:bodyPr/>
        <a:lstStyle/>
        <a:p>
          <a:r>
            <a:rPr lang="en-US" dirty="0"/>
            <a:t>Click to edit master text styles</a:t>
          </a:r>
        </a:p>
      </dgm:t>
    </dgm:pt>
    <dgm:pt modelId="{7220AAA4-1DD8-A54D-96F4-E749BFC8DA7F}" type="parTrans" cxnId="{93485C7C-5266-7344-B9FC-1688D9285B1B}">
      <dgm:prSet/>
      <dgm:spPr/>
      <dgm:t>
        <a:bodyPr/>
        <a:lstStyle/>
        <a:p>
          <a:endParaRPr lang="en-US"/>
        </a:p>
      </dgm:t>
    </dgm:pt>
    <dgm:pt modelId="{AF189C99-58D1-4A45-923E-7FDC1A68CEA5}" type="sibTrans" cxnId="{93485C7C-5266-7344-B9FC-1688D9285B1B}">
      <dgm:prSet/>
      <dgm:spPr/>
      <dgm:t>
        <a:bodyPr/>
        <a:lstStyle/>
        <a:p>
          <a:endParaRPr lang="en-US"/>
        </a:p>
      </dgm:t>
    </dgm:pt>
    <dgm:pt modelId="{257B3A7A-65C3-E742-87C6-9F038D365F20}">
      <dgm:prSet phldrT="[Text]"/>
      <dgm:spPr/>
      <dgm:t>
        <a:bodyPr/>
        <a:lstStyle/>
        <a:p>
          <a:r>
            <a:rPr lang="en-US" dirty="0"/>
            <a:t>Click to edit master text styles</a:t>
          </a:r>
        </a:p>
      </dgm:t>
    </dgm:pt>
    <dgm:pt modelId="{66E7EAF1-8350-C445-B64C-AF6131FD2A33}" type="parTrans" cxnId="{4D4C672D-EA33-8C4E-A8CD-B094943B6330}">
      <dgm:prSet/>
      <dgm:spPr/>
      <dgm:t>
        <a:bodyPr/>
        <a:lstStyle/>
        <a:p>
          <a:endParaRPr lang="en-US"/>
        </a:p>
      </dgm:t>
    </dgm:pt>
    <dgm:pt modelId="{B1CBBC43-9435-9E42-8891-5DE9AD715E13}" type="sibTrans" cxnId="{4D4C672D-EA33-8C4E-A8CD-B094943B6330}">
      <dgm:prSet/>
      <dgm:spPr>
        <a:solidFill>
          <a:schemeClr val="accent2"/>
        </a:solidFill>
      </dgm:spPr>
      <dgm:t>
        <a:bodyPr/>
        <a:lstStyle/>
        <a:p>
          <a:endParaRPr lang="en-US"/>
        </a:p>
      </dgm:t>
    </dgm:pt>
    <dgm:pt modelId="{56B07B68-8FE5-DB42-92BB-BA3566D25FF9}">
      <dgm:prSet phldrT="[Text]"/>
      <dgm:spPr/>
      <dgm:t>
        <a:bodyPr/>
        <a:lstStyle/>
        <a:p>
          <a:r>
            <a:rPr lang="en-US" dirty="0"/>
            <a:t>Click to edit master text styles</a:t>
          </a:r>
        </a:p>
      </dgm:t>
    </dgm:pt>
    <dgm:pt modelId="{9566DC0C-01FD-664D-84F2-EB560D2325E7}" type="parTrans" cxnId="{8E8E0D73-8184-9D40-8D32-EDB15C71D8C8}">
      <dgm:prSet/>
      <dgm:spPr/>
      <dgm:t>
        <a:bodyPr/>
        <a:lstStyle/>
        <a:p>
          <a:endParaRPr lang="en-US"/>
        </a:p>
      </dgm:t>
    </dgm:pt>
    <dgm:pt modelId="{49E74861-81A7-2744-9B99-E44988E4386A}" type="sibTrans" cxnId="{8E8E0D73-8184-9D40-8D32-EDB15C71D8C8}">
      <dgm:prSet/>
      <dgm:spPr/>
      <dgm:t>
        <a:bodyPr/>
        <a:lstStyle/>
        <a:p>
          <a:endParaRPr lang="en-US"/>
        </a:p>
      </dgm:t>
    </dgm:pt>
    <dgm:pt modelId="{F28888E9-81C1-6F45-8E3E-D805C9C0646E}">
      <dgm:prSet phldrT="[Text]"/>
      <dgm:spPr/>
      <dgm:t>
        <a:bodyPr/>
        <a:lstStyle/>
        <a:p>
          <a:r>
            <a:rPr lang="en-US" dirty="0"/>
            <a:t>Click to edit master text styles</a:t>
          </a:r>
        </a:p>
      </dgm:t>
    </dgm:pt>
    <dgm:pt modelId="{C11C746B-CB0E-A743-A770-2DC1E94DE219}" type="parTrans" cxnId="{066CA225-6B65-BF4F-8283-FFE055BA4C63}">
      <dgm:prSet/>
      <dgm:spPr/>
      <dgm:t>
        <a:bodyPr/>
        <a:lstStyle/>
        <a:p>
          <a:endParaRPr lang="en-US"/>
        </a:p>
      </dgm:t>
    </dgm:pt>
    <dgm:pt modelId="{801DD2A7-964B-864D-A69D-FAA7230FAAA3}" type="sibTrans" cxnId="{066CA225-6B65-BF4F-8283-FFE055BA4C63}">
      <dgm:prSet/>
      <dgm:spPr/>
      <dgm:t>
        <a:bodyPr/>
        <a:lstStyle/>
        <a:p>
          <a:endParaRPr lang="en-US"/>
        </a:p>
      </dgm:t>
    </dgm:pt>
    <dgm:pt modelId="{05C9BC72-F57B-0D46-84BD-FA78DA1C8354}">
      <dgm:prSet phldrT="[Text]"/>
      <dgm:spPr/>
      <dgm:t>
        <a:bodyPr/>
        <a:lstStyle/>
        <a:p>
          <a:r>
            <a:rPr lang="en-US"/>
            <a:t>Click to edit master text styles</a:t>
          </a:r>
          <a:endParaRPr lang="en-US" dirty="0"/>
        </a:p>
      </dgm:t>
    </dgm:pt>
    <dgm:pt modelId="{F1992B8F-7CC1-D742-AC8D-532A883C3F4B}" type="parTrans" cxnId="{900AEE6F-D8E3-634E-991C-C0CF602FDB31}">
      <dgm:prSet/>
      <dgm:spPr/>
      <dgm:t>
        <a:bodyPr/>
        <a:lstStyle/>
        <a:p>
          <a:endParaRPr lang="en-US"/>
        </a:p>
      </dgm:t>
    </dgm:pt>
    <dgm:pt modelId="{F5CD7A4B-7E36-DD43-84FA-33AED735AA17}" type="sibTrans" cxnId="{900AEE6F-D8E3-634E-991C-C0CF602FDB31}">
      <dgm:prSet/>
      <dgm:spPr/>
      <dgm:t>
        <a:bodyPr/>
        <a:lstStyle/>
        <a:p>
          <a:endParaRPr lang="en-US"/>
        </a:p>
      </dgm:t>
    </dgm:pt>
    <dgm:pt modelId="{AA1F619C-E72C-F34C-A9AA-B4C241FE4581}" type="pres">
      <dgm:prSet presAssocID="{1B627AD0-17DB-A246-9951-8FDA0F593E32}" presName="linearFlow" presStyleCnt="0">
        <dgm:presLayoutVars>
          <dgm:dir/>
          <dgm:animLvl val="lvl"/>
          <dgm:resizeHandles val="exact"/>
        </dgm:presLayoutVars>
      </dgm:prSet>
      <dgm:spPr/>
    </dgm:pt>
    <dgm:pt modelId="{BD4A4CA0-F04E-894A-BF24-B668BA752D63}" type="pres">
      <dgm:prSet presAssocID="{913A1C3A-3F52-034D-9105-042310548EC6}" presName="composite" presStyleCnt="0"/>
      <dgm:spPr/>
    </dgm:pt>
    <dgm:pt modelId="{82A192E5-3F5D-9949-9287-259C8DDE4E13}" type="pres">
      <dgm:prSet presAssocID="{913A1C3A-3F52-034D-9105-042310548EC6}" presName="parTx" presStyleLbl="node1" presStyleIdx="0" presStyleCnt="3">
        <dgm:presLayoutVars>
          <dgm:chMax val="0"/>
          <dgm:chPref val="0"/>
          <dgm:bulletEnabled val="1"/>
        </dgm:presLayoutVars>
      </dgm:prSet>
      <dgm:spPr/>
    </dgm:pt>
    <dgm:pt modelId="{4DD460F2-77E9-6240-96D5-992448B0828D}" type="pres">
      <dgm:prSet presAssocID="{913A1C3A-3F52-034D-9105-042310548EC6}" presName="parSh" presStyleLbl="node1" presStyleIdx="0" presStyleCnt="3"/>
      <dgm:spPr/>
    </dgm:pt>
    <dgm:pt modelId="{64E4A5CA-3C0E-3142-B2A6-9BD6A8B02DBB}" type="pres">
      <dgm:prSet presAssocID="{913A1C3A-3F52-034D-9105-042310548EC6}" presName="desTx" presStyleLbl="fgAcc1" presStyleIdx="0" presStyleCnt="3">
        <dgm:presLayoutVars>
          <dgm:bulletEnabled val="1"/>
        </dgm:presLayoutVars>
      </dgm:prSet>
      <dgm:spPr/>
    </dgm:pt>
    <dgm:pt modelId="{75D201E5-1A49-7941-BCEA-076CB4A91D3A}" type="pres">
      <dgm:prSet presAssocID="{A549F5E8-1D21-6A4C-B63E-B1AB8CEDB5F1}" presName="sibTrans" presStyleLbl="sibTrans2D1" presStyleIdx="0" presStyleCnt="2"/>
      <dgm:spPr/>
    </dgm:pt>
    <dgm:pt modelId="{AFC2CD0C-B0E7-1A4A-AA75-A6B2E846E8EC}" type="pres">
      <dgm:prSet presAssocID="{A549F5E8-1D21-6A4C-B63E-B1AB8CEDB5F1}" presName="connTx" presStyleLbl="sibTrans2D1" presStyleIdx="0" presStyleCnt="2"/>
      <dgm:spPr/>
    </dgm:pt>
    <dgm:pt modelId="{37B94151-F0A3-1E48-86C5-E6BB51B1203E}" type="pres">
      <dgm:prSet presAssocID="{257B3A7A-65C3-E742-87C6-9F038D365F20}" presName="composite" presStyleCnt="0"/>
      <dgm:spPr/>
    </dgm:pt>
    <dgm:pt modelId="{4C75D30A-EEA8-904E-8174-FFB6A99555CE}" type="pres">
      <dgm:prSet presAssocID="{257B3A7A-65C3-E742-87C6-9F038D365F20}" presName="parTx" presStyleLbl="node1" presStyleIdx="0" presStyleCnt="3">
        <dgm:presLayoutVars>
          <dgm:chMax val="0"/>
          <dgm:chPref val="0"/>
          <dgm:bulletEnabled val="1"/>
        </dgm:presLayoutVars>
      </dgm:prSet>
      <dgm:spPr/>
    </dgm:pt>
    <dgm:pt modelId="{58033C88-2395-B04B-ABD8-DFA668CAD7E9}" type="pres">
      <dgm:prSet presAssocID="{257B3A7A-65C3-E742-87C6-9F038D365F20}" presName="parSh" presStyleLbl="node1" presStyleIdx="1" presStyleCnt="3"/>
      <dgm:spPr/>
    </dgm:pt>
    <dgm:pt modelId="{DC32AEDB-9DC4-5248-820B-4FAEF8134F64}" type="pres">
      <dgm:prSet presAssocID="{257B3A7A-65C3-E742-87C6-9F038D365F20}" presName="desTx" presStyleLbl="fgAcc1" presStyleIdx="1" presStyleCnt="3">
        <dgm:presLayoutVars>
          <dgm:bulletEnabled val="1"/>
        </dgm:presLayoutVars>
      </dgm:prSet>
      <dgm:spPr/>
    </dgm:pt>
    <dgm:pt modelId="{3CE71071-2257-374D-B639-230F3C6309F8}" type="pres">
      <dgm:prSet presAssocID="{B1CBBC43-9435-9E42-8891-5DE9AD715E13}" presName="sibTrans" presStyleLbl="sibTrans2D1" presStyleIdx="1" presStyleCnt="2"/>
      <dgm:spPr/>
    </dgm:pt>
    <dgm:pt modelId="{EE64EA7A-61CA-D942-A3D1-A04AEEDBF55B}" type="pres">
      <dgm:prSet presAssocID="{B1CBBC43-9435-9E42-8891-5DE9AD715E13}" presName="connTx" presStyleLbl="sibTrans2D1" presStyleIdx="1" presStyleCnt="2"/>
      <dgm:spPr/>
    </dgm:pt>
    <dgm:pt modelId="{78491E84-816C-644F-AF45-E0FDC0391FB1}" type="pres">
      <dgm:prSet presAssocID="{F28888E9-81C1-6F45-8E3E-D805C9C0646E}" presName="composite" presStyleCnt="0"/>
      <dgm:spPr/>
    </dgm:pt>
    <dgm:pt modelId="{FB8D8BB1-C15A-8145-B9CF-6CC8E75BB959}" type="pres">
      <dgm:prSet presAssocID="{F28888E9-81C1-6F45-8E3E-D805C9C0646E}" presName="parTx" presStyleLbl="node1" presStyleIdx="1" presStyleCnt="3">
        <dgm:presLayoutVars>
          <dgm:chMax val="0"/>
          <dgm:chPref val="0"/>
          <dgm:bulletEnabled val="1"/>
        </dgm:presLayoutVars>
      </dgm:prSet>
      <dgm:spPr/>
    </dgm:pt>
    <dgm:pt modelId="{B52BB2C9-941C-BB43-A0C2-65B017264755}" type="pres">
      <dgm:prSet presAssocID="{F28888E9-81C1-6F45-8E3E-D805C9C0646E}" presName="parSh" presStyleLbl="node1" presStyleIdx="2" presStyleCnt="3"/>
      <dgm:spPr/>
    </dgm:pt>
    <dgm:pt modelId="{5C0BD397-3F3B-DB4C-8D2A-FB9D22745666}" type="pres">
      <dgm:prSet presAssocID="{F28888E9-81C1-6F45-8E3E-D805C9C0646E}" presName="desTx" presStyleLbl="fgAcc1" presStyleIdx="2" presStyleCnt="3">
        <dgm:presLayoutVars>
          <dgm:bulletEnabled val="1"/>
        </dgm:presLayoutVars>
      </dgm:prSet>
      <dgm:spPr/>
    </dgm:pt>
  </dgm:ptLst>
  <dgm:cxnLst>
    <dgm:cxn modelId="{CA175A07-19DC-4642-A0E7-ABB6C19BD210}" type="presOf" srcId="{B1CBBC43-9435-9E42-8891-5DE9AD715E13}" destId="{3CE71071-2257-374D-B639-230F3C6309F8}" srcOrd="0" destOrd="0" presId="urn:microsoft.com/office/officeart/2005/8/layout/process3"/>
    <dgm:cxn modelId="{3397041B-98D4-0943-8A7A-3C8B2CF14EB9}" type="presOf" srcId="{257B3A7A-65C3-E742-87C6-9F038D365F20}" destId="{4C75D30A-EEA8-904E-8174-FFB6A99555CE}" srcOrd="0" destOrd="0" presId="urn:microsoft.com/office/officeart/2005/8/layout/process3"/>
    <dgm:cxn modelId="{066CA225-6B65-BF4F-8283-FFE055BA4C63}" srcId="{1B627AD0-17DB-A246-9951-8FDA0F593E32}" destId="{F28888E9-81C1-6F45-8E3E-D805C9C0646E}" srcOrd="2" destOrd="0" parTransId="{C11C746B-CB0E-A743-A770-2DC1E94DE219}" sibTransId="{801DD2A7-964B-864D-A69D-FAA7230FAAA3}"/>
    <dgm:cxn modelId="{4D4C672D-EA33-8C4E-A8CD-B094943B6330}" srcId="{1B627AD0-17DB-A246-9951-8FDA0F593E32}" destId="{257B3A7A-65C3-E742-87C6-9F038D365F20}" srcOrd="1" destOrd="0" parTransId="{66E7EAF1-8350-C445-B64C-AF6131FD2A33}" sibTransId="{B1CBBC43-9435-9E42-8891-5DE9AD715E13}"/>
    <dgm:cxn modelId="{89730B38-D368-7343-8679-E56752330BA0}" srcId="{1B627AD0-17DB-A246-9951-8FDA0F593E32}" destId="{913A1C3A-3F52-034D-9105-042310548EC6}" srcOrd="0" destOrd="0" parTransId="{EDDA12A5-78D7-184C-968D-86094816D0CA}" sibTransId="{A549F5E8-1D21-6A4C-B63E-B1AB8CEDB5F1}"/>
    <dgm:cxn modelId="{7BCDC83F-4337-4D47-BF08-1970A418F031}" type="presOf" srcId="{56B07B68-8FE5-DB42-92BB-BA3566D25FF9}" destId="{DC32AEDB-9DC4-5248-820B-4FAEF8134F64}" srcOrd="0" destOrd="0" presId="urn:microsoft.com/office/officeart/2005/8/layout/process3"/>
    <dgm:cxn modelId="{900AEE6F-D8E3-634E-991C-C0CF602FDB31}" srcId="{F28888E9-81C1-6F45-8E3E-D805C9C0646E}" destId="{05C9BC72-F57B-0D46-84BD-FA78DA1C8354}" srcOrd="0" destOrd="0" parTransId="{F1992B8F-7CC1-D742-AC8D-532A883C3F4B}" sibTransId="{F5CD7A4B-7E36-DD43-84FA-33AED735AA17}"/>
    <dgm:cxn modelId="{8E8E0D73-8184-9D40-8D32-EDB15C71D8C8}" srcId="{257B3A7A-65C3-E742-87C6-9F038D365F20}" destId="{56B07B68-8FE5-DB42-92BB-BA3566D25FF9}" srcOrd="0" destOrd="0" parTransId="{9566DC0C-01FD-664D-84F2-EB560D2325E7}" sibTransId="{49E74861-81A7-2744-9B99-E44988E4386A}"/>
    <dgm:cxn modelId="{972E7156-E7C7-4E44-99FE-61C31FE7FD57}" type="presOf" srcId="{F28888E9-81C1-6F45-8E3E-D805C9C0646E}" destId="{B52BB2C9-941C-BB43-A0C2-65B017264755}" srcOrd="1" destOrd="0" presId="urn:microsoft.com/office/officeart/2005/8/layout/process3"/>
    <dgm:cxn modelId="{9BC62F5A-F5F1-0340-BCF3-8668868AF32C}" type="presOf" srcId="{B1CBBC43-9435-9E42-8891-5DE9AD715E13}" destId="{EE64EA7A-61CA-D942-A3D1-A04AEEDBF55B}" srcOrd="1" destOrd="0" presId="urn:microsoft.com/office/officeart/2005/8/layout/process3"/>
    <dgm:cxn modelId="{0D7F927B-D9BD-6442-BDE0-62CE8E25D0DE}" type="presOf" srcId="{A549F5E8-1D21-6A4C-B63E-B1AB8CEDB5F1}" destId="{AFC2CD0C-B0E7-1A4A-AA75-A6B2E846E8EC}" srcOrd="1" destOrd="0" presId="urn:microsoft.com/office/officeart/2005/8/layout/process3"/>
    <dgm:cxn modelId="{93485C7C-5266-7344-B9FC-1688D9285B1B}" srcId="{913A1C3A-3F52-034D-9105-042310548EC6}" destId="{8E711C1B-8931-2B41-AF28-BCC50023DA9B}" srcOrd="0" destOrd="0" parTransId="{7220AAA4-1DD8-A54D-96F4-E749BFC8DA7F}" sibTransId="{AF189C99-58D1-4A45-923E-7FDC1A68CEA5}"/>
    <dgm:cxn modelId="{5C44DD81-A06E-0D4A-9C78-35B9CFB927AC}" type="presOf" srcId="{8E711C1B-8931-2B41-AF28-BCC50023DA9B}" destId="{64E4A5CA-3C0E-3142-B2A6-9BD6A8B02DBB}" srcOrd="0" destOrd="0" presId="urn:microsoft.com/office/officeart/2005/8/layout/process3"/>
    <dgm:cxn modelId="{D215EB88-908B-0543-B692-9CA3A6FB2183}" type="presOf" srcId="{A549F5E8-1D21-6A4C-B63E-B1AB8CEDB5F1}" destId="{75D201E5-1A49-7941-BCEA-076CB4A91D3A}" srcOrd="0" destOrd="0" presId="urn:microsoft.com/office/officeart/2005/8/layout/process3"/>
    <dgm:cxn modelId="{A0737F8E-3AD9-3D44-B294-2EDE1D654E91}" type="presOf" srcId="{F28888E9-81C1-6F45-8E3E-D805C9C0646E}" destId="{FB8D8BB1-C15A-8145-B9CF-6CC8E75BB959}" srcOrd="0" destOrd="0" presId="urn:microsoft.com/office/officeart/2005/8/layout/process3"/>
    <dgm:cxn modelId="{94BB21A9-75A7-5846-95AE-00CA8481AB1B}" type="presOf" srcId="{913A1C3A-3F52-034D-9105-042310548EC6}" destId="{4DD460F2-77E9-6240-96D5-992448B0828D}" srcOrd="1" destOrd="0" presId="urn:microsoft.com/office/officeart/2005/8/layout/process3"/>
    <dgm:cxn modelId="{F22365CB-813A-D647-B76B-8C863AA378E5}" type="presOf" srcId="{913A1C3A-3F52-034D-9105-042310548EC6}" destId="{82A192E5-3F5D-9949-9287-259C8DDE4E13}" srcOrd="0" destOrd="0" presId="urn:microsoft.com/office/officeart/2005/8/layout/process3"/>
    <dgm:cxn modelId="{D0833BD0-8B23-4A4C-8CF9-3BF126E620F7}" type="presOf" srcId="{1B627AD0-17DB-A246-9951-8FDA0F593E32}" destId="{AA1F619C-E72C-F34C-A9AA-B4C241FE4581}" srcOrd="0" destOrd="0" presId="urn:microsoft.com/office/officeart/2005/8/layout/process3"/>
    <dgm:cxn modelId="{4B6C88E6-DDD6-3743-96E5-4F47E45675A3}" type="presOf" srcId="{05C9BC72-F57B-0D46-84BD-FA78DA1C8354}" destId="{5C0BD397-3F3B-DB4C-8D2A-FB9D22745666}" srcOrd="0" destOrd="0" presId="urn:microsoft.com/office/officeart/2005/8/layout/process3"/>
    <dgm:cxn modelId="{B21E1BFE-A519-CB42-971B-644665B7D1CA}" type="presOf" srcId="{257B3A7A-65C3-E742-87C6-9F038D365F20}" destId="{58033C88-2395-B04B-ABD8-DFA668CAD7E9}" srcOrd="1" destOrd="0" presId="urn:microsoft.com/office/officeart/2005/8/layout/process3"/>
    <dgm:cxn modelId="{37ABEAA1-9AF8-2448-950C-D0A5E4198B6F}" type="presParOf" srcId="{AA1F619C-E72C-F34C-A9AA-B4C241FE4581}" destId="{BD4A4CA0-F04E-894A-BF24-B668BA752D63}" srcOrd="0" destOrd="0" presId="urn:microsoft.com/office/officeart/2005/8/layout/process3"/>
    <dgm:cxn modelId="{4BC4B8B7-0636-6E41-AFE5-D6AC5B9743AA}" type="presParOf" srcId="{BD4A4CA0-F04E-894A-BF24-B668BA752D63}" destId="{82A192E5-3F5D-9949-9287-259C8DDE4E13}" srcOrd="0" destOrd="0" presId="urn:microsoft.com/office/officeart/2005/8/layout/process3"/>
    <dgm:cxn modelId="{97B476C6-D0C8-2C45-94E2-1E1E883931EF}" type="presParOf" srcId="{BD4A4CA0-F04E-894A-BF24-B668BA752D63}" destId="{4DD460F2-77E9-6240-96D5-992448B0828D}" srcOrd="1" destOrd="0" presId="urn:microsoft.com/office/officeart/2005/8/layout/process3"/>
    <dgm:cxn modelId="{4C81D07D-04F4-C541-A201-EA5A2F1CA729}" type="presParOf" srcId="{BD4A4CA0-F04E-894A-BF24-B668BA752D63}" destId="{64E4A5CA-3C0E-3142-B2A6-9BD6A8B02DBB}" srcOrd="2" destOrd="0" presId="urn:microsoft.com/office/officeart/2005/8/layout/process3"/>
    <dgm:cxn modelId="{86F1352F-461B-4443-8FCF-579BD1F45922}" type="presParOf" srcId="{AA1F619C-E72C-F34C-A9AA-B4C241FE4581}" destId="{75D201E5-1A49-7941-BCEA-076CB4A91D3A}" srcOrd="1" destOrd="0" presId="urn:microsoft.com/office/officeart/2005/8/layout/process3"/>
    <dgm:cxn modelId="{D579B8D1-8032-464E-AAC5-60E754F0BCFA}" type="presParOf" srcId="{75D201E5-1A49-7941-BCEA-076CB4A91D3A}" destId="{AFC2CD0C-B0E7-1A4A-AA75-A6B2E846E8EC}" srcOrd="0" destOrd="0" presId="urn:microsoft.com/office/officeart/2005/8/layout/process3"/>
    <dgm:cxn modelId="{A87463A1-68D1-F244-B231-FABC9C2BC953}" type="presParOf" srcId="{AA1F619C-E72C-F34C-A9AA-B4C241FE4581}" destId="{37B94151-F0A3-1E48-86C5-E6BB51B1203E}" srcOrd="2" destOrd="0" presId="urn:microsoft.com/office/officeart/2005/8/layout/process3"/>
    <dgm:cxn modelId="{9A4D3E33-9038-7945-88EA-7C1C8888BFA7}" type="presParOf" srcId="{37B94151-F0A3-1E48-86C5-E6BB51B1203E}" destId="{4C75D30A-EEA8-904E-8174-FFB6A99555CE}" srcOrd="0" destOrd="0" presId="urn:microsoft.com/office/officeart/2005/8/layout/process3"/>
    <dgm:cxn modelId="{260EBC1A-A7A7-964C-B7FD-D1C91E7612BB}" type="presParOf" srcId="{37B94151-F0A3-1E48-86C5-E6BB51B1203E}" destId="{58033C88-2395-B04B-ABD8-DFA668CAD7E9}" srcOrd="1" destOrd="0" presId="urn:microsoft.com/office/officeart/2005/8/layout/process3"/>
    <dgm:cxn modelId="{F4FA7E06-9423-D647-BA1F-6C80B5E9E265}" type="presParOf" srcId="{37B94151-F0A3-1E48-86C5-E6BB51B1203E}" destId="{DC32AEDB-9DC4-5248-820B-4FAEF8134F64}" srcOrd="2" destOrd="0" presId="urn:microsoft.com/office/officeart/2005/8/layout/process3"/>
    <dgm:cxn modelId="{BF597456-898A-6A4A-B1A0-1C3E9E6EF71D}" type="presParOf" srcId="{AA1F619C-E72C-F34C-A9AA-B4C241FE4581}" destId="{3CE71071-2257-374D-B639-230F3C6309F8}" srcOrd="3" destOrd="0" presId="urn:microsoft.com/office/officeart/2005/8/layout/process3"/>
    <dgm:cxn modelId="{78BB7A73-6FF4-7D4C-A323-A099FCD106C7}" type="presParOf" srcId="{3CE71071-2257-374D-B639-230F3C6309F8}" destId="{EE64EA7A-61CA-D942-A3D1-A04AEEDBF55B}" srcOrd="0" destOrd="0" presId="urn:microsoft.com/office/officeart/2005/8/layout/process3"/>
    <dgm:cxn modelId="{D37E08CC-EA76-7546-A2E7-D3E9E98CAAD1}" type="presParOf" srcId="{AA1F619C-E72C-F34C-A9AA-B4C241FE4581}" destId="{78491E84-816C-644F-AF45-E0FDC0391FB1}" srcOrd="4" destOrd="0" presId="urn:microsoft.com/office/officeart/2005/8/layout/process3"/>
    <dgm:cxn modelId="{056AB92F-0A1D-FE46-8644-9BE76AD6B04E}" type="presParOf" srcId="{78491E84-816C-644F-AF45-E0FDC0391FB1}" destId="{FB8D8BB1-C15A-8145-B9CF-6CC8E75BB959}" srcOrd="0" destOrd="0" presId="urn:microsoft.com/office/officeart/2005/8/layout/process3"/>
    <dgm:cxn modelId="{FE369615-E7C4-4844-BDB3-C220B34FBC72}" type="presParOf" srcId="{78491E84-816C-644F-AF45-E0FDC0391FB1}" destId="{B52BB2C9-941C-BB43-A0C2-65B017264755}" srcOrd="1" destOrd="0" presId="urn:microsoft.com/office/officeart/2005/8/layout/process3"/>
    <dgm:cxn modelId="{1EA0704A-AA1C-064E-8214-FB884EA69EBE}" type="presParOf" srcId="{78491E84-816C-644F-AF45-E0FDC0391FB1}" destId="{5C0BD397-3F3B-DB4C-8D2A-FB9D2274566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27AD0-17DB-A246-9951-8FDA0F593E32}" type="doc">
      <dgm:prSet loTypeId="urn:microsoft.com/office/officeart/2005/8/layout/process3" loCatId="" qsTypeId="urn:microsoft.com/office/officeart/2005/8/quickstyle/simple1" qsCatId="simple" csTypeId="urn:microsoft.com/office/officeart/2005/8/colors/accent2_1" csCatId="accent2" phldr="1"/>
      <dgm:spPr/>
      <dgm:t>
        <a:bodyPr/>
        <a:lstStyle/>
        <a:p>
          <a:endParaRPr lang="en-US"/>
        </a:p>
      </dgm:t>
    </dgm:pt>
    <dgm:pt modelId="{913A1C3A-3F52-034D-9105-042310548EC6}">
      <dgm:prSet phldrT="[Text]"/>
      <dgm:spPr/>
      <dgm:t>
        <a:bodyPr/>
        <a:lstStyle/>
        <a:p>
          <a:r>
            <a:rPr lang="en-US" dirty="0"/>
            <a:t>Click to edit master text styles</a:t>
          </a:r>
        </a:p>
      </dgm:t>
    </dgm:pt>
    <dgm:pt modelId="{EDDA12A5-78D7-184C-968D-86094816D0CA}" type="parTrans" cxnId="{89730B38-D368-7343-8679-E56752330BA0}">
      <dgm:prSet/>
      <dgm:spPr/>
      <dgm:t>
        <a:bodyPr/>
        <a:lstStyle/>
        <a:p>
          <a:endParaRPr lang="en-US"/>
        </a:p>
      </dgm:t>
    </dgm:pt>
    <dgm:pt modelId="{A549F5E8-1D21-6A4C-B63E-B1AB8CEDB5F1}" type="sibTrans" cxnId="{89730B38-D368-7343-8679-E56752330BA0}">
      <dgm:prSet/>
      <dgm:spPr>
        <a:solidFill>
          <a:schemeClr val="accent2"/>
        </a:solidFill>
      </dgm:spPr>
      <dgm:t>
        <a:bodyPr/>
        <a:lstStyle/>
        <a:p>
          <a:endParaRPr lang="en-US"/>
        </a:p>
      </dgm:t>
    </dgm:pt>
    <dgm:pt modelId="{8E711C1B-8931-2B41-AF28-BCC50023DA9B}">
      <dgm:prSet phldrT="[Text]"/>
      <dgm:spPr/>
      <dgm:t>
        <a:bodyPr/>
        <a:lstStyle/>
        <a:p>
          <a:r>
            <a:rPr lang="en-US" dirty="0"/>
            <a:t>Click to edit master text styles</a:t>
          </a:r>
        </a:p>
      </dgm:t>
    </dgm:pt>
    <dgm:pt modelId="{7220AAA4-1DD8-A54D-96F4-E749BFC8DA7F}" type="parTrans" cxnId="{93485C7C-5266-7344-B9FC-1688D9285B1B}">
      <dgm:prSet/>
      <dgm:spPr/>
      <dgm:t>
        <a:bodyPr/>
        <a:lstStyle/>
        <a:p>
          <a:endParaRPr lang="en-US"/>
        </a:p>
      </dgm:t>
    </dgm:pt>
    <dgm:pt modelId="{AF189C99-58D1-4A45-923E-7FDC1A68CEA5}" type="sibTrans" cxnId="{93485C7C-5266-7344-B9FC-1688D9285B1B}">
      <dgm:prSet/>
      <dgm:spPr/>
      <dgm:t>
        <a:bodyPr/>
        <a:lstStyle/>
        <a:p>
          <a:endParaRPr lang="en-US"/>
        </a:p>
      </dgm:t>
    </dgm:pt>
    <dgm:pt modelId="{257B3A7A-65C3-E742-87C6-9F038D365F20}">
      <dgm:prSet phldrT="[Text]"/>
      <dgm:spPr/>
      <dgm:t>
        <a:bodyPr/>
        <a:lstStyle/>
        <a:p>
          <a:r>
            <a:rPr lang="en-US" dirty="0"/>
            <a:t>Click to edit master text styles</a:t>
          </a:r>
        </a:p>
      </dgm:t>
    </dgm:pt>
    <dgm:pt modelId="{66E7EAF1-8350-C445-B64C-AF6131FD2A33}" type="parTrans" cxnId="{4D4C672D-EA33-8C4E-A8CD-B094943B6330}">
      <dgm:prSet/>
      <dgm:spPr/>
      <dgm:t>
        <a:bodyPr/>
        <a:lstStyle/>
        <a:p>
          <a:endParaRPr lang="en-US"/>
        </a:p>
      </dgm:t>
    </dgm:pt>
    <dgm:pt modelId="{B1CBBC43-9435-9E42-8891-5DE9AD715E13}" type="sibTrans" cxnId="{4D4C672D-EA33-8C4E-A8CD-B094943B6330}">
      <dgm:prSet/>
      <dgm:spPr>
        <a:solidFill>
          <a:schemeClr val="accent2"/>
        </a:solidFill>
      </dgm:spPr>
      <dgm:t>
        <a:bodyPr/>
        <a:lstStyle/>
        <a:p>
          <a:endParaRPr lang="en-US"/>
        </a:p>
      </dgm:t>
    </dgm:pt>
    <dgm:pt modelId="{56B07B68-8FE5-DB42-92BB-BA3566D25FF9}">
      <dgm:prSet phldrT="[Text]"/>
      <dgm:spPr/>
      <dgm:t>
        <a:bodyPr/>
        <a:lstStyle/>
        <a:p>
          <a:r>
            <a:rPr lang="en-US" dirty="0"/>
            <a:t>Click to edit master text styles</a:t>
          </a:r>
        </a:p>
      </dgm:t>
    </dgm:pt>
    <dgm:pt modelId="{9566DC0C-01FD-664D-84F2-EB560D2325E7}" type="parTrans" cxnId="{8E8E0D73-8184-9D40-8D32-EDB15C71D8C8}">
      <dgm:prSet/>
      <dgm:spPr/>
      <dgm:t>
        <a:bodyPr/>
        <a:lstStyle/>
        <a:p>
          <a:endParaRPr lang="en-US"/>
        </a:p>
      </dgm:t>
    </dgm:pt>
    <dgm:pt modelId="{49E74861-81A7-2744-9B99-E44988E4386A}" type="sibTrans" cxnId="{8E8E0D73-8184-9D40-8D32-EDB15C71D8C8}">
      <dgm:prSet/>
      <dgm:spPr/>
      <dgm:t>
        <a:bodyPr/>
        <a:lstStyle/>
        <a:p>
          <a:endParaRPr lang="en-US"/>
        </a:p>
      </dgm:t>
    </dgm:pt>
    <dgm:pt modelId="{F28888E9-81C1-6F45-8E3E-D805C9C0646E}">
      <dgm:prSet phldrT="[Text]"/>
      <dgm:spPr/>
      <dgm:t>
        <a:bodyPr/>
        <a:lstStyle/>
        <a:p>
          <a:r>
            <a:rPr lang="en-US" dirty="0"/>
            <a:t>Click to edit master text styles</a:t>
          </a:r>
        </a:p>
      </dgm:t>
    </dgm:pt>
    <dgm:pt modelId="{C11C746B-CB0E-A743-A770-2DC1E94DE219}" type="parTrans" cxnId="{066CA225-6B65-BF4F-8283-FFE055BA4C63}">
      <dgm:prSet/>
      <dgm:spPr/>
      <dgm:t>
        <a:bodyPr/>
        <a:lstStyle/>
        <a:p>
          <a:endParaRPr lang="en-US"/>
        </a:p>
      </dgm:t>
    </dgm:pt>
    <dgm:pt modelId="{801DD2A7-964B-864D-A69D-FAA7230FAAA3}" type="sibTrans" cxnId="{066CA225-6B65-BF4F-8283-FFE055BA4C63}">
      <dgm:prSet/>
      <dgm:spPr/>
      <dgm:t>
        <a:bodyPr/>
        <a:lstStyle/>
        <a:p>
          <a:endParaRPr lang="en-US"/>
        </a:p>
      </dgm:t>
    </dgm:pt>
    <dgm:pt modelId="{05C9BC72-F57B-0D46-84BD-FA78DA1C8354}">
      <dgm:prSet phldrT="[Text]"/>
      <dgm:spPr/>
      <dgm:t>
        <a:bodyPr/>
        <a:lstStyle/>
        <a:p>
          <a:r>
            <a:rPr lang="en-US"/>
            <a:t>Click to edit master text styles</a:t>
          </a:r>
          <a:endParaRPr lang="en-US" dirty="0"/>
        </a:p>
      </dgm:t>
    </dgm:pt>
    <dgm:pt modelId="{F1992B8F-7CC1-D742-AC8D-532A883C3F4B}" type="parTrans" cxnId="{900AEE6F-D8E3-634E-991C-C0CF602FDB31}">
      <dgm:prSet/>
      <dgm:spPr/>
      <dgm:t>
        <a:bodyPr/>
        <a:lstStyle/>
        <a:p>
          <a:endParaRPr lang="en-US"/>
        </a:p>
      </dgm:t>
    </dgm:pt>
    <dgm:pt modelId="{F5CD7A4B-7E36-DD43-84FA-33AED735AA17}" type="sibTrans" cxnId="{900AEE6F-D8E3-634E-991C-C0CF602FDB31}">
      <dgm:prSet/>
      <dgm:spPr/>
      <dgm:t>
        <a:bodyPr/>
        <a:lstStyle/>
        <a:p>
          <a:endParaRPr lang="en-US"/>
        </a:p>
      </dgm:t>
    </dgm:pt>
    <dgm:pt modelId="{AA1F619C-E72C-F34C-A9AA-B4C241FE4581}" type="pres">
      <dgm:prSet presAssocID="{1B627AD0-17DB-A246-9951-8FDA0F593E32}" presName="linearFlow" presStyleCnt="0">
        <dgm:presLayoutVars>
          <dgm:dir/>
          <dgm:animLvl val="lvl"/>
          <dgm:resizeHandles val="exact"/>
        </dgm:presLayoutVars>
      </dgm:prSet>
      <dgm:spPr/>
    </dgm:pt>
    <dgm:pt modelId="{BD4A4CA0-F04E-894A-BF24-B668BA752D63}" type="pres">
      <dgm:prSet presAssocID="{913A1C3A-3F52-034D-9105-042310548EC6}" presName="composite" presStyleCnt="0"/>
      <dgm:spPr/>
    </dgm:pt>
    <dgm:pt modelId="{82A192E5-3F5D-9949-9287-259C8DDE4E13}" type="pres">
      <dgm:prSet presAssocID="{913A1C3A-3F52-034D-9105-042310548EC6}" presName="parTx" presStyleLbl="node1" presStyleIdx="0" presStyleCnt="3">
        <dgm:presLayoutVars>
          <dgm:chMax val="0"/>
          <dgm:chPref val="0"/>
          <dgm:bulletEnabled val="1"/>
        </dgm:presLayoutVars>
      </dgm:prSet>
      <dgm:spPr/>
    </dgm:pt>
    <dgm:pt modelId="{4DD460F2-77E9-6240-96D5-992448B0828D}" type="pres">
      <dgm:prSet presAssocID="{913A1C3A-3F52-034D-9105-042310548EC6}" presName="parSh" presStyleLbl="node1" presStyleIdx="0" presStyleCnt="3"/>
      <dgm:spPr/>
    </dgm:pt>
    <dgm:pt modelId="{64E4A5CA-3C0E-3142-B2A6-9BD6A8B02DBB}" type="pres">
      <dgm:prSet presAssocID="{913A1C3A-3F52-034D-9105-042310548EC6}" presName="desTx" presStyleLbl="fgAcc1" presStyleIdx="0" presStyleCnt="3">
        <dgm:presLayoutVars>
          <dgm:bulletEnabled val="1"/>
        </dgm:presLayoutVars>
      </dgm:prSet>
      <dgm:spPr/>
    </dgm:pt>
    <dgm:pt modelId="{75D201E5-1A49-7941-BCEA-076CB4A91D3A}" type="pres">
      <dgm:prSet presAssocID="{A549F5E8-1D21-6A4C-B63E-B1AB8CEDB5F1}" presName="sibTrans" presStyleLbl="sibTrans2D1" presStyleIdx="0" presStyleCnt="2"/>
      <dgm:spPr/>
    </dgm:pt>
    <dgm:pt modelId="{AFC2CD0C-B0E7-1A4A-AA75-A6B2E846E8EC}" type="pres">
      <dgm:prSet presAssocID="{A549F5E8-1D21-6A4C-B63E-B1AB8CEDB5F1}" presName="connTx" presStyleLbl="sibTrans2D1" presStyleIdx="0" presStyleCnt="2"/>
      <dgm:spPr/>
    </dgm:pt>
    <dgm:pt modelId="{37B94151-F0A3-1E48-86C5-E6BB51B1203E}" type="pres">
      <dgm:prSet presAssocID="{257B3A7A-65C3-E742-87C6-9F038D365F20}" presName="composite" presStyleCnt="0"/>
      <dgm:spPr/>
    </dgm:pt>
    <dgm:pt modelId="{4C75D30A-EEA8-904E-8174-FFB6A99555CE}" type="pres">
      <dgm:prSet presAssocID="{257B3A7A-65C3-E742-87C6-9F038D365F20}" presName="parTx" presStyleLbl="node1" presStyleIdx="0" presStyleCnt="3">
        <dgm:presLayoutVars>
          <dgm:chMax val="0"/>
          <dgm:chPref val="0"/>
          <dgm:bulletEnabled val="1"/>
        </dgm:presLayoutVars>
      </dgm:prSet>
      <dgm:spPr/>
    </dgm:pt>
    <dgm:pt modelId="{58033C88-2395-B04B-ABD8-DFA668CAD7E9}" type="pres">
      <dgm:prSet presAssocID="{257B3A7A-65C3-E742-87C6-9F038D365F20}" presName="parSh" presStyleLbl="node1" presStyleIdx="1" presStyleCnt="3"/>
      <dgm:spPr/>
    </dgm:pt>
    <dgm:pt modelId="{DC32AEDB-9DC4-5248-820B-4FAEF8134F64}" type="pres">
      <dgm:prSet presAssocID="{257B3A7A-65C3-E742-87C6-9F038D365F20}" presName="desTx" presStyleLbl="fgAcc1" presStyleIdx="1" presStyleCnt="3">
        <dgm:presLayoutVars>
          <dgm:bulletEnabled val="1"/>
        </dgm:presLayoutVars>
      </dgm:prSet>
      <dgm:spPr/>
    </dgm:pt>
    <dgm:pt modelId="{3CE71071-2257-374D-B639-230F3C6309F8}" type="pres">
      <dgm:prSet presAssocID="{B1CBBC43-9435-9E42-8891-5DE9AD715E13}" presName="sibTrans" presStyleLbl="sibTrans2D1" presStyleIdx="1" presStyleCnt="2"/>
      <dgm:spPr/>
    </dgm:pt>
    <dgm:pt modelId="{EE64EA7A-61CA-D942-A3D1-A04AEEDBF55B}" type="pres">
      <dgm:prSet presAssocID="{B1CBBC43-9435-9E42-8891-5DE9AD715E13}" presName="connTx" presStyleLbl="sibTrans2D1" presStyleIdx="1" presStyleCnt="2"/>
      <dgm:spPr/>
    </dgm:pt>
    <dgm:pt modelId="{78491E84-816C-644F-AF45-E0FDC0391FB1}" type="pres">
      <dgm:prSet presAssocID="{F28888E9-81C1-6F45-8E3E-D805C9C0646E}" presName="composite" presStyleCnt="0"/>
      <dgm:spPr/>
    </dgm:pt>
    <dgm:pt modelId="{FB8D8BB1-C15A-8145-B9CF-6CC8E75BB959}" type="pres">
      <dgm:prSet presAssocID="{F28888E9-81C1-6F45-8E3E-D805C9C0646E}" presName="parTx" presStyleLbl="node1" presStyleIdx="1" presStyleCnt="3">
        <dgm:presLayoutVars>
          <dgm:chMax val="0"/>
          <dgm:chPref val="0"/>
          <dgm:bulletEnabled val="1"/>
        </dgm:presLayoutVars>
      </dgm:prSet>
      <dgm:spPr/>
    </dgm:pt>
    <dgm:pt modelId="{B52BB2C9-941C-BB43-A0C2-65B017264755}" type="pres">
      <dgm:prSet presAssocID="{F28888E9-81C1-6F45-8E3E-D805C9C0646E}" presName="parSh" presStyleLbl="node1" presStyleIdx="2" presStyleCnt="3"/>
      <dgm:spPr/>
    </dgm:pt>
    <dgm:pt modelId="{5C0BD397-3F3B-DB4C-8D2A-FB9D22745666}" type="pres">
      <dgm:prSet presAssocID="{F28888E9-81C1-6F45-8E3E-D805C9C0646E}" presName="desTx" presStyleLbl="fgAcc1" presStyleIdx="2" presStyleCnt="3">
        <dgm:presLayoutVars>
          <dgm:bulletEnabled val="1"/>
        </dgm:presLayoutVars>
      </dgm:prSet>
      <dgm:spPr/>
    </dgm:pt>
  </dgm:ptLst>
  <dgm:cxnLst>
    <dgm:cxn modelId="{CA175A07-19DC-4642-A0E7-ABB6C19BD210}" type="presOf" srcId="{B1CBBC43-9435-9E42-8891-5DE9AD715E13}" destId="{3CE71071-2257-374D-B639-230F3C6309F8}" srcOrd="0" destOrd="0" presId="urn:microsoft.com/office/officeart/2005/8/layout/process3"/>
    <dgm:cxn modelId="{3397041B-98D4-0943-8A7A-3C8B2CF14EB9}" type="presOf" srcId="{257B3A7A-65C3-E742-87C6-9F038D365F20}" destId="{4C75D30A-EEA8-904E-8174-FFB6A99555CE}" srcOrd="0" destOrd="0" presId="urn:microsoft.com/office/officeart/2005/8/layout/process3"/>
    <dgm:cxn modelId="{066CA225-6B65-BF4F-8283-FFE055BA4C63}" srcId="{1B627AD0-17DB-A246-9951-8FDA0F593E32}" destId="{F28888E9-81C1-6F45-8E3E-D805C9C0646E}" srcOrd="2" destOrd="0" parTransId="{C11C746B-CB0E-A743-A770-2DC1E94DE219}" sibTransId="{801DD2A7-964B-864D-A69D-FAA7230FAAA3}"/>
    <dgm:cxn modelId="{4D4C672D-EA33-8C4E-A8CD-B094943B6330}" srcId="{1B627AD0-17DB-A246-9951-8FDA0F593E32}" destId="{257B3A7A-65C3-E742-87C6-9F038D365F20}" srcOrd="1" destOrd="0" parTransId="{66E7EAF1-8350-C445-B64C-AF6131FD2A33}" sibTransId="{B1CBBC43-9435-9E42-8891-5DE9AD715E13}"/>
    <dgm:cxn modelId="{89730B38-D368-7343-8679-E56752330BA0}" srcId="{1B627AD0-17DB-A246-9951-8FDA0F593E32}" destId="{913A1C3A-3F52-034D-9105-042310548EC6}" srcOrd="0" destOrd="0" parTransId="{EDDA12A5-78D7-184C-968D-86094816D0CA}" sibTransId="{A549F5E8-1D21-6A4C-B63E-B1AB8CEDB5F1}"/>
    <dgm:cxn modelId="{7BCDC83F-4337-4D47-BF08-1970A418F031}" type="presOf" srcId="{56B07B68-8FE5-DB42-92BB-BA3566D25FF9}" destId="{DC32AEDB-9DC4-5248-820B-4FAEF8134F64}" srcOrd="0" destOrd="0" presId="urn:microsoft.com/office/officeart/2005/8/layout/process3"/>
    <dgm:cxn modelId="{900AEE6F-D8E3-634E-991C-C0CF602FDB31}" srcId="{F28888E9-81C1-6F45-8E3E-D805C9C0646E}" destId="{05C9BC72-F57B-0D46-84BD-FA78DA1C8354}" srcOrd="0" destOrd="0" parTransId="{F1992B8F-7CC1-D742-AC8D-532A883C3F4B}" sibTransId="{F5CD7A4B-7E36-DD43-84FA-33AED735AA17}"/>
    <dgm:cxn modelId="{8E8E0D73-8184-9D40-8D32-EDB15C71D8C8}" srcId="{257B3A7A-65C3-E742-87C6-9F038D365F20}" destId="{56B07B68-8FE5-DB42-92BB-BA3566D25FF9}" srcOrd="0" destOrd="0" parTransId="{9566DC0C-01FD-664D-84F2-EB560D2325E7}" sibTransId="{49E74861-81A7-2744-9B99-E44988E4386A}"/>
    <dgm:cxn modelId="{972E7156-E7C7-4E44-99FE-61C31FE7FD57}" type="presOf" srcId="{F28888E9-81C1-6F45-8E3E-D805C9C0646E}" destId="{B52BB2C9-941C-BB43-A0C2-65B017264755}" srcOrd="1" destOrd="0" presId="urn:microsoft.com/office/officeart/2005/8/layout/process3"/>
    <dgm:cxn modelId="{9BC62F5A-F5F1-0340-BCF3-8668868AF32C}" type="presOf" srcId="{B1CBBC43-9435-9E42-8891-5DE9AD715E13}" destId="{EE64EA7A-61CA-D942-A3D1-A04AEEDBF55B}" srcOrd="1" destOrd="0" presId="urn:microsoft.com/office/officeart/2005/8/layout/process3"/>
    <dgm:cxn modelId="{0D7F927B-D9BD-6442-BDE0-62CE8E25D0DE}" type="presOf" srcId="{A549F5E8-1D21-6A4C-B63E-B1AB8CEDB5F1}" destId="{AFC2CD0C-B0E7-1A4A-AA75-A6B2E846E8EC}" srcOrd="1" destOrd="0" presId="urn:microsoft.com/office/officeart/2005/8/layout/process3"/>
    <dgm:cxn modelId="{93485C7C-5266-7344-B9FC-1688D9285B1B}" srcId="{913A1C3A-3F52-034D-9105-042310548EC6}" destId="{8E711C1B-8931-2B41-AF28-BCC50023DA9B}" srcOrd="0" destOrd="0" parTransId="{7220AAA4-1DD8-A54D-96F4-E749BFC8DA7F}" sibTransId="{AF189C99-58D1-4A45-923E-7FDC1A68CEA5}"/>
    <dgm:cxn modelId="{5C44DD81-A06E-0D4A-9C78-35B9CFB927AC}" type="presOf" srcId="{8E711C1B-8931-2B41-AF28-BCC50023DA9B}" destId="{64E4A5CA-3C0E-3142-B2A6-9BD6A8B02DBB}" srcOrd="0" destOrd="0" presId="urn:microsoft.com/office/officeart/2005/8/layout/process3"/>
    <dgm:cxn modelId="{D215EB88-908B-0543-B692-9CA3A6FB2183}" type="presOf" srcId="{A549F5E8-1D21-6A4C-B63E-B1AB8CEDB5F1}" destId="{75D201E5-1A49-7941-BCEA-076CB4A91D3A}" srcOrd="0" destOrd="0" presId="urn:microsoft.com/office/officeart/2005/8/layout/process3"/>
    <dgm:cxn modelId="{A0737F8E-3AD9-3D44-B294-2EDE1D654E91}" type="presOf" srcId="{F28888E9-81C1-6F45-8E3E-D805C9C0646E}" destId="{FB8D8BB1-C15A-8145-B9CF-6CC8E75BB959}" srcOrd="0" destOrd="0" presId="urn:microsoft.com/office/officeart/2005/8/layout/process3"/>
    <dgm:cxn modelId="{94BB21A9-75A7-5846-95AE-00CA8481AB1B}" type="presOf" srcId="{913A1C3A-3F52-034D-9105-042310548EC6}" destId="{4DD460F2-77E9-6240-96D5-992448B0828D}" srcOrd="1" destOrd="0" presId="urn:microsoft.com/office/officeart/2005/8/layout/process3"/>
    <dgm:cxn modelId="{F22365CB-813A-D647-B76B-8C863AA378E5}" type="presOf" srcId="{913A1C3A-3F52-034D-9105-042310548EC6}" destId="{82A192E5-3F5D-9949-9287-259C8DDE4E13}" srcOrd="0" destOrd="0" presId="urn:microsoft.com/office/officeart/2005/8/layout/process3"/>
    <dgm:cxn modelId="{D0833BD0-8B23-4A4C-8CF9-3BF126E620F7}" type="presOf" srcId="{1B627AD0-17DB-A246-9951-8FDA0F593E32}" destId="{AA1F619C-E72C-F34C-A9AA-B4C241FE4581}" srcOrd="0" destOrd="0" presId="urn:microsoft.com/office/officeart/2005/8/layout/process3"/>
    <dgm:cxn modelId="{4B6C88E6-DDD6-3743-96E5-4F47E45675A3}" type="presOf" srcId="{05C9BC72-F57B-0D46-84BD-FA78DA1C8354}" destId="{5C0BD397-3F3B-DB4C-8D2A-FB9D22745666}" srcOrd="0" destOrd="0" presId="urn:microsoft.com/office/officeart/2005/8/layout/process3"/>
    <dgm:cxn modelId="{B21E1BFE-A519-CB42-971B-644665B7D1CA}" type="presOf" srcId="{257B3A7A-65C3-E742-87C6-9F038D365F20}" destId="{58033C88-2395-B04B-ABD8-DFA668CAD7E9}" srcOrd="1" destOrd="0" presId="urn:microsoft.com/office/officeart/2005/8/layout/process3"/>
    <dgm:cxn modelId="{37ABEAA1-9AF8-2448-950C-D0A5E4198B6F}" type="presParOf" srcId="{AA1F619C-E72C-F34C-A9AA-B4C241FE4581}" destId="{BD4A4CA0-F04E-894A-BF24-B668BA752D63}" srcOrd="0" destOrd="0" presId="urn:microsoft.com/office/officeart/2005/8/layout/process3"/>
    <dgm:cxn modelId="{4BC4B8B7-0636-6E41-AFE5-D6AC5B9743AA}" type="presParOf" srcId="{BD4A4CA0-F04E-894A-BF24-B668BA752D63}" destId="{82A192E5-3F5D-9949-9287-259C8DDE4E13}" srcOrd="0" destOrd="0" presId="urn:microsoft.com/office/officeart/2005/8/layout/process3"/>
    <dgm:cxn modelId="{97B476C6-D0C8-2C45-94E2-1E1E883931EF}" type="presParOf" srcId="{BD4A4CA0-F04E-894A-BF24-B668BA752D63}" destId="{4DD460F2-77E9-6240-96D5-992448B0828D}" srcOrd="1" destOrd="0" presId="urn:microsoft.com/office/officeart/2005/8/layout/process3"/>
    <dgm:cxn modelId="{4C81D07D-04F4-C541-A201-EA5A2F1CA729}" type="presParOf" srcId="{BD4A4CA0-F04E-894A-BF24-B668BA752D63}" destId="{64E4A5CA-3C0E-3142-B2A6-9BD6A8B02DBB}" srcOrd="2" destOrd="0" presId="urn:microsoft.com/office/officeart/2005/8/layout/process3"/>
    <dgm:cxn modelId="{86F1352F-461B-4443-8FCF-579BD1F45922}" type="presParOf" srcId="{AA1F619C-E72C-F34C-A9AA-B4C241FE4581}" destId="{75D201E5-1A49-7941-BCEA-076CB4A91D3A}" srcOrd="1" destOrd="0" presId="urn:microsoft.com/office/officeart/2005/8/layout/process3"/>
    <dgm:cxn modelId="{D579B8D1-8032-464E-AAC5-60E754F0BCFA}" type="presParOf" srcId="{75D201E5-1A49-7941-BCEA-076CB4A91D3A}" destId="{AFC2CD0C-B0E7-1A4A-AA75-A6B2E846E8EC}" srcOrd="0" destOrd="0" presId="urn:microsoft.com/office/officeart/2005/8/layout/process3"/>
    <dgm:cxn modelId="{A87463A1-68D1-F244-B231-FABC9C2BC953}" type="presParOf" srcId="{AA1F619C-E72C-F34C-A9AA-B4C241FE4581}" destId="{37B94151-F0A3-1E48-86C5-E6BB51B1203E}" srcOrd="2" destOrd="0" presId="urn:microsoft.com/office/officeart/2005/8/layout/process3"/>
    <dgm:cxn modelId="{9A4D3E33-9038-7945-88EA-7C1C8888BFA7}" type="presParOf" srcId="{37B94151-F0A3-1E48-86C5-E6BB51B1203E}" destId="{4C75D30A-EEA8-904E-8174-FFB6A99555CE}" srcOrd="0" destOrd="0" presId="urn:microsoft.com/office/officeart/2005/8/layout/process3"/>
    <dgm:cxn modelId="{260EBC1A-A7A7-964C-B7FD-D1C91E7612BB}" type="presParOf" srcId="{37B94151-F0A3-1E48-86C5-E6BB51B1203E}" destId="{58033C88-2395-B04B-ABD8-DFA668CAD7E9}" srcOrd="1" destOrd="0" presId="urn:microsoft.com/office/officeart/2005/8/layout/process3"/>
    <dgm:cxn modelId="{F4FA7E06-9423-D647-BA1F-6C80B5E9E265}" type="presParOf" srcId="{37B94151-F0A3-1E48-86C5-E6BB51B1203E}" destId="{DC32AEDB-9DC4-5248-820B-4FAEF8134F64}" srcOrd="2" destOrd="0" presId="urn:microsoft.com/office/officeart/2005/8/layout/process3"/>
    <dgm:cxn modelId="{BF597456-898A-6A4A-B1A0-1C3E9E6EF71D}" type="presParOf" srcId="{AA1F619C-E72C-F34C-A9AA-B4C241FE4581}" destId="{3CE71071-2257-374D-B639-230F3C6309F8}" srcOrd="3" destOrd="0" presId="urn:microsoft.com/office/officeart/2005/8/layout/process3"/>
    <dgm:cxn modelId="{78BB7A73-6FF4-7D4C-A323-A099FCD106C7}" type="presParOf" srcId="{3CE71071-2257-374D-B639-230F3C6309F8}" destId="{EE64EA7A-61CA-D942-A3D1-A04AEEDBF55B}" srcOrd="0" destOrd="0" presId="urn:microsoft.com/office/officeart/2005/8/layout/process3"/>
    <dgm:cxn modelId="{D37E08CC-EA76-7546-A2E7-D3E9E98CAAD1}" type="presParOf" srcId="{AA1F619C-E72C-F34C-A9AA-B4C241FE4581}" destId="{78491E84-816C-644F-AF45-E0FDC0391FB1}" srcOrd="4" destOrd="0" presId="urn:microsoft.com/office/officeart/2005/8/layout/process3"/>
    <dgm:cxn modelId="{056AB92F-0A1D-FE46-8644-9BE76AD6B04E}" type="presParOf" srcId="{78491E84-816C-644F-AF45-E0FDC0391FB1}" destId="{FB8D8BB1-C15A-8145-B9CF-6CC8E75BB959}" srcOrd="0" destOrd="0" presId="urn:microsoft.com/office/officeart/2005/8/layout/process3"/>
    <dgm:cxn modelId="{FE369615-E7C4-4844-BDB3-C220B34FBC72}" type="presParOf" srcId="{78491E84-816C-644F-AF45-E0FDC0391FB1}" destId="{B52BB2C9-941C-BB43-A0C2-65B017264755}" srcOrd="1" destOrd="0" presId="urn:microsoft.com/office/officeart/2005/8/layout/process3"/>
    <dgm:cxn modelId="{1EA0704A-AA1C-064E-8214-FB884EA69EBE}" type="presParOf" srcId="{78491E84-816C-644F-AF45-E0FDC0391FB1}" destId="{5C0BD397-3F3B-DB4C-8D2A-FB9D2274566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460F2-77E9-6240-96D5-992448B0828D}">
      <dsp:nvSpPr>
        <dsp:cNvPr id="0" name=""/>
        <dsp:cNvSpPr/>
      </dsp:nvSpPr>
      <dsp:spPr>
        <a:xfrm>
          <a:off x="4042"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Click to edit master text styles</a:t>
          </a:r>
        </a:p>
      </dsp:txBody>
      <dsp:txXfrm>
        <a:off x="4042" y="1856058"/>
        <a:ext cx="1838086" cy="666149"/>
      </dsp:txXfrm>
    </dsp:sp>
    <dsp:sp modelId="{64E4A5CA-3C0E-3142-B2A6-9BD6A8B02DBB}">
      <dsp:nvSpPr>
        <dsp:cNvPr id="0" name=""/>
        <dsp:cNvSpPr/>
      </dsp:nvSpPr>
      <dsp:spPr>
        <a:xfrm>
          <a:off x="380518"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Click to edit master text styles</a:t>
          </a:r>
        </a:p>
      </dsp:txBody>
      <dsp:txXfrm>
        <a:off x="410990" y="2552680"/>
        <a:ext cx="1777142" cy="979456"/>
      </dsp:txXfrm>
    </dsp:sp>
    <dsp:sp modelId="{75D201E5-1A49-7941-BCEA-076CB4A91D3A}">
      <dsp:nvSpPr>
        <dsp:cNvPr id="0" name=""/>
        <dsp:cNvSpPr/>
      </dsp:nvSpPr>
      <dsp:spPr>
        <a:xfrm>
          <a:off x="2120776" y="1960318"/>
          <a:ext cx="590732" cy="457630"/>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776" y="2051844"/>
        <a:ext cx="453443" cy="274578"/>
      </dsp:txXfrm>
    </dsp:sp>
    <dsp:sp modelId="{58033C88-2395-B04B-ABD8-DFA668CAD7E9}">
      <dsp:nvSpPr>
        <dsp:cNvPr id="0" name=""/>
        <dsp:cNvSpPr/>
      </dsp:nvSpPr>
      <dsp:spPr>
        <a:xfrm>
          <a:off x="2956718"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Click to edit master text styles</a:t>
          </a:r>
        </a:p>
      </dsp:txBody>
      <dsp:txXfrm>
        <a:off x="2956718" y="1856058"/>
        <a:ext cx="1838086" cy="666149"/>
      </dsp:txXfrm>
    </dsp:sp>
    <dsp:sp modelId="{DC32AEDB-9DC4-5248-820B-4FAEF8134F64}">
      <dsp:nvSpPr>
        <dsp:cNvPr id="0" name=""/>
        <dsp:cNvSpPr/>
      </dsp:nvSpPr>
      <dsp:spPr>
        <a:xfrm>
          <a:off x="3333194"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Click to edit master text styles</a:t>
          </a:r>
        </a:p>
      </dsp:txBody>
      <dsp:txXfrm>
        <a:off x="3363666" y="2552680"/>
        <a:ext cx="1777142" cy="979456"/>
      </dsp:txXfrm>
    </dsp:sp>
    <dsp:sp modelId="{3CE71071-2257-374D-B639-230F3C6309F8}">
      <dsp:nvSpPr>
        <dsp:cNvPr id="0" name=""/>
        <dsp:cNvSpPr/>
      </dsp:nvSpPr>
      <dsp:spPr>
        <a:xfrm>
          <a:off x="5073452" y="1960318"/>
          <a:ext cx="590732" cy="457630"/>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3452" y="2051844"/>
        <a:ext cx="453443" cy="274578"/>
      </dsp:txXfrm>
    </dsp:sp>
    <dsp:sp modelId="{B52BB2C9-941C-BB43-A0C2-65B017264755}">
      <dsp:nvSpPr>
        <dsp:cNvPr id="0" name=""/>
        <dsp:cNvSpPr/>
      </dsp:nvSpPr>
      <dsp:spPr>
        <a:xfrm>
          <a:off x="5909394"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Click to edit master text styles</a:t>
          </a:r>
        </a:p>
      </dsp:txBody>
      <dsp:txXfrm>
        <a:off x="5909394" y="1856058"/>
        <a:ext cx="1838086" cy="666149"/>
      </dsp:txXfrm>
    </dsp:sp>
    <dsp:sp modelId="{5C0BD397-3F3B-DB4C-8D2A-FB9D22745666}">
      <dsp:nvSpPr>
        <dsp:cNvPr id="0" name=""/>
        <dsp:cNvSpPr/>
      </dsp:nvSpPr>
      <dsp:spPr>
        <a:xfrm>
          <a:off x="6285870"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Click to edit master text styles</a:t>
          </a:r>
          <a:endParaRPr lang="en-US" sz="1700" kern="1200" dirty="0"/>
        </a:p>
      </dsp:txBody>
      <dsp:txXfrm>
        <a:off x="6316342" y="2552680"/>
        <a:ext cx="1777142" cy="9794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460F2-77E9-6240-96D5-992448B0828D}">
      <dsp:nvSpPr>
        <dsp:cNvPr id="0" name=""/>
        <dsp:cNvSpPr/>
      </dsp:nvSpPr>
      <dsp:spPr>
        <a:xfrm>
          <a:off x="4042"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Click to edit master text styles</a:t>
          </a:r>
        </a:p>
      </dsp:txBody>
      <dsp:txXfrm>
        <a:off x="4042" y="1856058"/>
        <a:ext cx="1838086" cy="666149"/>
      </dsp:txXfrm>
    </dsp:sp>
    <dsp:sp modelId="{64E4A5CA-3C0E-3142-B2A6-9BD6A8B02DBB}">
      <dsp:nvSpPr>
        <dsp:cNvPr id="0" name=""/>
        <dsp:cNvSpPr/>
      </dsp:nvSpPr>
      <dsp:spPr>
        <a:xfrm>
          <a:off x="380518"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Click to edit master text styles</a:t>
          </a:r>
        </a:p>
      </dsp:txBody>
      <dsp:txXfrm>
        <a:off x="410990" y="2552680"/>
        <a:ext cx="1777142" cy="979456"/>
      </dsp:txXfrm>
    </dsp:sp>
    <dsp:sp modelId="{75D201E5-1A49-7941-BCEA-076CB4A91D3A}">
      <dsp:nvSpPr>
        <dsp:cNvPr id="0" name=""/>
        <dsp:cNvSpPr/>
      </dsp:nvSpPr>
      <dsp:spPr>
        <a:xfrm>
          <a:off x="2120776" y="1960318"/>
          <a:ext cx="590732" cy="457630"/>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776" y="2051844"/>
        <a:ext cx="453443" cy="274578"/>
      </dsp:txXfrm>
    </dsp:sp>
    <dsp:sp modelId="{58033C88-2395-B04B-ABD8-DFA668CAD7E9}">
      <dsp:nvSpPr>
        <dsp:cNvPr id="0" name=""/>
        <dsp:cNvSpPr/>
      </dsp:nvSpPr>
      <dsp:spPr>
        <a:xfrm>
          <a:off x="2956718"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Click to edit master text styles</a:t>
          </a:r>
        </a:p>
      </dsp:txBody>
      <dsp:txXfrm>
        <a:off x="2956718" y="1856058"/>
        <a:ext cx="1838086" cy="666149"/>
      </dsp:txXfrm>
    </dsp:sp>
    <dsp:sp modelId="{DC32AEDB-9DC4-5248-820B-4FAEF8134F64}">
      <dsp:nvSpPr>
        <dsp:cNvPr id="0" name=""/>
        <dsp:cNvSpPr/>
      </dsp:nvSpPr>
      <dsp:spPr>
        <a:xfrm>
          <a:off x="3333194"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Click to edit master text styles</a:t>
          </a:r>
        </a:p>
      </dsp:txBody>
      <dsp:txXfrm>
        <a:off x="3363666" y="2552680"/>
        <a:ext cx="1777142" cy="979456"/>
      </dsp:txXfrm>
    </dsp:sp>
    <dsp:sp modelId="{3CE71071-2257-374D-B639-230F3C6309F8}">
      <dsp:nvSpPr>
        <dsp:cNvPr id="0" name=""/>
        <dsp:cNvSpPr/>
      </dsp:nvSpPr>
      <dsp:spPr>
        <a:xfrm>
          <a:off x="5073452" y="1960318"/>
          <a:ext cx="590732" cy="457630"/>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3452" y="2051844"/>
        <a:ext cx="453443" cy="274578"/>
      </dsp:txXfrm>
    </dsp:sp>
    <dsp:sp modelId="{B52BB2C9-941C-BB43-A0C2-65B017264755}">
      <dsp:nvSpPr>
        <dsp:cNvPr id="0" name=""/>
        <dsp:cNvSpPr/>
      </dsp:nvSpPr>
      <dsp:spPr>
        <a:xfrm>
          <a:off x="5909394"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Click to edit master text styles</a:t>
          </a:r>
        </a:p>
      </dsp:txBody>
      <dsp:txXfrm>
        <a:off x="5909394" y="1856058"/>
        <a:ext cx="1838086" cy="666149"/>
      </dsp:txXfrm>
    </dsp:sp>
    <dsp:sp modelId="{5C0BD397-3F3B-DB4C-8D2A-FB9D22745666}">
      <dsp:nvSpPr>
        <dsp:cNvPr id="0" name=""/>
        <dsp:cNvSpPr/>
      </dsp:nvSpPr>
      <dsp:spPr>
        <a:xfrm>
          <a:off x="6285870"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Click to edit master text styles</a:t>
          </a:r>
          <a:endParaRPr lang="en-US" sz="1700" kern="1200" dirty="0"/>
        </a:p>
      </dsp:txBody>
      <dsp:txXfrm>
        <a:off x="6316342" y="2552680"/>
        <a:ext cx="1777142" cy="9794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8T19:17:25.45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80,'246'-20,"-203"20,-1-2,0-2,27-6,-21 5,1 1,0 2,0 3,3 2,53 0,450-3,-378-21,-43 24,-30 0,75-8,-111-4,-39 4,1 2,21 0,1516 4,-1409 19,-81-21,-41-1,-1 2,1 1,-1 2,32 7,-26-4,-1-1,1-2,0-2,0-2,5-2,53 0,555 3,-496 22,-88-23,-25 0,-1 2,0 1,31 7,23 0,-73-8,-1 0,0 2,12 3,-9-2,0 0,0-2,0-1,22-3,-22 1,0 1,0 1,0 2,25 4,-12 0,0-3,0-1,1-2,-1-2,8-2,52 0,455 3,-534-1,-1-2,0 0,1-1,17-7,39-7,22 0,-82 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8T19:17:55.50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80,'246'-20,"-203"20,-1-2,0-2,27-6,-21 5,1 1,0 2,0 3,3 2,53 0,450-3,-378-21,-43 24,-30 0,75-8,-111-4,-39 4,1 2,21 0,1516 4,-1409 19,-81-21,-41-1,-1 2,1 1,-1 2,32 7,-26-4,-1-1,1-2,0-2,0-2,5-2,53 0,555 3,-496 22,-88-23,-25 0,-1 2,0 1,31 7,23 0,-73-8,-1 0,0 2,12 3,-9-2,0 0,0-2,0-1,22-3,-22 1,0 1,0 1,0 2,25 4,-12 0,0-3,0-1,1-2,-1-2,8-2,52 0,455 3,-534-1,-1-2,0 0,1-1,17-7,39-7,22 0,-82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54D5B-8040-4897-9839-D8090FCFCD05}"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A84C2-7890-4CD6-9513-BE1FE8BA896D}" type="slidenum">
              <a:rPr lang="en-US" smtClean="0"/>
              <a:t>‹#›</a:t>
            </a:fld>
            <a:endParaRPr lang="en-US"/>
          </a:p>
        </p:txBody>
      </p:sp>
    </p:spTree>
    <p:extLst>
      <p:ext uri="{BB962C8B-B14F-4D97-AF65-F5344CB8AC3E}">
        <p14:creationId xmlns:p14="http://schemas.microsoft.com/office/powerpoint/2010/main" val="9866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dirty="0"/>
              <a:t>With the move to the cloud over the last few years, the industry has embraced an architectural pattern for building cloud-scale, reliable services.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Microservices are Independent, immutable deployments within containers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Small scalable services for improved resource utilization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Teams can focus on their own service without affecting other, use their own tools/stack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Avoid single points of failure, isolation to the one microservice with minimal effects to the rest of the application</a:t>
            </a:r>
          </a:p>
          <a:p>
            <a:endParaRPr lang="en-US" dirty="0"/>
          </a:p>
        </p:txBody>
      </p:sp>
      <p:sp>
        <p:nvSpPr>
          <p:cNvPr id="4" name="Slide Number Placeholder 3"/>
          <p:cNvSpPr>
            <a:spLocks noGrp="1"/>
          </p:cNvSpPr>
          <p:nvPr>
            <p:ph type="sldNum" sz="quarter" idx="5"/>
          </p:nvPr>
        </p:nvSpPr>
        <p:spPr/>
        <p:txBody>
          <a:bodyPr/>
          <a:lstStyle/>
          <a:p>
            <a:fld id="{2E1A84C2-7890-4CD6-9513-BE1FE8BA896D}" type="slidenum">
              <a:rPr lang="en-US" smtClean="0"/>
              <a:t>3</a:t>
            </a:fld>
            <a:endParaRPr lang="en-US"/>
          </a:p>
        </p:txBody>
      </p:sp>
    </p:spTree>
    <p:extLst>
      <p:ext uri="{BB962C8B-B14F-4D97-AF65-F5344CB8AC3E}">
        <p14:creationId xmlns:p14="http://schemas.microsoft.com/office/powerpoint/2010/main" val="423063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Consists of componentizing the application based on business capabilities</a:t>
            </a:r>
          </a:p>
          <a:p>
            <a:r>
              <a:rPr lang="en-US" dirty="0"/>
              <a:t>- Components commonly communicate over the network using HTTP, </a:t>
            </a:r>
            <a:r>
              <a:rPr lang="en-US" dirty="0" err="1"/>
              <a:t>gRPC</a:t>
            </a:r>
            <a:r>
              <a:rPr lang="en-US" dirty="0"/>
              <a:t>, or event-driven messaging</a:t>
            </a:r>
          </a:p>
          <a:p>
            <a:r>
              <a:rPr lang="en-US" dirty="0"/>
              <a:t>- They include everything that is needed to execute your code. Dependencies, libraries, and the code itself all running reliably regardless of the environment.</a:t>
            </a:r>
          </a:p>
        </p:txBody>
      </p:sp>
      <p:sp>
        <p:nvSpPr>
          <p:cNvPr id="4" name="Slide Number Placeholder 3"/>
          <p:cNvSpPr>
            <a:spLocks noGrp="1"/>
          </p:cNvSpPr>
          <p:nvPr>
            <p:ph type="sldNum" sz="quarter" idx="5"/>
          </p:nvPr>
        </p:nvSpPr>
        <p:spPr/>
        <p:txBody>
          <a:bodyPr/>
          <a:lstStyle/>
          <a:p>
            <a:fld id="{2E1A84C2-7890-4CD6-9513-BE1FE8BA896D}" type="slidenum">
              <a:rPr lang="en-US" smtClean="0"/>
              <a:t>4</a:t>
            </a:fld>
            <a:endParaRPr lang="en-US"/>
          </a:p>
        </p:txBody>
      </p:sp>
    </p:spTree>
    <p:extLst>
      <p:ext uri="{BB962C8B-B14F-4D97-AF65-F5344CB8AC3E}">
        <p14:creationId xmlns:p14="http://schemas.microsoft.com/office/powerpoint/2010/main" val="189585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Create a </a:t>
            </a:r>
            <a:r>
              <a:rPr lang="en-US" dirty="0" err="1"/>
              <a:t>webapi</a:t>
            </a:r>
            <a:r>
              <a:rPr lang="en-US" dirty="0"/>
              <a:t> service</a:t>
            </a:r>
          </a:p>
          <a:p>
            <a:pPr marL="171450" indent="-171450">
              <a:buFontTx/>
              <a:buChar char="-"/>
            </a:pPr>
            <a:r>
              <a:rPr lang="en-US" dirty="0"/>
              <a:t>Add razor pages app</a:t>
            </a:r>
          </a:p>
          <a:p>
            <a:pPr marL="171450" indent="-171450">
              <a:buFontTx/>
              <a:buChar char="-"/>
            </a:pPr>
            <a:r>
              <a:rPr lang="en-US" dirty="0"/>
              <a:t>Connect frontend to backend</a:t>
            </a:r>
          </a:p>
          <a:p>
            <a:pPr marL="171450" indent="-171450">
              <a:buFontTx/>
              <a:buChar char="-"/>
            </a:pPr>
            <a:r>
              <a:rPr lang="en-US" dirty="0"/>
              <a:t>Add Orchestration (Docker Compose) to both</a:t>
            </a:r>
          </a:p>
          <a:p>
            <a:pPr marL="171450" indent="-171450">
              <a:buFontTx/>
              <a:buChar char="-"/>
            </a:pPr>
            <a:r>
              <a:rPr lang="en-US" dirty="0"/>
              <a:t>F5 it, breakpoints on both apps</a:t>
            </a:r>
          </a:p>
          <a:p>
            <a:pPr marL="171450" indent="-171450">
              <a:buFontTx/>
              <a:buChar char="-"/>
            </a:pPr>
            <a:r>
              <a:rPr lang="en-US" dirty="0"/>
              <a:t>Talk to container tools in VS, show tabs</a:t>
            </a:r>
          </a:p>
        </p:txBody>
      </p:sp>
      <p:sp>
        <p:nvSpPr>
          <p:cNvPr id="4" name="Slide Number Placeholder 3"/>
          <p:cNvSpPr>
            <a:spLocks noGrp="1"/>
          </p:cNvSpPr>
          <p:nvPr>
            <p:ph type="sldNum" sz="quarter" idx="5"/>
          </p:nvPr>
        </p:nvSpPr>
        <p:spPr/>
        <p:txBody>
          <a:bodyPr/>
          <a:lstStyle/>
          <a:p>
            <a:fld id="{2E1A84C2-7890-4CD6-9513-BE1FE8BA896D}" type="slidenum">
              <a:rPr lang="en-US" smtClean="0"/>
              <a:t>5</a:t>
            </a:fld>
            <a:endParaRPr lang="en-US"/>
          </a:p>
        </p:txBody>
      </p:sp>
    </p:spTree>
    <p:extLst>
      <p:ext uri="{BB962C8B-B14F-4D97-AF65-F5344CB8AC3E}">
        <p14:creationId xmlns:p14="http://schemas.microsoft.com/office/powerpoint/2010/main" val="2147693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Segoe UI" panose="020B0502040204020203" pitchFamily="34" charset="0"/>
                <a:ea typeface="+mn-ea"/>
                <a:cs typeface="+mn-cs"/>
              </a:rPr>
              <a:t>Dev Spaces is an iterative development tool for engineers working on microservice applications that target K8s.</a:t>
            </a:r>
            <a:br>
              <a:rPr lang="en-US" sz="1200" kern="1200" dirty="0">
                <a:solidFill>
                  <a:schemeClr val="tx1"/>
                </a:solidFill>
                <a:effectLst/>
                <a:latin typeface="Segoe UI" panose="020B0502040204020203" pitchFamily="34" charset="0"/>
                <a:ea typeface="+mn-ea"/>
                <a:cs typeface="+mn-cs"/>
              </a:rPr>
            </a:br>
            <a:endParaRPr lang="en-US" sz="1200" kern="1200" dirty="0">
              <a:solidFill>
                <a:schemeClr val="tx1"/>
              </a:solidFill>
              <a:effectLst/>
              <a:latin typeface="Segoe UI" panose="020B0502040204020203" pitchFamily="34" charset="0"/>
              <a:ea typeface="+mn-ea"/>
              <a:cs typeface="+mn-cs"/>
            </a:endParaRPr>
          </a:p>
          <a:p>
            <a:pPr lvl="0"/>
            <a:r>
              <a:rPr lang="en-US" sz="1200" kern="1200" dirty="0">
                <a:solidFill>
                  <a:schemeClr val="tx1"/>
                </a:solidFill>
                <a:effectLst/>
                <a:latin typeface="Segoe UI" panose="020B0502040204020203" pitchFamily="34" charset="0"/>
                <a:ea typeface="+mn-ea"/>
                <a:cs typeface="+mn-cs"/>
              </a:rPr>
              <a:t>Dev Spaces provides the capability of developing and testing microservice code in the context of the entire application in a high-fidelity environment.</a:t>
            </a:r>
          </a:p>
          <a:p>
            <a:r>
              <a:rPr lang="en-US" sz="1200" kern="1200" dirty="0">
                <a:solidFill>
                  <a:schemeClr val="tx1"/>
                </a:solidFill>
                <a:effectLst/>
                <a:latin typeface="Segoe UI" panose="020B0502040204020203" pitchFamily="34" charset="0"/>
                <a:ea typeface="+mn-ea"/>
                <a:cs typeface="+mn-cs"/>
              </a:rPr>
              <a:t> </a:t>
            </a:r>
          </a:p>
          <a:p>
            <a:pPr lvl="0"/>
            <a:r>
              <a:rPr lang="en-US" sz="1200" kern="1200" dirty="0">
                <a:solidFill>
                  <a:schemeClr val="tx1"/>
                </a:solidFill>
                <a:effectLst/>
                <a:latin typeface="Segoe UI" panose="020B0502040204020203" pitchFamily="34" charset="0"/>
                <a:ea typeface="+mn-ea"/>
                <a:cs typeface="+mn-cs"/>
              </a:rPr>
              <a:t>Dev Spaces went </a:t>
            </a:r>
            <a:r>
              <a:rPr lang="en-GB" sz="1200" kern="1200" dirty="0">
                <a:solidFill>
                  <a:schemeClr val="tx1"/>
                </a:solidFill>
                <a:effectLst/>
                <a:latin typeface="Segoe UI" panose="020B0502040204020203" pitchFamily="34" charset="0"/>
                <a:ea typeface="+mn-ea"/>
                <a:cs typeface="+mn-cs"/>
              </a:rPr>
              <a:t>Generally Available – May 2019</a:t>
            </a:r>
            <a:endParaRPr lang="en-US" sz="1200" kern="1200" dirty="0">
              <a:solidFill>
                <a:schemeClr val="tx1"/>
              </a:solidFill>
              <a:effectLst/>
              <a:latin typeface="Segoe UI" panose="020B0502040204020203" pitchFamily="34" charset="0"/>
              <a:ea typeface="+mn-ea"/>
              <a:cs typeface="+mn-cs"/>
            </a:endParaRPr>
          </a:p>
          <a:p>
            <a:r>
              <a:rPr lang="en-US" sz="1200" kern="1200" dirty="0">
                <a:solidFill>
                  <a:schemeClr val="tx1"/>
                </a:solidFill>
                <a:effectLst/>
                <a:latin typeface="Segoe UI" panose="020B0502040204020203" pitchFamily="34" charset="0"/>
                <a:ea typeface="+mn-ea"/>
                <a:cs typeface="+mn-cs"/>
              </a:rPr>
              <a:t> </a:t>
            </a:r>
          </a:p>
          <a:p>
            <a:pPr lvl="0"/>
            <a:r>
              <a:rPr lang="en-US" sz="1200" kern="1200" dirty="0">
                <a:solidFill>
                  <a:schemeClr val="tx1"/>
                </a:solidFill>
                <a:effectLst/>
                <a:latin typeface="Segoe UI" panose="020B0502040204020203" pitchFamily="34" charset="0"/>
                <a:ea typeface="+mn-ea"/>
                <a:cs typeface="+mn-cs"/>
              </a:rPr>
              <a:t>Recently release new feature capabilities as of June 2</a:t>
            </a:r>
            <a:r>
              <a:rPr lang="en-US" sz="1200" kern="1200" baseline="30000" dirty="0">
                <a:solidFill>
                  <a:schemeClr val="tx1"/>
                </a:solidFill>
                <a:effectLst/>
                <a:latin typeface="Segoe UI" panose="020B0502040204020203" pitchFamily="34" charset="0"/>
                <a:ea typeface="+mn-ea"/>
                <a:cs typeface="+mn-cs"/>
              </a:rPr>
              <a:t>nd</a:t>
            </a:r>
            <a:r>
              <a:rPr lang="en-US" sz="1200" kern="1200" dirty="0">
                <a:solidFill>
                  <a:schemeClr val="tx1"/>
                </a:solidFill>
                <a:effectLst/>
                <a:latin typeface="Segoe UI" panose="020B0502040204020203" pitchFamily="34" charset="0"/>
                <a:ea typeface="+mn-ea"/>
                <a:cs typeface="+mn-cs"/>
              </a:rPr>
              <a:t> which is what I want to show you today</a:t>
            </a:r>
          </a:p>
          <a:p>
            <a:endParaRPr lang="en-US" dirty="0"/>
          </a:p>
        </p:txBody>
      </p:sp>
      <p:sp>
        <p:nvSpPr>
          <p:cNvPr id="4" name="Slide Number Placeholder 3"/>
          <p:cNvSpPr>
            <a:spLocks noGrp="1"/>
          </p:cNvSpPr>
          <p:nvPr>
            <p:ph type="sldNum" sz="quarter" idx="5"/>
          </p:nvPr>
        </p:nvSpPr>
        <p:spPr/>
        <p:txBody>
          <a:bodyPr/>
          <a:lstStyle/>
          <a:p>
            <a:fld id="{2E1A84C2-7890-4CD6-9513-BE1FE8BA896D}" type="slidenum">
              <a:rPr lang="en-US" smtClean="0"/>
              <a:t>6</a:t>
            </a:fld>
            <a:endParaRPr lang="en-US"/>
          </a:p>
        </p:txBody>
      </p:sp>
    </p:spTree>
    <p:extLst>
      <p:ext uri="{BB962C8B-B14F-4D97-AF65-F5344CB8AC3E}">
        <p14:creationId xmlns:p14="http://schemas.microsoft.com/office/powerpoint/2010/main" val="2824308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Segoe UI" panose="020B0502040204020203" pitchFamily="34" charset="0"/>
                <a:ea typeface="+mn-ea"/>
                <a:cs typeface="+mn-cs"/>
              </a:rPr>
              <a:t>Here is an example of a more realistic microservice application. A Bike Sharing Web application.</a:t>
            </a:r>
          </a:p>
          <a:p>
            <a:pPr lvl="0"/>
            <a:r>
              <a:rPr lang="en-US" sz="1200" kern="1200" dirty="0">
                <a:solidFill>
                  <a:schemeClr val="tx1"/>
                </a:solidFill>
                <a:effectLst/>
                <a:latin typeface="Segoe UI" panose="020B0502040204020203" pitchFamily="34" charset="0"/>
                <a:ea typeface="+mn-ea"/>
                <a:cs typeface="+mn-cs"/>
              </a:rPr>
              <a:t>As you can see from this application, there are a lot of moving parts.</a:t>
            </a:r>
          </a:p>
          <a:p>
            <a:pPr lvl="0"/>
            <a:r>
              <a:rPr lang="en-US" sz="1200" kern="1200" dirty="0">
                <a:solidFill>
                  <a:schemeClr val="tx1"/>
                </a:solidFill>
                <a:effectLst/>
                <a:latin typeface="Segoe UI" panose="020B0502040204020203" pitchFamily="34" charset="0"/>
                <a:ea typeface="+mn-ea"/>
                <a:cs typeface="+mn-cs"/>
              </a:rPr>
              <a:t>Databases, .NET Core, Go, and Node services as well as a React web app.</a:t>
            </a:r>
          </a:p>
          <a:p>
            <a:pPr lvl="0"/>
            <a:endParaRPr lang="en-US" sz="1200" kern="1200" dirty="0">
              <a:solidFill>
                <a:schemeClr val="tx1"/>
              </a:solidFill>
              <a:effectLst/>
              <a:latin typeface="Segoe UI" panose="020B0502040204020203" pitchFamily="34" charset="0"/>
              <a:ea typeface="+mn-ea"/>
              <a:cs typeface="+mn-cs"/>
            </a:endParaRPr>
          </a:p>
          <a:p>
            <a:pPr lvl="0"/>
            <a:r>
              <a:rPr lang="en-US" sz="1200" kern="1200" dirty="0">
                <a:solidFill>
                  <a:schemeClr val="tx1"/>
                </a:solidFill>
                <a:effectLst/>
                <a:latin typeface="Segoe UI" panose="020B0502040204020203" pitchFamily="34" charset="0"/>
                <a:ea typeface="+mn-ea"/>
                <a:cs typeface="+mn-cs"/>
              </a:rPr>
              <a:t>I might only be responsible for one of the parts, for instance in my case the Reservation Engine. </a:t>
            </a:r>
          </a:p>
          <a:p>
            <a:pPr lvl="0"/>
            <a:endParaRPr lang="en-US" sz="1200" kern="1200" dirty="0">
              <a:solidFill>
                <a:schemeClr val="tx1"/>
              </a:solidFill>
              <a:effectLst/>
              <a:latin typeface="Segoe UI" panose="020B0502040204020203" pitchFamily="34" charset="0"/>
              <a:ea typeface="+mn-ea"/>
              <a:cs typeface="+mn-cs"/>
            </a:endParaRPr>
          </a:p>
          <a:p>
            <a:r>
              <a:rPr lang="en-US" sz="1400" kern="1200" dirty="0">
                <a:solidFill>
                  <a:schemeClr val="tx1"/>
                </a:solidFill>
                <a:effectLst/>
                <a:latin typeface="Segoe UI" panose="020B0502040204020203" pitchFamily="34" charset="0"/>
                <a:ea typeface="+mn-ea"/>
                <a:cs typeface="+mn-cs"/>
              </a:rPr>
              <a:t>Although there are many benefits to microservices development, there are also challenges. How do I test and debug my ONE service here?</a:t>
            </a:r>
          </a:p>
          <a:p>
            <a:endParaRPr lang="en-US" sz="1400" kern="1200" dirty="0">
              <a:solidFill>
                <a:schemeClr val="tx1"/>
              </a:solidFill>
              <a:effectLst/>
              <a:latin typeface="Segoe UI" panose="020B0502040204020203" pitchFamily="34" charset="0"/>
              <a:ea typeface="+mn-ea"/>
              <a:cs typeface="+mn-cs"/>
            </a:endParaRPr>
          </a:p>
          <a:p>
            <a:r>
              <a:rPr lang="en-US" sz="1400" kern="1200" dirty="0">
                <a:solidFill>
                  <a:schemeClr val="tx1"/>
                </a:solidFill>
                <a:effectLst/>
                <a:latin typeface="Segoe UI" panose="020B0502040204020203" pitchFamily="34" charset="0"/>
                <a:ea typeface="+mn-ea"/>
                <a:cs typeface="+mn-cs"/>
              </a:rPr>
              <a:t>What if my machine is not capable of getting all of this running due to RAM constraints. </a:t>
            </a:r>
          </a:p>
          <a:p>
            <a:pPr lvl="0" fontAlgn="base"/>
            <a:endParaRPr lang="en-US" sz="1400" kern="1200" dirty="0">
              <a:solidFill>
                <a:schemeClr val="tx1"/>
              </a:solidFill>
              <a:effectLst/>
              <a:latin typeface="Segoe UI" panose="020B0502040204020203" pitchFamily="34" charset="0"/>
              <a:ea typeface="+mn-ea"/>
              <a:cs typeface="+mn-cs"/>
            </a:endParaRPr>
          </a:p>
          <a:p>
            <a:pPr lvl="0" fontAlgn="base"/>
            <a:r>
              <a:rPr lang="en-US" sz="1200" kern="1200" dirty="0">
                <a:solidFill>
                  <a:schemeClr val="tx1"/>
                </a:solidFill>
                <a:effectLst/>
                <a:latin typeface="Segoe UI" panose="020B0502040204020203" pitchFamily="34" charset="0"/>
                <a:ea typeface="+mn-ea"/>
                <a:cs typeface="+mn-cs"/>
              </a:rPr>
              <a:t>How do you satisfy those dependencies during development time so that you can be confident that the code you’re writing will works as expected in the context of the entire application? </a:t>
            </a:r>
            <a:endParaRPr lang="en-US" sz="1400" kern="1200" dirty="0">
              <a:solidFill>
                <a:schemeClr val="tx1"/>
              </a:solidFill>
              <a:effectLst/>
              <a:latin typeface="Segoe UI" panose="020B0502040204020203" pitchFamily="34" charset="0"/>
              <a:ea typeface="+mn-ea"/>
              <a:cs typeface="+mn-cs"/>
            </a:endParaRPr>
          </a:p>
          <a:p>
            <a:endParaRPr lang="en-US" dirty="0"/>
          </a:p>
          <a:p>
            <a:r>
              <a:rPr lang="en-US" dirty="0"/>
              <a:t>Maybe I do know how to do all of these language and can track of this, however this causes distractions and leads to tacking issues and other items getting me </a:t>
            </a:r>
            <a:r>
              <a:rPr lang="en-US"/>
              <a:t>away from the task.</a:t>
            </a:r>
            <a:endParaRPr lang="en-US" dirty="0"/>
          </a:p>
        </p:txBody>
      </p:sp>
      <p:sp>
        <p:nvSpPr>
          <p:cNvPr id="4" name="Slide Number Placeholder 3"/>
          <p:cNvSpPr>
            <a:spLocks noGrp="1"/>
          </p:cNvSpPr>
          <p:nvPr>
            <p:ph type="sldNum" sz="quarter" idx="5"/>
          </p:nvPr>
        </p:nvSpPr>
        <p:spPr/>
        <p:txBody>
          <a:bodyPr/>
          <a:lstStyle/>
          <a:p>
            <a:fld id="{2E1A84C2-7890-4CD6-9513-BE1FE8BA896D}" type="slidenum">
              <a:rPr lang="en-US" smtClean="0"/>
              <a:t>7</a:t>
            </a:fld>
            <a:endParaRPr lang="en-US"/>
          </a:p>
        </p:txBody>
      </p:sp>
    </p:spTree>
    <p:extLst>
      <p:ext uri="{BB962C8B-B14F-4D97-AF65-F5344CB8AC3E}">
        <p14:creationId xmlns:p14="http://schemas.microsoft.com/office/powerpoint/2010/main" val="350838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the pro’s and con’s of both local and remote.</a:t>
            </a:r>
          </a:p>
          <a:p>
            <a:endParaRPr lang="en-US" dirty="0"/>
          </a:p>
          <a:p>
            <a:r>
              <a:rPr lang="en-US" dirty="0"/>
              <a:t>-Learnings-</a:t>
            </a:r>
          </a:p>
          <a:p>
            <a:r>
              <a:rPr lang="en-US" b="1" dirty="0"/>
              <a:t>Local</a:t>
            </a:r>
          </a:p>
          <a:p>
            <a:r>
              <a:rPr lang="en-US" dirty="0"/>
              <a:t>Containerization does help with the fidelity aspect</a:t>
            </a:r>
          </a:p>
          <a:p>
            <a:r>
              <a:rPr lang="en-US" dirty="0"/>
              <a:t>Changes are seen, post commit, in a specific environment</a:t>
            </a:r>
          </a:p>
          <a:p>
            <a:r>
              <a:rPr lang="en-US" dirty="0"/>
              <a:t>Scalability and component count leads to speed of development issues.</a:t>
            </a:r>
          </a:p>
          <a:p>
            <a:r>
              <a:rPr lang="en-US" dirty="0"/>
              <a:t>Ease of use is lacking</a:t>
            </a:r>
          </a:p>
          <a:p>
            <a:endParaRPr lang="en-US" dirty="0"/>
          </a:p>
          <a:p>
            <a:r>
              <a:rPr lang="en-US" b="1" dirty="0"/>
              <a:t>Remote</a:t>
            </a:r>
          </a:p>
          <a:p>
            <a:r>
              <a:rPr lang="en-US" dirty="0"/>
              <a:t>Needing to learn lots of the Kubernetes abstracts.</a:t>
            </a:r>
          </a:p>
          <a:p>
            <a:r>
              <a:rPr lang="en-US" dirty="0"/>
              <a:t>Scaling issues are solved,</a:t>
            </a:r>
          </a:p>
          <a:p>
            <a:r>
              <a:rPr lang="en-US" dirty="0"/>
              <a:t>File syncing and inner loop development velocity can slow down</a:t>
            </a:r>
          </a:p>
          <a:p>
            <a:r>
              <a:rPr lang="en-US" dirty="0"/>
              <a:t>Knowledge of Helm charts, deployment concepts can cause loss of focus and productivity</a:t>
            </a:r>
          </a:p>
          <a:p>
            <a:endParaRPr lang="en-US" dirty="0"/>
          </a:p>
          <a:p>
            <a:r>
              <a:rPr lang="en-US" b="1" dirty="0"/>
              <a:t>Hybrid</a:t>
            </a:r>
          </a:p>
          <a:p>
            <a:r>
              <a:rPr lang="en-US" dirty="0"/>
              <a:t>Allows you to write, run and debug your code locally but leverage the deployed environment</a:t>
            </a:r>
          </a:p>
          <a:p>
            <a:r>
              <a:rPr lang="en-US" dirty="0"/>
              <a:t>As the number of services increases and the application grows, it does not change. Developers only have to be concerned with their services.</a:t>
            </a:r>
          </a:p>
          <a:p>
            <a:r>
              <a:rPr lang="en-US" dirty="0"/>
              <a:t>Its easy to use, all I need is access to the cluster</a:t>
            </a:r>
          </a:p>
          <a:p>
            <a:endParaRPr lang="en-US" dirty="0"/>
          </a:p>
        </p:txBody>
      </p:sp>
      <p:sp>
        <p:nvSpPr>
          <p:cNvPr id="4" name="Slide Number Placeholder 3"/>
          <p:cNvSpPr>
            <a:spLocks noGrp="1"/>
          </p:cNvSpPr>
          <p:nvPr>
            <p:ph type="sldNum" sz="quarter" idx="5"/>
          </p:nvPr>
        </p:nvSpPr>
        <p:spPr/>
        <p:txBody>
          <a:bodyPr/>
          <a:lstStyle/>
          <a:p>
            <a:fld id="{2E1A84C2-7890-4CD6-9513-BE1FE8BA896D}" type="slidenum">
              <a:rPr lang="en-US" smtClean="0"/>
              <a:t>8</a:t>
            </a:fld>
            <a:endParaRPr lang="en-US"/>
          </a:p>
        </p:txBody>
      </p:sp>
    </p:spTree>
    <p:extLst>
      <p:ext uri="{BB962C8B-B14F-4D97-AF65-F5344CB8AC3E}">
        <p14:creationId xmlns:p14="http://schemas.microsoft.com/office/powerpoint/2010/main" val="401328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Local Process with Kubernetes allows you to run and debug code on your development computer, while still connected to your Kubernetes cluster with the rest of your application or services.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you have a large microservices architecture with many interdependent services and databases, replicating those dependencies on your development computer can be difficult.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Additionally, building and deploying code to your Kubernetes cluster for each code change during inner-loop development can be slow, time consuming, and difficult to use with a debugger.</a:t>
            </a:r>
            <a:endParaRPr lang="en-GB" dirty="0"/>
          </a:p>
          <a:p>
            <a:endParaRPr lang="en-GB" dirty="0"/>
          </a:p>
          <a:p>
            <a:r>
              <a:rPr lang="en-GB" dirty="0"/>
              <a:t>What we’ve built is are extensions to VS and VSC IDE’s, that facilitate a connection to the Kubernetes cluster.</a:t>
            </a:r>
          </a:p>
          <a:p>
            <a:endParaRPr lang="en-GB" dirty="0"/>
          </a:p>
          <a:p>
            <a:r>
              <a:rPr lang="en-GB" dirty="0"/>
              <a:t>It allows a developer to work on a single service without the burden of standing up all of the local dependencies </a:t>
            </a:r>
          </a:p>
          <a:p>
            <a:endParaRPr lang="en-GB" dirty="0"/>
          </a:p>
          <a:p>
            <a:r>
              <a:rPr lang="en-GB" dirty="0"/>
              <a:t>It works with existing applications that are deployed to Kubernetes, and when a session is started using the normal F5 experience, we establish a connection to the cluster and replace the running service </a:t>
            </a:r>
          </a:p>
          <a:p>
            <a:r>
              <a:rPr lang="en-GB" dirty="0"/>
              <a:t>The user starts by </a:t>
            </a:r>
          </a:p>
          <a:p>
            <a:endParaRPr lang="en-US" dirty="0"/>
          </a:p>
        </p:txBody>
      </p:sp>
      <p:sp>
        <p:nvSpPr>
          <p:cNvPr id="4" name="Slide Number Placeholder 3"/>
          <p:cNvSpPr>
            <a:spLocks noGrp="1"/>
          </p:cNvSpPr>
          <p:nvPr>
            <p:ph type="sldNum" sz="quarter" idx="5"/>
          </p:nvPr>
        </p:nvSpPr>
        <p:spPr/>
        <p:txBody>
          <a:bodyPr/>
          <a:lstStyle/>
          <a:p>
            <a:fld id="{2E1A84C2-7890-4CD6-9513-BE1FE8BA896D}" type="slidenum">
              <a:rPr lang="en-US" smtClean="0"/>
              <a:t>9</a:t>
            </a:fld>
            <a:endParaRPr lang="en-US"/>
          </a:p>
        </p:txBody>
      </p:sp>
    </p:spTree>
    <p:extLst>
      <p:ext uri="{BB962C8B-B14F-4D97-AF65-F5344CB8AC3E}">
        <p14:creationId xmlns:p14="http://schemas.microsoft.com/office/powerpoint/2010/main" val="130265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kern="1200" dirty="0">
                <a:solidFill>
                  <a:schemeClr val="tx1"/>
                </a:solidFill>
                <a:effectLst/>
                <a:latin typeface="Segoe UI" panose="020B0502040204020203" pitchFamily="34" charset="0"/>
                <a:ea typeface="+mn-ea"/>
                <a:cs typeface="+mn-cs"/>
              </a:rPr>
              <a:t>Only run microservice code on machine. </a:t>
            </a:r>
          </a:p>
          <a:p>
            <a:pPr fontAlgn="base"/>
            <a:r>
              <a:rPr lang="en-US" sz="1200" kern="1200" dirty="0">
                <a:solidFill>
                  <a:schemeClr val="tx1"/>
                </a:solidFill>
                <a:effectLst/>
                <a:latin typeface="Segoe UI" panose="020B0502040204020203" pitchFamily="34" charset="0"/>
                <a:ea typeface="+mn-ea"/>
                <a:cs typeface="+mn-cs"/>
              </a:rPr>
              <a:t> </a:t>
            </a:r>
          </a:p>
          <a:p>
            <a:pPr lvl="0" fontAlgn="base"/>
            <a:r>
              <a:rPr lang="en-US" sz="1200" kern="1200" dirty="0">
                <a:solidFill>
                  <a:schemeClr val="tx1"/>
                </a:solidFill>
                <a:effectLst/>
                <a:latin typeface="Segoe UI" panose="020B0502040204020203" pitchFamily="34" charset="0"/>
                <a:ea typeface="+mn-ea"/>
                <a:cs typeface="+mn-cs"/>
              </a:rPr>
              <a:t>Configuration from the cluster is pulled down to my service to use.</a:t>
            </a:r>
          </a:p>
          <a:p>
            <a:endParaRPr lang="en-US" dirty="0"/>
          </a:p>
        </p:txBody>
      </p:sp>
      <p:sp>
        <p:nvSpPr>
          <p:cNvPr id="4" name="Slide Number Placeholder 3"/>
          <p:cNvSpPr>
            <a:spLocks noGrp="1"/>
          </p:cNvSpPr>
          <p:nvPr>
            <p:ph type="sldNum" sz="quarter" idx="5"/>
          </p:nvPr>
        </p:nvSpPr>
        <p:spPr/>
        <p:txBody>
          <a:bodyPr/>
          <a:lstStyle/>
          <a:p>
            <a:fld id="{2E1A84C2-7890-4CD6-9513-BE1FE8BA896D}" type="slidenum">
              <a:rPr lang="en-US" smtClean="0"/>
              <a:t>10</a:t>
            </a:fld>
            <a:endParaRPr lang="en-US"/>
          </a:p>
        </p:txBody>
      </p:sp>
    </p:spTree>
    <p:extLst>
      <p:ext uri="{BB962C8B-B14F-4D97-AF65-F5344CB8AC3E}">
        <p14:creationId xmlns:p14="http://schemas.microsoft.com/office/powerpoint/2010/main" val="284333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1A84C2-7890-4CD6-9513-BE1FE8BA896D}" type="slidenum">
              <a:rPr lang="en-US" smtClean="0"/>
              <a:t>14</a:t>
            </a:fld>
            <a:endParaRPr lang="en-US"/>
          </a:p>
        </p:txBody>
      </p:sp>
    </p:spTree>
    <p:extLst>
      <p:ext uri="{BB962C8B-B14F-4D97-AF65-F5344CB8AC3E}">
        <p14:creationId xmlns:p14="http://schemas.microsoft.com/office/powerpoint/2010/main" val="1236049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EBB5-4618-A74A-9CF5-DEFE4AC3208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2A87C9F-4328-6542-B4B1-C2E89290B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2C844-483A-F247-9EF1-2AEB5C055E84}"/>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AFBC14E7-F4A2-4240-B15E-278422014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89397-42FD-6545-858E-396FE591D35A}"/>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71234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04990-8116-7F4C-993D-56C73802D88B}"/>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3" name="Footer Placeholder 2">
            <a:extLst>
              <a:ext uri="{FF2B5EF4-FFF2-40B4-BE49-F238E27FC236}">
                <a16:creationId xmlns:a16="http://schemas.microsoft.com/office/drawing/2014/main" id="{1D8386C1-C65F-3842-803D-A6814F8E5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EBD46-F5D8-D348-A14C-231355AD7A3D}"/>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32437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7D8-844E-D84C-9ADC-CED1E3D42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FE44E-C530-C34B-A96E-3781A37A3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30BAB-957F-B74B-920F-095E3572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A6D4C-F112-C048-A429-7A12161ED673}"/>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6" name="Footer Placeholder 5">
            <a:extLst>
              <a:ext uri="{FF2B5EF4-FFF2-40B4-BE49-F238E27FC236}">
                <a16:creationId xmlns:a16="http://schemas.microsoft.com/office/drawing/2014/main" id="{4AAEF378-D61E-9C44-8CB6-41D8EEFCE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4E0DB-6C26-714C-B6CA-3D6C6A90EA3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72090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A391-BAC3-FB43-8015-78BF4D34D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507D2-F135-CF40-8FF8-8D7B9B973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BD6B5-4CC9-6547-BFF1-B3BDF9E2F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170D6-80CA-1940-8D3B-02DF1124A9CA}"/>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6" name="Footer Placeholder 5">
            <a:extLst>
              <a:ext uri="{FF2B5EF4-FFF2-40B4-BE49-F238E27FC236}">
                <a16:creationId xmlns:a16="http://schemas.microsoft.com/office/drawing/2014/main" id="{F57E9614-2C5E-694E-9426-4134824A3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7326C-C2B6-EA43-982D-571EF0AC06DE}"/>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1876405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EBB5-4618-A74A-9CF5-DEFE4AC3208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2A87C9F-4328-6542-B4B1-C2E89290B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2C844-483A-F247-9EF1-2AEB5C055E84}"/>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AFBC14E7-F4A2-4240-B15E-278422014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89397-42FD-6545-858E-396FE591D35A}"/>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236372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995883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3302898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E66C-C546-4A40-8480-202F5812E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4D192-6D3D-8542-890D-09BFA4EE44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2B635-C86B-704A-ADAF-14EF22B88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E27D-0320-304F-8CA0-A5561B7F4D4A}"/>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6" name="Footer Placeholder 5">
            <a:extLst>
              <a:ext uri="{FF2B5EF4-FFF2-40B4-BE49-F238E27FC236}">
                <a16:creationId xmlns:a16="http://schemas.microsoft.com/office/drawing/2014/main" id="{D52745B4-B055-4C48-BC81-3C6099262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2969A-B3F6-F84C-BCEA-9329C30D28F1}"/>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4263208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1338-55EC-A942-84DD-F73B45509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ECBCC5-7FC7-D84B-9D0A-FCA52296A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78339-F627-C546-94EB-A28D6634B835}"/>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222F18D-9EF8-1D47-8083-1230456AE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2ED28F0-C86D-6C46-A578-21E78F112768}"/>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5FE1844-F987-2743-9C19-F60DDC707F31}"/>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8" name="Footer Placeholder 7">
            <a:extLst>
              <a:ext uri="{FF2B5EF4-FFF2-40B4-BE49-F238E27FC236}">
                <a16:creationId xmlns:a16="http://schemas.microsoft.com/office/drawing/2014/main" id="{5A44F3CA-8B6B-8241-859E-4BCD63A3DF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EF82F9F-B981-984E-B54D-F2175E51A0AE}"/>
              </a:ext>
            </a:extLst>
          </p:cNvPr>
          <p:cNvSpPr>
            <a:spLocks noGrp="1"/>
          </p:cNvSpPr>
          <p:nvPr>
            <p:ph type="sldNum" sz="quarter" idx="12"/>
          </p:nvPr>
        </p:nvSpPr>
        <p:spPr/>
        <p:txBody>
          <a:bodyPr/>
          <a:lstStyle/>
          <a:p>
            <a:fld id="{7D5DC4AA-26C1-8546-A5E8-BF0EE6480C6E}" type="slidenum">
              <a:rPr lang="en-US" smtClean="0"/>
              <a:t>‹#›</a:t>
            </a:fld>
            <a:endParaRPr lang="en-US" dirty="0"/>
          </a:p>
        </p:txBody>
      </p:sp>
    </p:spTree>
    <p:extLst>
      <p:ext uri="{BB962C8B-B14F-4D97-AF65-F5344CB8AC3E}">
        <p14:creationId xmlns:p14="http://schemas.microsoft.com/office/powerpoint/2010/main" val="3752554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graphicFrame>
        <p:nvGraphicFramePr>
          <p:cNvPr id="8" name="Diagram 7">
            <a:extLst>
              <a:ext uri="{FF2B5EF4-FFF2-40B4-BE49-F238E27FC236}">
                <a16:creationId xmlns:a16="http://schemas.microsoft.com/office/drawing/2014/main" id="{C36F78F6-6DC9-D949-AF8D-A8C1EADF015D}"/>
              </a:ext>
            </a:extLst>
          </p:cNvPr>
          <p:cNvGraphicFramePr/>
          <p:nvPr userDrawn="1">
            <p:extLst>
              <p:ext uri="{D42A27DB-BD31-4B8C-83A1-F6EECF244321}">
                <p14:modId xmlns:p14="http://schemas.microsoft.com/office/powerpoint/2010/main" val="80773844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963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graphicFrame>
        <p:nvGraphicFramePr>
          <p:cNvPr id="7" name="Chart 6">
            <a:extLst>
              <a:ext uri="{FF2B5EF4-FFF2-40B4-BE49-F238E27FC236}">
                <a16:creationId xmlns:a16="http://schemas.microsoft.com/office/drawing/2014/main" id="{5AA06D60-2B39-1E4E-92DE-76EC52E09448}"/>
              </a:ext>
            </a:extLst>
          </p:cNvPr>
          <p:cNvGraphicFramePr/>
          <p:nvPr userDrawn="1">
            <p:extLst>
              <p:ext uri="{D42A27DB-BD31-4B8C-83A1-F6EECF244321}">
                <p14:modId xmlns:p14="http://schemas.microsoft.com/office/powerpoint/2010/main" val="70312511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437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448655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E777-BA56-8D43-9B64-2DBBE6F25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2AF182-9E0B-6D41-BF50-D2CFC04CCDDE}"/>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4" name="Footer Placeholder 3">
            <a:extLst>
              <a:ext uri="{FF2B5EF4-FFF2-40B4-BE49-F238E27FC236}">
                <a16:creationId xmlns:a16="http://schemas.microsoft.com/office/drawing/2014/main" id="{93EC5E1D-7988-E14F-9B0B-68469E479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467C8-2E1A-584B-AB43-88C4F79C4111}"/>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520688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04990-8116-7F4C-993D-56C73802D88B}"/>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3" name="Footer Placeholder 2">
            <a:extLst>
              <a:ext uri="{FF2B5EF4-FFF2-40B4-BE49-F238E27FC236}">
                <a16:creationId xmlns:a16="http://schemas.microsoft.com/office/drawing/2014/main" id="{1D8386C1-C65F-3842-803D-A6814F8E5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EBD46-F5D8-D348-A14C-231355AD7A3D}"/>
              </a:ext>
            </a:extLst>
          </p:cNvPr>
          <p:cNvSpPr>
            <a:spLocks noGrp="1"/>
          </p:cNvSpPr>
          <p:nvPr>
            <p:ph type="sldNum" sz="quarter" idx="12"/>
          </p:nvPr>
        </p:nvSpPr>
        <p:spPr/>
        <p:txBody>
          <a:bodyPr/>
          <a:lstStyle/>
          <a:p>
            <a:fld id="{7D5DC4AA-26C1-8546-A5E8-BF0EE6480C6E}" type="slidenum">
              <a:rPr lang="en-US" smtClean="0"/>
              <a:t>‹#›</a:t>
            </a:fld>
            <a:endParaRPr lang="en-US"/>
          </a:p>
        </p:txBody>
      </p:sp>
      <p:pic>
        <p:nvPicPr>
          <p:cNvPr id="5" name="Graphic 4">
            <a:extLst>
              <a:ext uri="{FF2B5EF4-FFF2-40B4-BE49-F238E27FC236}">
                <a16:creationId xmlns:a16="http://schemas.microsoft.com/office/drawing/2014/main" id="{9A1BD933-F351-EF4F-BCA8-EFF3A2B49D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9854" y="-385355"/>
            <a:ext cx="12843313" cy="7628709"/>
          </a:xfrm>
          <a:prstGeom prst="rect">
            <a:avLst/>
          </a:prstGeom>
        </p:spPr>
      </p:pic>
      <p:sp>
        <p:nvSpPr>
          <p:cNvPr id="6" name="Rectangle: Rounded Corners 4">
            <a:extLst>
              <a:ext uri="{FF2B5EF4-FFF2-40B4-BE49-F238E27FC236}">
                <a16:creationId xmlns:a16="http://schemas.microsoft.com/office/drawing/2014/main" id="{53E76F8A-8310-4248-BDD1-CAA6E66BB7EA}"/>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1" i="0" u="none" strike="noStrike" kern="1200" cap="none" spc="200" normalizeH="0" baseline="0" noProof="0" dirty="0">
                <a:ln>
                  <a:noFill/>
                </a:ln>
                <a:gradFill>
                  <a:gsLst>
                    <a:gs pos="0">
                      <a:srgbClr val="002050"/>
                    </a:gs>
                    <a:gs pos="100000">
                      <a:srgbClr val="002050"/>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rPr>
              <a:t>RELEASED</a:t>
            </a:r>
          </a:p>
        </p:txBody>
      </p:sp>
      <p:pic>
        <p:nvPicPr>
          <p:cNvPr id="9" name="Graphic 8">
            <a:extLst>
              <a:ext uri="{FF2B5EF4-FFF2-40B4-BE49-F238E27FC236}">
                <a16:creationId xmlns:a16="http://schemas.microsoft.com/office/drawing/2014/main" id="{D703783C-5DF0-E64C-96C1-CB5806AC3357}"/>
              </a:ext>
            </a:extLst>
          </p:cNvPr>
          <p:cNvPicPr>
            <a:picLocks noChangeAspect="1"/>
          </p:cNvPicPr>
          <p:nvPr userDrawn="1"/>
        </p:nvPicPr>
        <p:blipFill>
          <a:blip r:embed="rId4">
            <a:alphaModFix amt="39000"/>
            <a:extLst>
              <a:ext uri="{96DAC541-7B7A-43D3-8B79-37D633B846F1}">
                <asvg:svgBlip xmlns:asvg="http://schemas.microsoft.com/office/drawing/2016/SVG/main" r:embed="rId5"/>
              </a:ext>
            </a:extLst>
          </a:blip>
          <a:stretch>
            <a:fillRect/>
          </a:stretch>
        </p:blipFill>
        <p:spPr>
          <a:xfrm>
            <a:off x="10692493" y="418140"/>
            <a:ext cx="800100" cy="927100"/>
          </a:xfrm>
          <a:prstGeom prst="rect">
            <a:avLst/>
          </a:prstGeom>
        </p:spPr>
      </p:pic>
      <p:sp>
        <p:nvSpPr>
          <p:cNvPr id="10" name="Content Placeholder 12">
            <a:extLst>
              <a:ext uri="{FF2B5EF4-FFF2-40B4-BE49-F238E27FC236}">
                <a16:creationId xmlns:a16="http://schemas.microsoft.com/office/drawing/2014/main" id="{28CD45D5-A0C7-A147-861A-66E3F66CC6AE}"/>
              </a:ext>
            </a:extLst>
          </p:cNvPr>
          <p:cNvSpPr>
            <a:spLocks noGrp="1"/>
          </p:cNvSpPr>
          <p:nvPr>
            <p:ph idx="13" hasCustomPrompt="1"/>
          </p:nvPr>
        </p:nvSpPr>
        <p:spPr>
          <a:xfrm>
            <a:off x="838200" y="4607262"/>
            <a:ext cx="10515600" cy="365125"/>
          </a:xfrm>
        </p:spPr>
        <p:txBody>
          <a:bodyPr>
            <a:noAutofit/>
          </a:bodyPr>
          <a:lstStyle>
            <a:lvl1pPr marL="0" indent="0">
              <a:buFont typeface="Arial" panose="020B0604020202020204" pitchFamily="34" charset="0"/>
              <a:buNone/>
              <a:defRPr sz="2400" baseline="0">
                <a:solidFill>
                  <a:schemeClr val="accent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Link</a:t>
            </a:r>
          </a:p>
        </p:txBody>
      </p:sp>
      <p:pic>
        <p:nvPicPr>
          <p:cNvPr id="11" name="Graphic 10">
            <a:extLst>
              <a:ext uri="{FF2B5EF4-FFF2-40B4-BE49-F238E27FC236}">
                <a16:creationId xmlns:a16="http://schemas.microsoft.com/office/drawing/2014/main" id="{8FA9C7D0-BAE1-3541-8C2D-104A4179155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941481">
            <a:off x="9031505" y="4112521"/>
            <a:ext cx="3276600" cy="3289300"/>
          </a:xfrm>
          <a:prstGeom prst="rect">
            <a:avLst/>
          </a:prstGeom>
        </p:spPr>
      </p:pic>
      <p:sp>
        <p:nvSpPr>
          <p:cNvPr id="12" name="TextBox 11">
            <a:extLst>
              <a:ext uri="{FF2B5EF4-FFF2-40B4-BE49-F238E27FC236}">
                <a16:creationId xmlns:a16="http://schemas.microsoft.com/office/drawing/2014/main" id="{A3E4B969-B544-774C-BF6F-E7C62878234F}"/>
              </a:ext>
            </a:extLst>
          </p:cNvPr>
          <p:cNvSpPr txBox="1"/>
          <p:nvPr userDrawn="1"/>
        </p:nvSpPr>
        <p:spPr>
          <a:xfrm>
            <a:off x="838200" y="1550768"/>
            <a:ext cx="10515600" cy="646331"/>
          </a:xfrm>
          <a:prstGeom prst="rect">
            <a:avLst/>
          </a:prstGeom>
          <a:noFill/>
        </p:spPr>
        <p:txBody>
          <a:bodyPr wrap="square" rtlCol="0">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Announcement</a:t>
            </a:r>
          </a:p>
        </p:txBody>
      </p:sp>
      <p:sp>
        <p:nvSpPr>
          <p:cNvPr id="13" name="TextBox 12">
            <a:extLst>
              <a:ext uri="{FF2B5EF4-FFF2-40B4-BE49-F238E27FC236}">
                <a16:creationId xmlns:a16="http://schemas.microsoft.com/office/drawing/2014/main" id="{81D868A8-C314-C544-A4B1-14BE50984BF6}"/>
              </a:ext>
            </a:extLst>
          </p:cNvPr>
          <p:cNvSpPr txBox="1"/>
          <p:nvPr userDrawn="1"/>
        </p:nvSpPr>
        <p:spPr>
          <a:xfrm>
            <a:off x="838200" y="2266385"/>
            <a:ext cx="10515600" cy="1695272"/>
          </a:xfrm>
          <a:prstGeom prst="rect">
            <a:avLst/>
          </a:prstGeom>
          <a:noFill/>
        </p:spPr>
        <p:txBody>
          <a:bodyPr wrap="square" rtlCol="0">
            <a:spAutoFit/>
          </a:bodyPr>
          <a:lstStyle/>
          <a:p>
            <a:pPr marL="0" indent="0">
              <a:lnSpc>
                <a:spcPct val="150000"/>
              </a:lnSpc>
              <a:buFontTx/>
              <a:buNone/>
            </a:pPr>
            <a:r>
              <a:rPr lang="en-US" sz="2400" b="0" i="0" dirty="0">
                <a:latin typeface="Open Sans" panose="020B0606030504020204" pitchFamily="34" charset="0"/>
                <a:ea typeface="Open Sans" panose="020B0606030504020204" pitchFamily="34" charset="0"/>
                <a:cs typeface="Open Sans" panose="020B0606030504020204" pitchFamily="34" charset="0"/>
              </a:rPr>
              <a:t>Value prop 1</a:t>
            </a:r>
          </a:p>
          <a:p>
            <a:pPr marL="0" indent="0">
              <a:lnSpc>
                <a:spcPct val="150000"/>
              </a:lnSpc>
              <a:buFontTx/>
              <a:buNone/>
            </a:pPr>
            <a:r>
              <a:rPr lang="en-US" sz="2400" b="0" i="0" dirty="0">
                <a:latin typeface="Open Sans" panose="020B0606030504020204" pitchFamily="34" charset="0"/>
                <a:ea typeface="Open Sans" panose="020B0606030504020204" pitchFamily="34" charset="0"/>
                <a:cs typeface="Open Sans" panose="020B0606030504020204" pitchFamily="34" charset="0"/>
              </a:rPr>
              <a:t>Value prop 2</a:t>
            </a:r>
          </a:p>
          <a:p>
            <a:pPr marL="0" indent="0">
              <a:lnSpc>
                <a:spcPct val="150000"/>
              </a:lnSpc>
              <a:buFontTx/>
              <a:buNone/>
            </a:pPr>
            <a:r>
              <a:rPr lang="en-US" sz="2400" b="0" i="0" dirty="0">
                <a:latin typeface="Open Sans" panose="020B0606030504020204" pitchFamily="34" charset="0"/>
                <a:ea typeface="Open Sans" panose="020B0606030504020204" pitchFamily="34" charset="0"/>
                <a:cs typeface="Open Sans" panose="020B0606030504020204" pitchFamily="34" charset="0"/>
              </a:rPr>
              <a:t>Value prop 3</a:t>
            </a:r>
          </a:p>
        </p:txBody>
      </p:sp>
    </p:spTree>
    <p:extLst>
      <p:ext uri="{BB962C8B-B14F-4D97-AF65-F5344CB8AC3E}">
        <p14:creationId xmlns:p14="http://schemas.microsoft.com/office/powerpoint/2010/main" val="410216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04990-8116-7F4C-993D-56C73802D88B}"/>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3" name="Footer Placeholder 2">
            <a:extLst>
              <a:ext uri="{FF2B5EF4-FFF2-40B4-BE49-F238E27FC236}">
                <a16:creationId xmlns:a16="http://schemas.microsoft.com/office/drawing/2014/main" id="{1D8386C1-C65F-3842-803D-A6814F8E5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EBD46-F5D8-D348-A14C-231355AD7A3D}"/>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3928943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7D8-844E-D84C-9ADC-CED1E3D42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FE44E-C530-C34B-A96E-3781A37A3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30BAB-957F-B74B-920F-095E3572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A6D4C-F112-C048-A429-7A12161ED673}"/>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6" name="Footer Placeholder 5">
            <a:extLst>
              <a:ext uri="{FF2B5EF4-FFF2-40B4-BE49-F238E27FC236}">
                <a16:creationId xmlns:a16="http://schemas.microsoft.com/office/drawing/2014/main" id="{4AAEF378-D61E-9C44-8CB6-41D8EEFCE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4E0DB-6C26-714C-B6CA-3D6C6A90EA3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1470295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A391-BAC3-FB43-8015-78BF4D34D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507D2-F135-CF40-8FF8-8D7B9B973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BD6B5-4CC9-6547-BFF1-B3BDF9E2F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170D6-80CA-1940-8D3B-02DF1124A9CA}"/>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6" name="Footer Placeholder 5">
            <a:extLst>
              <a:ext uri="{FF2B5EF4-FFF2-40B4-BE49-F238E27FC236}">
                <a16:creationId xmlns:a16="http://schemas.microsoft.com/office/drawing/2014/main" id="{F57E9614-2C5E-694E-9426-4134824A3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7326C-C2B6-EA43-982D-571EF0AC06DE}"/>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5091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6014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E66C-C546-4A40-8480-202F5812E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4D192-6D3D-8542-890D-09BFA4EE44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2B635-C86B-704A-ADAF-14EF22B88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E27D-0320-304F-8CA0-A5561B7F4D4A}"/>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6" name="Footer Placeholder 5">
            <a:extLst>
              <a:ext uri="{FF2B5EF4-FFF2-40B4-BE49-F238E27FC236}">
                <a16:creationId xmlns:a16="http://schemas.microsoft.com/office/drawing/2014/main" id="{D52745B4-B055-4C48-BC81-3C6099262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2969A-B3F6-F84C-BCEA-9329C30D28F1}"/>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417183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1338-55EC-A942-84DD-F73B45509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ECBCC5-7FC7-D84B-9D0A-FCA52296A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78339-F627-C546-94EB-A28D6634B835}"/>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222F18D-9EF8-1D47-8083-1230456AE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2ED28F0-C86D-6C46-A578-21E78F112768}"/>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5FE1844-F987-2743-9C19-F60DDC707F31}"/>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8" name="Footer Placeholder 7">
            <a:extLst>
              <a:ext uri="{FF2B5EF4-FFF2-40B4-BE49-F238E27FC236}">
                <a16:creationId xmlns:a16="http://schemas.microsoft.com/office/drawing/2014/main" id="{5A44F3CA-8B6B-8241-859E-4BCD63A3DF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EF82F9F-B981-984E-B54D-F2175E51A0AE}"/>
              </a:ext>
            </a:extLst>
          </p:cNvPr>
          <p:cNvSpPr>
            <a:spLocks noGrp="1"/>
          </p:cNvSpPr>
          <p:nvPr>
            <p:ph type="sldNum" sz="quarter" idx="12"/>
          </p:nvPr>
        </p:nvSpPr>
        <p:spPr/>
        <p:txBody>
          <a:bodyPr/>
          <a:lstStyle/>
          <a:p>
            <a:fld id="{7D5DC4AA-26C1-8546-A5E8-BF0EE6480C6E}" type="slidenum">
              <a:rPr lang="en-US" smtClean="0"/>
              <a:t>‹#›</a:t>
            </a:fld>
            <a:endParaRPr lang="en-US" dirty="0"/>
          </a:p>
        </p:txBody>
      </p:sp>
    </p:spTree>
    <p:extLst>
      <p:ext uri="{BB962C8B-B14F-4D97-AF65-F5344CB8AC3E}">
        <p14:creationId xmlns:p14="http://schemas.microsoft.com/office/powerpoint/2010/main" val="366998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graphicFrame>
        <p:nvGraphicFramePr>
          <p:cNvPr id="8" name="Diagram 7">
            <a:extLst>
              <a:ext uri="{FF2B5EF4-FFF2-40B4-BE49-F238E27FC236}">
                <a16:creationId xmlns:a16="http://schemas.microsoft.com/office/drawing/2014/main" id="{C36F78F6-6DC9-D949-AF8D-A8C1EADF015D}"/>
              </a:ext>
            </a:extLst>
          </p:cNvPr>
          <p:cNvGraphicFramePr/>
          <p:nvPr userDrawn="1">
            <p:extLst>
              <p:ext uri="{D42A27DB-BD31-4B8C-83A1-F6EECF244321}">
                <p14:modId xmlns:p14="http://schemas.microsoft.com/office/powerpoint/2010/main" val="2302401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32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graphicFrame>
        <p:nvGraphicFramePr>
          <p:cNvPr id="7" name="Chart 6">
            <a:extLst>
              <a:ext uri="{FF2B5EF4-FFF2-40B4-BE49-F238E27FC236}">
                <a16:creationId xmlns:a16="http://schemas.microsoft.com/office/drawing/2014/main" id="{5AA06D60-2B39-1E4E-92DE-76EC52E09448}"/>
              </a:ext>
            </a:extLst>
          </p:cNvPr>
          <p:cNvGraphicFramePr/>
          <p:nvPr userDrawn="1">
            <p:extLst>
              <p:ext uri="{D42A27DB-BD31-4B8C-83A1-F6EECF244321}">
                <p14:modId xmlns:p14="http://schemas.microsoft.com/office/powerpoint/2010/main" val="7087636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679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E777-BA56-8D43-9B64-2DBBE6F25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2AF182-9E0B-6D41-BF50-D2CFC04CCDDE}"/>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4" name="Footer Placeholder 3">
            <a:extLst>
              <a:ext uri="{FF2B5EF4-FFF2-40B4-BE49-F238E27FC236}">
                <a16:creationId xmlns:a16="http://schemas.microsoft.com/office/drawing/2014/main" id="{93EC5E1D-7988-E14F-9B0B-68469E479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467C8-2E1A-584B-AB43-88C4F79C4111}"/>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8290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04990-8116-7F4C-993D-56C73802D88B}"/>
              </a:ext>
            </a:extLst>
          </p:cNvPr>
          <p:cNvSpPr>
            <a:spLocks noGrp="1"/>
          </p:cNvSpPr>
          <p:nvPr>
            <p:ph type="dt" sz="half" idx="10"/>
          </p:nvPr>
        </p:nvSpPr>
        <p:spPr/>
        <p:txBody>
          <a:bodyPr/>
          <a:lstStyle/>
          <a:p>
            <a:fld id="{56768435-DD3B-A64A-83AE-6E1472C734DE}" type="datetimeFigureOut">
              <a:rPr lang="en-US" smtClean="0"/>
              <a:t>7/30/2020</a:t>
            </a:fld>
            <a:endParaRPr lang="en-US"/>
          </a:p>
        </p:txBody>
      </p:sp>
      <p:sp>
        <p:nvSpPr>
          <p:cNvPr id="3" name="Footer Placeholder 2">
            <a:extLst>
              <a:ext uri="{FF2B5EF4-FFF2-40B4-BE49-F238E27FC236}">
                <a16:creationId xmlns:a16="http://schemas.microsoft.com/office/drawing/2014/main" id="{1D8386C1-C65F-3842-803D-A6814F8E5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EBD46-F5D8-D348-A14C-231355AD7A3D}"/>
              </a:ext>
            </a:extLst>
          </p:cNvPr>
          <p:cNvSpPr>
            <a:spLocks noGrp="1"/>
          </p:cNvSpPr>
          <p:nvPr>
            <p:ph type="sldNum" sz="quarter" idx="12"/>
          </p:nvPr>
        </p:nvSpPr>
        <p:spPr/>
        <p:txBody>
          <a:bodyPr/>
          <a:lstStyle/>
          <a:p>
            <a:fld id="{7D5DC4AA-26C1-8546-A5E8-BF0EE6480C6E}" type="slidenum">
              <a:rPr lang="en-US" smtClean="0"/>
              <a:t>‹#›</a:t>
            </a:fld>
            <a:endParaRPr lang="en-US"/>
          </a:p>
        </p:txBody>
      </p:sp>
      <p:pic>
        <p:nvPicPr>
          <p:cNvPr id="5" name="Graphic 4">
            <a:extLst>
              <a:ext uri="{FF2B5EF4-FFF2-40B4-BE49-F238E27FC236}">
                <a16:creationId xmlns:a16="http://schemas.microsoft.com/office/drawing/2014/main" id="{9A1BD933-F351-EF4F-BCA8-EFF3A2B49D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9854" y="-385355"/>
            <a:ext cx="12843313" cy="7628709"/>
          </a:xfrm>
          <a:prstGeom prst="rect">
            <a:avLst/>
          </a:prstGeom>
        </p:spPr>
      </p:pic>
      <p:sp>
        <p:nvSpPr>
          <p:cNvPr id="6" name="Rectangle: Rounded Corners 4">
            <a:extLst>
              <a:ext uri="{FF2B5EF4-FFF2-40B4-BE49-F238E27FC236}">
                <a16:creationId xmlns:a16="http://schemas.microsoft.com/office/drawing/2014/main" id="{53E76F8A-8310-4248-BDD1-CAA6E66BB7EA}"/>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1" i="0" u="none" strike="noStrike" kern="1200" cap="none" spc="200" normalizeH="0" baseline="0" noProof="0" dirty="0">
                <a:ln>
                  <a:noFill/>
                </a:ln>
                <a:gradFill>
                  <a:gsLst>
                    <a:gs pos="0">
                      <a:srgbClr val="002050"/>
                    </a:gs>
                    <a:gs pos="100000">
                      <a:srgbClr val="002050"/>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rPr>
              <a:t>RELEASED</a:t>
            </a:r>
          </a:p>
        </p:txBody>
      </p:sp>
      <p:pic>
        <p:nvPicPr>
          <p:cNvPr id="9" name="Graphic 8">
            <a:extLst>
              <a:ext uri="{FF2B5EF4-FFF2-40B4-BE49-F238E27FC236}">
                <a16:creationId xmlns:a16="http://schemas.microsoft.com/office/drawing/2014/main" id="{D703783C-5DF0-E64C-96C1-CB5806AC3357}"/>
              </a:ext>
            </a:extLst>
          </p:cNvPr>
          <p:cNvPicPr>
            <a:picLocks noChangeAspect="1"/>
          </p:cNvPicPr>
          <p:nvPr userDrawn="1"/>
        </p:nvPicPr>
        <p:blipFill>
          <a:blip r:embed="rId4">
            <a:alphaModFix amt="39000"/>
            <a:extLst>
              <a:ext uri="{96DAC541-7B7A-43D3-8B79-37D633B846F1}">
                <asvg:svgBlip xmlns:asvg="http://schemas.microsoft.com/office/drawing/2016/SVG/main" r:embed="rId5"/>
              </a:ext>
            </a:extLst>
          </a:blip>
          <a:stretch>
            <a:fillRect/>
          </a:stretch>
        </p:blipFill>
        <p:spPr>
          <a:xfrm>
            <a:off x="10692493" y="418140"/>
            <a:ext cx="800100" cy="927100"/>
          </a:xfrm>
          <a:prstGeom prst="rect">
            <a:avLst/>
          </a:prstGeom>
        </p:spPr>
      </p:pic>
      <p:sp>
        <p:nvSpPr>
          <p:cNvPr id="10" name="Content Placeholder 12">
            <a:extLst>
              <a:ext uri="{FF2B5EF4-FFF2-40B4-BE49-F238E27FC236}">
                <a16:creationId xmlns:a16="http://schemas.microsoft.com/office/drawing/2014/main" id="{28CD45D5-A0C7-A147-861A-66E3F66CC6AE}"/>
              </a:ext>
            </a:extLst>
          </p:cNvPr>
          <p:cNvSpPr>
            <a:spLocks noGrp="1"/>
          </p:cNvSpPr>
          <p:nvPr>
            <p:ph idx="13" hasCustomPrompt="1"/>
          </p:nvPr>
        </p:nvSpPr>
        <p:spPr>
          <a:xfrm>
            <a:off x="838200" y="4607262"/>
            <a:ext cx="10515600" cy="365125"/>
          </a:xfrm>
        </p:spPr>
        <p:txBody>
          <a:bodyPr>
            <a:noAutofit/>
          </a:bodyPr>
          <a:lstStyle>
            <a:lvl1pPr marL="0" indent="0">
              <a:buFont typeface="Arial" panose="020B0604020202020204" pitchFamily="34" charset="0"/>
              <a:buNone/>
              <a:defRPr sz="2400" baseline="0">
                <a:solidFill>
                  <a:schemeClr val="accent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Link</a:t>
            </a:r>
          </a:p>
        </p:txBody>
      </p:sp>
      <p:pic>
        <p:nvPicPr>
          <p:cNvPr id="11" name="Graphic 10">
            <a:extLst>
              <a:ext uri="{FF2B5EF4-FFF2-40B4-BE49-F238E27FC236}">
                <a16:creationId xmlns:a16="http://schemas.microsoft.com/office/drawing/2014/main" id="{8FA9C7D0-BAE1-3541-8C2D-104A4179155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941481">
            <a:off x="9031505" y="4112521"/>
            <a:ext cx="3276600" cy="3289300"/>
          </a:xfrm>
          <a:prstGeom prst="rect">
            <a:avLst/>
          </a:prstGeom>
        </p:spPr>
      </p:pic>
      <p:sp>
        <p:nvSpPr>
          <p:cNvPr id="12" name="TextBox 11">
            <a:extLst>
              <a:ext uri="{FF2B5EF4-FFF2-40B4-BE49-F238E27FC236}">
                <a16:creationId xmlns:a16="http://schemas.microsoft.com/office/drawing/2014/main" id="{A3E4B969-B544-774C-BF6F-E7C62878234F}"/>
              </a:ext>
            </a:extLst>
          </p:cNvPr>
          <p:cNvSpPr txBox="1"/>
          <p:nvPr userDrawn="1"/>
        </p:nvSpPr>
        <p:spPr>
          <a:xfrm>
            <a:off x="838200" y="1550768"/>
            <a:ext cx="10515600" cy="646331"/>
          </a:xfrm>
          <a:prstGeom prst="rect">
            <a:avLst/>
          </a:prstGeom>
          <a:noFill/>
        </p:spPr>
        <p:txBody>
          <a:bodyPr wrap="square" rtlCol="0">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Announcement</a:t>
            </a:r>
          </a:p>
        </p:txBody>
      </p:sp>
      <p:sp>
        <p:nvSpPr>
          <p:cNvPr id="13" name="TextBox 12">
            <a:extLst>
              <a:ext uri="{FF2B5EF4-FFF2-40B4-BE49-F238E27FC236}">
                <a16:creationId xmlns:a16="http://schemas.microsoft.com/office/drawing/2014/main" id="{81D868A8-C314-C544-A4B1-14BE50984BF6}"/>
              </a:ext>
            </a:extLst>
          </p:cNvPr>
          <p:cNvSpPr txBox="1"/>
          <p:nvPr userDrawn="1"/>
        </p:nvSpPr>
        <p:spPr>
          <a:xfrm>
            <a:off x="838200" y="2266385"/>
            <a:ext cx="10515600" cy="1695272"/>
          </a:xfrm>
          <a:prstGeom prst="rect">
            <a:avLst/>
          </a:prstGeom>
          <a:noFill/>
        </p:spPr>
        <p:txBody>
          <a:bodyPr wrap="square" rtlCol="0">
            <a:spAutoFit/>
          </a:bodyPr>
          <a:lstStyle/>
          <a:p>
            <a:pPr marL="0" indent="0">
              <a:lnSpc>
                <a:spcPct val="150000"/>
              </a:lnSpc>
              <a:buFontTx/>
              <a:buNone/>
            </a:pPr>
            <a:r>
              <a:rPr lang="en-US" sz="2400" b="0" i="0" dirty="0">
                <a:latin typeface="Open Sans" panose="020B0606030504020204" pitchFamily="34" charset="0"/>
                <a:ea typeface="Open Sans" panose="020B0606030504020204" pitchFamily="34" charset="0"/>
                <a:cs typeface="Open Sans" panose="020B0606030504020204" pitchFamily="34" charset="0"/>
              </a:rPr>
              <a:t>Value prop 1</a:t>
            </a:r>
          </a:p>
          <a:p>
            <a:pPr marL="0" indent="0">
              <a:lnSpc>
                <a:spcPct val="150000"/>
              </a:lnSpc>
              <a:buFontTx/>
              <a:buNone/>
            </a:pPr>
            <a:r>
              <a:rPr lang="en-US" sz="2400" b="0" i="0" dirty="0">
                <a:latin typeface="Open Sans" panose="020B0606030504020204" pitchFamily="34" charset="0"/>
                <a:ea typeface="Open Sans" panose="020B0606030504020204" pitchFamily="34" charset="0"/>
                <a:cs typeface="Open Sans" panose="020B0606030504020204" pitchFamily="34" charset="0"/>
              </a:rPr>
              <a:t>Value prop 2</a:t>
            </a:r>
          </a:p>
          <a:p>
            <a:pPr marL="0" indent="0">
              <a:lnSpc>
                <a:spcPct val="150000"/>
              </a:lnSpc>
              <a:buFontTx/>
              <a:buNone/>
            </a:pPr>
            <a:r>
              <a:rPr lang="en-US" sz="2400" b="0" i="0" dirty="0">
                <a:latin typeface="Open Sans" panose="020B0606030504020204" pitchFamily="34" charset="0"/>
                <a:ea typeface="Open Sans" panose="020B0606030504020204" pitchFamily="34" charset="0"/>
                <a:cs typeface="Open Sans" panose="020B0606030504020204" pitchFamily="34" charset="0"/>
              </a:rPr>
              <a:t>Value prop 3</a:t>
            </a:r>
          </a:p>
        </p:txBody>
      </p:sp>
    </p:spTree>
    <p:extLst>
      <p:ext uri="{BB962C8B-B14F-4D97-AF65-F5344CB8AC3E}">
        <p14:creationId xmlns:p14="http://schemas.microsoft.com/office/powerpoint/2010/main" val="283447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9C5FF-49A6-3641-93FE-2D02BE758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B546F87-15F9-4D48-A00A-E578542C8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FFDB05E-7832-AA4F-81BC-CD63B6421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56768435-DD3B-A64A-83AE-6E1472C734DE}" type="datetimeFigureOut">
              <a:rPr lang="en-US" smtClean="0"/>
              <a:pPr/>
              <a:t>7/30/2020</a:t>
            </a:fld>
            <a:endParaRPr lang="en-US"/>
          </a:p>
        </p:txBody>
      </p:sp>
      <p:sp>
        <p:nvSpPr>
          <p:cNvPr id="5" name="Footer Placeholder 4">
            <a:extLst>
              <a:ext uri="{FF2B5EF4-FFF2-40B4-BE49-F238E27FC236}">
                <a16:creationId xmlns:a16="http://schemas.microsoft.com/office/drawing/2014/main" id="{0CE57315-CE5D-A543-9D3B-334640677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schemeClr val="tx1">
                  <a:lumMod val="95000"/>
                </a:schemeClr>
              </a:solidFill>
            </a:endParaRPr>
          </a:p>
        </p:txBody>
      </p:sp>
      <p:sp>
        <p:nvSpPr>
          <p:cNvPr id="6" name="Slide Number Placeholder 5">
            <a:extLst>
              <a:ext uri="{FF2B5EF4-FFF2-40B4-BE49-F238E27FC236}">
                <a16:creationId xmlns:a16="http://schemas.microsoft.com/office/drawing/2014/main" id="{EFF10026-0A9C-9A46-AD1E-77740F2B2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7D5DC4AA-26C1-8546-A5E8-BF0EE6480C6E}" type="slidenum">
              <a:rPr lang="en-US" smtClean="0"/>
              <a:pPr/>
              <a:t>‹#›</a:t>
            </a:fld>
            <a:endParaRPr lang="en-US"/>
          </a:p>
        </p:txBody>
      </p:sp>
    </p:spTree>
    <p:extLst>
      <p:ext uri="{BB962C8B-B14F-4D97-AF65-F5344CB8AC3E}">
        <p14:creationId xmlns:p14="http://schemas.microsoft.com/office/powerpoint/2010/main" val="17394503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9C5FF-49A6-3641-93FE-2D02BE758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B546F87-15F9-4D48-A00A-E578542C8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FFDB05E-7832-AA4F-81BC-CD63B6421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56768435-DD3B-A64A-83AE-6E1472C734DE}" type="datetimeFigureOut">
              <a:rPr lang="en-US" smtClean="0"/>
              <a:pPr/>
              <a:t>7/30/2020</a:t>
            </a:fld>
            <a:endParaRPr lang="en-US"/>
          </a:p>
        </p:txBody>
      </p:sp>
      <p:sp>
        <p:nvSpPr>
          <p:cNvPr id="5" name="Footer Placeholder 4">
            <a:extLst>
              <a:ext uri="{FF2B5EF4-FFF2-40B4-BE49-F238E27FC236}">
                <a16:creationId xmlns:a16="http://schemas.microsoft.com/office/drawing/2014/main" id="{0CE57315-CE5D-A543-9D3B-334640677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schemeClr val="tx1">
                  <a:lumMod val="95000"/>
                </a:schemeClr>
              </a:solidFill>
            </a:endParaRPr>
          </a:p>
        </p:txBody>
      </p:sp>
      <p:sp>
        <p:nvSpPr>
          <p:cNvPr id="6" name="Slide Number Placeholder 5">
            <a:extLst>
              <a:ext uri="{FF2B5EF4-FFF2-40B4-BE49-F238E27FC236}">
                <a16:creationId xmlns:a16="http://schemas.microsoft.com/office/drawing/2014/main" id="{EFF10026-0A9C-9A46-AD1E-77740F2B2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7D5DC4AA-26C1-8546-A5E8-BF0EE6480C6E}" type="slidenum">
              <a:rPr lang="en-US" smtClean="0"/>
              <a:pPr/>
              <a:t>‹#›</a:t>
            </a:fld>
            <a:endParaRPr lang="en-US"/>
          </a:p>
        </p:txBody>
      </p:sp>
    </p:spTree>
    <p:extLst>
      <p:ext uri="{BB962C8B-B14F-4D97-AF65-F5344CB8AC3E}">
        <p14:creationId xmlns:p14="http://schemas.microsoft.com/office/powerpoint/2010/main" val="2741927476"/>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20.sv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5.sv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20.xml"/><Relationship Id="rId5" Type="http://schemas.openxmlformats.org/officeDocument/2006/relationships/customXml" Target="../ink/ink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22.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78FB-2765-7548-9243-8D5F8F8CCC72}"/>
              </a:ext>
            </a:extLst>
          </p:cNvPr>
          <p:cNvSpPr>
            <a:spLocks noGrp="1"/>
          </p:cNvSpPr>
          <p:nvPr>
            <p:ph type="title"/>
          </p:nvPr>
        </p:nvSpPr>
        <p:spPr/>
        <p:txBody>
          <a:bodyPr>
            <a:normAutofit fontScale="90000"/>
          </a:bodyPr>
          <a:lstStyle/>
          <a:p>
            <a:r>
              <a:rPr lang="en-US" dirty="0"/>
              <a:t>Building &amp; Debugging Microservices with</a:t>
            </a:r>
            <a:br>
              <a:rPr lang="en-US" dirty="0"/>
            </a:br>
            <a:r>
              <a:rPr lang="en-US" dirty="0"/>
              <a:t>Kubernetes &amp; </a:t>
            </a:r>
            <a:br>
              <a:rPr lang="en-US" dirty="0"/>
            </a:br>
            <a:r>
              <a:rPr lang="en-US" dirty="0"/>
              <a:t>Visual Studio</a:t>
            </a:r>
          </a:p>
        </p:txBody>
      </p:sp>
      <p:sp>
        <p:nvSpPr>
          <p:cNvPr id="3" name="Text Placeholder 2">
            <a:extLst>
              <a:ext uri="{FF2B5EF4-FFF2-40B4-BE49-F238E27FC236}">
                <a16:creationId xmlns:a16="http://schemas.microsoft.com/office/drawing/2014/main" id="{56D4A0DE-AF44-374E-9D7A-88CEA0E6F6A9}"/>
              </a:ext>
            </a:extLst>
          </p:cNvPr>
          <p:cNvSpPr>
            <a:spLocks noGrp="1"/>
          </p:cNvSpPr>
          <p:nvPr>
            <p:ph type="body" idx="1"/>
          </p:nvPr>
        </p:nvSpPr>
        <p:spPr/>
        <p:txBody>
          <a:bodyPr/>
          <a:lstStyle/>
          <a:p>
            <a:r>
              <a:rPr lang="en-US" dirty="0"/>
              <a:t>Principal Cloud Developer Advocate, .NET</a:t>
            </a:r>
            <a:br>
              <a:rPr lang="en-US" dirty="0"/>
            </a:br>
            <a:r>
              <a:rPr lang="en-US" dirty="0"/>
              <a:t>Shayne Boyer</a:t>
            </a:r>
            <a:br>
              <a:rPr lang="en-US" dirty="0"/>
            </a:br>
            <a:r>
              <a:rPr lang="en-US" dirty="0"/>
              <a:t>@spboyer</a:t>
            </a:r>
          </a:p>
        </p:txBody>
      </p:sp>
      <p:pic>
        <p:nvPicPr>
          <p:cNvPr id="7" name="Picture 6">
            <a:extLst>
              <a:ext uri="{FF2B5EF4-FFF2-40B4-BE49-F238E27FC236}">
                <a16:creationId xmlns:a16="http://schemas.microsoft.com/office/drawing/2014/main" id="{1AD3D175-244F-F148-9A07-0BB663FA411E}"/>
              </a:ext>
            </a:extLst>
          </p:cNvPr>
          <p:cNvPicPr>
            <a:picLocks noChangeAspect="1"/>
          </p:cNvPicPr>
          <p:nvPr/>
        </p:nvPicPr>
        <p:blipFill>
          <a:blip r:embed="rId2"/>
          <a:stretch>
            <a:fillRect/>
          </a:stretch>
        </p:blipFill>
        <p:spPr>
          <a:xfrm>
            <a:off x="7834322" y="2370137"/>
            <a:ext cx="3669928" cy="3625636"/>
          </a:xfrm>
          <a:prstGeom prst="rect">
            <a:avLst/>
          </a:prstGeom>
        </p:spPr>
      </p:pic>
    </p:spTree>
    <p:extLst>
      <p:ext uri="{BB962C8B-B14F-4D97-AF65-F5344CB8AC3E}">
        <p14:creationId xmlns:p14="http://schemas.microsoft.com/office/powerpoint/2010/main" val="1812603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rrow: Quad 60">
            <a:extLst>
              <a:ext uri="{FF2B5EF4-FFF2-40B4-BE49-F238E27FC236}">
                <a16:creationId xmlns:a16="http://schemas.microsoft.com/office/drawing/2014/main" id="{5912805A-7639-44F3-BB44-22D8948EEDD9}"/>
              </a:ext>
            </a:extLst>
          </p:cNvPr>
          <p:cNvSpPr/>
          <p:nvPr/>
        </p:nvSpPr>
        <p:spPr bwMode="auto">
          <a:xfrm>
            <a:off x="7719649" y="4227619"/>
            <a:ext cx="295114" cy="295114"/>
          </a:xfrm>
          <a:prstGeom prst="quadArrow">
            <a:avLst/>
          </a:prstGeom>
          <a:solidFill>
            <a:srgbClr val="FF0000"/>
          </a:solidFill>
          <a:ln w="9525" cap="flat" cmpd="sng" algn="ctr">
            <a:solidFill>
              <a:srgbClr val="243A5E"/>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66" name="Cloud 65">
            <a:extLst>
              <a:ext uri="{FF2B5EF4-FFF2-40B4-BE49-F238E27FC236}">
                <a16:creationId xmlns:a16="http://schemas.microsoft.com/office/drawing/2014/main" id="{C43C45A6-4942-4311-B8C1-2F0226DC67CC}"/>
              </a:ext>
            </a:extLst>
          </p:cNvPr>
          <p:cNvSpPr/>
          <p:nvPr/>
        </p:nvSpPr>
        <p:spPr bwMode="auto">
          <a:xfrm rot="11354245">
            <a:off x="2934194" y="461805"/>
            <a:ext cx="7990917" cy="5865031"/>
          </a:xfrm>
          <a:prstGeom prst="clou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2" name="Rectangle: Rounded Corners 97">
            <a:extLst>
              <a:ext uri="{FF2B5EF4-FFF2-40B4-BE49-F238E27FC236}">
                <a16:creationId xmlns:a16="http://schemas.microsoft.com/office/drawing/2014/main" id="{9CA4FA9C-1FAC-4A56-B0AD-78ABCC67A712}"/>
              </a:ext>
            </a:extLst>
          </p:cNvPr>
          <p:cNvSpPr/>
          <p:nvPr/>
        </p:nvSpPr>
        <p:spPr bwMode="auto">
          <a:xfrm>
            <a:off x="4170782" y="2273201"/>
            <a:ext cx="5433640" cy="2578204"/>
          </a:xfrm>
          <a:prstGeom prst="roundRect">
            <a:avLst>
              <a:gd name="adj" fmla="val 3125"/>
            </a:avLst>
          </a:prstGeom>
          <a:solidFill>
            <a:srgbClr val="0078D4">
              <a:alpha val="1000"/>
            </a:srgbClr>
          </a:solidFill>
          <a:ln w="12700" cap="flat" cmpd="sng" algn="ctr">
            <a:solidFill>
              <a:srgbClr val="50E6FF">
                <a:lumMod val="75000"/>
              </a:srgbClr>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a:ea typeface="+mn-ea"/>
              <a:cs typeface="Segoe UI" pitchFamily="34" charset="0"/>
            </a:endParaRPr>
          </a:p>
        </p:txBody>
      </p:sp>
      <p:sp>
        <p:nvSpPr>
          <p:cNvPr id="3" name="Title 1">
            <a:extLst>
              <a:ext uri="{FF2B5EF4-FFF2-40B4-BE49-F238E27FC236}">
                <a16:creationId xmlns:a16="http://schemas.microsoft.com/office/drawing/2014/main" id="{40FB9FC7-BB95-440F-824A-EA1B841A46D3}"/>
              </a:ext>
            </a:extLst>
          </p:cNvPr>
          <p:cNvSpPr txBox="1">
            <a:spLocks/>
          </p:cNvSpPr>
          <p:nvPr/>
        </p:nvSpPr>
        <p:spPr>
          <a:xfrm>
            <a:off x="6485494" y="3774200"/>
            <a:ext cx="804213"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Bikes</a:t>
            </a:r>
          </a:p>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(Node.js)</a:t>
            </a:r>
          </a:p>
        </p:txBody>
      </p:sp>
      <p:sp>
        <p:nvSpPr>
          <p:cNvPr id="4" name="Rectangle: Rounded Corners 3">
            <a:extLst>
              <a:ext uri="{FF2B5EF4-FFF2-40B4-BE49-F238E27FC236}">
                <a16:creationId xmlns:a16="http://schemas.microsoft.com/office/drawing/2014/main" id="{6BEEFB00-E55B-4321-A24A-ACD997B06FB2}"/>
              </a:ext>
            </a:extLst>
          </p:cNvPr>
          <p:cNvSpPr/>
          <p:nvPr/>
        </p:nvSpPr>
        <p:spPr bwMode="auto">
          <a:xfrm>
            <a:off x="6641225" y="4136489"/>
            <a:ext cx="492753" cy="492754"/>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5" name="Title 1">
            <a:extLst>
              <a:ext uri="{FF2B5EF4-FFF2-40B4-BE49-F238E27FC236}">
                <a16:creationId xmlns:a16="http://schemas.microsoft.com/office/drawing/2014/main" id="{F6C02884-D779-4060-BCCA-58F97E68729F}"/>
              </a:ext>
            </a:extLst>
          </p:cNvPr>
          <p:cNvSpPr txBox="1">
            <a:spLocks/>
          </p:cNvSpPr>
          <p:nvPr/>
        </p:nvSpPr>
        <p:spPr>
          <a:xfrm>
            <a:off x="7331015" y="3774195"/>
            <a:ext cx="1005673"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Reservation Engine </a:t>
            </a:r>
          </a:p>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(.NET Core)</a:t>
            </a:r>
          </a:p>
        </p:txBody>
      </p:sp>
      <p:sp>
        <p:nvSpPr>
          <p:cNvPr id="6" name="Rectangle: Rounded Corners 5">
            <a:extLst>
              <a:ext uri="{FF2B5EF4-FFF2-40B4-BE49-F238E27FC236}">
                <a16:creationId xmlns:a16="http://schemas.microsoft.com/office/drawing/2014/main" id="{19E94DCC-B34E-4C86-8E2A-C9D4B9D2CAE8}"/>
              </a:ext>
            </a:extLst>
          </p:cNvPr>
          <p:cNvSpPr/>
          <p:nvPr/>
        </p:nvSpPr>
        <p:spPr bwMode="auto">
          <a:xfrm>
            <a:off x="7622445" y="4136484"/>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7" name="Freeform: Shape 6">
            <a:extLst>
              <a:ext uri="{FF2B5EF4-FFF2-40B4-BE49-F238E27FC236}">
                <a16:creationId xmlns:a16="http://schemas.microsoft.com/office/drawing/2014/main" id="{26D84D5C-2840-45DC-AFD8-6128FF7C0D6E}"/>
              </a:ext>
            </a:extLst>
          </p:cNvPr>
          <p:cNvSpPr/>
          <p:nvPr/>
        </p:nvSpPr>
        <p:spPr>
          <a:xfrm>
            <a:off x="7727165" y="4227619"/>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8" name="Title 1">
            <a:extLst>
              <a:ext uri="{FF2B5EF4-FFF2-40B4-BE49-F238E27FC236}">
                <a16:creationId xmlns:a16="http://schemas.microsoft.com/office/drawing/2014/main" id="{4002CF4A-88C1-411D-9B82-28AE31895588}"/>
              </a:ext>
            </a:extLst>
          </p:cNvPr>
          <p:cNvSpPr txBox="1">
            <a:spLocks/>
          </p:cNvSpPr>
          <p:nvPr/>
        </p:nvSpPr>
        <p:spPr>
          <a:xfrm>
            <a:off x="8485812" y="3770011"/>
            <a:ext cx="615229"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Billing</a:t>
            </a:r>
          </a:p>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(go)</a:t>
            </a:r>
          </a:p>
        </p:txBody>
      </p:sp>
      <p:sp>
        <p:nvSpPr>
          <p:cNvPr id="9" name="Rectangle: Rounded Corners 8">
            <a:extLst>
              <a:ext uri="{FF2B5EF4-FFF2-40B4-BE49-F238E27FC236}">
                <a16:creationId xmlns:a16="http://schemas.microsoft.com/office/drawing/2014/main" id="{98A6597E-C86C-41B9-A922-59EE4A9059F7}"/>
              </a:ext>
            </a:extLst>
          </p:cNvPr>
          <p:cNvSpPr/>
          <p:nvPr/>
        </p:nvSpPr>
        <p:spPr bwMode="auto">
          <a:xfrm>
            <a:off x="8546883" y="4136484"/>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10" name="Freeform: Shape 9">
            <a:extLst>
              <a:ext uri="{FF2B5EF4-FFF2-40B4-BE49-F238E27FC236}">
                <a16:creationId xmlns:a16="http://schemas.microsoft.com/office/drawing/2014/main" id="{A0693D8C-25FC-4B34-A6A7-762D9CECAF9D}"/>
              </a:ext>
            </a:extLst>
          </p:cNvPr>
          <p:cNvSpPr/>
          <p:nvPr/>
        </p:nvSpPr>
        <p:spPr>
          <a:xfrm>
            <a:off x="8662080" y="4227619"/>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11" name="Title 1">
            <a:extLst>
              <a:ext uri="{FF2B5EF4-FFF2-40B4-BE49-F238E27FC236}">
                <a16:creationId xmlns:a16="http://schemas.microsoft.com/office/drawing/2014/main" id="{5CC431BB-E40E-42FC-B072-27DA63D562FC}"/>
              </a:ext>
            </a:extLst>
          </p:cNvPr>
          <p:cNvSpPr txBox="1">
            <a:spLocks/>
          </p:cNvSpPr>
          <p:nvPr/>
        </p:nvSpPr>
        <p:spPr>
          <a:xfrm>
            <a:off x="6495956" y="2349709"/>
            <a:ext cx="723259" cy="32225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Users </a:t>
            </a:r>
            <a:br>
              <a:rPr sz="900" spc="0">
                <a:solidFill>
                  <a:srgbClr val="FFFFFF"/>
                </a:solidFill>
                <a:latin typeface="Segoe UI Semibold" panose="020B0702040204020203" pitchFamily="34" charset="0"/>
                <a:cs typeface="Segoe UI Semibold" panose="020B0702040204020203" pitchFamily="34" charset="0"/>
              </a:rPr>
            </a:br>
            <a:r>
              <a:rPr sz="900" spc="0">
                <a:solidFill>
                  <a:srgbClr val="FFFFFF"/>
                </a:solidFill>
                <a:latin typeface="Segoe UI Semibold" panose="020B0702040204020203" pitchFamily="34" charset="0"/>
                <a:cs typeface="Segoe UI Semibold" panose="020B0702040204020203" pitchFamily="34" charset="0"/>
              </a:rPr>
              <a:t>(Node.js)</a:t>
            </a:r>
          </a:p>
        </p:txBody>
      </p:sp>
      <p:sp>
        <p:nvSpPr>
          <p:cNvPr id="12" name="Rectangle: Rounded Corners 11">
            <a:extLst>
              <a:ext uri="{FF2B5EF4-FFF2-40B4-BE49-F238E27FC236}">
                <a16:creationId xmlns:a16="http://schemas.microsoft.com/office/drawing/2014/main" id="{DB4127CD-5FD1-4B5A-842F-4EC9C018BE4A}"/>
              </a:ext>
            </a:extLst>
          </p:cNvPr>
          <p:cNvSpPr/>
          <p:nvPr/>
        </p:nvSpPr>
        <p:spPr bwMode="auto">
          <a:xfrm>
            <a:off x="6610394" y="2710825"/>
            <a:ext cx="492752" cy="492754"/>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cxnSp>
        <p:nvCxnSpPr>
          <p:cNvPr id="13" name="Straight Arrow Connector 12">
            <a:extLst>
              <a:ext uri="{FF2B5EF4-FFF2-40B4-BE49-F238E27FC236}">
                <a16:creationId xmlns:a16="http://schemas.microsoft.com/office/drawing/2014/main" id="{51C19FFC-9372-4120-9B45-CAA30DB24D5C}"/>
              </a:ext>
            </a:extLst>
          </p:cNvPr>
          <p:cNvCxnSpPr>
            <a:cxnSpLocks/>
            <a:stCxn id="33" idx="3"/>
          </p:cNvCxnSpPr>
          <p:nvPr/>
        </p:nvCxnSpPr>
        <p:spPr>
          <a:xfrm flipV="1">
            <a:off x="6033019" y="2953431"/>
            <a:ext cx="560441" cy="596132"/>
          </a:xfrm>
          <a:prstGeom prst="straightConnector1">
            <a:avLst/>
          </a:prstGeom>
          <a:noFill/>
          <a:ln w="12700" cap="flat" cmpd="sng" algn="ctr">
            <a:solidFill>
              <a:srgbClr val="FFFFFF"/>
            </a:solidFill>
            <a:prstDash val="solid"/>
            <a:headEnd type="none"/>
            <a:tailEnd type="triangle"/>
          </a:ln>
          <a:effectLst/>
        </p:spPr>
      </p:cxnSp>
      <p:cxnSp>
        <p:nvCxnSpPr>
          <p:cNvPr id="14" name="Straight Arrow Connector 13">
            <a:extLst>
              <a:ext uri="{FF2B5EF4-FFF2-40B4-BE49-F238E27FC236}">
                <a16:creationId xmlns:a16="http://schemas.microsoft.com/office/drawing/2014/main" id="{3D64B089-391F-4605-87B4-FE52AC7E0994}"/>
              </a:ext>
            </a:extLst>
          </p:cNvPr>
          <p:cNvCxnSpPr>
            <a:cxnSpLocks/>
          </p:cNvCxnSpPr>
          <p:nvPr/>
        </p:nvCxnSpPr>
        <p:spPr>
          <a:xfrm>
            <a:off x="6887602" y="4629237"/>
            <a:ext cx="2187" cy="401132"/>
          </a:xfrm>
          <a:prstGeom prst="straightConnector1">
            <a:avLst/>
          </a:prstGeom>
          <a:noFill/>
          <a:ln w="12700" cap="flat" cmpd="sng" algn="ctr">
            <a:solidFill>
              <a:srgbClr val="FFFFFF"/>
            </a:solidFill>
            <a:prstDash val="solid"/>
            <a:headEnd type="none"/>
            <a:tailEnd type="triangle"/>
          </a:ln>
          <a:effectLst/>
        </p:spPr>
      </p:cxnSp>
      <p:cxnSp>
        <p:nvCxnSpPr>
          <p:cNvPr id="15" name="Connector: Elbow 14">
            <a:extLst>
              <a:ext uri="{FF2B5EF4-FFF2-40B4-BE49-F238E27FC236}">
                <a16:creationId xmlns:a16="http://schemas.microsoft.com/office/drawing/2014/main" id="{D109CAF8-4FE0-4F39-A94F-3AFBCBD5444B}"/>
              </a:ext>
            </a:extLst>
          </p:cNvPr>
          <p:cNvCxnSpPr>
            <a:cxnSpLocks/>
            <a:stCxn id="9" idx="2"/>
            <a:endCxn id="24" idx="0"/>
          </p:cNvCxnSpPr>
          <p:nvPr/>
        </p:nvCxnSpPr>
        <p:spPr>
          <a:xfrm rot="5400000">
            <a:off x="8592538" y="4829424"/>
            <a:ext cx="400909" cy="535"/>
          </a:xfrm>
          <a:prstGeom prst="bentConnector3">
            <a:avLst>
              <a:gd name="adj1" fmla="val 50000"/>
            </a:avLst>
          </a:prstGeom>
          <a:noFill/>
          <a:ln w="12700" cap="flat" cmpd="sng" algn="ctr">
            <a:solidFill>
              <a:srgbClr val="FFFFFF"/>
            </a:solidFill>
            <a:prstDash val="solid"/>
            <a:headEnd type="none"/>
            <a:tailEnd type="triangle"/>
          </a:ln>
          <a:effectLst/>
        </p:spPr>
      </p:cxnSp>
      <p:cxnSp>
        <p:nvCxnSpPr>
          <p:cNvPr id="16" name="Connector: Elbow 15">
            <a:extLst>
              <a:ext uri="{FF2B5EF4-FFF2-40B4-BE49-F238E27FC236}">
                <a16:creationId xmlns:a16="http://schemas.microsoft.com/office/drawing/2014/main" id="{7536A16B-A4FF-456C-8C0A-25325F18F2B3}"/>
              </a:ext>
            </a:extLst>
          </p:cNvPr>
          <p:cNvCxnSpPr>
            <a:cxnSpLocks/>
            <a:endCxn id="9" idx="3"/>
          </p:cNvCxnSpPr>
          <p:nvPr/>
        </p:nvCxnSpPr>
        <p:spPr>
          <a:xfrm>
            <a:off x="6063034" y="3529595"/>
            <a:ext cx="2976601" cy="853266"/>
          </a:xfrm>
          <a:prstGeom prst="bentConnector3">
            <a:avLst>
              <a:gd name="adj1" fmla="val 107680"/>
            </a:avLst>
          </a:prstGeom>
          <a:noFill/>
          <a:ln w="9525" cap="flat" cmpd="sng" algn="ctr">
            <a:solidFill>
              <a:srgbClr val="50E6FF">
                <a:lumMod val="75000"/>
              </a:srgbClr>
            </a:solidFill>
            <a:prstDash val="solid"/>
            <a:round/>
            <a:headEnd type="none" w="med" len="med"/>
            <a:tailEnd type="arrow" w="med" len="med"/>
          </a:ln>
          <a:effectLst/>
        </p:spPr>
      </p:cxnSp>
      <p:cxnSp>
        <p:nvCxnSpPr>
          <p:cNvPr id="17" name="Straight Arrow Connector 16">
            <a:extLst>
              <a:ext uri="{FF2B5EF4-FFF2-40B4-BE49-F238E27FC236}">
                <a16:creationId xmlns:a16="http://schemas.microsoft.com/office/drawing/2014/main" id="{948A0649-5A5A-4D16-BE1D-48883597BD60}"/>
              </a:ext>
            </a:extLst>
          </p:cNvPr>
          <p:cNvCxnSpPr>
            <a:cxnSpLocks/>
          </p:cNvCxnSpPr>
          <p:nvPr/>
        </p:nvCxnSpPr>
        <p:spPr>
          <a:xfrm flipH="1">
            <a:off x="7133977" y="4381992"/>
            <a:ext cx="496583" cy="869"/>
          </a:xfrm>
          <a:prstGeom prst="straightConnector1">
            <a:avLst/>
          </a:prstGeom>
          <a:noFill/>
          <a:ln w="12700" cap="flat" cmpd="sng" algn="ctr">
            <a:solidFill>
              <a:srgbClr val="FFFFFF"/>
            </a:solidFill>
            <a:prstDash val="dash"/>
            <a:headEnd type="none"/>
            <a:tailEnd type="triangle"/>
          </a:ln>
          <a:effectLst/>
        </p:spPr>
      </p:cxnSp>
      <p:cxnSp>
        <p:nvCxnSpPr>
          <p:cNvPr id="18" name="Straight Arrow Connector 17">
            <a:extLst>
              <a:ext uri="{FF2B5EF4-FFF2-40B4-BE49-F238E27FC236}">
                <a16:creationId xmlns:a16="http://schemas.microsoft.com/office/drawing/2014/main" id="{58E2FFD7-0DED-4799-A538-3DDB284789AE}"/>
              </a:ext>
            </a:extLst>
          </p:cNvPr>
          <p:cNvCxnSpPr>
            <a:cxnSpLocks/>
            <a:stCxn id="27" idx="3"/>
          </p:cNvCxnSpPr>
          <p:nvPr/>
        </p:nvCxnSpPr>
        <p:spPr>
          <a:xfrm>
            <a:off x="4935366" y="3549067"/>
            <a:ext cx="594026" cy="0"/>
          </a:xfrm>
          <a:prstGeom prst="straightConnector1">
            <a:avLst/>
          </a:prstGeom>
          <a:noFill/>
          <a:ln w="12700" cap="flat" cmpd="sng" algn="ctr">
            <a:solidFill>
              <a:srgbClr val="FFFFFF"/>
            </a:solidFill>
            <a:prstDash val="solid"/>
            <a:headEnd type="none"/>
            <a:tailEnd type="triangle"/>
          </a:ln>
          <a:effectLst/>
        </p:spPr>
      </p:cxnSp>
      <p:cxnSp>
        <p:nvCxnSpPr>
          <p:cNvPr id="19" name="Straight Arrow Connector 18">
            <a:extLst>
              <a:ext uri="{FF2B5EF4-FFF2-40B4-BE49-F238E27FC236}">
                <a16:creationId xmlns:a16="http://schemas.microsoft.com/office/drawing/2014/main" id="{AB7E2E15-11AF-4D8A-8623-8CB6E41F5584}"/>
              </a:ext>
            </a:extLst>
          </p:cNvPr>
          <p:cNvCxnSpPr>
            <a:cxnSpLocks/>
            <a:endCxn id="2" idx="1"/>
          </p:cNvCxnSpPr>
          <p:nvPr/>
        </p:nvCxnSpPr>
        <p:spPr>
          <a:xfrm flipV="1">
            <a:off x="1730439" y="3562303"/>
            <a:ext cx="2440343" cy="22117"/>
          </a:xfrm>
          <a:prstGeom prst="straightConnector1">
            <a:avLst/>
          </a:prstGeom>
          <a:noFill/>
          <a:ln w="12700" cap="flat" cmpd="sng" algn="ctr">
            <a:solidFill>
              <a:srgbClr val="FFFFFF"/>
            </a:solidFill>
            <a:prstDash val="solid"/>
            <a:headEnd type="none"/>
            <a:tailEnd type="triangle"/>
          </a:ln>
          <a:effectLst/>
        </p:spPr>
      </p:cxnSp>
      <p:grpSp>
        <p:nvGrpSpPr>
          <p:cNvPr id="20" name="Group 19">
            <a:extLst>
              <a:ext uri="{FF2B5EF4-FFF2-40B4-BE49-F238E27FC236}">
                <a16:creationId xmlns:a16="http://schemas.microsoft.com/office/drawing/2014/main" id="{944EA713-8E3C-44A7-B8F9-1E458366160C}"/>
              </a:ext>
            </a:extLst>
          </p:cNvPr>
          <p:cNvGrpSpPr/>
          <p:nvPr/>
        </p:nvGrpSpPr>
        <p:grpSpPr>
          <a:xfrm>
            <a:off x="6528159" y="5030369"/>
            <a:ext cx="723259" cy="715370"/>
            <a:chOff x="5700065" y="2200999"/>
            <a:chExt cx="789461" cy="780849"/>
          </a:xfrm>
        </p:grpSpPr>
        <p:sp>
          <p:nvSpPr>
            <p:cNvPr id="21" name="Title 1">
              <a:extLst>
                <a:ext uri="{FF2B5EF4-FFF2-40B4-BE49-F238E27FC236}">
                  <a16:creationId xmlns:a16="http://schemas.microsoft.com/office/drawing/2014/main" id="{5F1DAC70-2AB8-427B-A534-DFB245F3CA9C}"/>
                </a:ext>
              </a:extLst>
            </p:cNvPr>
            <p:cNvSpPr txBox="1">
              <a:spLocks/>
            </p:cNvSpPr>
            <p:nvPr/>
          </p:nvSpPr>
          <p:spPr>
            <a:xfrm>
              <a:off x="5700065" y="2200999"/>
              <a:ext cx="789461" cy="20057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367"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rPr>
                <a:t>Bikes DB</a:t>
              </a:r>
            </a:p>
          </p:txBody>
        </p:sp>
        <p:sp>
          <p:nvSpPr>
            <p:cNvPr id="22" name="Rectangle: Rounded Corners 21">
              <a:extLst>
                <a:ext uri="{FF2B5EF4-FFF2-40B4-BE49-F238E27FC236}">
                  <a16:creationId xmlns:a16="http://schemas.microsoft.com/office/drawing/2014/main" id="{20F94A9A-034A-4245-B970-932496DBF75A}"/>
                </a:ext>
              </a:extLst>
            </p:cNvPr>
            <p:cNvSpPr/>
            <p:nvPr/>
          </p:nvSpPr>
          <p:spPr bwMode="auto">
            <a:xfrm>
              <a:off x="5824978" y="2443992"/>
              <a:ext cx="537855" cy="537856"/>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grpSp>
      <p:pic>
        <p:nvPicPr>
          <p:cNvPr id="23" name="Graphic 22">
            <a:extLst>
              <a:ext uri="{FF2B5EF4-FFF2-40B4-BE49-F238E27FC236}">
                <a16:creationId xmlns:a16="http://schemas.microsoft.com/office/drawing/2014/main" id="{73E11206-C3AB-49EC-BF82-757914EDA868}"/>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700485" y="5310875"/>
            <a:ext cx="376974" cy="376975"/>
          </a:xfrm>
          <a:prstGeom prst="rect">
            <a:avLst/>
          </a:prstGeom>
        </p:spPr>
      </p:pic>
      <p:sp>
        <p:nvSpPr>
          <p:cNvPr id="24" name="Title 1">
            <a:extLst>
              <a:ext uri="{FF2B5EF4-FFF2-40B4-BE49-F238E27FC236}">
                <a16:creationId xmlns:a16="http://schemas.microsoft.com/office/drawing/2014/main" id="{F0D1DA05-3D05-4B84-B1AD-78575DFEE468}"/>
              </a:ext>
            </a:extLst>
          </p:cNvPr>
          <p:cNvSpPr txBox="1">
            <a:spLocks/>
          </p:cNvSpPr>
          <p:nvPr/>
        </p:nvSpPr>
        <p:spPr>
          <a:xfrm>
            <a:off x="8365675" y="5030146"/>
            <a:ext cx="854098" cy="18375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Billing DB</a:t>
            </a:r>
          </a:p>
        </p:txBody>
      </p:sp>
      <p:sp>
        <p:nvSpPr>
          <p:cNvPr id="25" name="Rectangle: Rounded Corners 24">
            <a:extLst>
              <a:ext uri="{FF2B5EF4-FFF2-40B4-BE49-F238E27FC236}">
                <a16:creationId xmlns:a16="http://schemas.microsoft.com/office/drawing/2014/main" id="{D64B70F5-EBB9-4745-AFA2-307E160D9793}"/>
              </a:ext>
            </a:extLst>
          </p:cNvPr>
          <p:cNvSpPr/>
          <p:nvPr/>
        </p:nvSpPr>
        <p:spPr bwMode="auto">
          <a:xfrm>
            <a:off x="8546347" y="5252986"/>
            <a:ext cx="492753"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26" name="Title 1">
            <a:extLst>
              <a:ext uri="{FF2B5EF4-FFF2-40B4-BE49-F238E27FC236}">
                <a16:creationId xmlns:a16="http://schemas.microsoft.com/office/drawing/2014/main" id="{8828FF09-B66D-427A-B005-A6604F5B1ABB}"/>
              </a:ext>
            </a:extLst>
          </p:cNvPr>
          <p:cNvSpPr txBox="1">
            <a:spLocks/>
          </p:cNvSpPr>
          <p:nvPr/>
        </p:nvSpPr>
        <p:spPr>
          <a:xfrm>
            <a:off x="4327253" y="3072246"/>
            <a:ext cx="723259" cy="18375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Frontend</a:t>
            </a:r>
          </a:p>
        </p:txBody>
      </p:sp>
      <p:sp>
        <p:nvSpPr>
          <p:cNvPr id="27" name="Rectangle: Rounded Corners 26">
            <a:extLst>
              <a:ext uri="{FF2B5EF4-FFF2-40B4-BE49-F238E27FC236}">
                <a16:creationId xmlns:a16="http://schemas.microsoft.com/office/drawing/2014/main" id="{0772AD6C-A37C-4A83-A215-6773A35118B5}"/>
              </a:ext>
            </a:extLst>
          </p:cNvPr>
          <p:cNvSpPr/>
          <p:nvPr/>
        </p:nvSpPr>
        <p:spPr bwMode="auto">
          <a:xfrm>
            <a:off x="4442613" y="3302691"/>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28" name="Title 1">
            <a:extLst>
              <a:ext uri="{FF2B5EF4-FFF2-40B4-BE49-F238E27FC236}">
                <a16:creationId xmlns:a16="http://schemas.microsoft.com/office/drawing/2014/main" id="{892C4E48-EC35-4392-AD50-62C0FF051975}"/>
              </a:ext>
            </a:extLst>
          </p:cNvPr>
          <p:cNvSpPr txBox="1">
            <a:spLocks/>
          </p:cNvSpPr>
          <p:nvPr/>
        </p:nvSpPr>
        <p:spPr>
          <a:xfrm>
            <a:off x="1091115" y="3106553"/>
            <a:ext cx="723260" cy="183758"/>
          </a:xfrm>
          <a:prstGeom prst="rect">
            <a:avLst/>
          </a:prstGeom>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Developer</a:t>
            </a:r>
          </a:p>
        </p:txBody>
      </p:sp>
      <p:sp>
        <p:nvSpPr>
          <p:cNvPr id="29" name="Rectangle: Rounded Corners 28">
            <a:extLst>
              <a:ext uri="{FF2B5EF4-FFF2-40B4-BE49-F238E27FC236}">
                <a16:creationId xmlns:a16="http://schemas.microsoft.com/office/drawing/2014/main" id="{D42BC3DA-81A1-4A6C-A588-E45C3EDAD693}"/>
              </a:ext>
            </a:extLst>
          </p:cNvPr>
          <p:cNvSpPr/>
          <p:nvPr/>
        </p:nvSpPr>
        <p:spPr bwMode="auto">
          <a:xfrm>
            <a:off x="1205552" y="3329170"/>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30" name="people_4" title="Icon of a person">
            <a:extLst>
              <a:ext uri="{FF2B5EF4-FFF2-40B4-BE49-F238E27FC236}">
                <a16:creationId xmlns:a16="http://schemas.microsoft.com/office/drawing/2014/main" id="{B08B9648-707A-4CFC-A6F4-C1537A009064}"/>
              </a:ext>
            </a:extLst>
          </p:cNvPr>
          <p:cNvSpPr>
            <a:spLocks noChangeAspect="1" noEditPoints="1"/>
          </p:cNvSpPr>
          <p:nvPr/>
        </p:nvSpPr>
        <p:spPr bwMode="auto">
          <a:xfrm>
            <a:off x="1315071" y="3404480"/>
            <a:ext cx="273714" cy="30600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latin typeface="Segoe UI"/>
            </a:endParaRPr>
          </a:p>
        </p:txBody>
      </p:sp>
      <p:sp>
        <p:nvSpPr>
          <p:cNvPr id="31" name="Freeform: Shape 30">
            <a:extLst>
              <a:ext uri="{FF2B5EF4-FFF2-40B4-BE49-F238E27FC236}">
                <a16:creationId xmlns:a16="http://schemas.microsoft.com/office/drawing/2014/main" id="{9EE59303-62BD-4F7F-9433-799A13299965}"/>
              </a:ext>
            </a:extLst>
          </p:cNvPr>
          <p:cNvSpPr/>
          <p:nvPr/>
        </p:nvSpPr>
        <p:spPr>
          <a:xfrm>
            <a:off x="4547229" y="3396065"/>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lumMod val="60000"/>
              <a:lumOff val="40000"/>
            </a:srgbClr>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32" name="Title 1">
            <a:extLst>
              <a:ext uri="{FF2B5EF4-FFF2-40B4-BE49-F238E27FC236}">
                <a16:creationId xmlns:a16="http://schemas.microsoft.com/office/drawing/2014/main" id="{69720D2E-9697-462A-97D4-9BCDA7BBAB5A}"/>
              </a:ext>
            </a:extLst>
          </p:cNvPr>
          <p:cNvSpPr txBox="1">
            <a:spLocks/>
          </p:cNvSpPr>
          <p:nvPr/>
        </p:nvSpPr>
        <p:spPr>
          <a:xfrm>
            <a:off x="5384536" y="2940897"/>
            <a:ext cx="804213"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API Gateway</a:t>
            </a:r>
          </a:p>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(.NET Core)</a:t>
            </a:r>
          </a:p>
        </p:txBody>
      </p:sp>
      <p:sp>
        <p:nvSpPr>
          <p:cNvPr id="33" name="Rectangle: Rounded Corners 32">
            <a:extLst>
              <a:ext uri="{FF2B5EF4-FFF2-40B4-BE49-F238E27FC236}">
                <a16:creationId xmlns:a16="http://schemas.microsoft.com/office/drawing/2014/main" id="{92182728-6591-4993-90FA-1EBDFD8A2AC4}"/>
              </a:ext>
            </a:extLst>
          </p:cNvPr>
          <p:cNvSpPr/>
          <p:nvPr/>
        </p:nvSpPr>
        <p:spPr bwMode="auto">
          <a:xfrm>
            <a:off x="5540267" y="3303186"/>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34" name="Freeform: Shape 33">
            <a:extLst>
              <a:ext uri="{FF2B5EF4-FFF2-40B4-BE49-F238E27FC236}">
                <a16:creationId xmlns:a16="http://schemas.microsoft.com/office/drawing/2014/main" id="{3D590CDA-C9E1-48DF-A5B6-F5A612B4187E}"/>
              </a:ext>
            </a:extLst>
          </p:cNvPr>
          <p:cNvSpPr/>
          <p:nvPr/>
        </p:nvSpPr>
        <p:spPr>
          <a:xfrm>
            <a:off x="5644987" y="3394321"/>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lumMod val="60000"/>
              <a:lumOff val="40000"/>
            </a:srgbClr>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35" name="Freeform: Shape 34">
            <a:extLst>
              <a:ext uri="{FF2B5EF4-FFF2-40B4-BE49-F238E27FC236}">
                <a16:creationId xmlns:a16="http://schemas.microsoft.com/office/drawing/2014/main" id="{6FEF39FC-73B3-4538-B927-CC54AA36C8B2}"/>
              </a:ext>
            </a:extLst>
          </p:cNvPr>
          <p:cNvSpPr/>
          <p:nvPr/>
        </p:nvSpPr>
        <p:spPr>
          <a:xfrm>
            <a:off x="6714362" y="2801959"/>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lumMod val="60000"/>
              <a:lumOff val="40000"/>
            </a:srgbClr>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cxnSp>
        <p:nvCxnSpPr>
          <p:cNvPr id="36" name="Straight Arrow Connector 35">
            <a:extLst>
              <a:ext uri="{FF2B5EF4-FFF2-40B4-BE49-F238E27FC236}">
                <a16:creationId xmlns:a16="http://schemas.microsoft.com/office/drawing/2014/main" id="{0587DD15-8604-4014-9C5D-59A35115DD84}"/>
              </a:ext>
            </a:extLst>
          </p:cNvPr>
          <p:cNvCxnSpPr>
            <a:cxnSpLocks/>
            <a:stCxn id="33" idx="3"/>
          </p:cNvCxnSpPr>
          <p:nvPr/>
        </p:nvCxnSpPr>
        <p:spPr>
          <a:xfrm>
            <a:off x="6033019" y="3549563"/>
            <a:ext cx="608206" cy="833298"/>
          </a:xfrm>
          <a:prstGeom prst="straightConnector1">
            <a:avLst/>
          </a:prstGeom>
          <a:noFill/>
          <a:ln w="12700" cap="flat" cmpd="sng" algn="ctr">
            <a:solidFill>
              <a:srgbClr val="FFFFFF"/>
            </a:solidFill>
            <a:prstDash val="solid"/>
            <a:headEnd type="triangle" w="med" len="med"/>
            <a:tailEnd type="triangle" w="med" len="med"/>
          </a:ln>
          <a:effectLst/>
        </p:spPr>
      </p:cxnSp>
      <p:sp>
        <p:nvSpPr>
          <p:cNvPr id="37" name="Title 1">
            <a:extLst>
              <a:ext uri="{FF2B5EF4-FFF2-40B4-BE49-F238E27FC236}">
                <a16:creationId xmlns:a16="http://schemas.microsoft.com/office/drawing/2014/main" id="{034EF262-CF83-4CE6-B91B-CC27ABF91C79}"/>
              </a:ext>
            </a:extLst>
          </p:cNvPr>
          <p:cNvSpPr txBox="1">
            <a:spLocks/>
          </p:cNvSpPr>
          <p:nvPr/>
        </p:nvSpPr>
        <p:spPr>
          <a:xfrm>
            <a:off x="7436700" y="2348853"/>
            <a:ext cx="804213"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Reservation</a:t>
            </a:r>
          </a:p>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(go)</a:t>
            </a:r>
          </a:p>
        </p:txBody>
      </p:sp>
      <p:sp>
        <p:nvSpPr>
          <p:cNvPr id="38" name="Rectangle: Rounded Corners 37">
            <a:extLst>
              <a:ext uri="{FF2B5EF4-FFF2-40B4-BE49-F238E27FC236}">
                <a16:creationId xmlns:a16="http://schemas.microsoft.com/office/drawing/2014/main" id="{4BADEE92-90C9-499F-8B7A-18A111D78A19}"/>
              </a:ext>
            </a:extLst>
          </p:cNvPr>
          <p:cNvSpPr/>
          <p:nvPr/>
        </p:nvSpPr>
        <p:spPr bwMode="auto">
          <a:xfrm>
            <a:off x="7592430" y="2706352"/>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39" name="Freeform: Shape 38">
            <a:extLst>
              <a:ext uri="{FF2B5EF4-FFF2-40B4-BE49-F238E27FC236}">
                <a16:creationId xmlns:a16="http://schemas.microsoft.com/office/drawing/2014/main" id="{E5F560D0-6D55-441F-8748-BCF8C58088B1}"/>
              </a:ext>
            </a:extLst>
          </p:cNvPr>
          <p:cNvSpPr/>
          <p:nvPr/>
        </p:nvSpPr>
        <p:spPr>
          <a:xfrm>
            <a:off x="7698376" y="2796069"/>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lumMod val="60000"/>
              <a:lumOff val="40000"/>
            </a:srgbClr>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cxnSp>
        <p:nvCxnSpPr>
          <p:cNvPr id="40" name="Straight Arrow Connector 39">
            <a:extLst>
              <a:ext uri="{FF2B5EF4-FFF2-40B4-BE49-F238E27FC236}">
                <a16:creationId xmlns:a16="http://schemas.microsoft.com/office/drawing/2014/main" id="{41D11D67-3433-4AA4-BB0F-E9142A742647}"/>
              </a:ext>
            </a:extLst>
          </p:cNvPr>
          <p:cNvCxnSpPr>
            <a:cxnSpLocks/>
            <a:stCxn id="6" idx="3"/>
            <a:endCxn id="9" idx="1"/>
          </p:cNvCxnSpPr>
          <p:nvPr/>
        </p:nvCxnSpPr>
        <p:spPr>
          <a:xfrm>
            <a:off x="8115198" y="4382861"/>
            <a:ext cx="431686" cy="0"/>
          </a:xfrm>
          <a:prstGeom prst="straightConnector1">
            <a:avLst/>
          </a:prstGeom>
          <a:noFill/>
          <a:ln w="12700" cap="flat" cmpd="sng" algn="ctr">
            <a:solidFill>
              <a:srgbClr val="FFFFFF"/>
            </a:solidFill>
            <a:prstDash val="dash"/>
            <a:headEnd type="none"/>
            <a:tailEnd type="triangle"/>
          </a:ln>
          <a:effectLst/>
        </p:spPr>
      </p:cxnSp>
      <p:pic>
        <p:nvPicPr>
          <p:cNvPr id="41" name="Graphic 40">
            <a:extLst>
              <a:ext uri="{FF2B5EF4-FFF2-40B4-BE49-F238E27FC236}">
                <a16:creationId xmlns:a16="http://schemas.microsoft.com/office/drawing/2014/main" id="{991C36A5-FA3F-4903-8722-807715D24B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06710" y="5310876"/>
            <a:ext cx="373446" cy="373446"/>
          </a:xfrm>
          <a:prstGeom prst="rect">
            <a:avLst/>
          </a:prstGeom>
        </p:spPr>
      </p:pic>
      <p:sp>
        <p:nvSpPr>
          <p:cNvPr id="42" name="Rectangle: Rounded Corners 41">
            <a:extLst>
              <a:ext uri="{FF2B5EF4-FFF2-40B4-BE49-F238E27FC236}">
                <a16:creationId xmlns:a16="http://schemas.microsoft.com/office/drawing/2014/main" id="{6C958F95-CD4F-45A2-B543-411C899D276D}"/>
              </a:ext>
            </a:extLst>
          </p:cNvPr>
          <p:cNvSpPr/>
          <p:nvPr/>
        </p:nvSpPr>
        <p:spPr bwMode="auto">
          <a:xfrm>
            <a:off x="6613193" y="1540223"/>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pic>
        <p:nvPicPr>
          <p:cNvPr id="43" name="Graphic 42">
            <a:extLst>
              <a:ext uri="{FF2B5EF4-FFF2-40B4-BE49-F238E27FC236}">
                <a16:creationId xmlns:a16="http://schemas.microsoft.com/office/drawing/2014/main" id="{4ACBF34C-09C9-4EED-A7AE-C5CAA3B946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69294" y="1577547"/>
            <a:ext cx="373446" cy="373446"/>
          </a:xfrm>
          <a:prstGeom prst="rect">
            <a:avLst/>
          </a:prstGeom>
        </p:spPr>
      </p:pic>
      <p:cxnSp>
        <p:nvCxnSpPr>
          <p:cNvPr id="44" name="Connector: Elbow 43">
            <a:extLst>
              <a:ext uri="{FF2B5EF4-FFF2-40B4-BE49-F238E27FC236}">
                <a16:creationId xmlns:a16="http://schemas.microsoft.com/office/drawing/2014/main" id="{D1D48E51-49CE-415B-9D07-1245B12D88C7}"/>
              </a:ext>
            </a:extLst>
          </p:cNvPr>
          <p:cNvCxnSpPr>
            <a:cxnSpLocks/>
            <a:endCxn id="38" idx="3"/>
          </p:cNvCxnSpPr>
          <p:nvPr/>
        </p:nvCxnSpPr>
        <p:spPr>
          <a:xfrm flipV="1">
            <a:off x="6063034" y="2952729"/>
            <a:ext cx="2022148" cy="575852"/>
          </a:xfrm>
          <a:prstGeom prst="bentConnector3">
            <a:avLst>
              <a:gd name="adj1" fmla="val 111305"/>
            </a:avLst>
          </a:prstGeom>
          <a:noFill/>
          <a:ln w="9525" cap="flat" cmpd="sng" algn="ctr">
            <a:solidFill>
              <a:srgbClr val="50E6FF"/>
            </a:solidFill>
            <a:prstDash val="solid"/>
            <a:round/>
            <a:headEnd type="none" w="med" len="med"/>
            <a:tailEnd type="arrow" w="med" len="med"/>
          </a:ln>
          <a:effectLst/>
        </p:spPr>
      </p:cxnSp>
      <p:cxnSp>
        <p:nvCxnSpPr>
          <p:cNvPr id="45" name="Straight Arrow Connector 44">
            <a:extLst>
              <a:ext uri="{FF2B5EF4-FFF2-40B4-BE49-F238E27FC236}">
                <a16:creationId xmlns:a16="http://schemas.microsoft.com/office/drawing/2014/main" id="{7AD5F5EF-325D-4679-BA2D-DD97D51F8F5C}"/>
              </a:ext>
            </a:extLst>
          </p:cNvPr>
          <p:cNvCxnSpPr>
            <a:cxnSpLocks/>
            <a:stCxn id="11" idx="0"/>
            <a:endCxn id="42" idx="2"/>
          </p:cNvCxnSpPr>
          <p:nvPr/>
        </p:nvCxnSpPr>
        <p:spPr>
          <a:xfrm flipV="1">
            <a:off x="6857586" y="2032976"/>
            <a:ext cx="1983" cy="316733"/>
          </a:xfrm>
          <a:prstGeom prst="straightConnector1">
            <a:avLst/>
          </a:prstGeom>
          <a:noFill/>
          <a:ln w="12700" cap="flat" cmpd="sng" algn="ctr">
            <a:solidFill>
              <a:srgbClr val="FFFFFF"/>
            </a:solidFill>
            <a:prstDash val="solid"/>
            <a:headEnd type="none"/>
            <a:tailEnd type="triangle"/>
          </a:ln>
          <a:effectLst/>
        </p:spPr>
      </p:cxnSp>
      <p:sp>
        <p:nvSpPr>
          <p:cNvPr id="46" name="Rectangle: Rounded Corners 45">
            <a:extLst>
              <a:ext uri="{FF2B5EF4-FFF2-40B4-BE49-F238E27FC236}">
                <a16:creationId xmlns:a16="http://schemas.microsoft.com/office/drawing/2014/main" id="{AC35CD7E-07E4-4BB6-87BF-1E4141A78297}"/>
              </a:ext>
            </a:extLst>
          </p:cNvPr>
          <p:cNvSpPr/>
          <p:nvPr/>
        </p:nvSpPr>
        <p:spPr bwMode="auto">
          <a:xfrm>
            <a:off x="7592430" y="1540223"/>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pic>
        <p:nvPicPr>
          <p:cNvPr id="47" name="Graphic 46">
            <a:extLst>
              <a:ext uri="{FF2B5EF4-FFF2-40B4-BE49-F238E27FC236}">
                <a16:creationId xmlns:a16="http://schemas.microsoft.com/office/drawing/2014/main" id="{E169C9CC-A000-4DAC-890A-76248422C9A3}"/>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650318" y="1601386"/>
            <a:ext cx="376975" cy="376975"/>
          </a:xfrm>
          <a:prstGeom prst="rect">
            <a:avLst/>
          </a:prstGeom>
        </p:spPr>
      </p:pic>
      <p:sp>
        <p:nvSpPr>
          <p:cNvPr id="48" name="Title 1">
            <a:extLst>
              <a:ext uri="{FF2B5EF4-FFF2-40B4-BE49-F238E27FC236}">
                <a16:creationId xmlns:a16="http://schemas.microsoft.com/office/drawing/2014/main" id="{88CA7FF1-1944-4C34-95CD-61CD1EDE0FF5}"/>
              </a:ext>
            </a:extLst>
          </p:cNvPr>
          <p:cNvSpPr txBox="1">
            <a:spLocks/>
          </p:cNvSpPr>
          <p:nvPr/>
        </p:nvSpPr>
        <p:spPr>
          <a:xfrm>
            <a:off x="6485494" y="1321911"/>
            <a:ext cx="723259" cy="183758"/>
          </a:xfrm>
          <a:prstGeom prst="rect">
            <a:avLst/>
          </a:prstGeom>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Users DB</a:t>
            </a:r>
          </a:p>
        </p:txBody>
      </p:sp>
      <p:sp>
        <p:nvSpPr>
          <p:cNvPr id="49" name="Title 1">
            <a:extLst>
              <a:ext uri="{FF2B5EF4-FFF2-40B4-BE49-F238E27FC236}">
                <a16:creationId xmlns:a16="http://schemas.microsoft.com/office/drawing/2014/main" id="{0DD48B27-EAA0-4F00-95F7-1B330F8830F8}"/>
              </a:ext>
            </a:extLst>
          </p:cNvPr>
          <p:cNvSpPr txBox="1">
            <a:spLocks/>
          </p:cNvSpPr>
          <p:nvPr/>
        </p:nvSpPr>
        <p:spPr>
          <a:xfrm>
            <a:off x="7424055" y="1313816"/>
            <a:ext cx="829499" cy="18375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Reservation DB</a:t>
            </a:r>
          </a:p>
        </p:txBody>
      </p:sp>
      <p:cxnSp>
        <p:nvCxnSpPr>
          <p:cNvPr id="50" name="Straight Arrow Connector 49">
            <a:extLst>
              <a:ext uri="{FF2B5EF4-FFF2-40B4-BE49-F238E27FC236}">
                <a16:creationId xmlns:a16="http://schemas.microsoft.com/office/drawing/2014/main" id="{4AB35EB0-7C6C-4BE4-83A1-63711B489F1A}"/>
              </a:ext>
            </a:extLst>
          </p:cNvPr>
          <p:cNvCxnSpPr>
            <a:cxnSpLocks/>
            <a:stCxn id="37" idx="0"/>
            <a:endCxn id="46" idx="2"/>
          </p:cNvCxnSpPr>
          <p:nvPr/>
        </p:nvCxnSpPr>
        <p:spPr>
          <a:xfrm flipH="1" flipV="1">
            <a:off x="7838806" y="2032976"/>
            <a:ext cx="1" cy="315877"/>
          </a:xfrm>
          <a:prstGeom prst="straightConnector1">
            <a:avLst/>
          </a:prstGeom>
          <a:noFill/>
          <a:ln w="12700" cap="flat" cmpd="sng" algn="ctr">
            <a:solidFill>
              <a:srgbClr val="FFFFFF"/>
            </a:solidFill>
            <a:prstDash val="solid"/>
            <a:headEnd type="none"/>
            <a:tailEnd type="triangle"/>
          </a:ln>
          <a:effectLst/>
        </p:spPr>
      </p:cxnSp>
      <p:sp>
        <p:nvSpPr>
          <p:cNvPr id="51" name="Title 1">
            <a:extLst>
              <a:ext uri="{FF2B5EF4-FFF2-40B4-BE49-F238E27FC236}">
                <a16:creationId xmlns:a16="http://schemas.microsoft.com/office/drawing/2014/main" id="{4669BFDF-D155-449D-B4D7-8A18BBE9F1B9}"/>
              </a:ext>
            </a:extLst>
          </p:cNvPr>
          <p:cNvSpPr txBox="1">
            <a:spLocks/>
          </p:cNvSpPr>
          <p:nvPr/>
        </p:nvSpPr>
        <p:spPr>
          <a:xfrm>
            <a:off x="4589003" y="2016701"/>
            <a:ext cx="1657760" cy="214536"/>
          </a:xfrm>
          <a:prstGeom prst="rect">
            <a:avLst/>
          </a:prstGeom>
        </p:spPr>
        <p:txBody>
          <a:bodyPr vert="horz" wrap="square" lIns="0" tIns="44821" rIns="0" bIns="0" rtlCol="0" anchor="b">
            <a:spAutoFit/>
          </a:bodyPr>
          <a:lstStyle>
            <a:defPPr>
              <a:defRPr lang="en-US"/>
            </a:defPPr>
            <a:lvl1pPr marR="0" lvl="0" indent="0" algn="ctr" defTabSz="914367" fontAlgn="auto">
              <a:lnSpc>
                <a:spcPct val="100000"/>
              </a:lnSpc>
              <a:spcBef>
                <a:spcPct val="0"/>
              </a:spcBef>
              <a:spcAft>
                <a:spcPts val="0"/>
              </a:spcAft>
              <a:buClrTx/>
              <a:buSzTx/>
              <a:buFontTx/>
              <a:buNone/>
              <a:tabLst/>
              <a:defRPr kumimoji="0" sz="1200" b="0" i="0" u="none" strike="noStrike" cap="none" spc="0" normalizeH="0" baseline="0">
                <a:ln w="3175">
                  <a:noFill/>
                </a:ln>
                <a:solidFill>
                  <a:schemeClr val="bg1"/>
                </a:solidFill>
                <a:effectLst/>
                <a:uLnTx/>
                <a:uFillTx/>
                <a:latin typeface="Segoe UI Semibold" panose="020B0702040204020203" pitchFamily="34" charset="0"/>
                <a:cs typeface="Segoe UI Semibold" panose="020B0702040204020203" pitchFamily="34" charset="0"/>
              </a:defRPr>
            </a:lvl1pPr>
          </a:lstStyle>
          <a:p>
            <a:pPr marL="0" marR="0" lvl="0" indent="0" algn="ctr" defTabSz="914367" eaLnBrk="1" fontAlgn="auto" latinLnBrk="0" hangingPunct="1">
              <a:lnSpc>
                <a:spcPct val="100000"/>
              </a:lnSpc>
              <a:spcBef>
                <a:spcPct val="0"/>
              </a:spcBef>
              <a:spcAft>
                <a:spcPts val="0"/>
              </a:spcAft>
              <a:buClrTx/>
              <a:buSzTx/>
              <a:buFontTx/>
              <a:buNone/>
              <a:tabLst/>
              <a:defRPr/>
            </a:pPr>
            <a:r>
              <a:rPr kumimoji="0" lang="en-US" sz="1100" b="0" i="0" u="none" strike="noStrike" kern="0" cap="none" spc="0" normalizeH="0" baseline="0" noProof="0">
                <a:ln w="3175">
                  <a:noFill/>
                </a:ln>
                <a:solidFill>
                  <a:srgbClr val="FFFFFF"/>
                </a:solidFill>
                <a:effectLst/>
                <a:uLnTx/>
                <a:uFillTx/>
                <a:latin typeface="Segoe UI Semibold" panose="020B0702040204020203" pitchFamily="34" charset="0"/>
                <a:cs typeface="Segoe UI Semibold" panose="020B0702040204020203" pitchFamily="34" charset="0"/>
              </a:rPr>
              <a:t>Azure Kubernetes Service</a:t>
            </a:r>
          </a:p>
        </p:txBody>
      </p:sp>
      <p:sp>
        <p:nvSpPr>
          <p:cNvPr id="52" name="Rectangle 51">
            <a:extLst>
              <a:ext uri="{FF2B5EF4-FFF2-40B4-BE49-F238E27FC236}">
                <a16:creationId xmlns:a16="http://schemas.microsoft.com/office/drawing/2014/main" id="{54B82EAF-D493-441F-9DD5-4069B2BB8B13}"/>
              </a:ext>
            </a:extLst>
          </p:cNvPr>
          <p:cNvSpPr/>
          <p:nvPr/>
        </p:nvSpPr>
        <p:spPr bwMode="auto">
          <a:xfrm>
            <a:off x="4164253" y="1861162"/>
            <a:ext cx="395091" cy="351795"/>
          </a:xfrm>
          <a:prstGeom prst="rect">
            <a:avLst/>
          </a:prstGeom>
          <a:solidFill>
            <a:srgbClr val="40404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3" name="Graphic 52">
            <a:extLst>
              <a:ext uri="{FF2B5EF4-FFF2-40B4-BE49-F238E27FC236}">
                <a16:creationId xmlns:a16="http://schemas.microsoft.com/office/drawing/2014/main" id="{3F5B11EC-39CE-4F8A-A1D9-1AF39F3CC8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22573" y="1897413"/>
            <a:ext cx="271125" cy="271125"/>
          </a:xfrm>
          <a:prstGeom prst="rect">
            <a:avLst/>
          </a:prstGeom>
        </p:spPr>
      </p:pic>
      <p:sp>
        <p:nvSpPr>
          <p:cNvPr id="54" name="Rectangle: Rounded Corners 97">
            <a:extLst>
              <a:ext uri="{FF2B5EF4-FFF2-40B4-BE49-F238E27FC236}">
                <a16:creationId xmlns:a16="http://schemas.microsoft.com/office/drawing/2014/main" id="{D98AA4BE-54CD-4143-A174-A8F185A011CE}"/>
              </a:ext>
            </a:extLst>
          </p:cNvPr>
          <p:cNvSpPr/>
          <p:nvPr/>
        </p:nvSpPr>
        <p:spPr bwMode="auto">
          <a:xfrm>
            <a:off x="1184606" y="4999590"/>
            <a:ext cx="1764268" cy="1047567"/>
          </a:xfrm>
          <a:prstGeom prst="roundRect">
            <a:avLst>
              <a:gd name="adj" fmla="val 3125"/>
            </a:avLst>
          </a:prstGeom>
          <a:noFill/>
          <a:ln w="12700" cap="flat" cmpd="sng" algn="ctr">
            <a:solidFill>
              <a:srgbClr val="50E6FF"/>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176"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55" name="people_4" title="Icon of a person">
            <a:extLst>
              <a:ext uri="{FF2B5EF4-FFF2-40B4-BE49-F238E27FC236}">
                <a16:creationId xmlns:a16="http://schemas.microsoft.com/office/drawing/2014/main" id="{90CA730E-2732-4428-A228-E1E2169A4912}"/>
              </a:ext>
            </a:extLst>
          </p:cNvPr>
          <p:cNvSpPr>
            <a:spLocks noChangeAspect="1" noEditPoints="1"/>
          </p:cNvSpPr>
          <p:nvPr/>
        </p:nvSpPr>
        <p:spPr bwMode="auto">
          <a:xfrm>
            <a:off x="1514233" y="5433255"/>
            <a:ext cx="273714" cy="30600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latin typeface="Segoe UI"/>
            </a:endParaRPr>
          </a:p>
        </p:txBody>
      </p:sp>
      <p:sp>
        <p:nvSpPr>
          <p:cNvPr id="56" name="Title 1">
            <a:extLst>
              <a:ext uri="{FF2B5EF4-FFF2-40B4-BE49-F238E27FC236}">
                <a16:creationId xmlns:a16="http://schemas.microsoft.com/office/drawing/2014/main" id="{4CA9E543-EC9C-445A-8FC7-597FFBEFE96E}"/>
              </a:ext>
            </a:extLst>
          </p:cNvPr>
          <p:cNvSpPr txBox="1">
            <a:spLocks/>
          </p:cNvSpPr>
          <p:nvPr/>
        </p:nvSpPr>
        <p:spPr>
          <a:xfrm>
            <a:off x="1854499" y="5001558"/>
            <a:ext cx="1057161"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dirty="0">
                <a:solidFill>
                  <a:srgbClr val="FFFFFF"/>
                </a:solidFill>
                <a:latin typeface="Segoe UI Semibold" panose="020B0702040204020203" pitchFamily="34" charset="0"/>
                <a:cs typeface="Segoe UI Semibold" panose="020B0702040204020203" pitchFamily="34" charset="0"/>
              </a:rPr>
              <a:t>Reservation Engine</a:t>
            </a:r>
            <a:br>
              <a:rPr sz="900" spc="0" dirty="0">
                <a:solidFill>
                  <a:srgbClr val="FFFFFF"/>
                </a:solidFill>
                <a:latin typeface="Segoe UI Semibold" panose="020B0702040204020203" pitchFamily="34" charset="0"/>
                <a:cs typeface="Segoe UI Semibold" panose="020B0702040204020203" pitchFamily="34" charset="0"/>
              </a:rPr>
            </a:br>
            <a:r>
              <a:rPr sz="900" spc="0" dirty="0">
                <a:solidFill>
                  <a:srgbClr val="FFFFFF"/>
                </a:solidFill>
                <a:latin typeface="Segoe UI Semibold" panose="020B0702040204020203" pitchFamily="34" charset="0"/>
                <a:cs typeface="Segoe UI Semibold" panose="020B0702040204020203" pitchFamily="34" charset="0"/>
              </a:rPr>
              <a:t>(.NET Core)</a:t>
            </a:r>
          </a:p>
        </p:txBody>
      </p:sp>
      <p:sp>
        <p:nvSpPr>
          <p:cNvPr id="57" name="Rectangle: Rounded Corners 56">
            <a:extLst>
              <a:ext uri="{FF2B5EF4-FFF2-40B4-BE49-F238E27FC236}">
                <a16:creationId xmlns:a16="http://schemas.microsoft.com/office/drawing/2014/main" id="{CBB04E39-E71E-46AC-A3F4-C0424F4035A1}"/>
              </a:ext>
            </a:extLst>
          </p:cNvPr>
          <p:cNvSpPr/>
          <p:nvPr/>
        </p:nvSpPr>
        <p:spPr bwMode="auto">
          <a:xfrm>
            <a:off x="2111085" y="5368022"/>
            <a:ext cx="492753" cy="492754"/>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58" name="Freeform: Shape 57">
            <a:extLst>
              <a:ext uri="{FF2B5EF4-FFF2-40B4-BE49-F238E27FC236}">
                <a16:creationId xmlns:a16="http://schemas.microsoft.com/office/drawing/2014/main" id="{E5FB64FD-A08C-4DCE-9617-67A770852C56}"/>
              </a:ext>
            </a:extLst>
          </p:cNvPr>
          <p:cNvSpPr/>
          <p:nvPr/>
        </p:nvSpPr>
        <p:spPr>
          <a:xfrm>
            <a:off x="2215805" y="5459158"/>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59" name="Title 1">
            <a:extLst>
              <a:ext uri="{FF2B5EF4-FFF2-40B4-BE49-F238E27FC236}">
                <a16:creationId xmlns:a16="http://schemas.microsoft.com/office/drawing/2014/main" id="{B660763A-3F37-414C-84BE-201955C27D90}"/>
              </a:ext>
            </a:extLst>
          </p:cNvPr>
          <p:cNvSpPr txBox="1">
            <a:spLocks/>
          </p:cNvSpPr>
          <p:nvPr/>
        </p:nvSpPr>
        <p:spPr>
          <a:xfrm>
            <a:off x="1256418" y="4623751"/>
            <a:ext cx="1653488"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1100" spc="0" dirty="0">
                <a:solidFill>
                  <a:srgbClr val="FFFFFF"/>
                </a:solidFill>
                <a:latin typeface="Segoe UI Semibold" panose="020B0702040204020203" pitchFamily="34" charset="0"/>
                <a:cs typeface="Segoe UI Semibold" panose="020B0702040204020203" pitchFamily="34" charset="0"/>
              </a:rPr>
              <a:t>Developer Workstation</a:t>
            </a:r>
          </a:p>
        </p:txBody>
      </p:sp>
      <p:cxnSp>
        <p:nvCxnSpPr>
          <p:cNvPr id="60" name="Straight Arrow Connector 59">
            <a:extLst>
              <a:ext uri="{FF2B5EF4-FFF2-40B4-BE49-F238E27FC236}">
                <a16:creationId xmlns:a16="http://schemas.microsoft.com/office/drawing/2014/main" id="{84AB1D12-3714-458C-BBCC-2CF35B6B9771}"/>
              </a:ext>
            </a:extLst>
          </p:cNvPr>
          <p:cNvCxnSpPr>
            <a:cxnSpLocks/>
          </p:cNvCxnSpPr>
          <p:nvPr/>
        </p:nvCxnSpPr>
        <p:spPr>
          <a:xfrm flipV="1">
            <a:off x="2658712" y="4509802"/>
            <a:ext cx="5030756" cy="971832"/>
          </a:xfrm>
          <a:prstGeom prst="straightConnector1">
            <a:avLst/>
          </a:prstGeom>
          <a:noFill/>
          <a:ln w="57150" cap="flat" cmpd="sng" algn="ctr">
            <a:solidFill>
              <a:srgbClr val="FF0000"/>
            </a:solidFill>
            <a:prstDash val="solid"/>
            <a:headEnd type="triangle"/>
            <a:tailEnd type="triangle"/>
          </a:ln>
          <a:effectLst/>
        </p:spPr>
      </p:cxnSp>
      <p:sp>
        <p:nvSpPr>
          <p:cNvPr id="62" name="Rectangle: Rounded Corners 131">
            <a:extLst>
              <a:ext uri="{FF2B5EF4-FFF2-40B4-BE49-F238E27FC236}">
                <a16:creationId xmlns:a16="http://schemas.microsoft.com/office/drawing/2014/main" id="{6FDE981B-E9A7-464F-8352-5855C2AD0642}"/>
              </a:ext>
            </a:extLst>
          </p:cNvPr>
          <p:cNvSpPr/>
          <p:nvPr/>
        </p:nvSpPr>
        <p:spPr bwMode="auto">
          <a:xfrm>
            <a:off x="1402246" y="5360928"/>
            <a:ext cx="492753" cy="492754"/>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63" name="Title 1">
            <a:extLst>
              <a:ext uri="{FF2B5EF4-FFF2-40B4-BE49-F238E27FC236}">
                <a16:creationId xmlns:a16="http://schemas.microsoft.com/office/drawing/2014/main" id="{C45241C8-59AC-41D7-AA86-C7EFA58D4891}"/>
              </a:ext>
            </a:extLst>
          </p:cNvPr>
          <p:cNvSpPr txBox="1">
            <a:spLocks/>
          </p:cNvSpPr>
          <p:nvPr/>
        </p:nvSpPr>
        <p:spPr>
          <a:xfrm>
            <a:off x="1256572" y="4998920"/>
            <a:ext cx="804213"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You</a:t>
            </a:r>
          </a:p>
        </p:txBody>
      </p:sp>
      <p:sp>
        <p:nvSpPr>
          <p:cNvPr id="64" name="Rectangle: Rounded Corners 99">
            <a:extLst>
              <a:ext uri="{FF2B5EF4-FFF2-40B4-BE49-F238E27FC236}">
                <a16:creationId xmlns:a16="http://schemas.microsoft.com/office/drawing/2014/main" id="{63B40410-C28D-4A7F-AC4E-5AFDA622F589}"/>
              </a:ext>
            </a:extLst>
          </p:cNvPr>
          <p:cNvSpPr/>
          <p:nvPr/>
        </p:nvSpPr>
        <p:spPr bwMode="auto">
          <a:xfrm>
            <a:off x="6641225" y="4136484"/>
            <a:ext cx="492753"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68" name="Title 16">
            <a:extLst>
              <a:ext uri="{FF2B5EF4-FFF2-40B4-BE49-F238E27FC236}">
                <a16:creationId xmlns:a16="http://schemas.microsoft.com/office/drawing/2014/main" id="{37CE8E03-87E7-4016-A276-B5378203EF1A}"/>
              </a:ext>
            </a:extLst>
          </p:cNvPr>
          <p:cNvSpPr txBox="1">
            <a:spLocks/>
          </p:cNvSpPr>
          <p:nvPr/>
        </p:nvSpPr>
        <p:spPr>
          <a:xfrm>
            <a:off x="588263" y="457199"/>
            <a:ext cx="5507737" cy="95046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3600"/>
              <a:t>Bike Share Microservices</a:t>
            </a:r>
            <a:br>
              <a:rPr lang="en-US" sz="3600"/>
            </a:br>
            <a:r>
              <a:rPr lang="en-US" sz="3600"/>
              <a:t>Application</a:t>
            </a:r>
            <a:endParaRPr lang="en-US" sz="3600" dirty="0"/>
          </a:p>
        </p:txBody>
      </p:sp>
      <p:sp>
        <p:nvSpPr>
          <p:cNvPr id="69" name="Freeform: Shape 100">
            <a:extLst>
              <a:ext uri="{FF2B5EF4-FFF2-40B4-BE49-F238E27FC236}">
                <a16:creationId xmlns:a16="http://schemas.microsoft.com/office/drawing/2014/main" id="{3884F5A9-D7BB-45ED-AF7F-666AC0408D62}"/>
              </a:ext>
            </a:extLst>
          </p:cNvPr>
          <p:cNvSpPr/>
          <p:nvPr/>
        </p:nvSpPr>
        <p:spPr>
          <a:xfrm>
            <a:off x="6738612" y="4219934"/>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Tree>
    <p:extLst>
      <p:ext uri="{BB962C8B-B14F-4D97-AF65-F5344CB8AC3E}">
        <p14:creationId xmlns:p14="http://schemas.microsoft.com/office/powerpoint/2010/main" val="355763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500" fill="hold"/>
                                        <p:tgtEl>
                                          <p:spTgt spid="54"/>
                                        </p:tgtEl>
                                        <p:attrNameLst>
                                          <p:attrName>stroke.color</p:attrName>
                                        </p:attrNameLst>
                                      </p:cBhvr>
                                      <p:to>
                                        <a:srgbClr val="FFFC00"/>
                                      </p:to>
                                    </p:animClr>
                                    <p:set>
                                      <p:cBhvr>
                                        <p:cTn id="7" dur="500" fill="hold"/>
                                        <p:tgtEl>
                                          <p:spTgt spid="54"/>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2"/>
                                        </p:tgtEl>
                                        <p:attrNameLst>
                                          <p:attrName>stroke.color</p:attrName>
                                        </p:attrNameLst>
                                      </p:cBhvr>
                                      <p:to>
                                        <a:srgbClr val="FFFC00"/>
                                      </p:to>
                                    </p:animClr>
                                    <p:set>
                                      <p:cBhvr>
                                        <p:cTn id="10" dur="500" fill="hold"/>
                                        <p:tgtEl>
                                          <p:spTgt spid="2"/>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500" fill="hold"/>
                                        <p:tgtEl>
                                          <p:spTgt spid="19"/>
                                        </p:tgtEl>
                                        <p:attrNameLst>
                                          <p:attrName>stroke.color</p:attrName>
                                        </p:attrNameLst>
                                      </p:cBhvr>
                                      <p:to>
                                        <a:srgbClr val="FF2600"/>
                                      </p:to>
                                    </p:animClr>
                                    <p:set>
                                      <p:cBhvr>
                                        <p:cTn id="13" dur="500" fill="hold"/>
                                        <p:tgtEl>
                                          <p:spTgt spid="19"/>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500" fill="hold"/>
                                        <p:tgtEl>
                                          <p:spTgt spid="27"/>
                                        </p:tgtEl>
                                        <p:attrNameLst>
                                          <p:attrName>stroke.color</p:attrName>
                                        </p:attrNameLst>
                                      </p:cBhvr>
                                      <p:to>
                                        <a:srgbClr val="FF2600"/>
                                      </p:to>
                                    </p:animClr>
                                    <p:set>
                                      <p:cBhvr>
                                        <p:cTn id="16" dur="500" fill="hold"/>
                                        <p:tgtEl>
                                          <p:spTgt spid="27"/>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29"/>
                                        </p:tgtEl>
                                        <p:attrNameLst>
                                          <p:attrName>stroke.color</p:attrName>
                                        </p:attrNameLst>
                                      </p:cBhvr>
                                      <p:to>
                                        <a:srgbClr val="FF2600"/>
                                      </p:to>
                                    </p:animClr>
                                    <p:set>
                                      <p:cBhvr>
                                        <p:cTn id="19" dur="500" fill="hold"/>
                                        <p:tgtEl>
                                          <p:spTgt spid="29"/>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500" fill="hold"/>
                                        <p:tgtEl>
                                          <p:spTgt spid="30"/>
                                        </p:tgtEl>
                                        <p:attrNameLst>
                                          <p:attrName>stroke.color</p:attrName>
                                        </p:attrNameLst>
                                      </p:cBhvr>
                                      <p:to>
                                        <a:srgbClr val="FF2600"/>
                                      </p:to>
                                    </p:animClr>
                                    <p:set>
                                      <p:cBhvr>
                                        <p:cTn id="22" dur="500" fill="hold"/>
                                        <p:tgtEl>
                                          <p:spTgt spid="30"/>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500" fill="hold"/>
                                        <p:tgtEl>
                                          <p:spTgt spid="31"/>
                                        </p:tgtEl>
                                        <p:attrNameLst>
                                          <p:attrName>stroke.color</p:attrName>
                                        </p:attrNameLst>
                                      </p:cBhvr>
                                      <p:to>
                                        <a:srgbClr val="FF2600"/>
                                      </p:to>
                                    </p:animClr>
                                    <p:set>
                                      <p:cBhvr>
                                        <p:cTn id="25" dur="500" fill="hold"/>
                                        <p:tgtEl>
                                          <p:spTgt spid="31"/>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500" fill="hold"/>
                                        <p:tgtEl>
                                          <p:spTgt spid="18"/>
                                        </p:tgtEl>
                                        <p:attrNameLst>
                                          <p:attrName>stroke.color</p:attrName>
                                        </p:attrNameLst>
                                      </p:cBhvr>
                                      <p:to>
                                        <a:srgbClr val="FF2600"/>
                                      </p:to>
                                    </p:animClr>
                                    <p:set>
                                      <p:cBhvr>
                                        <p:cTn id="28" dur="500" fill="hold"/>
                                        <p:tgtEl>
                                          <p:spTgt spid="18"/>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500" fill="hold"/>
                                        <p:tgtEl>
                                          <p:spTgt spid="34"/>
                                        </p:tgtEl>
                                        <p:attrNameLst>
                                          <p:attrName>stroke.color</p:attrName>
                                        </p:attrNameLst>
                                      </p:cBhvr>
                                      <p:to>
                                        <a:srgbClr val="FF2600"/>
                                      </p:to>
                                    </p:animClr>
                                    <p:set>
                                      <p:cBhvr>
                                        <p:cTn id="31" dur="500" fill="hold"/>
                                        <p:tgtEl>
                                          <p:spTgt spid="34"/>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500" fill="hold"/>
                                        <p:tgtEl>
                                          <p:spTgt spid="33"/>
                                        </p:tgtEl>
                                        <p:attrNameLst>
                                          <p:attrName>stroke.color</p:attrName>
                                        </p:attrNameLst>
                                      </p:cBhvr>
                                      <p:to>
                                        <a:srgbClr val="FF2600"/>
                                      </p:to>
                                    </p:animClr>
                                    <p:set>
                                      <p:cBhvr>
                                        <p:cTn id="34" dur="500" fill="hold"/>
                                        <p:tgtEl>
                                          <p:spTgt spid="33"/>
                                        </p:tgtEl>
                                        <p:attrNameLst>
                                          <p:attrName>stroke.on</p:attrName>
                                        </p:attrNameLst>
                                      </p:cBhvr>
                                      <p:to>
                                        <p:strVal val="true"/>
                                      </p:to>
                                    </p:set>
                                  </p:childTnLst>
                                </p:cTn>
                              </p:par>
                              <p:par>
                                <p:cTn id="35" presetID="7" presetClass="emph" presetSubtype="2" fill="hold" nodeType="withEffect">
                                  <p:stCondLst>
                                    <p:cond delay="0"/>
                                  </p:stCondLst>
                                  <p:childTnLst>
                                    <p:animClr clrSpc="rgb" dir="cw">
                                      <p:cBhvr>
                                        <p:cTn id="36" dur="500" fill="hold"/>
                                        <p:tgtEl>
                                          <p:spTgt spid="4"/>
                                        </p:tgtEl>
                                        <p:attrNameLst>
                                          <p:attrName>stroke.color</p:attrName>
                                        </p:attrNameLst>
                                      </p:cBhvr>
                                      <p:to>
                                        <a:srgbClr val="FF2600"/>
                                      </p:to>
                                    </p:animClr>
                                    <p:set>
                                      <p:cBhvr>
                                        <p:cTn id="37" dur="500" fill="hold"/>
                                        <p:tgtEl>
                                          <p:spTgt spid="4"/>
                                        </p:tgtEl>
                                        <p:attrNameLst>
                                          <p:attrName>stroke.on</p:attrName>
                                        </p:attrNameLst>
                                      </p:cBhvr>
                                      <p:to>
                                        <p:strVal val="true"/>
                                      </p:to>
                                    </p:set>
                                  </p:childTnLst>
                                </p:cTn>
                              </p:par>
                              <p:par>
                                <p:cTn id="38" presetID="7" presetClass="emph" presetSubtype="2" fill="hold" nodeType="withEffect">
                                  <p:stCondLst>
                                    <p:cond delay="0"/>
                                  </p:stCondLst>
                                  <p:childTnLst>
                                    <p:animClr clrSpc="rgb" dir="cw">
                                      <p:cBhvr>
                                        <p:cTn id="39" dur="500" fill="hold"/>
                                        <p:tgtEl>
                                          <p:spTgt spid="36"/>
                                        </p:tgtEl>
                                        <p:attrNameLst>
                                          <p:attrName>stroke.color</p:attrName>
                                        </p:attrNameLst>
                                      </p:cBhvr>
                                      <p:to>
                                        <a:srgbClr val="FF2600"/>
                                      </p:to>
                                    </p:animClr>
                                    <p:set>
                                      <p:cBhvr>
                                        <p:cTn id="40" dur="500" fill="hold"/>
                                        <p:tgtEl>
                                          <p:spTgt spid="36"/>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par>
                                <p:cTn id="46" presetID="7" presetClass="emph" presetSubtype="2" fill="hold" nodeType="withEffect">
                                  <p:stCondLst>
                                    <p:cond delay="0"/>
                                  </p:stCondLst>
                                  <p:childTnLst>
                                    <p:animClr clrSpc="rgb" dir="cw">
                                      <p:cBhvr>
                                        <p:cTn id="47" dur="500" fill="hold"/>
                                        <p:tgtEl>
                                          <p:spTgt spid="55"/>
                                        </p:tgtEl>
                                        <p:attrNameLst>
                                          <p:attrName>stroke.color</p:attrName>
                                        </p:attrNameLst>
                                      </p:cBhvr>
                                      <p:to>
                                        <a:srgbClr val="FF2600"/>
                                      </p:to>
                                    </p:animClr>
                                    <p:set>
                                      <p:cBhvr>
                                        <p:cTn id="48" dur="500" fill="hold"/>
                                        <p:tgtEl>
                                          <p:spTgt spid="55"/>
                                        </p:tgtEl>
                                        <p:attrNameLst>
                                          <p:attrName>stroke.on</p:attrName>
                                        </p:attrNameLst>
                                      </p:cBhvr>
                                      <p:to>
                                        <p:strVal val="true"/>
                                      </p:to>
                                    </p:set>
                                  </p:childTnLst>
                                </p:cTn>
                              </p:par>
                              <p:par>
                                <p:cTn id="49" presetID="7" presetClass="emph" presetSubtype="2" fill="hold" nodeType="withEffect">
                                  <p:stCondLst>
                                    <p:cond delay="0"/>
                                  </p:stCondLst>
                                  <p:childTnLst>
                                    <p:animClr clrSpc="rgb" dir="cw">
                                      <p:cBhvr>
                                        <p:cTn id="50" dur="500" fill="hold"/>
                                        <p:tgtEl>
                                          <p:spTgt spid="57"/>
                                        </p:tgtEl>
                                        <p:attrNameLst>
                                          <p:attrName>stroke.color</p:attrName>
                                        </p:attrNameLst>
                                      </p:cBhvr>
                                      <p:to>
                                        <a:srgbClr val="FF2600"/>
                                      </p:to>
                                    </p:animClr>
                                    <p:set>
                                      <p:cBhvr>
                                        <p:cTn id="51" dur="500" fill="hold"/>
                                        <p:tgtEl>
                                          <p:spTgt spid="57"/>
                                        </p:tgtEl>
                                        <p:attrNameLst>
                                          <p:attrName>stroke.on</p:attrName>
                                        </p:attrNameLst>
                                      </p:cBhvr>
                                      <p:to>
                                        <p:strVal val="true"/>
                                      </p:to>
                                    </p:set>
                                  </p:childTnLst>
                                </p:cTn>
                              </p:par>
                              <p:par>
                                <p:cTn id="52" presetID="7" presetClass="emph" presetSubtype="2" fill="hold" nodeType="withEffect">
                                  <p:stCondLst>
                                    <p:cond delay="0"/>
                                  </p:stCondLst>
                                  <p:childTnLst>
                                    <p:animClr clrSpc="rgb" dir="cw">
                                      <p:cBhvr>
                                        <p:cTn id="53" dur="500" fill="hold"/>
                                        <p:tgtEl>
                                          <p:spTgt spid="58"/>
                                        </p:tgtEl>
                                        <p:attrNameLst>
                                          <p:attrName>stroke.color</p:attrName>
                                        </p:attrNameLst>
                                      </p:cBhvr>
                                      <p:to>
                                        <a:srgbClr val="FF2600"/>
                                      </p:to>
                                    </p:animClr>
                                    <p:set>
                                      <p:cBhvr>
                                        <p:cTn id="54" dur="500" fill="hold"/>
                                        <p:tgtEl>
                                          <p:spTgt spid="58"/>
                                        </p:tgtEl>
                                        <p:attrNameLst>
                                          <p:attrName>stroke.on</p:attrName>
                                        </p:attrNameLst>
                                      </p:cBhvr>
                                      <p:to>
                                        <p:strVal val="true"/>
                                      </p:to>
                                    </p:set>
                                  </p:childTnLst>
                                </p:cTn>
                              </p:par>
                              <p:par>
                                <p:cTn id="55" presetID="7" presetClass="emph" presetSubtype="2" fill="hold" nodeType="withEffect">
                                  <p:stCondLst>
                                    <p:cond delay="0"/>
                                  </p:stCondLst>
                                  <p:childTnLst>
                                    <p:animClr clrSpc="rgb" dir="cw">
                                      <p:cBhvr>
                                        <p:cTn id="56" dur="500" fill="hold"/>
                                        <p:tgtEl>
                                          <p:spTgt spid="62"/>
                                        </p:tgtEl>
                                        <p:attrNameLst>
                                          <p:attrName>stroke.color</p:attrName>
                                        </p:attrNameLst>
                                      </p:cBhvr>
                                      <p:to>
                                        <a:srgbClr val="FF2600"/>
                                      </p:to>
                                    </p:animClr>
                                    <p:set>
                                      <p:cBhvr>
                                        <p:cTn id="57" dur="500" fill="hold"/>
                                        <p:tgtEl>
                                          <p:spTgt spid="6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119565-C019-4E85-B6CE-7EEDEBC0EE69}"/>
              </a:ext>
            </a:extLst>
          </p:cNvPr>
          <p:cNvSpPr txBox="1">
            <a:spLocks/>
          </p:cNvSpPr>
          <p:nvPr/>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chemeClr val="accent4"/>
                </a:solidFill>
                <a:effectLst/>
                <a:uLnTx/>
                <a:uFillTx/>
                <a:latin typeface="Open Sans" panose="020B0606030504020204" pitchFamily="34" charset="0"/>
                <a:ea typeface="Open Sans" panose="020B0606030504020204" pitchFamily="34" charset="0"/>
                <a:cs typeface="Open Sans" panose="020B0606030504020204" pitchFamily="34" charset="0"/>
              </a:rPr>
              <a:t>Demo</a:t>
            </a:r>
          </a:p>
        </p:txBody>
      </p:sp>
      <p:sp>
        <p:nvSpPr>
          <p:cNvPr id="5" name="Text Placeholder 4">
            <a:extLst>
              <a:ext uri="{FF2B5EF4-FFF2-40B4-BE49-F238E27FC236}">
                <a16:creationId xmlns:a16="http://schemas.microsoft.com/office/drawing/2014/main" id="{A9263311-4A22-45E2-9310-D38585EBA1C9}"/>
              </a:ext>
            </a:extLst>
          </p:cNvPr>
          <p:cNvSpPr txBox="1">
            <a:spLocks/>
          </p:cNvSpPr>
          <p:nvPr/>
        </p:nvSpPr>
        <p:spPr>
          <a:xfrm>
            <a:off x="831850" y="4589463"/>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Open Sans" panose="020B0606030504020204" pitchFamily="34" charset="0"/>
                <a:ea typeface="Open Sans" panose="020B0606030504020204" pitchFamily="34" charset="0"/>
                <a:cs typeface="Open Sans" panose="020B0606030504020204" pitchFamily="34" charset="0"/>
              </a:rPr>
              <a:t>Visual Studio &amp; Kubernetes</a:t>
            </a:r>
          </a:p>
        </p:txBody>
      </p:sp>
      <p:pic>
        <p:nvPicPr>
          <p:cNvPr id="6" name="Graphic 5">
            <a:extLst>
              <a:ext uri="{FF2B5EF4-FFF2-40B4-BE49-F238E27FC236}">
                <a16:creationId xmlns:a16="http://schemas.microsoft.com/office/drawing/2014/main" id="{23309D2B-7AE8-4472-BB62-8EF8D14F0C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1120" y="3865562"/>
            <a:ext cx="2540000" cy="2565400"/>
          </a:xfrm>
          <a:prstGeom prst="rect">
            <a:avLst/>
          </a:prstGeom>
        </p:spPr>
      </p:pic>
    </p:spTree>
    <p:extLst>
      <p:ext uri="{BB962C8B-B14F-4D97-AF65-F5344CB8AC3E}">
        <p14:creationId xmlns:p14="http://schemas.microsoft.com/office/powerpoint/2010/main" val="38931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5A42-D74C-4A02-835D-86081E7FDE9B}"/>
              </a:ext>
            </a:extLst>
          </p:cNvPr>
          <p:cNvSpPr>
            <a:spLocks noGrp="1"/>
          </p:cNvSpPr>
          <p:nvPr>
            <p:ph type="title"/>
          </p:nvPr>
        </p:nvSpPr>
        <p:spPr/>
        <p:txBody>
          <a:bodyPr/>
          <a:lstStyle/>
          <a:p>
            <a:r>
              <a:rPr lang="en-US" dirty="0"/>
              <a:t>Increase Confidence in Pull Requests</a:t>
            </a:r>
          </a:p>
        </p:txBody>
      </p:sp>
      <p:sp>
        <p:nvSpPr>
          <p:cNvPr id="3" name="Text Placeholder 5">
            <a:extLst>
              <a:ext uri="{FF2B5EF4-FFF2-40B4-BE49-F238E27FC236}">
                <a16:creationId xmlns:a16="http://schemas.microsoft.com/office/drawing/2014/main" id="{50A6DC58-4093-4181-B2AC-E1AF16777787}"/>
              </a:ext>
            </a:extLst>
          </p:cNvPr>
          <p:cNvSpPr txBox="1">
            <a:spLocks/>
          </p:cNvSpPr>
          <p:nvPr/>
        </p:nvSpPr>
        <p:spPr>
          <a:xfrm>
            <a:off x="838200" y="1690688"/>
            <a:ext cx="5509610" cy="4592026"/>
          </a:xfrm>
          <a:prstGeom prst="rect">
            <a:avLst/>
          </a:prstGeom>
          <a:ln>
            <a:noFill/>
          </a:ln>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Challenges with Pull Requests</a:t>
            </a:r>
          </a:p>
          <a:p>
            <a:pPr marL="457200" marR="0" lvl="0" indent="-4572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Typically consists of static code diffs</a:t>
            </a:r>
          </a:p>
          <a:p>
            <a:pPr marL="457200" marR="0" lvl="0" indent="-4572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Commonly limited to team members who have context</a:t>
            </a:r>
          </a:p>
          <a:p>
            <a:pPr marL="457200" marR="0" lvl="0" indent="-4572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Minimal visibility of the end to end impact on the application</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013026A-B3EC-4461-96FC-F6335F19F839}"/>
                  </a:ext>
                </a:extLst>
              </p14:cNvPr>
              <p14:cNvContentPartPr/>
              <p14:nvPr/>
            </p14:nvContentPartPr>
            <p14:xfrm>
              <a:off x="7335982" y="4980347"/>
              <a:ext cx="2632282" cy="45719"/>
            </p14:xfrm>
          </p:contentPart>
        </mc:Choice>
        <mc:Fallback xmlns="">
          <p:pic>
            <p:nvPicPr>
              <p:cNvPr id="5" name="Ink 4">
                <a:extLst>
                  <a:ext uri="{FF2B5EF4-FFF2-40B4-BE49-F238E27FC236}">
                    <a16:creationId xmlns:a16="http://schemas.microsoft.com/office/drawing/2014/main" id="{F013026A-B3EC-4461-96FC-F6335F19F839}"/>
                  </a:ext>
                </a:extLst>
              </p:cNvPr>
              <p:cNvPicPr/>
              <p:nvPr/>
            </p:nvPicPr>
            <p:blipFill>
              <a:blip r:embed="rId3"/>
              <a:stretch>
                <a:fillRect/>
              </a:stretch>
            </p:blipFill>
            <p:spPr>
              <a:xfrm>
                <a:off x="7263993" y="4836350"/>
                <a:ext cx="2775900" cy="333353"/>
              </a:xfrm>
              <a:prstGeom prst="rect">
                <a:avLst/>
              </a:prstGeom>
            </p:spPr>
          </p:pic>
        </mc:Fallback>
      </mc:AlternateContent>
      <p:pic>
        <p:nvPicPr>
          <p:cNvPr id="7" name="Picture 6" descr="A screenshot of a cell phone&#10;&#10;Description automatically generated">
            <a:extLst>
              <a:ext uri="{FF2B5EF4-FFF2-40B4-BE49-F238E27FC236}">
                <a16:creationId xmlns:a16="http://schemas.microsoft.com/office/drawing/2014/main" id="{74B562B1-6612-4FF5-8FA5-17978C19A42E}"/>
              </a:ext>
            </a:extLst>
          </p:cNvPr>
          <p:cNvPicPr>
            <a:picLocks noChangeAspect="1"/>
          </p:cNvPicPr>
          <p:nvPr/>
        </p:nvPicPr>
        <p:blipFill>
          <a:blip r:embed="rId4"/>
          <a:stretch>
            <a:fillRect/>
          </a:stretch>
        </p:blipFill>
        <p:spPr>
          <a:xfrm>
            <a:off x="6583789" y="2214956"/>
            <a:ext cx="4790538" cy="278838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DD0BA44-4AE1-48CB-85D1-7CACAE3EA369}"/>
                  </a:ext>
                </a:extLst>
              </p14:cNvPr>
              <p14:cNvContentPartPr/>
              <p14:nvPr/>
            </p14:nvContentPartPr>
            <p14:xfrm>
              <a:off x="7084172" y="4724029"/>
              <a:ext cx="2632282" cy="45719"/>
            </p14:xfrm>
          </p:contentPart>
        </mc:Choice>
        <mc:Fallback xmlns="">
          <p:pic>
            <p:nvPicPr>
              <p:cNvPr id="8" name="Ink 7">
                <a:extLst>
                  <a:ext uri="{FF2B5EF4-FFF2-40B4-BE49-F238E27FC236}">
                    <a16:creationId xmlns:a16="http://schemas.microsoft.com/office/drawing/2014/main" id="{2DD0BA44-4AE1-48CB-85D1-7CACAE3EA369}"/>
                  </a:ext>
                </a:extLst>
              </p:cNvPr>
              <p:cNvPicPr/>
              <p:nvPr/>
            </p:nvPicPr>
            <p:blipFill>
              <a:blip r:embed="rId3"/>
              <a:stretch>
                <a:fillRect/>
              </a:stretch>
            </p:blipFill>
            <p:spPr>
              <a:xfrm>
                <a:off x="7012183" y="4580032"/>
                <a:ext cx="2775900" cy="333353"/>
              </a:xfrm>
              <a:prstGeom prst="rect">
                <a:avLst/>
              </a:prstGeom>
            </p:spPr>
          </p:pic>
        </mc:Fallback>
      </mc:AlternateContent>
      <p:sp>
        <p:nvSpPr>
          <p:cNvPr id="9" name="Text Placeholder 5">
            <a:extLst>
              <a:ext uri="{FF2B5EF4-FFF2-40B4-BE49-F238E27FC236}">
                <a16:creationId xmlns:a16="http://schemas.microsoft.com/office/drawing/2014/main" id="{0FBE56AA-5442-4930-9124-CCEF7D6CF3E0}"/>
              </a:ext>
            </a:extLst>
          </p:cNvPr>
          <p:cNvSpPr txBox="1">
            <a:spLocks/>
          </p:cNvSpPr>
          <p:nvPr/>
        </p:nvSpPr>
        <p:spPr>
          <a:xfrm>
            <a:off x="838200" y="4166084"/>
            <a:ext cx="5509610" cy="4653582"/>
          </a:xfrm>
          <a:prstGeom prst="rect">
            <a:avLst/>
          </a:prstGeom>
          <a:ln>
            <a:noFill/>
          </a:ln>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FFFF"/>
                </a:solidFill>
                <a:latin typeface="Segoe UI"/>
              </a:rPr>
              <a:t>Pull Request Flow with GitHub Actions and Azure Dev Spaces</a:t>
            </a:r>
          </a:p>
          <a:p>
            <a:pPr marL="342900" indent="-342900">
              <a:buFont typeface="Arial" panose="020B0604020202020204" pitchFamily="34" charset="0"/>
              <a:buChar char="•"/>
            </a:pPr>
            <a:r>
              <a:rPr lang="en-US" sz="2000" dirty="0">
                <a:solidFill>
                  <a:srgbClr val="FFFFFF"/>
                </a:solidFill>
                <a:latin typeface="Segoe UI"/>
              </a:rPr>
              <a:t>Test pull request code in the context of the larger application</a:t>
            </a:r>
          </a:p>
          <a:p>
            <a:pPr marL="342900" indent="-342900">
              <a:buFont typeface="Arial" panose="020B0604020202020204" pitchFamily="34" charset="0"/>
              <a:buChar char="•"/>
            </a:pPr>
            <a:r>
              <a:rPr lang="en-US" sz="2000" dirty="0">
                <a:solidFill>
                  <a:srgbClr val="FFFFFF"/>
                </a:solidFill>
                <a:latin typeface="Segoe UI"/>
              </a:rPr>
              <a:t>Include team members e.g. Designers, Program Managers in the PR testing</a:t>
            </a:r>
          </a:p>
          <a:p>
            <a:endParaRPr lang="en-US" sz="2000" dirty="0">
              <a:solidFill>
                <a:srgbClr val="FFFFFF"/>
              </a:solidFill>
              <a:latin typeface="Segoe UI"/>
            </a:endParaRPr>
          </a:p>
          <a:p>
            <a:endParaRPr lang="en-US" dirty="0">
              <a:solidFill>
                <a:srgbClr val="FFFFFF"/>
              </a:solidFill>
              <a:latin typeface="Segoe UI"/>
            </a:endParaRPr>
          </a:p>
          <a:p>
            <a:endParaRPr lang="en-US" dirty="0">
              <a:solidFill>
                <a:srgbClr val="FFFFFF"/>
              </a:solidFill>
              <a:latin typeface="Segoe UI"/>
            </a:endParaRPr>
          </a:p>
          <a:p>
            <a:endParaRPr lang="en-US" dirty="0">
              <a:solidFill>
                <a:srgbClr val="FFFFFF"/>
              </a:solidFill>
              <a:latin typeface="Segoe UI"/>
            </a:endParaRPr>
          </a:p>
          <a:p>
            <a:endParaRPr lang="en-US" dirty="0">
              <a:solidFill>
                <a:srgbClr val="FFFFFF"/>
              </a:solidFill>
              <a:latin typeface="Segoe UI"/>
            </a:endParaRPr>
          </a:p>
        </p:txBody>
      </p:sp>
    </p:spTree>
    <p:extLst>
      <p:ext uri="{BB962C8B-B14F-4D97-AF65-F5344CB8AC3E}">
        <p14:creationId xmlns:p14="http://schemas.microsoft.com/office/powerpoint/2010/main" val="355063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3711330B-7FC9-4F6A-84A8-E0F83B7E356B}"/>
              </a:ext>
            </a:extLst>
          </p:cNvPr>
          <p:cNvSpPr/>
          <p:nvPr/>
        </p:nvSpPr>
        <p:spPr bwMode="auto">
          <a:xfrm>
            <a:off x="774192" y="850992"/>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1" i="0" u="none" strike="noStrike" kern="1200" cap="none" spc="200" normalizeH="0" baseline="0" noProof="0" dirty="0">
                <a:ln>
                  <a:noFill/>
                </a:ln>
                <a:gradFill>
                  <a:gsLst>
                    <a:gs pos="0">
                      <a:srgbClr val="002050"/>
                    </a:gs>
                    <a:gs pos="100000">
                      <a:srgbClr val="002050"/>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rPr>
              <a:t>ROADMAP</a:t>
            </a:r>
          </a:p>
        </p:txBody>
      </p:sp>
      <p:pic>
        <p:nvPicPr>
          <p:cNvPr id="3" name="Graphic 2">
            <a:extLst>
              <a:ext uri="{FF2B5EF4-FFF2-40B4-BE49-F238E27FC236}">
                <a16:creationId xmlns:a16="http://schemas.microsoft.com/office/drawing/2014/main" id="{DEBDD4F7-01D9-4CEC-8E46-12C97F6308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41481">
            <a:off x="9031505" y="4112521"/>
            <a:ext cx="3276600" cy="3289300"/>
          </a:xfrm>
          <a:prstGeom prst="rect">
            <a:avLst/>
          </a:prstGeom>
        </p:spPr>
      </p:pic>
      <p:pic>
        <p:nvPicPr>
          <p:cNvPr id="4" name="Graphic 3">
            <a:extLst>
              <a:ext uri="{FF2B5EF4-FFF2-40B4-BE49-F238E27FC236}">
                <a16:creationId xmlns:a16="http://schemas.microsoft.com/office/drawing/2014/main" id="{3111EBCA-A93D-441C-8A96-0EB8C9B8068E}"/>
              </a:ext>
            </a:extLst>
          </p:cNvPr>
          <p:cNvPicPr>
            <a:picLocks noChangeAspect="1"/>
          </p:cNvPicPr>
          <p:nvPr/>
        </p:nvPicPr>
        <p:blipFill>
          <a:blip r:embed="rId4">
            <a:alphaModFix amt="39000"/>
            <a:extLst>
              <a:ext uri="{96DAC541-7B7A-43D3-8B79-37D633B846F1}">
                <asvg:svgBlip xmlns:asvg="http://schemas.microsoft.com/office/drawing/2016/SVG/main" r:embed="rId5"/>
              </a:ext>
            </a:extLst>
          </a:blip>
          <a:stretch>
            <a:fillRect/>
          </a:stretch>
        </p:blipFill>
        <p:spPr>
          <a:xfrm>
            <a:off x="10692493" y="418140"/>
            <a:ext cx="800100" cy="927100"/>
          </a:xfrm>
          <a:prstGeom prst="rect">
            <a:avLst/>
          </a:prstGeom>
        </p:spPr>
      </p:pic>
      <p:pic>
        <p:nvPicPr>
          <p:cNvPr id="5" name="Graphic 4">
            <a:extLst>
              <a:ext uri="{FF2B5EF4-FFF2-40B4-BE49-F238E27FC236}">
                <a16:creationId xmlns:a16="http://schemas.microsoft.com/office/drawing/2014/main" id="{4C8B4FD5-79A7-48A2-A166-AC55C8D07A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9854" y="-385355"/>
            <a:ext cx="13831806" cy="7628709"/>
          </a:xfrm>
          <a:prstGeom prst="rect">
            <a:avLst/>
          </a:prstGeom>
        </p:spPr>
      </p:pic>
      <p:sp>
        <p:nvSpPr>
          <p:cNvPr id="6" name="Rectangle 5">
            <a:extLst>
              <a:ext uri="{FF2B5EF4-FFF2-40B4-BE49-F238E27FC236}">
                <a16:creationId xmlns:a16="http://schemas.microsoft.com/office/drawing/2014/main" id="{A152A0C1-9250-42B7-9457-874C90756648}"/>
              </a:ext>
            </a:extLst>
          </p:cNvPr>
          <p:cNvSpPr/>
          <p:nvPr/>
        </p:nvSpPr>
        <p:spPr>
          <a:xfrm>
            <a:off x="774192" y="1677061"/>
            <a:ext cx="10226040" cy="2246769"/>
          </a:xfrm>
          <a:prstGeom prst="rect">
            <a:avLst/>
          </a:prstGeom>
        </p:spPr>
        <p:txBody>
          <a:bodyPr wrap="square">
            <a:spAutoFit/>
          </a:bodyPr>
          <a:lstStyle/>
          <a:p>
            <a:pPr marL="285750" indent="-285750">
              <a:buFont typeface="Arial" panose="020B0604020202020204" pitchFamily="34" charset="0"/>
              <a:buChar char="•"/>
            </a:pPr>
            <a:r>
              <a:rPr lang="en-GB" sz="2800" dirty="0">
                <a:latin typeface="Open Sans" panose="020B0604020202020204" charset="0"/>
                <a:ea typeface="Open Sans" panose="020B0604020202020204" charset="0"/>
                <a:cs typeface="Open Sans" panose="020B0604020202020204" charset="0"/>
              </a:rPr>
              <a:t>Local Kubernetes support (Docker Desktop, </a:t>
            </a:r>
            <a:r>
              <a:rPr lang="en-GB" sz="2800" dirty="0" err="1">
                <a:latin typeface="Open Sans" panose="020B0604020202020204" charset="0"/>
                <a:ea typeface="Open Sans" panose="020B0604020202020204" charset="0"/>
                <a:cs typeface="Open Sans" panose="020B0604020202020204" charset="0"/>
              </a:rPr>
              <a:t>Minikube</a:t>
            </a:r>
            <a:r>
              <a:rPr lang="en-GB" sz="2800" dirty="0">
                <a:latin typeface="Open Sans" panose="020B0604020202020204" charset="0"/>
                <a:ea typeface="Open Sans" panose="020B0604020202020204" charset="0"/>
                <a:cs typeface="Open Sans" panose="020B0604020202020204" charset="0"/>
              </a:rPr>
              <a:t>, Kind)</a:t>
            </a:r>
          </a:p>
          <a:p>
            <a:pPr marL="285750" indent="-285750">
              <a:buFont typeface="Arial" panose="020B0604020202020204" pitchFamily="34" charset="0"/>
              <a:buChar char="•"/>
            </a:pPr>
            <a:r>
              <a:rPr lang="en-GB" sz="2800" dirty="0">
                <a:latin typeface="Open Sans" panose="020B0604020202020204" charset="0"/>
                <a:ea typeface="Open Sans" panose="020B0604020202020204" charset="0"/>
                <a:cs typeface="Open Sans" panose="020B0604020202020204" charset="0"/>
              </a:rPr>
              <a:t>Developer specific routing, aka “working in isolation”</a:t>
            </a:r>
          </a:p>
          <a:p>
            <a:pPr marL="285750" indent="-285750">
              <a:buFont typeface="Arial" panose="020B0604020202020204" pitchFamily="34" charset="0"/>
              <a:buChar char="•"/>
            </a:pPr>
            <a:r>
              <a:rPr lang="en-GB" sz="2800" dirty="0">
                <a:latin typeface="Open Sans" panose="020B0604020202020204" charset="0"/>
                <a:ea typeface="Open Sans" panose="020B0604020202020204" charset="0"/>
                <a:cs typeface="Open Sans" panose="020B0604020202020204" charset="0"/>
              </a:rPr>
              <a:t>PR Flow v2</a:t>
            </a:r>
          </a:p>
          <a:p>
            <a:pPr marL="285750" indent="-285750">
              <a:buFont typeface="Arial" panose="020B0604020202020204" pitchFamily="34" charset="0"/>
              <a:buChar char="•"/>
            </a:pPr>
            <a:r>
              <a:rPr lang="en-GB" sz="2800" dirty="0">
                <a:latin typeface="Open Sans" panose="020B0604020202020204" charset="0"/>
                <a:ea typeface="Open Sans" panose="020B0604020202020204" charset="0"/>
                <a:cs typeface="Open Sans" panose="020B0604020202020204" charset="0"/>
              </a:rPr>
              <a:t>Pod identity and service endpoints</a:t>
            </a:r>
          </a:p>
          <a:p>
            <a:pPr marL="285750" indent="-285750">
              <a:buFont typeface="Arial" panose="020B0604020202020204" pitchFamily="34" charset="0"/>
              <a:buChar char="•"/>
            </a:pPr>
            <a:r>
              <a:rPr lang="en-GB" sz="2800" dirty="0">
                <a:latin typeface="Open Sans" panose="020B0604020202020204" charset="0"/>
                <a:ea typeface="Open Sans" panose="020B0604020202020204" charset="0"/>
                <a:cs typeface="Open Sans" panose="020B0604020202020204" charset="0"/>
              </a:rPr>
              <a:t>Service Mesh support</a:t>
            </a:r>
          </a:p>
        </p:txBody>
      </p:sp>
    </p:spTree>
    <p:extLst>
      <p:ext uri="{BB962C8B-B14F-4D97-AF65-F5344CB8AC3E}">
        <p14:creationId xmlns:p14="http://schemas.microsoft.com/office/powerpoint/2010/main" val="210118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2.70833E-6 -3.33333E-6 L -2.70833E-6 0.03843 " pathEditMode="relative" rAng="0" ptsTypes="AA">
                                      <p:cBhvr>
                                        <p:cTn id="9" dur="500" spd="-100000" fill="hold"/>
                                        <p:tgtEl>
                                          <p:spTgt spid="2"/>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689F-EC78-4B42-86E0-8B82DFE3ED9B}"/>
              </a:ext>
            </a:extLst>
          </p:cNvPr>
          <p:cNvSpPr>
            <a:spLocks noGrp="1"/>
          </p:cNvSpPr>
          <p:nvPr>
            <p:ph type="title"/>
          </p:nvPr>
        </p:nvSpPr>
        <p:spPr/>
        <p:txBody>
          <a:bodyPr/>
          <a:lstStyle/>
          <a:p>
            <a:r>
              <a:rPr lang="en-US" dirty="0"/>
              <a:t>Thanks for joining!</a:t>
            </a:r>
          </a:p>
        </p:txBody>
      </p:sp>
      <p:sp>
        <p:nvSpPr>
          <p:cNvPr id="3" name="Content Placeholder 2">
            <a:extLst>
              <a:ext uri="{FF2B5EF4-FFF2-40B4-BE49-F238E27FC236}">
                <a16:creationId xmlns:a16="http://schemas.microsoft.com/office/drawing/2014/main" id="{5554273E-D36D-4A26-BA6F-D6B1BC78170D}"/>
              </a:ext>
            </a:extLst>
          </p:cNvPr>
          <p:cNvSpPr>
            <a:spLocks noGrp="1"/>
          </p:cNvSpPr>
          <p:nvPr>
            <p:ph idx="1"/>
          </p:nvPr>
        </p:nvSpPr>
        <p:spPr/>
        <p:txBody>
          <a:bodyPr/>
          <a:lstStyle/>
          <a:p>
            <a:pPr marL="0" indent="0">
              <a:buNone/>
            </a:pPr>
            <a:endParaRPr lang="en-US" dirty="0"/>
          </a:p>
          <a:p>
            <a:r>
              <a:rPr lang="en-US" dirty="0"/>
              <a:t>Visual Studio 2019 + Docker Tooling Demo</a:t>
            </a:r>
            <a:br>
              <a:rPr lang="en-US" dirty="0"/>
            </a:br>
            <a:r>
              <a:rPr lang="en-US" dirty="0">
                <a:solidFill>
                  <a:schemeClr val="accent4"/>
                </a:solidFill>
              </a:rPr>
              <a:t>aka.ms/dotnet/vs2019/docker</a:t>
            </a:r>
            <a:br>
              <a:rPr lang="en-US" dirty="0">
                <a:solidFill>
                  <a:schemeClr val="accent4"/>
                </a:solidFill>
              </a:rPr>
            </a:br>
            <a:endParaRPr lang="en-US" dirty="0">
              <a:solidFill>
                <a:schemeClr val="accent4"/>
              </a:solidFill>
            </a:endParaRPr>
          </a:p>
          <a:p>
            <a:r>
              <a:rPr lang="en-US" dirty="0"/>
              <a:t>Visual Studio 2019 + Local Process and Kubernetes Demo</a:t>
            </a:r>
            <a:br>
              <a:rPr lang="en-US" dirty="0"/>
            </a:br>
            <a:r>
              <a:rPr lang="en-US" dirty="0">
                <a:solidFill>
                  <a:schemeClr val="accent4"/>
                </a:solidFill>
              </a:rPr>
              <a:t>aka.ms/dotnet/vs2019/k8s</a:t>
            </a:r>
          </a:p>
        </p:txBody>
      </p:sp>
      <p:pic>
        <p:nvPicPr>
          <p:cNvPr id="4" name="Graphic 3">
            <a:extLst>
              <a:ext uri="{FF2B5EF4-FFF2-40B4-BE49-F238E27FC236}">
                <a16:creationId xmlns:a16="http://schemas.microsoft.com/office/drawing/2014/main" id="{DA565486-C4A5-44BB-898A-A6D884D067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86129" y="3909004"/>
            <a:ext cx="2438400" cy="2514600"/>
          </a:xfrm>
          <a:prstGeom prst="rect">
            <a:avLst/>
          </a:prstGeom>
        </p:spPr>
      </p:pic>
      <p:sp>
        <p:nvSpPr>
          <p:cNvPr id="7" name="TextBox 6">
            <a:extLst>
              <a:ext uri="{FF2B5EF4-FFF2-40B4-BE49-F238E27FC236}">
                <a16:creationId xmlns:a16="http://schemas.microsoft.com/office/drawing/2014/main" id="{9860A322-3D5B-4F66-B574-BF270E2BF560}"/>
              </a:ext>
            </a:extLst>
          </p:cNvPr>
          <p:cNvSpPr txBox="1"/>
          <p:nvPr/>
        </p:nvSpPr>
        <p:spPr>
          <a:xfrm>
            <a:off x="1176792" y="5303521"/>
            <a:ext cx="5112689" cy="830997"/>
          </a:xfrm>
          <a:prstGeom prst="rect">
            <a:avLst/>
          </a:prstGeom>
          <a:noFill/>
        </p:spPr>
        <p:txBody>
          <a:bodyPr wrap="square" rtlCol="0">
            <a:spAutoFit/>
          </a:bodyPr>
          <a:lstStyle/>
          <a:p>
            <a:r>
              <a:rPr lang="en-US" sz="2400" dirty="0">
                <a:latin typeface="Open Sans" panose="020B0604020202020204" charset="0"/>
                <a:ea typeface="Open Sans" panose="020B0604020202020204" charset="0"/>
                <a:cs typeface="Open Sans" panose="020B0604020202020204" charset="0"/>
              </a:rPr>
              <a:t>@spboyer for any questions!</a:t>
            </a:r>
          </a:p>
          <a:p>
            <a:r>
              <a:rPr lang="en-US" sz="2400" dirty="0">
                <a:solidFill>
                  <a:schemeClr val="accent4"/>
                </a:solidFill>
                <a:latin typeface="Open Sans" panose="020B0604020202020204" charset="0"/>
                <a:ea typeface="Open Sans" panose="020B0604020202020204" charset="0"/>
                <a:cs typeface="Open Sans" panose="020B0604020202020204" charset="0"/>
              </a:rPr>
              <a:t>#dotnetconf</a:t>
            </a:r>
          </a:p>
        </p:txBody>
      </p:sp>
    </p:spTree>
    <p:extLst>
      <p:ext uri="{BB962C8B-B14F-4D97-AF65-F5344CB8AC3E}">
        <p14:creationId xmlns:p14="http://schemas.microsoft.com/office/powerpoint/2010/main" val="242122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A9B4191-49C3-4AE1-ABEE-16F44045E7A6}"/>
              </a:ext>
            </a:extLst>
          </p:cNvPr>
          <p:cNvSpPr txBox="1">
            <a:spLocks/>
          </p:cNvSpPr>
          <p:nvPr/>
        </p:nvSpPr>
        <p:spPr>
          <a:xfrm>
            <a:off x="831850" y="1709738"/>
            <a:ext cx="10515600" cy="2852737"/>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6000" dirty="0">
                <a:solidFill>
                  <a:schemeClr val="accent4"/>
                </a:solidFill>
              </a:rPr>
              <a:t>Thanks for joining	!</a:t>
            </a:r>
          </a:p>
        </p:txBody>
      </p:sp>
      <p:pic>
        <p:nvPicPr>
          <p:cNvPr id="6" name="Graphic 5">
            <a:extLst>
              <a:ext uri="{FF2B5EF4-FFF2-40B4-BE49-F238E27FC236}">
                <a16:creationId xmlns:a16="http://schemas.microsoft.com/office/drawing/2014/main" id="{E85B1A8B-FBC4-465E-B4BF-EDBB03B0AC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9050" y="3575050"/>
            <a:ext cx="2438400" cy="2514600"/>
          </a:xfrm>
          <a:prstGeom prst="rect">
            <a:avLst/>
          </a:prstGeom>
        </p:spPr>
      </p:pic>
    </p:spTree>
    <p:extLst>
      <p:ext uri="{BB962C8B-B14F-4D97-AF65-F5344CB8AC3E}">
        <p14:creationId xmlns:p14="http://schemas.microsoft.com/office/powerpoint/2010/main" val="336044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0920-C2FC-42D7-A43D-7B44822C34D1}"/>
              </a:ext>
            </a:extLst>
          </p:cNvPr>
          <p:cNvSpPr>
            <a:spLocks noGrp="1"/>
          </p:cNvSpPr>
          <p:nvPr>
            <p:ph type="title"/>
          </p:nvPr>
        </p:nvSpPr>
        <p:spPr/>
        <p:txBody>
          <a:bodyPr/>
          <a:lstStyle/>
          <a:p>
            <a:r>
              <a:rPr lang="en-US" dirty="0"/>
              <a:t>Microservices</a:t>
            </a:r>
          </a:p>
        </p:txBody>
      </p:sp>
      <p:sp>
        <p:nvSpPr>
          <p:cNvPr id="3" name="Text Placeholder 2">
            <a:extLst>
              <a:ext uri="{FF2B5EF4-FFF2-40B4-BE49-F238E27FC236}">
                <a16:creationId xmlns:a16="http://schemas.microsoft.com/office/drawing/2014/main" id="{022ABD5A-D100-48AA-9F3D-A78812DBDC60}"/>
              </a:ext>
            </a:extLst>
          </p:cNvPr>
          <p:cNvSpPr>
            <a:spLocks noGrp="1"/>
          </p:cNvSpPr>
          <p:nvPr>
            <p:ph type="body" idx="1"/>
          </p:nvPr>
        </p:nvSpPr>
        <p:spPr/>
        <p:txBody>
          <a:bodyPr/>
          <a:lstStyle/>
          <a:p>
            <a:r>
              <a:rPr lang="en-US" dirty="0">
                <a:solidFill>
                  <a:schemeClr val="accent4"/>
                </a:solidFill>
              </a:rPr>
              <a:t>What are they? </a:t>
            </a:r>
            <a:br>
              <a:rPr lang="en-US" dirty="0">
                <a:solidFill>
                  <a:schemeClr val="accent4"/>
                </a:solidFill>
              </a:rPr>
            </a:br>
            <a:r>
              <a:rPr lang="en-US" dirty="0">
                <a:solidFill>
                  <a:schemeClr val="accent4"/>
                </a:solidFill>
              </a:rPr>
              <a:t>How big should they be? Small right that’s micro…</a:t>
            </a:r>
            <a:br>
              <a:rPr lang="en-US" dirty="0">
                <a:solidFill>
                  <a:schemeClr val="accent4"/>
                </a:solidFill>
              </a:rPr>
            </a:br>
            <a:r>
              <a:rPr lang="en-US" dirty="0">
                <a:solidFill>
                  <a:schemeClr val="accent4"/>
                </a:solidFill>
              </a:rPr>
              <a:t>Tools? Do we have them?</a:t>
            </a:r>
            <a:br>
              <a:rPr lang="en-US" dirty="0"/>
            </a:br>
            <a:endParaRPr lang="en-US" dirty="0"/>
          </a:p>
        </p:txBody>
      </p:sp>
    </p:spTree>
    <p:extLst>
      <p:ext uri="{BB962C8B-B14F-4D97-AF65-F5344CB8AC3E}">
        <p14:creationId xmlns:p14="http://schemas.microsoft.com/office/powerpoint/2010/main" val="223358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itle 3">
            <a:extLst>
              <a:ext uri="{FF2B5EF4-FFF2-40B4-BE49-F238E27FC236}">
                <a16:creationId xmlns:a16="http://schemas.microsoft.com/office/drawing/2014/main" id="{B9B4FDF6-8EE8-46FE-899A-D4F405FFBA0E}"/>
              </a:ext>
            </a:extLst>
          </p:cNvPr>
          <p:cNvSpPr txBox="1">
            <a:spLocks/>
          </p:cNvSpPr>
          <p:nvPr/>
        </p:nvSpPr>
        <p:spPr>
          <a:xfrm>
            <a:off x="497785" y="658956"/>
            <a:ext cx="11562588" cy="420115"/>
          </a:xfrm>
          <a:prstGeom prst="rect">
            <a:avLst/>
          </a:prstGeom>
        </p:spPr>
        <p:txBody>
          <a:bodyPr vert="horz" wrap="square" lIns="0" tIns="0" rIns="0" bIns="0" rtlCol="0" anchor="t">
            <a:spAutoFit/>
          </a:bodyPr>
          <a:lstStyle>
            <a:lvl1pPr algn="l" defTabSz="914344" rtl="0" eaLnBrk="1" latinLnBrk="0" hangingPunct="1">
              <a:lnSpc>
                <a:spcPts val="3137"/>
              </a:lnSpc>
              <a:spcBef>
                <a:spcPct val="0"/>
              </a:spcBef>
              <a:buNone/>
              <a:defRPr lang="en-US" sz="2745" b="0" kern="1200" cap="none" spc="-100" baseline="0">
                <a:ln w="3175">
                  <a:noFill/>
                </a:ln>
                <a:solidFill>
                  <a:schemeClr val="tx1"/>
                </a:solidFill>
                <a:effectLst/>
                <a:latin typeface="+mj-lt"/>
                <a:ea typeface="+mn-ea"/>
                <a:cs typeface="Segoe UI" pitchFamily="34" charset="0"/>
              </a:defRPr>
            </a:lvl1pPr>
          </a:lstStyle>
          <a:p>
            <a:pPr marL="0" marR="0" lvl="0" indent="0" algn="l" defTabSz="914344" rtl="0" eaLnBrk="1" fontAlgn="auto" latinLnBrk="0" hangingPunct="1">
              <a:lnSpc>
                <a:spcPts val="3137"/>
              </a:lnSpc>
              <a:spcBef>
                <a:spcPct val="0"/>
              </a:spcBef>
              <a:spcAft>
                <a:spcPts val="0"/>
              </a:spcAft>
              <a:buClrTx/>
              <a:buSzTx/>
              <a:buFontTx/>
              <a:buNone/>
              <a:tabLst/>
              <a:defRPr/>
            </a:pPr>
            <a:r>
              <a:rPr kumimoji="0" lang="en-US" sz="4200" b="0" i="0" u="none" strike="noStrike" kern="1200" cap="none" spc="-100" normalizeH="0" baseline="0" noProof="0" dirty="0">
                <a:ln w="3175">
                  <a:noFill/>
                </a:ln>
                <a:effectLst/>
                <a:uLnTx/>
                <a:uFillTx/>
                <a:latin typeface="Segoe UI Light"/>
                <a:ea typeface="+mn-ea"/>
                <a:cs typeface="Segoe UI" pitchFamily="34" charset="0"/>
              </a:rPr>
              <a:t>Microservices: for faster app development</a:t>
            </a:r>
          </a:p>
        </p:txBody>
      </p:sp>
      <p:sp>
        <p:nvSpPr>
          <p:cNvPr id="415" name="Title 16">
            <a:extLst>
              <a:ext uri="{FF2B5EF4-FFF2-40B4-BE49-F238E27FC236}">
                <a16:creationId xmlns:a16="http://schemas.microsoft.com/office/drawing/2014/main" id="{10D66DA0-640F-41D5-A193-BB671C33FF2A}"/>
              </a:ext>
            </a:extLst>
          </p:cNvPr>
          <p:cNvSpPr txBox="1">
            <a:spLocks/>
          </p:cNvSpPr>
          <p:nvPr/>
        </p:nvSpPr>
        <p:spPr>
          <a:xfrm>
            <a:off x="1071006" y="2025286"/>
            <a:ext cx="3550399" cy="338554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68909" indent="-268909" defTabSz="932719">
              <a:spcAft>
                <a:spcPts val="2353"/>
              </a:spcAft>
              <a:buFont typeface="Arial" panose="020B0604020202020204" pitchFamily="34" charset="0"/>
              <a:buChar char="•"/>
              <a:defRPr/>
            </a:pPr>
            <a:r>
              <a:rPr sz="2000" b="0" spc="0" dirty="0">
                <a:solidFill>
                  <a:schemeClr val="tx1"/>
                </a:solidFill>
                <a:latin typeface="Segoe UI"/>
              </a:rPr>
              <a:t>Independent deployments</a:t>
            </a:r>
          </a:p>
          <a:p>
            <a:pPr marL="268909" indent="-268909" defTabSz="932719">
              <a:spcAft>
                <a:spcPts val="2353"/>
              </a:spcAft>
              <a:buFont typeface="Arial" panose="020B0604020202020204" pitchFamily="34" charset="0"/>
              <a:buChar char="•"/>
              <a:defRPr/>
            </a:pPr>
            <a:r>
              <a:rPr sz="2000" b="0" spc="0" dirty="0">
                <a:solidFill>
                  <a:schemeClr val="tx1"/>
                </a:solidFill>
                <a:latin typeface="Segoe UI"/>
              </a:rPr>
              <a:t>Improved scale and resource utilization per service</a:t>
            </a:r>
          </a:p>
          <a:p>
            <a:pPr marL="268909" indent="-268909" defTabSz="932719">
              <a:spcAft>
                <a:spcPts val="2353"/>
              </a:spcAft>
              <a:buFont typeface="Arial" panose="020B0604020202020204" pitchFamily="34" charset="0"/>
              <a:buChar char="•"/>
              <a:defRPr/>
            </a:pPr>
            <a:r>
              <a:rPr sz="2000" b="0" spc="0" dirty="0">
                <a:solidFill>
                  <a:schemeClr val="tx1"/>
                </a:solidFill>
                <a:latin typeface="Segoe UI"/>
              </a:rPr>
              <a:t>Smaller, focused teams</a:t>
            </a:r>
          </a:p>
          <a:p>
            <a:pPr marL="268909" indent="-268909" defTabSz="932719">
              <a:spcAft>
                <a:spcPts val="2353"/>
              </a:spcAft>
              <a:buFont typeface="Arial" panose="020B0604020202020204" pitchFamily="34" charset="0"/>
              <a:buChar char="•"/>
              <a:defRPr/>
            </a:pPr>
            <a:r>
              <a:rPr lang="en-US" sz="2000" b="0" spc="0" dirty="0">
                <a:solidFill>
                  <a:schemeClr val="tx1"/>
                </a:solidFill>
                <a:latin typeface="Segoe UI"/>
              </a:rPr>
              <a:t>Avoids single points of failure</a:t>
            </a:r>
          </a:p>
          <a:p>
            <a:pPr marL="268909" indent="-268909" defTabSz="932719">
              <a:spcAft>
                <a:spcPts val="2353"/>
              </a:spcAft>
              <a:buFont typeface="Arial" panose="020B0604020202020204" pitchFamily="34" charset="0"/>
              <a:buChar char="•"/>
              <a:defRPr/>
            </a:pPr>
            <a:r>
              <a:rPr lang="en-US" sz="2000" b="0" spc="0" dirty="0">
                <a:solidFill>
                  <a:schemeClr val="tx1"/>
                </a:solidFill>
                <a:latin typeface="Segoe UI"/>
              </a:rPr>
              <a:t>Increased velocity</a:t>
            </a:r>
            <a:endParaRPr sz="2000" b="0" spc="0" dirty="0">
              <a:solidFill>
                <a:schemeClr val="tx1"/>
              </a:solidFill>
              <a:latin typeface="Segoe UI"/>
            </a:endParaRPr>
          </a:p>
        </p:txBody>
      </p:sp>
      <p:sp>
        <p:nvSpPr>
          <p:cNvPr id="416" name="Rectangle: Rounded Corners 415">
            <a:extLst>
              <a:ext uri="{FF2B5EF4-FFF2-40B4-BE49-F238E27FC236}">
                <a16:creationId xmlns:a16="http://schemas.microsoft.com/office/drawing/2014/main" id="{B416CAA6-F6B8-48C4-A822-8CAA4C585763}"/>
              </a:ext>
            </a:extLst>
          </p:cNvPr>
          <p:cNvSpPr/>
          <p:nvPr/>
        </p:nvSpPr>
        <p:spPr bwMode="auto">
          <a:xfrm>
            <a:off x="5138075" y="2095299"/>
            <a:ext cx="1776103" cy="3679240"/>
          </a:xfrm>
          <a:prstGeom prst="roundRect">
            <a:avLst>
              <a:gd name="adj" fmla="val 3125"/>
            </a:avLst>
          </a:prstGeom>
          <a:solidFill>
            <a:schemeClr val="tx1">
              <a:alpha val="1000"/>
            </a:schemeClr>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080" eaLnBrk="1" fontAlgn="base" latinLnBrk="0" hangingPunct="1">
              <a:lnSpc>
                <a:spcPct val="90000"/>
              </a:lnSpc>
              <a:spcBef>
                <a:spcPct val="0"/>
              </a:spcBef>
              <a:spcAft>
                <a:spcPct val="0"/>
              </a:spcAft>
              <a:buClrTx/>
              <a:buSzTx/>
              <a:buFontTx/>
              <a:buNone/>
              <a:tabLst/>
              <a:defRPr/>
            </a:pPr>
            <a:endParaRPr kumimoji="0" lang="en-US" sz="1176" b="0" i="0" u="none" strike="noStrike" kern="0" cap="none" spc="0" normalizeH="0" baseline="0" noProof="0" dirty="0">
              <a:ln>
                <a:noFill/>
              </a:ln>
              <a:solidFill>
                <a:srgbClr val="505050"/>
              </a:solidFill>
              <a:effectLst/>
              <a:highlight>
                <a:srgbClr val="C0C0C0"/>
              </a:highlight>
              <a:uLnTx/>
              <a:uFillTx/>
              <a:latin typeface="Segoe UI"/>
              <a:ea typeface="+mn-ea"/>
              <a:cs typeface="Segoe UI" pitchFamily="34" charset="0"/>
            </a:endParaRPr>
          </a:p>
        </p:txBody>
      </p:sp>
      <p:sp>
        <p:nvSpPr>
          <p:cNvPr id="417" name="Rectangle: Rounded Corners 416">
            <a:extLst>
              <a:ext uri="{FF2B5EF4-FFF2-40B4-BE49-F238E27FC236}">
                <a16:creationId xmlns:a16="http://schemas.microsoft.com/office/drawing/2014/main" id="{5A7A6A47-8104-4F6A-B58C-E39F24622064}"/>
              </a:ext>
            </a:extLst>
          </p:cNvPr>
          <p:cNvSpPr/>
          <p:nvPr/>
        </p:nvSpPr>
        <p:spPr bwMode="auto">
          <a:xfrm>
            <a:off x="7371232" y="2095299"/>
            <a:ext cx="3716155" cy="3716813"/>
          </a:xfrm>
          <a:prstGeom prst="roundRect">
            <a:avLst>
              <a:gd name="adj" fmla="val 3125"/>
            </a:avLst>
          </a:prstGeom>
          <a:solidFill>
            <a:srgbClr val="FCFDFE">
              <a:alpha val="1000"/>
            </a:srgbClr>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080" eaLnBrk="1" fontAlgn="base" latinLnBrk="0" hangingPunct="1">
              <a:lnSpc>
                <a:spcPct val="90000"/>
              </a:lnSpc>
              <a:spcBef>
                <a:spcPct val="0"/>
              </a:spcBef>
              <a:spcAft>
                <a:spcPct val="0"/>
              </a:spcAft>
              <a:buClrTx/>
              <a:buSzTx/>
              <a:buFontTx/>
              <a:buNone/>
              <a:tabLst/>
              <a:defRPr/>
            </a:pPr>
            <a:endParaRPr kumimoji="0" lang="en-US" sz="1176" b="0" i="0" u="none" strike="noStrike" kern="0" cap="none" spc="0" normalizeH="0" baseline="0" noProof="0">
              <a:ln>
                <a:noFill/>
              </a:ln>
              <a:solidFill>
                <a:srgbClr val="505050"/>
              </a:solidFill>
              <a:effectLst/>
              <a:uLnTx/>
              <a:uFillTx/>
              <a:latin typeface="Segoe UI"/>
              <a:ea typeface="+mn-ea"/>
              <a:cs typeface="Segoe UI" pitchFamily="34" charset="0"/>
            </a:endParaRPr>
          </a:p>
        </p:txBody>
      </p:sp>
      <p:sp>
        <p:nvSpPr>
          <p:cNvPr id="418" name="Rectangle: Rounded Corners 417">
            <a:extLst>
              <a:ext uri="{FF2B5EF4-FFF2-40B4-BE49-F238E27FC236}">
                <a16:creationId xmlns:a16="http://schemas.microsoft.com/office/drawing/2014/main" id="{07382E6D-6B1B-4E84-AC49-D953DAECC40D}"/>
              </a:ext>
            </a:extLst>
          </p:cNvPr>
          <p:cNvSpPr/>
          <p:nvPr/>
        </p:nvSpPr>
        <p:spPr>
          <a:xfrm>
            <a:off x="5311614" y="4026436"/>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19" name="Rectangle: Rounded Corners 418">
            <a:extLst>
              <a:ext uri="{FF2B5EF4-FFF2-40B4-BE49-F238E27FC236}">
                <a16:creationId xmlns:a16="http://schemas.microsoft.com/office/drawing/2014/main" id="{5A151110-1B80-47B5-95CB-7C8C5050A635}"/>
              </a:ext>
            </a:extLst>
          </p:cNvPr>
          <p:cNvSpPr/>
          <p:nvPr/>
        </p:nvSpPr>
        <p:spPr>
          <a:xfrm>
            <a:off x="5311614" y="4601969"/>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0" name="Rectangle: Rounded Corners 419">
            <a:extLst>
              <a:ext uri="{FF2B5EF4-FFF2-40B4-BE49-F238E27FC236}">
                <a16:creationId xmlns:a16="http://schemas.microsoft.com/office/drawing/2014/main" id="{42B02B9F-E49E-40EA-AEE4-4DB306D1C6F7}"/>
              </a:ext>
            </a:extLst>
          </p:cNvPr>
          <p:cNvSpPr/>
          <p:nvPr/>
        </p:nvSpPr>
        <p:spPr>
          <a:xfrm>
            <a:off x="5311614" y="5181749"/>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1" name="Rectangle: Rounded Corners 420">
            <a:extLst>
              <a:ext uri="{FF2B5EF4-FFF2-40B4-BE49-F238E27FC236}">
                <a16:creationId xmlns:a16="http://schemas.microsoft.com/office/drawing/2014/main" id="{2D5A023C-AF4F-4780-869F-CF0DC2946969}"/>
              </a:ext>
            </a:extLst>
          </p:cNvPr>
          <p:cNvSpPr/>
          <p:nvPr/>
        </p:nvSpPr>
        <p:spPr>
          <a:xfrm>
            <a:off x="5311614" y="3455152"/>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2" name="Oval 421">
            <a:extLst>
              <a:ext uri="{FF2B5EF4-FFF2-40B4-BE49-F238E27FC236}">
                <a16:creationId xmlns:a16="http://schemas.microsoft.com/office/drawing/2014/main" id="{4DF7900F-11CC-4AC3-8348-8428F396F245}"/>
              </a:ext>
            </a:extLst>
          </p:cNvPr>
          <p:cNvSpPr/>
          <p:nvPr/>
        </p:nvSpPr>
        <p:spPr>
          <a:xfrm>
            <a:off x="8093915" y="3426490"/>
            <a:ext cx="2195279" cy="2195279"/>
          </a:xfrm>
          <a:prstGeom prst="ellipse">
            <a:avLst/>
          </a:prstGeom>
          <a:noFill/>
          <a:ln w="38100" cap="flat" cmpd="sng" algn="ctr">
            <a:solidFill>
              <a:srgbClr val="0078D7"/>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3" name="Rectangle: Rounded Corners 422">
            <a:extLst>
              <a:ext uri="{FF2B5EF4-FFF2-40B4-BE49-F238E27FC236}">
                <a16:creationId xmlns:a16="http://schemas.microsoft.com/office/drawing/2014/main" id="{AE3F0426-7B27-409D-A218-AAECF29E276D}"/>
              </a:ext>
            </a:extLst>
          </p:cNvPr>
          <p:cNvSpPr/>
          <p:nvPr/>
        </p:nvSpPr>
        <p:spPr>
          <a:xfrm>
            <a:off x="9416326" y="3973410"/>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4" name="Oval 423">
            <a:extLst>
              <a:ext uri="{FF2B5EF4-FFF2-40B4-BE49-F238E27FC236}">
                <a16:creationId xmlns:a16="http://schemas.microsoft.com/office/drawing/2014/main" id="{BD588A18-8CDD-474F-995B-E12506AFB0D5}"/>
              </a:ext>
            </a:extLst>
          </p:cNvPr>
          <p:cNvSpPr/>
          <p:nvPr/>
        </p:nvSpPr>
        <p:spPr>
          <a:xfrm>
            <a:off x="9480044" y="4236776"/>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5" name="Rectangle: Rounded Corners 424">
            <a:extLst>
              <a:ext uri="{FF2B5EF4-FFF2-40B4-BE49-F238E27FC236}">
                <a16:creationId xmlns:a16="http://schemas.microsoft.com/office/drawing/2014/main" id="{A6F7531D-18CB-4402-AC83-07863A6CED6E}"/>
              </a:ext>
            </a:extLst>
          </p:cNvPr>
          <p:cNvSpPr/>
          <p:nvPr/>
        </p:nvSpPr>
        <p:spPr>
          <a:xfrm>
            <a:off x="10410324" y="4204718"/>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6" name="Rectangle: Rounded Corners 425">
            <a:extLst>
              <a:ext uri="{FF2B5EF4-FFF2-40B4-BE49-F238E27FC236}">
                <a16:creationId xmlns:a16="http://schemas.microsoft.com/office/drawing/2014/main" id="{E02A154F-4FE0-4D6D-BD4B-C8435FBA13B3}"/>
              </a:ext>
            </a:extLst>
          </p:cNvPr>
          <p:cNvSpPr/>
          <p:nvPr/>
        </p:nvSpPr>
        <p:spPr>
          <a:xfrm>
            <a:off x="10410324" y="4330286"/>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7" name="Rectangle: Rounded Corners 426">
            <a:extLst>
              <a:ext uri="{FF2B5EF4-FFF2-40B4-BE49-F238E27FC236}">
                <a16:creationId xmlns:a16="http://schemas.microsoft.com/office/drawing/2014/main" id="{570823BF-5BF4-4C6F-9680-3DF22DB59330}"/>
              </a:ext>
            </a:extLst>
          </p:cNvPr>
          <p:cNvSpPr/>
          <p:nvPr/>
        </p:nvSpPr>
        <p:spPr>
          <a:xfrm>
            <a:off x="10410324" y="426750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8" name="Rectangle: Rounded Corners 427">
            <a:extLst>
              <a:ext uri="{FF2B5EF4-FFF2-40B4-BE49-F238E27FC236}">
                <a16:creationId xmlns:a16="http://schemas.microsoft.com/office/drawing/2014/main" id="{1A3CFBD8-2280-466D-8FA1-FC9FA99AE6C3}"/>
              </a:ext>
            </a:extLst>
          </p:cNvPr>
          <p:cNvSpPr/>
          <p:nvPr/>
        </p:nvSpPr>
        <p:spPr>
          <a:xfrm>
            <a:off x="9416326" y="4631426"/>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9" name="Oval 428">
            <a:extLst>
              <a:ext uri="{FF2B5EF4-FFF2-40B4-BE49-F238E27FC236}">
                <a16:creationId xmlns:a16="http://schemas.microsoft.com/office/drawing/2014/main" id="{C46439A5-7BAE-47A3-B114-2E7452B8BE0B}"/>
              </a:ext>
            </a:extLst>
          </p:cNvPr>
          <p:cNvSpPr/>
          <p:nvPr/>
        </p:nvSpPr>
        <p:spPr>
          <a:xfrm>
            <a:off x="9480044" y="4894792"/>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0" name="Rectangle: Rounded Corners 429">
            <a:extLst>
              <a:ext uri="{FF2B5EF4-FFF2-40B4-BE49-F238E27FC236}">
                <a16:creationId xmlns:a16="http://schemas.microsoft.com/office/drawing/2014/main" id="{E528B810-CF27-4B7E-989D-DF33080CE7CF}"/>
              </a:ext>
            </a:extLst>
          </p:cNvPr>
          <p:cNvSpPr/>
          <p:nvPr/>
        </p:nvSpPr>
        <p:spPr>
          <a:xfrm>
            <a:off x="10410324" y="4862734"/>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1" name="Rectangle: Rounded Corners 430">
            <a:extLst>
              <a:ext uri="{FF2B5EF4-FFF2-40B4-BE49-F238E27FC236}">
                <a16:creationId xmlns:a16="http://schemas.microsoft.com/office/drawing/2014/main" id="{9AAEE3FA-B720-4424-8F17-926F3F088135}"/>
              </a:ext>
            </a:extLst>
          </p:cNvPr>
          <p:cNvSpPr/>
          <p:nvPr/>
        </p:nvSpPr>
        <p:spPr>
          <a:xfrm>
            <a:off x="10410324" y="498830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2" name="Rectangle: Rounded Corners 431">
            <a:extLst>
              <a:ext uri="{FF2B5EF4-FFF2-40B4-BE49-F238E27FC236}">
                <a16:creationId xmlns:a16="http://schemas.microsoft.com/office/drawing/2014/main" id="{8565B68E-E35E-48B6-9008-4A7176715298}"/>
              </a:ext>
            </a:extLst>
          </p:cNvPr>
          <p:cNvSpPr/>
          <p:nvPr/>
        </p:nvSpPr>
        <p:spPr>
          <a:xfrm>
            <a:off x="10410324" y="4925518"/>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3" name="Rectangle: Rounded Corners 432">
            <a:extLst>
              <a:ext uri="{FF2B5EF4-FFF2-40B4-BE49-F238E27FC236}">
                <a16:creationId xmlns:a16="http://schemas.microsoft.com/office/drawing/2014/main" id="{81B9D81B-DEEB-4941-95EE-CDB99FCD0709}"/>
              </a:ext>
            </a:extLst>
          </p:cNvPr>
          <p:cNvSpPr/>
          <p:nvPr/>
        </p:nvSpPr>
        <p:spPr>
          <a:xfrm>
            <a:off x="7571490" y="4631426"/>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4" name="Oval 433">
            <a:extLst>
              <a:ext uri="{FF2B5EF4-FFF2-40B4-BE49-F238E27FC236}">
                <a16:creationId xmlns:a16="http://schemas.microsoft.com/office/drawing/2014/main" id="{1D4C645B-B0ED-4563-8C97-5B412A28FECC}"/>
              </a:ext>
            </a:extLst>
          </p:cNvPr>
          <p:cNvSpPr/>
          <p:nvPr/>
        </p:nvSpPr>
        <p:spPr>
          <a:xfrm>
            <a:off x="7635210" y="4894792"/>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5" name="Rectangle: Rounded Corners 434">
            <a:extLst>
              <a:ext uri="{FF2B5EF4-FFF2-40B4-BE49-F238E27FC236}">
                <a16:creationId xmlns:a16="http://schemas.microsoft.com/office/drawing/2014/main" id="{6B55244E-9012-4C11-82BA-86CF94747EB1}"/>
              </a:ext>
            </a:extLst>
          </p:cNvPr>
          <p:cNvSpPr/>
          <p:nvPr/>
        </p:nvSpPr>
        <p:spPr>
          <a:xfrm>
            <a:off x="8565490" y="4862734"/>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6" name="Rectangle: Rounded Corners 435">
            <a:extLst>
              <a:ext uri="{FF2B5EF4-FFF2-40B4-BE49-F238E27FC236}">
                <a16:creationId xmlns:a16="http://schemas.microsoft.com/office/drawing/2014/main" id="{4D6B9FDD-9E9A-4880-9890-C794D357DED5}"/>
              </a:ext>
            </a:extLst>
          </p:cNvPr>
          <p:cNvSpPr/>
          <p:nvPr/>
        </p:nvSpPr>
        <p:spPr>
          <a:xfrm>
            <a:off x="8565490" y="498830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7" name="Rectangle: Rounded Corners 436">
            <a:extLst>
              <a:ext uri="{FF2B5EF4-FFF2-40B4-BE49-F238E27FC236}">
                <a16:creationId xmlns:a16="http://schemas.microsoft.com/office/drawing/2014/main" id="{46F80E40-6ECA-4053-85A3-824ECC23ABD9}"/>
              </a:ext>
            </a:extLst>
          </p:cNvPr>
          <p:cNvSpPr/>
          <p:nvPr/>
        </p:nvSpPr>
        <p:spPr>
          <a:xfrm>
            <a:off x="8565490" y="4925518"/>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8" name="Rectangle: Rounded Corners 437">
            <a:extLst>
              <a:ext uri="{FF2B5EF4-FFF2-40B4-BE49-F238E27FC236}">
                <a16:creationId xmlns:a16="http://schemas.microsoft.com/office/drawing/2014/main" id="{690E2DFC-DFBF-44DE-8D15-8E3095B734AF}"/>
              </a:ext>
            </a:extLst>
          </p:cNvPr>
          <p:cNvSpPr/>
          <p:nvPr/>
        </p:nvSpPr>
        <p:spPr>
          <a:xfrm>
            <a:off x="7571490" y="3973410"/>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9" name="Oval 438">
            <a:extLst>
              <a:ext uri="{FF2B5EF4-FFF2-40B4-BE49-F238E27FC236}">
                <a16:creationId xmlns:a16="http://schemas.microsoft.com/office/drawing/2014/main" id="{971272B5-3DB8-4C22-A527-BCBCA23465DE}"/>
              </a:ext>
            </a:extLst>
          </p:cNvPr>
          <p:cNvSpPr/>
          <p:nvPr/>
        </p:nvSpPr>
        <p:spPr>
          <a:xfrm>
            <a:off x="7635210" y="4236776"/>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40" name="Rectangle: Rounded Corners 439">
            <a:extLst>
              <a:ext uri="{FF2B5EF4-FFF2-40B4-BE49-F238E27FC236}">
                <a16:creationId xmlns:a16="http://schemas.microsoft.com/office/drawing/2014/main" id="{4654C57A-BEED-45A2-A079-836410812736}"/>
              </a:ext>
            </a:extLst>
          </p:cNvPr>
          <p:cNvSpPr/>
          <p:nvPr/>
        </p:nvSpPr>
        <p:spPr>
          <a:xfrm>
            <a:off x="8565490" y="4204718"/>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41" name="Rectangle: Rounded Corners 440">
            <a:extLst>
              <a:ext uri="{FF2B5EF4-FFF2-40B4-BE49-F238E27FC236}">
                <a16:creationId xmlns:a16="http://schemas.microsoft.com/office/drawing/2014/main" id="{C99B0A80-CB84-4905-A28C-690482698E0E}"/>
              </a:ext>
            </a:extLst>
          </p:cNvPr>
          <p:cNvSpPr/>
          <p:nvPr/>
        </p:nvSpPr>
        <p:spPr>
          <a:xfrm>
            <a:off x="8565490" y="4330286"/>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42" name="Rectangle: Rounded Corners 441">
            <a:extLst>
              <a:ext uri="{FF2B5EF4-FFF2-40B4-BE49-F238E27FC236}">
                <a16:creationId xmlns:a16="http://schemas.microsoft.com/office/drawing/2014/main" id="{CF83586B-2BA0-4F2B-B011-E6FE099C23A9}"/>
              </a:ext>
            </a:extLst>
          </p:cNvPr>
          <p:cNvSpPr/>
          <p:nvPr/>
        </p:nvSpPr>
        <p:spPr>
          <a:xfrm>
            <a:off x="8565490" y="426750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43" name="Rectangle 442">
            <a:extLst>
              <a:ext uri="{FF2B5EF4-FFF2-40B4-BE49-F238E27FC236}">
                <a16:creationId xmlns:a16="http://schemas.microsoft.com/office/drawing/2014/main" id="{82AB0C65-4308-4ECA-AF4F-8C070BD2E7E0}"/>
              </a:ext>
            </a:extLst>
          </p:cNvPr>
          <p:cNvSpPr/>
          <p:nvPr/>
        </p:nvSpPr>
        <p:spPr>
          <a:xfrm>
            <a:off x="5546670" y="1594435"/>
            <a:ext cx="958916" cy="273280"/>
          </a:xfrm>
          <a:prstGeom prst="rect">
            <a:avLst/>
          </a:prstGeom>
        </p:spPr>
        <p:txBody>
          <a:bodyPr wrap="none">
            <a:spAutoFit/>
          </a:bodyPr>
          <a:lstStyle/>
          <a:p>
            <a:pPr marL="0" lvl="1" algn="ctr" defTabSz="896192">
              <a:defRPr/>
            </a:pPr>
            <a:r>
              <a:rPr lang="en-US" sz="1176" b="1" dirty="0">
                <a:latin typeface="Segoe UI" panose="020B0502040204020203" pitchFamily="34" charset="0"/>
                <a:cs typeface="Segoe UI" panose="020B0502040204020203" pitchFamily="34" charset="0"/>
              </a:rPr>
              <a:t>Monolithic</a:t>
            </a:r>
          </a:p>
        </p:txBody>
      </p:sp>
      <p:grpSp>
        <p:nvGrpSpPr>
          <p:cNvPr id="444" name="Group 443">
            <a:extLst>
              <a:ext uri="{FF2B5EF4-FFF2-40B4-BE49-F238E27FC236}">
                <a16:creationId xmlns:a16="http://schemas.microsoft.com/office/drawing/2014/main" id="{3996081F-A830-476B-A701-BA57A5C8090E}"/>
              </a:ext>
            </a:extLst>
          </p:cNvPr>
          <p:cNvGrpSpPr/>
          <p:nvPr/>
        </p:nvGrpSpPr>
        <p:grpSpPr>
          <a:xfrm>
            <a:off x="5642929" y="2411030"/>
            <a:ext cx="766399" cy="766399"/>
            <a:chOff x="3829879" y="2544417"/>
            <a:chExt cx="781878" cy="781878"/>
          </a:xfrm>
        </p:grpSpPr>
        <p:sp>
          <p:nvSpPr>
            <p:cNvPr id="445" name="Rectangle: Rounded Corners 444">
              <a:extLst>
                <a:ext uri="{FF2B5EF4-FFF2-40B4-BE49-F238E27FC236}">
                  <a16:creationId xmlns:a16="http://schemas.microsoft.com/office/drawing/2014/main" id="{01627248-E283-41A8-82BE-61EAEAB1956D}"/>
                </a:ext>
              </a:extLst>
            </p:cNvPr>
            <p:cNvSpPr/>
            <p:nvPr/>
          </p:nvSpPr>
          <p:spPr>
            <a:xfrm>
              <a:off x="3829879" y="2544417"/>
              <a:ext cx="781878" cy="781878"/>
            </a:xfrm>
            <a:prstGeom prst="roundRect">
              <a:avLst/>
            </a:prstGeom>
            <a:noFill/>
            <a:ln w="12700" cap="flat" cmpd="sng" algn="ctr">
              <a:solidFill>
                <a:schemeClr val="tx1"/>
              </a:solidFill>
              <a:prstDash val="sysDash"/>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446" name="Group 445">
              <a:extLst>
                <a:ext uri="{FF2B5EF4-FFF2-40B4-BE49-F238E27FC236}">
                  <a16:creationId xmlns:a16="http://schemas.microsoft.com/office/drawing/2014/main" id="{28FFB06F-065A-4A7E-8ED0-5B4FD0A17E13}"/>
                </a:ext>
              </a:extLst>
            </p:cNvPr>
            <p:cNvGrpSpPr/>
            <p:nvPr/>
          </p:nvGrpSpPr>
          <p:grpSpPr>
            <a:xfrm>
              <a:off x="3962757" y="2717377"/>
              <a:ext cx="516122" cy="435958"/>
              <a:chOff x="3958213" y="2687192"/>
              <a:chExt cx="516122" cy="435958"/>
            </a:xfrm>
          </p:grpSpPr>
          <p:grpSp>
            <p:nvGrpSpPr>
              <p:cNvPr id="447" name="Group 446">
                <a:extLst>
                  <a:ext uri="{FF2B5EF4-FFF2-40B4-BE49-F238E27FC236}">
                    <a16:creationId xmlns:a16="http://schemas.microsoft.com/office/drawing/2014/main" id="{B2E8B394-B969-4999-A761-8678882ABDA9}"/>
                  </a:ext>
                </a:extLst>
              </p:cNvPr>
              <p:cNvGrpSpPr/>
              <p:nvPr/>
            </p:nvGrpSpPr>
            <p:grpSpPr>
              <a:xfrm>
                <a:off x="4101974" y="2687192"/>
                <a:ext cx="228600" cy="228600"/>
                <a:chOff x="6614096" y="3386015"/>
                <a:chExt cx="182880" cy="182880"/>
              </a:xfrm>
            </p:grpSpPr>
            <p:sp>
              <p:nvSpPr>
                <p:cNvPr id="454" name="Oval 453">
                  <a:extLst>
                    <a:ext uri="{FF2B5EF4-FFF2-40B4-BE49-F238E27FC236}">
                      <a16:creationId xmlns:a16="http://schemas.microsoft.com/office/drawing/2014/main" id="{6EFB057B-3787-4FFC-A673-94DDF54E5CC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55" name="Oval 454">
                  <a:extLst>
                    <a:ext uri="{FF2B5EF4-FFF2-40B4-BE49-F238E27FC236}">
                      <a16:creationId xmlns:a16="http://schemas.microsoft.com/office/drawing/2014/main" id="{19962F2B-0DA2-49D2-8D34-BA85F569C4FD}"/>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48" name="Group 447">
                <a:extLst>
                  <a:ext uri="{FF2B5EF4-FFF2-40B4-BE49-F238E27FC236}">
                    <a16:creationId xmlns:a16="http://schemas.microsoft.com/office/drawing/2014/main" id="{B305A2AE-0FF6-406A-9A09-203D919C4F49}"/>
                  </a:ext>
                </a:extLst>
              </p:cNvPr>
              <p:cNvGrpSpPr/>
              <p:nvPr/>
            </p:nvGrpSpPr>
            <p:grpSpPr>
              <a:xfrm>
                <a:off x="3958213" y="2894550"/>
                <a:ext cx="228600" cy="228600"/>
                <a:chOff x="6614096" y="3386015"/>
                <a:chExt cx="182880" cy="182880"/>
              </a:xfrm>
            </p:grpSpPr>
            <p:sp>
              <p:nvSpPr>
                <p:cNvPr id="452" name="Oval 451">
                  <a:extLst>
                    <a:ext uri="{FF2B5EF4-FFF2-40B4-BE49-F238E27FC236}">
                      <a16:creationId xmlns:a16="http://schemas.microsoft.com/office/drawing/2014/main" id="{58D5621D-54EC-4E34-9443-597C588E36AD}"/>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53" name="Oval 452">
                  <a:extLst>
                    <a:ext uri="{FF2B5EF4-FFF2-40B4-BE49-F238E27FC236}">
                      <a16:creationId xmlns:a16="http://schemas.microsoft.com/office/drawing/2014/main" id="{9F036CC3-9BEC-4F9D-BDFE-1202665D0E74}"/>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49" name="Group 448">
                <a:extLst>
                  <a:ext uri="{FF2B5EF4-FFF2-40B4-BE49-F238E27FC236}">
                    <a16:creationId xmlns:a16="http://schemas.microsoft.com/office/drawing/2014/main" id="{AB220EC0-761D-4B15-832F-00CB875D4256}"/>
                  </a:ext>
                </a:extLst>
              </p:cNvPr>
              <p:cNvGrpSpPr/>
              <p:nvPr/>
            </p:nvGrpSpPr>
            <p:grpSpPr>
              <a:xfrm>
                <a:off x="4245735" y="2894550"/>
                <a:ext cx="228600" cy="228600"/>
                <a:chOff x="6614096" y="3386015"/>
                <a:chExt cx="182880" cy="182880"/>
              </a:xfrm>
            </p:grpSpPr>
            <p:sp>
              <p:nvSpPr>
                <p:cNvPr id="450" name="Oval 449">
                  <a:extLst>
                    <a:ext uri="{FF2B5EF4-FFF2-40B4-BE49-F238E27FC236}">
                      <a16:creationId xmlns:a16="http://schemas.microsoft.com/office/drawing/2014/main" id="{1DE41479-CAB8-4B06-8291-BCEF2939F455}"/>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51" name="Oval 450">
                  <a:extLst>
                    <a:ext uri="{FF2B5EF4-FFF2-40B4-BE49-F238E27FC236}">
                      <a16:creationId xmlns:a16="http://schemas.microsoft.com/office/drawing/2014/main" id="{3F07DFF6-D9A5-4857-AAB5-03C1F4E6DCAF}"/>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sp>
        <p:nvSpPr>
          <p:cNvPr id="456" name="Rectangle 455">
            <a:extLst>
              <a:ext uri="{FF2B5EF4-FFF2-40B4-BE49-F238E27FC236}">
                <a16:creationId xmlns:a16="http://schemas.microsoft.com/office/drawing/2014/main" id="{7A39A7DD-5905-4573-ADBF-EEC209B724DE}"/>
              </a:ext>
            </a:extLst>
          </p:cNvPr>
          <p:cNvSpPr/>
          <p:nvPr/>
        </p:nvSpPr>
        <p:spPr>
          <a:xfrm>
            <a:off x="5822386" y="2142337"/>
            <a:ext cx="407484" cy="243143"/>
          </a:xfrm>
          <a:prstGeom prst="rect">
            <a:avLst/>
          </a:prstGeom>
        </p:spPr>
        <p:txBody>
          <a:bodyPr wrap="none">
            <a:spAutoFit/>
          </a:bodyPr>
          <a:lstStyle/>
          <a:p>
            <a:pPr marL="0" lvl="1" algn="ctr" defTabSz="896192">
              <a:defRPr/>
            </a:pPr>
            <a:r>
              <a:rPr lang="en-US" sz="980" cap="all" dirty="0">
                <a:latin typeface="Segoe UI"/>
              </a:rPr>
              <a:t>App</a:t>
            </a:r>
          </a:p>
        </p:txBody>
      </p:sp>
      <p:sp>
        <p:nvSpPr>
          <p:cNvPr id="457" name="Rectangle: Rounded Corners 456">
            <a:extLst>
              <a:ext uri="{FF2B5EF4-FFF2-40B4-BE49-F238E27FC236}">
                <a16:creationId xmlns:a16="http://schemas.microsoft.com/office/drawing/2014/main" id="{E608C24C-0969-4EF8-BB3C-F1B28E06A30E}"/>
              </a:ext>
            </a:extLst>
          </p:cNvPr>
          <p:cNvSpPr/>
          <p:nvPr/>
        </p:nvSpPr>
        <p:spPr>
          <a:xfrm>
            <a:off x="8161918" y="2411030"/>
            <a:ext cx="766399" cy="766399"/>
          </a:xfrm>
          <a:prstGeom prst="roundRect">
            <a:avLst/>
          </a:prstGeom>
          <a:noFill/>
          <a:ln w="12700" cap="flat" cmpd="sng" algn="ctr">
            <a:solidFill>
              <a:schemeClr val="tx1"/>
            </a:solidFill>
            <a:prstDash val="sysDash"/>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458" name="Group 457">
            <a:extLst>
              <a:ext uri="{FF2B5EF4-FFF2-40B4-BE49-F238E27FC236}">
                <a16:creationId xmlns:a16="http://schemas.microsoft.com/office/drawing/2014/main" id="{88285118-1376-4FBF-954E-68E50E12347C}"/>
              </a:ext>
            </a:extLst>
          </p:cNvPr>
          <p:cNvGrpSpPr/>
          <p:nvPr/>
        </p:nvGrpSpPr>
        <p:grpSpPr>
          <a:xfrm>
            <a:off x="8433079" y="2578512"/>
            <a:ext cx="224075" cy="224075"/>
            <a:chOff x="6614096" y="3386015"/>
            <a:chExt cx="182880" cy="182880"/>
          </a:xfrm>
        </p:grpSpPr>
        <p:sp>
          <p:nvSpPr>
            <p:cNvPr id="459" name="Oval 458">
              <a:extLst>
                <a:ext uri="{FF2B5EF4-FFF2-40B4-BE49-F238E27FC236}">
                  <a16:creationId xmlns:a16="http://schemas.microsoft.com/office/drawing/2014/main" id="{A629B8D3-3940-447E-8F19-6F3BBCF00A6D}"/>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60" name="Oval 459">
              <a:extLst>
                <a:ext uri="{FF2B5EF4-FFF2-40B4-BE49-F238E27FC236}">
                  <a16:creationId xmlns:a16="http://schemas.microsoft.com/office/drawing/2014/main" id="{AB8536BE-2402-4930-8A92-E6E0DDBAD97D}"/>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61" name="Group 460">
            <a:extLst>
              <a:ext uri="{FF2B5EF4-FFF2-40B4-BE49-F238E27FC236}">
                <a16:creationId xmlns:a16="http://schemas.microsoft.com/office/drawing/2014/main" id="{C26FE8B6-A652-4A22-A9D6-E4728EC0CD93}"/>
              </a:ext>
            </a:extLst>
          </p:cNvPr>
          <p:cNvGrpSpPr/>
          <p:nvPr/>
        </p:nvGrpSpPr>
        <p:grpSpPr>
          <a:xfrm>
            <a:off x="8292163" y="2781765"/>
            <a:ext cx="224075" cy="224075"/>
            <a:chOff x="6614096" y="3386015"/>
            <a:chExt cx="182880" cy="182880"/>
          </a:xfrm>
        </p:grpSpPr>
        <p:sp>
          <p:nvSpPr>
            <p:cNvPr id="462" name="Oval 461">
              <a:extLst>
                <a:ext uri="{FF2B5EF4-FFF2-40B4-BE49-F238E27FC236}">
                  <a16:creationId xmlns:a16="http://schemas.microsoft.com/office/drawing/2014/main" id="{5A67F33B-6D08-44D7-9D3D-1CA43050D852}"/>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63" name="Oval 462">
              <a:extLst>
                <a:ext uri="{FF2B5EF4-FFF2-40B4-BE49-F238E27FC236}">
                  <a16:creationId xmlns:a16="http://schemas.microsoft.com/office/drawing/2014/main" id="{FCB74555-F177-4215-A29D-7594DE2214B2}"/>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64" name="Group 463">
            <a:extLst>
              <a:ext uri="{FF2B5EF4-FFF2-40B4-BE49-F238E27FC236}">
                <a16:creationId xmlns:a16="http://schemas.microsoft.com/office/drawing/2014/main" id="{E91B822D-E862-476C-B8A3-97D67473889C}"/>
              </a:ext>
            </a:extLst>
          </p:cNvPr>
          <p:cNvGrpSpPr/>
          <p:nvPr/>
        </p:nvGrpSpPr>
        <p:grpSpPr>
          <a:xfrm>
            <a:off x="8573993" y="2781765"/>
            <a:ext cx="224075" cy="224075"/>
            <a:chOff x="6614096" y="3386015"/>
            <a:chExt cx="182880" cy="182880"/>
          </a:xfrm>
        </p:grpSpPr>
        <p:sp>
          <p:nvSpPr>
            <p:cNvPr id="465" name="Oval 464">
              <a:extLst>
                <a:ext uri="{FF2B5EF4-FFF2-40B4-BE49-F238E27FC236}">
                  <a16:creationId xmlns:a16="http://schemas.microsoft.com/office/drawing/2014/main" id="{FC98F848-993F-42D0-B8A8-D01CC12EF558}"/>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66" name="Oval 465">
              <a:extLst>
                <a:ext uri="{FF2B5EF4-FFF2-40B4-BE49-F238E27FC236}">
                  <a16:creationId xmlns:a16="http://schemas.microsoft.com/office/drawing/2014/main" id="{E876F75D-FBE4-4081-98C1-1E3E47578919}"/>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467" name="Rectangle: Rounded Corners 466">
            <a:extLst>
              <a:ext uri="{FF2B5EF4-FFF2-40B4-BE49-F238E27FC236}">
                <a16:creationId xmlns:a16="http://schemas.microsoft.com/office/drawing/2014/main" id="{02E8855F-8C38-43CF-BF8F-A9C0498DE176}"/>
              </a:ext>
            </a:extLst>
          </p:cNvPr>
          <p:cNvSpPr/>
          <p:nvPr/>
        </p:nvSpPr>
        <p:spPr>
          <a:xfrm>
            <a:off x="9441414" y="2411030"/>
            <a:ext cx="766399" cy="766399"/>
          </a:xfrm>
          <a:prstGeom prst="roundRect">
            <a:avLst/>
          </a:prstGeom>
          <a:noFill/>
          <a:ln w="12700" cap="flat" cmpd="sng" algn="ctr">
            <a:solidFill>
              <a:schemeClr val="tx1"/>
            </a:solidFill>
            <a:prstDash val="sysDash"/>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468" name="Group 467">
            <a:extLst>
              <a:ext uri="{FF2B5EF4-FFF2-40B4-BE49-F238E27FC236}">
                <a16:creationId xmlns:a16="http://schemas.microsoft.com/office/drawing/2014/main" id="{A0D901EA-6B45-4F7C-9726-1BBB11EC55F4}"/>
              </a:ext>
            </a:extLst>
          </p:cNvPr>
          <p:cNvGrpSpPr/>
          <p:nvPr/>
        </p:nvGrpSpPr>
        <p:grpSpPr>
          <a:xfrm>
            <a:off x="9712576" y="2578512"/>
            <a:ext cx="224075" cy="224075"/>
            <a:chOff x="6614096" y="3386015"/>
            <a:chExt cx="182880" cy="182880"/>
          </a:xfrm>
        </p:grpSpPr>
        <p:sp>
          <p:nvSpPr>
            <p:cNvPr id="469" name="Oval 468">
              <a:extLst>
                <a:ext uri="{FF2B5EF4-FFF2-40B4-BE49-F238E27FC236}">
                  <a16:creationId xmlns:a16="http://schemas.microsoft.com/office/drawing/2014/main" id="{F9198842-4884-473B-8E1A-E2951BD4C9BC}"/>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70" name="Oval 469">
              <a:extLst>
                <a:ext uri="{FF2B5EF4-FFF2-40B4-BE49-F238E27FC236}">
                  <a16:creationId xmlns:a16="http://schemas.microsoft.com/office/drawing/2014/main" id="{5D45E012-869F-4DC4-9F79-0BC2FB9FB48B}"/>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71" name="Group 470">
            <a:extLst>
              <a:ext uri="{FF2B5EF4-FFF2-40B4-BE49-F238E27FC236}">
                <a16:creationId xmlns:a16="http://schemas.microsoft.com/office/drawing/2014/main" id="{0C6C6575-11EE-4275-A484-56F06FA2C783}"/>
              </a:ext>
            </a:extLst>
          </p:cNvPr>
          <p:cNvGrpSpPr/>
          <p:nvPr/>
        </p:nvGrpSpPr>
        <p:grpSpPr>
          <a:xfrm>
            <a:off x="9571661" y="2781765"/>
            <a:ext cx="224075" cy="224075"/>
            <a:chOff x="6614096" y="3386015"/>
            <a:chExt cx="182880" cy="182880"/>
          </a:xfrm>
        </p:grpSpPr>
        <p:sp>
          <p:nvSpPr>
            <p:cNvPr id="472" name="Oval 471">
              <a:extLst>
                <a:ext uri="{FF2B5EF4-FFF2-40B4-BE49-F238E27FC236}">
                  <a16:creationId xmlns:a16="http://schemas.microsoft.com/office/drawing/2014/main" id="{D0B18324-EFEE-4DE4-A19A-5026FC9E26C4}"/>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73" name="Oval 472">
              <a:extLst>
                <a:ext uri="{FF2B5EF4-FFF2-40B4-BE49-F238E27FC236}">
                  <a16:creationId xmlns:a16="http://schemas.microsoft.com/office/drawing/2014/main" id="{27D1E659-DB26-479D-99DE-22A5C6E935CB}"/>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74" name="Group 473">
            <a:extLst>
              <a:ext uri="{FF2B5EF4-FFF2-40B4-BE49-F238E27FC236}">
                <a16:creationId xmlns:a16="http://schemas.microsoft.com/office/drawing/2014/main" id="{43252230-6394-4F16-83A9-ADF618881004}"/>
              </a:ext>
            </a:extLst>
          </p:cNvPr>
          <p:cNvGrpSpPr/>
          <p:nvPr/>
        </p:nvGrpSpPr>
        <p:grpSpPr>
          <a:xfrm>
            <a:off x="9853489" y="2781765"/>
            <a:ext cx="224075" cy="224075"/>
            <a:chOff x="6614096" y="3386015"/>
            <a:chExt cx="182880" cy="182880"/>
          </a:xfrm>
        </p:grpSpPr>
        <p:sp>
          <p:nvSpPr>
            <p:cNvPr id="475" name="Oval 474">
              <a:extLst>
                <a:ext uri="{FF2B5EF4-FFF2-40B4-BE49-F238E27FC236}">
                  <a16:creationId xmlns:a16="http://schemas.microsoft.com/office/drawing/2014/main" id="{25692026-A9C4-4868-B473-73BA130A98F6}"/>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76" name="Oval 475">
              <a:extLst>
                <a:ext uri="{FF2B5EF4-FFF2-40B4-BE49-F238E27FC236}">
                  <a16:creationId xmlns:a16="http://schemas.microsoft.com/office/drawing/2014/main" id="{0303879A-2295-446E-B1B5-752D1BFF5C89}"/>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477" name="Rectangle 476">
            <a:extLst>
              <a:ext uri="{FF2B5EF4-FFF2-40B4-BE49-F238E27FC236}">
                <a16:creationId xmlns:a16="http://schemas.microsoft.com/office/drawing/2014/main" id="{04489334-7205-4125-99E4-00D4A05234B9}"/>
              </a:ext>
            </a:extLst>
          </p:cNvPr>
          <p:cNvSpPr/>
          <p:nvPr/>
        </p:nvSpPr>
        <p:spPr>
          <a:xfrm>
            <a:off x="8341374" y="2147082"/>
            <a:ext cx="407484" cy="243143"/>
          </a:xfrm>
          <a:prstGeom prst="rect">
            <a:avLst/>
          </a:prstGeom>
        </p:spPr>
        <p:txBody>
          <a:bodyPr wrap="none">
            <a:spAutoFit/>
          </a:bodyPr>
          <a:lstStyle/>
          <a:p>
            <a:pPr marL="0" lvl="1" algn="ctr" defTabSz="896192">
              <a:defRPr/>
            </a:pPr>
            <a:r>
              <a:rPr lang="en-US" sz="980" cap="all" dirty="0">
                <a:latin typeface="Segoe UI"/>
              </a:rPr>
              <a:t>App</a:t>
            </a:r>
          </a:p>
        </p:txBody>
      </p:sp>
      <p:sp>
        <p:nvSpPr>
          <p:cNvPr id="478" name="Rectangle 477">
            <a:extLst>
              <a:ext uri="{FF2B5EF4-FFF2-40B4-BE49-F238E27FC236}">
                <a16:creationId xmlns:a16="http://schemas.microsoft.com/office/drawing/2014/main" id="{0DC5F309-F685-476B-B8D2-728A65DEE034}"/>
              </a:ext>
            </a:extLst>
          </p:cNvPr>
          <p:cNvSpPr/>
          <p:nvPr/>
        </p:nvSpPr>
        <p:spPr>
          <a:xfrm>
            <a:off x="9620871" y="2147082"/>
            <a:ext cx="407484" cy="243143"/>
          </a:xfrm>
          <a:prstGeom prst="rect">
            <a:avLst/>
          </a:prstGeom>
        </p:spPr>
        <p:txBody>
          <a:bodyPr wrap="none">
            <a:spAutoFit/>
          </a:bodyPr>
          <a:lstStyle/>
          <a:p>
            <a:pPr marL="0" lvl="1" algn="ctr" defTabSz="896192">
              <a:defRPr/>
            </a:pPr>
            <a:r>
              <a:rPr lang="en-US" sz="980" cap="all" dirty="0">
                <a:latin typeface="Segoe UI"/>
              </a:rPr>
              <a:t>App</a:t>
            </a:r>
          </a:p>
        </p:txBody>
      </p:sp>
      <p:sp>
        <p:nvSpPr>
          <p:cNvPr id="479" name="Rectangle 478">
            <a:extLst>
              <a:ext uri="{FF2B5EF4-FFF2-40B4-BE49-F238E27FC236}">
                <a16:creationId xmlns:a16="http://schemas.microsoft.com/office/drawing/2014/main" id="{ABBAF25E-F27A-4855-B6F5-7F8B21D24BCC}"/>
              </a:ext>
            </a:extLst>
          </p:cNvPr>
          <p:cNvSpPr/>
          <p:nvPr/>
        </p:nvSpPr>
        <p:spPr>
          <a:xfrm>
            <a:off x="8655275" y="1594435"/>
            <a:ext cx="1148071" cy="273280"/>
          </a:xfrm>
          <a:prstGeom prst="rect">
            <a:avLst/>
          </a:prstGeom>
        </p:spPr>
        <p:txBody>
          <a:bodyPr wrap="none">
            <a:spAutoFit/>
          </a:bodyPr>
          <a:lstStyle/>
          <a:p>
            <a:pPr marL="0" lvl="1" algn="ctr" defTabSz="896192">
              <a:defRPr/>
            </a:pPr>
            <a:r>
              <a:rPr lang="en-US" sz="1176" b="1" dirty="0">
                <a:latin typeface="Segoe UI" panose="020B0502040204020203" pitchFamily="34" charset="0"/>
                <a:cs typeface="Segoe UI" panose="020B0502040204020203" pitchFamily="34" charset="0"/>
              </a:rPr>
              <a:t>Microservices</a:t>
            </a:r>
          </a:p>
        </p:txBody>
      </p:sp>
      <p:sp>
        <p:nvSpPr>
          <p:cNvPr id="480" name="Rectangle 479">
            <a:extLst>
              <a:ext uri="{FF2B5EF4-FFF2-40B4-BE49-F238E27FC236}">
                <a16:creationId xmlns:a16="http://schemas.microsoft.com/office/drawing/2014/main" id="{BFFD279D-F622-4848-AA6E-F73077A177E1}"/>
              </a:ext>
            </a:extLst>
          </p:cNvPr>
          <p:cNvSpPr/>
          <p:nvPr/>
        </p:nvSpPr>
        <p:spPr>
          <a:xfrm>
            <a:off x="5177978" y="1789548"/>
            <a:ext cx="1696297" cy="273280"/>
          </a:xfrm>
          <a:prstGeom prst="rect">
            <a:avLst/>
          </a:prstGeom>
        </p:spPr>
        <p:txBody>
          <a:bodyPr wrap="none">
            <a:spAutoFit/>
          </a:bodyPr>
          <a:lstStyle/>
          <a:p>
            <a:pPr marL="0" lvl="1" algn="ctr" defTabSz="896192">
              <a:defRPr/>
            </a:pPr>
            <a:r>
              <a:rPr lang="en-US" sz="1176" dirty="0">
                <a:latin typeface="Segoe UI" panose="020B0502040204020203" pitchFamily="34" charset="0"/>
                <a:cs typeface="Segoe UI" panose="020B0502040204020203" pitchFamily="34" charset="0"/>
              </a:rPr>
              <a:t>Large, all-inclusive app</a:t>
            </a:r>
          </a:p>
        </p:txBody>
      </p:sp>
      <p:sp>
        <p:nvSpPr>
          <p:cNvPr id="481" name="Rectangle 480">
            <a:extLst>
              <a:ext uri="{FF2B5EF4-FFF2-40B4-BE49-F238E27FC236}">
                <a16:creationId xmlns:a16="http://schemas.microsoft.com/office/drawing/2014/main" id="{93A1C1D8-263F-4964-A991-B180C3D0F0E7}"/>
              </a:ext>
            </a:extLst>
          </p:cNvPr>
          <p:cNvSpPr/>
          <p:nvPr/>
        </p:nvSpPr>
        <p:spPr>
          <a:xfrm>
            <a:off x="8219258" y="1789548"/>
            <a:ext cx="2020105" cy="273280"/>
          </a:xfrm>
          <a:prstGeom prst="rect">
            <a:avLst/>
          </a:prstGeom>
        </p:spPr>
        <p:txBody>
          <a:bodyPr wrap="none">
            <a:spAutoFit/>
          </a:bodyPr>
          <a:lstStyle/>
          <a:p>
            <a:pPr marL="0" lvl="1" algn="ctr" defTabSz="896192">
              <a:defRPr/>
            </a:pPr>
            <a:r>
              <a:rPr lang="en-US" sz="1176" dirty="0">
                <a:latin typeface="Segoe UI" panose="020B0502040204020203" pitchFamily="34" charset="0"/>
                <a:cs typeface="Segoe UI" panose="020B0502040204020203" pitchFamily="34" charset="0"/>
              </a:rPr>
              <a:t>Small, independent services</a:t>
            </a:r>
          </a:p>
        </p:txBody>
      </p:sp>
      <p:sp>
        <p:nvSpPr>
          <p:cNvPr id="482" name="Oval 481">
            <a:extLst>
              <a:ext uri="{FF2B5EF4-FFF2-40B4-BE49-F238E27FC236}">
                <a16:creationId xmlns:a16="http://schemas.microsoft.com/office/drawing/2014/main" id="{3CFB737D-AC6F-4BA1-B3BC-E0697C21CA47}"/>
              </a:ext>
            </a:extLst>
          </p:cNvPr>
          <p:cNvSpPr/>
          <p:nvPr/>
        </p:nvSpPr>
        <p:spPr>
          <a:xfrm>
            <a:off x="5375332" y="3718516"/>
            <a:ext cx="118941" cy="118941"/>
          </a:xfrm>
          <a:prstGeom prst="ellipse">
            <a:avLst/>
          </a:prstGeom>
          <a:no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83" name="Rectangle: Rounded Corners 482">
            <a:extLst>
              <a:ext uri="{FF2B5EF4-FFF2-40B4-BE49-F238E27FC236}">
                <a16:creationId xmlns:a16="http://schemas.microsoft.com/office/drawing/2014/main" id="{0BD1E746-CFBD-4F2F-A96E-1160F6DD53F1}"/>
              </a:ext>
            </a:extLst>
          </p:cNvPr>
          <p:cNvSpPr/>
          <p:nvPr/>
        </p:nvSpPr>
        <p:spPr>
          <a:xfrm>
            <a:off x="6305612" y="3686459"/>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84" name="Rectangle: Rounded Corners 483">
            <a:extLst>
              <a:ext uri="{FF2B5EF4-FFF2-40B4-BE49-F238E27FC236}">
                <a16:creationId xmlns:a16="http://schemas.microsoft.com/office/drawing/2014/main" id="{8EB70C37-EC07-42CE-819F-94B9CFCE0FA7}"/>
              </a:ext>
            </a:extLst>
          </p:cNvPr>
          <p:cNvSpPr/>
          <p:nvPr/>
        </p:nvSpPr>
        <p:spPr>
          <a:xfrm>
            <a:off x="6305612" y="3812026"/>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85" name="Rectangle: Rounded Corners 484">
            <a:extLst>
              <a:ext uri="{FF2B5EF4-FFF2-40B4-BE49-F238E27FC236}">
                <a16:creationId xmlns:a16="http://schemas.microsoft.com/office/drawing/2014/main" id="{5B04EF5F-F2ED-4830-9BFC-99848BA81281}"/>
              </a:ext>
            </a:extLst>
          </p:cNvPr>
          <p:cNvSpPr/>
          <p:nvPr/>
        </p:nvSpPr>
        <p:spPr>
          <a:xfrm>
            <a:off x="6305612" y="3749243"/>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86" name="Oval 485">
            <a:extLst>
              <a:ext uri="{FF2B5EF4-FFF2-40B4-BE49-F238E27FC236}">
                <a16:creationId xmlns:a16="http://schemas.microsoft.com/office/drawing/2014/main" id="{9C7CC71C-1B9E-483D-BE20-CE22629731E0}"/>
              </a:ext>
            </a:extLst>
          </p:cNvPr>
          <p:cNvSpPr/>
          <p:nvPr/>
        </p:nvSpPr>
        <p:spPr>
          <a:xfrm>
            <a:off x="5375332" y="4289803"/>
            <a:ext cx="118941" cy="118941"/>
          </a:xfrm>
          <a:prstGeom prst="ellipse">
            <a:avLst/>
          </a:prstGeom>
          <a:no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87" name="Rectangle: Rounded Corners 486">
            <a:extLst>
              <a:ext uri="{FF2B5EF4-FFF2-40B4-BE49-F238E27FC236}">
                <a16:creationId xmlns:a16="http://schemas.microsoft.com/office/drawing/2014/main" id="{74E08F3F-9754-47EF-95EF-73B69CF0B82B}"/>
              </a:ext>
            </a:extLst>
          </p:cNvPr>
          <p:cNvSpPr/>
          <p:nvPr/>
        </p:nvSpPr>
        <p:spPr>
          <a:xfrm>
            <a:off x="6305612" y="4257746"/>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88" name="Rectangle: Rounded Corners 487">
            <a:extLst>
              <a:ext uri="{FF2B5EF4-FFF2-40B4-BE49-F238E27FC236}">
                <a16:creationId xmlns:a16="http://schemas.microsoft.com/office/drawing/2014/main" id="{4A0688C8-C6CC-4D28-BC17-F19B4F1C38A8}"/>
              </a:ext>
            </a:extLst>
          </p:cNvPr>
          <p:cNvSpPr/>
          <p:nvPr/>
        </p:nvSpPr>
        <p:spPr>
          <a:xfrm>
            <a:off x="6305612" y="4383311"/>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89" name="Rectangle: Rounded Corners 488">
            <a:extLst>
              <a:ext uri="{FF2B5EF4-FFF2-40B4-BE49-F238E27FC236}">
                <a16:creationId xmlns:a16="http://schemas.microsoft.com/office/drawing/2014/main" id="{16A66231-57C3-4C44-9711-9EFFA711FB9D}"/>
              </a:ext>
            </a:extLst>
          </p:cNvPr>
          <p:cNvSpPr/>
          <p:nvPr/>
        </p:nvSpPr>
        <p:spPr>
          <a:xfrm>
            <a:off x="6305612" y="4320530"/>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0" name="Oval 489">
            <a:extLst>
              <a:ext uri="{FF2B5EF4-FFF2-40B4-BE49-F238E27FC236}">
                <a16:creationId xmlns:a16="http://schemas.microsoft.com/office/drawing/2014/main" id="{8076B4A6-967B-42B0-9658-7564348773E1}"/>
              </a:ext>
            </a:extLst>
          </p:cNvPr>
          <p:cNvSpPr/>
          <p:nvPr/>
        </p:nvSpPr>
        <p:spPr>
          <a:xfrm>
            <a:off x="5375332" y="4865335"/>
            <a:ext cx="118941" cy="118941"/>
          </a:xfrm>
          <a:prstGeom prst="ellipse">
            <a:avLst/>
          </a:prstGeom>
          <a:no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1" name="Rectangle: Rounded Corners 490">
            <a:extLst>
              <a:ext uri="{FF2B5EF4-FFF2-40B4-BE49-F238E27FC236}">
                <a16:creationId xmlns:a16="http://schemas.microsoft.com/office/drawing/2014/main" id="{327E4EDD-BC94-4010-904E-93AC6033E6C8}"/>
              </a:ext>
            </a:extLst>
          </p:cNvPr>
          <p:cNvSpPr/>
          <p:nvPr/>
        </p:nvSpPr>
        <p:spPr>
          <a:xfrm>
            <a:off x="6305612" y="4833278"/>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2" name="Rectangle: Rounded Corners 491">
            <a:extLst>
              <a:ext uri="{FF2B5EF4-FFF2-40B4-BE49-F238E27FC236}">
                <a16:creationId xmlns:a16="http://schemas.microsoft.com/office/drawing/2014/main" id="{EC3B13BB-DF25-47B5-8ECC-DA4EFF9637F3}"/>
              </a:ext>
            </a:extLst>
          </p:cNvPr>
          <p:cNvSpPr/>
          <p:nvPr/>
        </p:nvSpPr>
        <p:spPr>
          <a:xfrm>
            <a:off x="6305612" y="4958845"/>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3" name="Rectangle: Rounded Corners 492">
            <a:extLst>
              <a:ext uri="{FF2B5EF4-FFF2-40B4-BE49-F238E27FC236}">
                <a16:creationId xmlns:a16="http://schemas.microsoft.com/office/drawing/2014/main" id="{496EBF8F-C0F4-43D6-8EC9-BDED25F386CF}"/>
              </a:ext>
            </a:extLst>
          </p:cNvPr>
          <p:cNvSpPr/>
          <p:nvPr/>
        </p:nvSpPr>
        <p:spPr>
          <a:xfrm>
            <a:off x="6305612" y="489606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4" name="Oval 493">
            <a:extLst>
              <a:ext uri="{FF2B5EF4-FFF2-40B4-BE49-F238E27FC236}">
                <a16:creationId xmlns:a16="http://schemas.microsoft.com/office/drawing/2014/main" id="{4CAB9EEF-9B3F-40DB-9D3D-28FE5B238813}"/>
              </a:ext>
            </a:extLst>
          </p:cNvPr>
          <p:cNvSpPr/>
          <p:nvPr/>
        </p:nvSpPr>
        <p:spPr>
          <a:xfrm>
            <a:off x="5375332" y="5445115"/>
            <a:ext cx="118941" cy="118941"/>
          </a:xfrm>
          <a:prstGeom prst="ellipse">
            <a:avLst/>
          </a:prstGeom>
          <a:no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5" name="Rectangle: Rounded Corners 494">
            <a:extLst>
              <a:ext uri="{FF2B5EF4-FFF2-40B4-BE49-F238E27FC236}">
                <a16:creationId xmlns:a16="http://schemas.microsoft.com/office/drawing/2014/main" id="{AE1F6B87-DEF9-4630-98ED-1796F95D6E22}"/>
              </a:ext>
            </a:extLst>
          </p:cNvPr>
          <p:cNvSpPr/>
          <p:nvPr/>
        </p:nvSpPr>
        <p:spPr>
          <a:xfrm>
            <a:off x="6305612" y="5413057"/>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6" name="Rectangle: Rounded Corners 495">
            <a:extLst>
              <a:ext uri="{FF2B5EF4-FFF2-40B4-BE49-F238E27FC236}">
                <a16:creationId xmlns:a16="http://schemas.microsoft.com/office/drawing/2014/main" id="{47D198CD-9A27-4F86-AE50-D141ADCD8C03}"/>
              </a:ext>
            </a:extLst>
          </p:cNvPr>
          <p:cNvSpPr/>
          <p:nvPr/>
        </p:nvSpPr>
        <p:spPr>
          <a:xfrm>
            <a:off x="6305612" y="5538623"/>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7" name="Rectangle: Rounded Corners 496">
            <a:extLst>
              <a:ext uri="{FF2B5EF4-FFF2-40B4-BE49-F238E27FC236}">
                <a16:creationId xmlns:a16="http://schemas.microsoft.com/office/drawing/2014/main" id="{0DC908BB-B057-4C6D-B291-E317D48BB8F1}"/>
              </a:ext>
            </a:extLst>
          </p:cNvPr>
          <p:cNvSpPr/>
          <p:nvPr/>
        </p:nvSpPr>
        <p:spPr>
          <a:xfrm>
            <a:off x="6305612" y="5475841"/>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8" name="Rectangle: Rounded Corners 497">
            <a:extLst>
              <a:ext uri="{FF2B5EF4-FFF2-40B4-BE49-F238E27FC236}">
                <a16:creationId xmlns:a16="http://schemas.microsoft.com/office/drawing/2014/main" id="{C5C2EAAD-079A-433F-8055-C6F4A3937EB1}"/>
              </a:ext>
            </a:extLst>
          </p:cNvPr>
          <p:cNvSpPr/>
          <p:nvPr/>
        </p:nvSpPr>
        <p:spPr>
          <a:xfrm>
            <a:off x="8486120" y="3341962"/>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9" name="Oval 498">
            <a:extLst>
              <a:ext uri="{FF2B5EF4-FFF2-40B4-BE49-F238E27FC236}">
                <a16:creationId xmlns:a16="http://schemas.microsoft.com/office/drawing/2014/main" id="{F292985E-4B91-4CF2-AE76-924698A4792A}"/>
              </a:ext>
            </a:extLst>
          </p:cNvPr>
          <p:cNvSpPr/>
          <p:nvPr/>
        </p:nvSpPr>
        <p:spPr>
          <a:xfrm>
            <a:off x="8549838" y="3605330"/>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00" name="Rectangle: Rounded Corners 499">
            <a:extLst>
              <a:ext uri="{FF2B5EF4-FFF2-40B4-BE49-F238E27FC236}">
                <a16:creationId xmlns:a16="http://schemas.microsoft.com/office/drawing/2014/main" id="{2D521AC1-45E5-4065-95C1-67742FA27F20}"/>
              </a:ext>
            </a:extLst>
          </p:cNvPr>
          <p:cNvSpPr/>
          <p:nvPr/>
        </p:nvSpPr>
        <p:spPr>
          <a:xfrm>
            <a:off x="9480118" y="3573273"/>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01" name="Rectangle: Rounded Corners 500">
            <a:extLst>
              <a:ext uri="{FF2B5EF4-FFF2-40B4-BE49-F238E27FC236}">
                <a16:creationId xmlns:a16="http://schemas.microsoft.com/office/drawing/2014/main" id="{9AC86D8C-FB5A-403E-9FC2-0BF318A5E8BC}"/>
              </a:ext>
            </a:extLst>
          </p:cNvPr>
          <p:cNvSpPr/>
          <p:nvPr/>
        </p:nvSpPr>
        <p:spPr>
          <a:xfrm>
            <a:off x="9480118" y="3698839"/>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02" name="Rectangle: Rounded Corners 501">
            <a:extLst>
              <a:ext uri="{FF2B5EF4-FFF2-40B4-BE49-F238E27FC236}">
                <a16:creationId xmlns:a16="http://schemas.microsoft.com/office/drawing/2014/main" id="{C2912A1D-0B0C-47EC-9BF4-5626E867E92C}"/>
              </a:ext>
            </a:extLst>
          </p:cNvPr>
          <p:cNvSpPr/>
          <p:nvPr/>
        </p:nvSpPr>
        <p:spPr>
          <a:xfrm>
            <a:off x="9480118" y="3636057"/>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503" name="Group 502">
            <a:extLst>
              <a:ext uri="{FF2B5EF4-FFF2-40B4-BE49-F238E27FC236}">
                <a16:creationId xmlns:a16="http://schemas.microsoft.com/office/drawing/2014/main" id="{51A48A9D-3C43-4BF6-983A-9185A10EBB77}"/>
              </a:ext>
            </a:extLst>
          </p:cNvPr>
          <p:cNvGrpSpPr/>
          <p:nvPr/>
        </p:nvGrpSpPr>
        <p:grpSpPr>
          <a:xfrm>
            <a:off x="8755392" y="3428374"/>
            <a:ext cx="134445" cy="134445"/>
            <a:chOff x="6614096" y="3386015"/>
            <a:chExt cx="182880" cy="182880"/>
          </a:xfrm>
        </p:grpSpPr>
        <p:sp>
          <p:nvSpPr>
            <p:cNvPr id="504" name="Oval 503">
              <a:extLst>
                <a:ext uri="{FF2B5EF4-FFF2-40B4-BE49-F238E27FC236}">
                  <a16:creationId xmlns:a16="http://schemas.microsoft.com/office/drawing/2014/main" id="{6D60E24F-D9D2-45EF-B2E1-7B7DD22FB25D}"/>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05" name="Oval 504">
              <a:extLst>
                <a:ext uri="{FF2B5EF4-FFF2-40B4-BE49-F238E27FC236}">
                  <a16:creationId xmlns:a16="http://schemas.microsoft.com/office/drawing/2014/main" id="{9567076A-FE60-4B58-AFA0-530DA4E833F4}"/>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06" name="Group 505">
            <a:extLst>
              <a:ext uri="{FF2B5EF4-FFF2-40B4-BE49-F238E27FC236}">
                <a16:creationId xmlns:a16="http://schemas.microsoft.com/office/drawing/2014/main" id="{24DDECFB-B6B6-461A-86F1-1C53AE3D01E9}"/>
              </a:ext>
            </a:extLst>
          </p:cNvPr>
          <p:cNvGrpSpPr/>
          <p:nvPr/>
        </p:nvGrpSpPr>
        <p:grpSpPr>
          <a:xfrm>
            <a:off x="8922482" y="3587176"/>
            <a:ext cx="134445" cy="134445"/>
            <a:chOff x="6614096" y="3386015"/>
            <a:chExt cx="182880" cy="182880"/>
          </a:xfrm>
        </p:grpSpPr>
        <p:sp>
          <p:nvSpPr>
            <p:cNvPr id="507" name="Oval 506">
              <a:extLst>
                <a:ext uri="{FF2B5EF4-FFF2-40B4-BE49-F238E27FC236}">
                  <a16:creationId xmlns:a16="http://schemas.microsoft.com/office/drawing/2014/main" id="{FFF2F14D-A083-46E2-A6C4-B3C1CD516D99}"/>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08" name="Oval 507">
              <a:extLst>
                <a:ext uri="{FF2B5EF4-FFF2-40B4-BE49-F238E27FC236}">
                  <a16:creationId xmlns:a16="http://schemas.microsoft.com/office/drawing/2014/main" id="{FCCF1897-CB82-49F5-8499-BC23D3F65629}"/>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09" name="Group 508">
            <a:extLst>
              <a:ext uri="{FF2B5EF4-FFF2-40B4-BE49-F238E27FC236}">
                <a16:creationId xmlns:a16="http://schemas.microsoft.com/office/drawing/2014/main" id="{23584EF1-7142-4C1B-82E1-49F92D17365A}"/>
              </a:ext>
            </a:extLst>
          </p:cNvPr>
          <p:cNvGrpSpPr/>
          <p:nvPr/>
        </p:nvGrpSpPr>
        <p:grpSpPr>
          <a:xfrm>
            <a:off x="9256662" y="3587176"/>
            <a:ext cx="134445" cy="134445"/>
            <a:chOff x="6614096" y="3386015"/>
            <a:chExt cx="182880" cy="182880"/>
          </a:xfrm>
        </p:grpSpPr>
        <p:sp>
          <p:nvSpPr>
            <p:cNvPr id="510" name="Oval 509">
              <a:extLst>
                <a:ext uri="{FF2B5EF4-FFF2-40B4-BE49-F238E27FC236}">
                  <a16:creationId xmlns:a16="http://schemas.microsoft.com/office/drawing/2014/main" id="{E4419B60-4D52-4F49-B67F-10561079ADFA}"/>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11" name="Oval 510">
              <a:extLst>
                <a:ext uri="{FF2B5EF4-FFF2-40B4-BE49-F238E27FC236}">
                  <a16:creationId xmlns:a16="http://schemas.microsoft.com/office/drawing/2014/main" id="{35673AC2-7B97-402F-A4DE-B5FD669892A9}"/>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12" name="Group 511">
            <a:extLst>
              <a:ext uri="{FF2B5EF4-FFF2-40B4-BE49-F238E27FC236}">
                <a16:creationId xmlns:a16="http://schemas.microsoft.com/office/drawing/2014/main" id="{DD18D987-5749-46A8-943D-02859EA8CDD0}"/>
              </a:ext>
            </a:extLst>
          </p:cNvPr>
          <p:cNvGrpSpPr/>
          <p:nvPr/>
        </p:nvGrpSpPr>
        <p:grpSpPr>
          <a:xfrm>
            <a:off x="9089572" y="3428374"/>
            <a:ext cx="134445" cy="134445"/>
            <a:chOff x="6614096" y="3386015"/>
            <a:chExt cx="182880" cy="182880"/>
          </a:xfrm>
        </p:grpSpPr>
        <p:sp>
          <p:nvSpPr>
            <p:cNvPr id="513" name="Oval 512">
              <a:extLst>
                <a:ext uri="{FF2B5EF4-FFF2-40B4-BE49-F238E27FC236}">
                  <a16:creationId xmlns:a16="http://schemas.microsoft.com/office/drawing/2014/main" id="{2CC57477-1B59-407E-B88A-1FA38FCB2BC8}"/>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14" name="Oval 513">
              <a:extLst>
                <a:ext uri="{FF2B5EF4-FFF2-40B4-BE49-F238E27FC236}">
                  <a16:creationId xmlns:a16="http://schemas.microsoft.com/office/drawing/2014/main" id="{D2DF80AF-D696-435C-9A4B-BD7143D589F6}"/>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515" name="Rectangle: Rounded Corners 514">
            <a:extLst>
              <a:ext uri="{FF2B5EF4-FFF2-40B4-BE49-F238E27FC236}">
                <a16:creationId xmlns:a16="http://schemas.microsoft.com/office/drawing/2014/main" id="{078D2024-DE25-4368-A116-A6804921E0C7}"/>
              </a:ext>
            </a:extLst>
          </p:cNvPr>
          <p:cNvSpPr/>
          <p:nvPr/>
        </p:nvSpPr>
        <p:spPr>
          <a:xfrm>
            <a:off x="8486120" y="5250953"/>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16" name="Oval 515">
            <a:extLst>
              <a:ext uri="{FF2B5EF4-FFF2-40B4-BE49-F238E27FC236}">
                <a16:creationId xmlns:a16="http://schemas.microsoft.com/office/drawing/2014/main" id="{4C8EBC61-A0EB-4851-BAB5-FF37AAE06A3C}"/>
              </a:ext>
            </a:extLst>
          </p:cNvPr>
          <p:cNvSpPr/>
          <p:nvPr/>
        </p:nvSpPr>
        <p:spPr>
          <a:xfrm>
            <a:off x="8549838" y="5514319"/>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17" name="Rectangle: Rounded Corners 516">
            <a:extLst>
              <a:ext uri="{FF2B5EF4-FFF2-40B4-BE49-F238E27FC236}">
                <a16:creationId xmlns:a16="http://schemas.microsoft.com/office/drawing/2014/main" id="{C8B8AA6C-0D4D-4AFA-BF78-33F3890082E0}"/>
              </a:ext>
            </a:extLst>
          </p:cNvPr>
          <p:cNvSpPr/>
          <p:nvPr/>
        </p:nvSpPr>
        <p:spPr>
          <a:xfrm>
            <a:off x="9480118" y="548226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18" name="Rectangle: Rounded Corners 517">
            <a:extLst>
              <a:ext uri="{FF2B5EF4-FFF2-40B4-BE49-F238E27FC236}">
                <a16:creationId xmlns:a16="http://schemas.microsoft.com/office/drawing/2014/main" id="{79BD2A79-D2A5-4155-9DB6-51700AA89131}"/>
              </a:ext>
            </a:extLst>
          </p:cNvPr>
          <p:cNvSpPr/>
          <p:nvPr/>
        </p:nvSpPr>
        <p:spPr>
          <a:xfrm>
            <a:off x="9480118" y="5607829"/>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19" name="Rectangle: Rounded Corners 518">
            <a:extLst>
              <a:ext uri="{FF2B5EF4-FFF2-40B4-BE49-F238E27FC236}">
                <a16:creationId xmlns:a16="http://schemas.microsoft.com/office/drawing/2014/main" id="{6FA48665-1C52-4269-8B44-0A9963B4CDFB}"/>
              </a:ext>
            </a:extLst>
          </p:cNvPr>
          <p:cNvSpPr/>
          <p:nvPr/>
        </p:nvSpPr>
        <p:spPr>
          <a:xfrm>
            <a:off x="9480118" y="5545046"/>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520" name="Group 519">
            <a:extLst>
              <a:ext uri="{FF2B5EF4-FFF2-40B4-BE49-F238E27FC236}">
                <a16:creationId xmlns:a16="http://schemas.microsoft.com/office/drawing/2014/main" id="{D928FAA6-E964-4177-B0C3-44DCE7E2795A}"/>
              </a:ext>
            </a:extLst>
          </p:cNvPr>
          <p:cNvGrpSpPr/>
          <p:nvPr/>
        </p:nvGrpSpPr>
        <p:grpSpPr>
          <a:xfrm>
            <a:off x="9882312" y="4855712"/>
            <a:ext cx="134445" cy="134445"/>
            <a:chOff x="6614096" y="3386015"/>
            <a:chExt cx="182880" cy="182880"/>
          </a:xfrm>
        </p:grpSpPr>
        <p:sp>
          <p:nvSpPr>
            <p:cNvPr id="521" name="Oval 520">
              <a:extLst>
                <a:ext uri="{FF2B5EF4-FFF2-40B4-BE49-F238E27FC236}">
                  <a16:creationId xmlns:a16="http://schemas.microsoft.com/office/drawing/2014/main" id="{FCB918DB-CC78-4199-9C55-90417A16CF3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22" name="Oval 521">
              <a:extLst>
                <a:ext uri="{FF2B5EF4-FFF2-40B4-BE49-F238E27FC236}">
                  <a16:creationId xmlns:a16="http://schemas.microsoft.com/office/drawing/2014/main" id="{52689878-535A-4204-A36E-8F83721B3E90}"/>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23" name="Group 522">
            <a:extLst>
              <a:ext uri="{FF2B5EF4-FFF2-40B4-BE49-F238E27FC236}">
                <a16:creationId xmlns:a16="http://schemas.microsoft.com/office/drawing/2014/main" id="{A0CAFC17-1EB5-40FE-B177-0BE334BCEB45}"/>
              </a:ext>
            </a:extLst>
          </p:cNvPr>
          <p:cNvGrpSpPr/>
          <p:nvPr/>
        </p:nvGrpSpPr>
        <p:grpSpPr>
          <a:xfrm>
            <a:off x="9974735" y="4710187"/>
            <a:ext cx="134445" cy="134445"/>
            <a:chOff x="6614096" y="3386015"/>
            <a:chExt cx="182880" cy="182880"/>
          </a:xfrm>
        </p:grpSpPr>
        <p:sp>
          <p:nvSpPr>
            <p:cNvPr id="524" name="Oval 523">
              <a:extLst>
                <a:ext uri="{FF2B5EF4-FFF2-40B4-BE49-F238E27FC236}">
                  <a16:creationId xmlns:a16="http://schemas.microsoft.com/office/drawing/2014/main" id="{D7D38171-4680-446D-924D-D1C99D8C62A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25" name="Oval 524">
              <a:extLst>
                <a:ext uri="{FF2B5EF4-FFF2-40B4-BE49-F238E27FC236}">
                  <a16:creationId xmlns:a16="http://schemas.microsoft.com/office/drawing/2014/main" id="{F81B0DDA-26B8-45C6-AF18-840BE8C9C0A8}"/>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26" name="Group 525">
            <a:extLst>
              <a:ext uri="{FF2B5EF4-FFF2-40B4-BE49-F238E27FC236}">
                <a16:creationId xmlns:a16="http://schemas.microsoft.com/office/drawing/2014/main" id="{07D03703-2696-4F69-B66B-5D12A28CBA94}"/>
              </a:ext>
            </a:extLst>
          </p:cNvPr>
          <p:cNvGrpSpPr/>
          <p:nvPr/>
        </p:nvGrpSpPr>
        <p:grpSpPr>
          <a:xfrm>
            <a:off x="10067158" y="4855712"/>
            <a:ext cx="134445" cy="134445"/>
            <a:chOff x="6614096" y="3386015"/>
            <a:chExt cx="182880" cy="182880"/>
          </a:xfrm>
        </p:grpSpPr>
        <p:sp>
          <p:nvSpPr>
            <p:cNvPr id="527" name="Oval 526">
              <a:extLst>
                <a:ext uri="{FF2B5EF4-FFF2-40B4-BE49-F238E27FC236}">
                  <a16:creationId xmlns:a16="http://schemas.microsoft.com/office/drawing/2014/main" id="{10FF51A6-D696-4C0D-9077-B3BFBCA23508}"/>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28" name="Oval 527">
              <a:extLst>
                <a:ext uri="{FF2B5EF4-FFF2-40B4-BE49-F238E27FC236}">
                  <a16:creationId xmlns:a16="http://schemas.microsoft.com/office/drawing/2014/main" id="{EB4E7FE9-57D6-4E3B-9E0E-25910435E232}"/>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29" name="Group 528">
            <a:extLst>
              <a:ext uri="{FF2B5EF4-FFF2-40B4-BE49-F238E27FC236}">
                <a16:creationId xmlns:a16="http://schemas.microsoft.com/office/drawing/2014/main" id="{2DA80EAB-E6C2-4CDA-9542-C1B4BB64C4D4}"/>
              </a:ext>
            </a:extLst>
          </p:cNvPr>
          <p:cNvGrpSpPr/>
          <p:nvPr/>
        </p:nvGrpSpPr>
        <p:grpSpPr>
          <a:xfrm>
            <a:off x="9775032" y="4148187"/>
            <a:ext cx="134445" cy="134445"/>
            <a:chOff x="6614096" y="3386015"/>
            <a:chExt cx="182880" cy="182880"/>
          </a:xfrm>
        </p:grpSpPr>
        <p:sp>
          <p:nvSpPr>
            <p:cNvPr id="530" name="Oval 529">
              <a:extLst>
                <a:ext uri="{FF2B5EF4-FFF2-40B4-BE49-F238E27FC236}">
                  <a16:creationId xmlns:a16="http://schemas.microsoft.com/office/drawing/2014/main" id="{A47325F2-584D-4894-90AC-E4ADD881384B}"/>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31" name="Oval 530">
              <a:extLst>
                <a:ext uri="{FF2B5EF4-FFF2-40B4-BE49-F238E27FC236}">
                  <a16:creationId xmlns:a16="http://schemas.microsoft.com/office/drawing/2014/main" id="{CEA74795-7206-439A-B890-3251C2B57C71}"/>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32" name="Group 531">
            <a:extLst>
              <a:ext uri="{FF2B5EF4-FFF2-40B4-BE49-F238E27FC236}">
                <a16:creationId xmlns:a16="http://schemas.microsoft.com/office/drawing/2014/main" id="{C5EE08F4-03FD-48F4-9609-55956E1EF772}"/>
              </a:ext>
            </a:extLst>
          </p:cNvPr>
          <p:cNvGrpSpPr/>
          <p:nvPr/>
        </p:nvGrpSpPr>
        <p:grpSpPr>
          <a:xfrm>
            <a:off x="9949816" y="4148187"/>
            <a:ext cx="134445" cy="134445"/>
            <a:chOff x="6614096" y="3386015"/>
            <a:chExt cx="182880" cy="182880"/>
          </a:xfrm>
        </p:grpSpPr>
        <p:sp>
          <p:nvSpPr>
            <p:cNvPr id="533" name="Oval 532">
              <a:extLst>
                <a:ext uri="{FF2B5EF4-FFF2-40B4-BE49-F238E27FC236}">
                  <a16:creationId xmlns:a16="http://schemas.microsoft.com/office/drawing/2014/main" id="{19C50C7E-34D5-475D-B506-583C3A8A4613}"/>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34" name="Oval 533">
              <a:extLst>
                <a:ext uri="{FF2B5EF4-FFF2-40B4-BE49-F238E27FC236}">
                  <a16:creationId xmlns:a16="http://schemas.microsoft.com/office/drawing/2014/main" id="{9F3E76FE-193A-4A24-B462-B2658AB3775E}"/>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35" name="Group 534">
            <a:extLst>
              <a:ext uri="{FF2B5EF4-FFF2-40B4-BE49-F238E27FC236}">
                <a16:creationId xmlns:a16="http://schemas.microsoft.com/office/drawing/2014/main" id="{375FD856-A1B0-48E0-8BA6-61F40BF4262E}"/>
              </a:ext>
            </a:extLst>
          </p:cNvPr>
          <p:cNvGrpSpPr/>
          <p:nvPr/>
        </p:nvGrpSpPr>
        <p:grpSpPr>
          <a:xfrm>
            <a:off x="10124598" y="4148187"/>
            <a:ext cx="134445" cy="134445"/>
            <a:chOff x="6614096" y="3386015"/>
            <a:chExt cx="182880" cy="182880"/>
          </a:xfrm>
        </p:grpSpPr>
        <p:sp>
          <p:nvSpPr>
            <p:cNvPr id="536" name="Oval 535">
              <a:extLst>
                <a:ext uri="{FF2B5EF4-FFF2-40B4-BE49-F238E27FC236}">
                  <a16:creationId xmlns:a16="http://schemas.microsoft.com/office/drawing/2014/main" id="{D3CF934A-0B03-45D4-BF70-15B506E8BD27}"/>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37" name="Oval 536">
              <a:extLst>
                <a:ext uri="{FF2B5EF4-FFF2-40B4-BE49-F238E27FC236}">
                  <a16:creationId xmlns:a16="http://schemas.microsoft.com/office/drawing/2014/main" id="{F09918D3-8999-411A-AD3A-0B80E7AA6EC2}"/>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38" name="Group 537">
            <a:extLst>
              <a:ext uri="{FF2B5EF4-FFF2-40B4-BE49-F238E27FC236}">
                <a16:creationId xmlns:a16="http://schemas.microsoft.com/office/drawing/2014/main" id="{A079FCDC-D0FB-4181-9704-2610A5C51AEC}"/>
              </a:ext>
            </a:extLst>
          </p:cNvPr>
          <p:cNvGrpSpPr/>
          <p:nvPr/>
        </p:nvGrpSpPr>
        <p:grpSpPr>
          <a:xfrm>
            <a:off x="7840419" y="4049855"/>
            <a:ext cx="134445" cy="134445"/>
            <a:chOff x="6614096" y="3386015"/>
            <a:chExt cx="182880" cy="182880"/>
          </a:xfrm>
        </p:grpSpPr>
        <p:sp>
          <p:nvSpPr>
            <p:cNvPr id="539" name="Oval 538">
              <a:extLst>
                <a:ext uri="{FF2B5EF4-FFF2-40B4-BE49-F238E27FC236}">
                  <a16:creationId xmlns:a16="http://schemas.microsoft.com/office/drawing/2014/main" id="{04763083-1023-4B02-8075-5D51E1AB1CC0}"/>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0" name="Oval 539">
              <a:extLst>
                <a:ext uri="{FF2B5EF4-FFF2-40B4-BE49-F238E27FC236}">
                  <a16:creationId xmlns:a16="http://schemas.microsoft.com/office/drawing/2014/main" id="{AE9893BA-7DBB-49BF-8CF5-8DF94B057678}"/>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41" name="Group 540">
            <a:extLst>
              <a:ext uri="{FF2B5EF4-FFF2-40B4-BE49-F238E27FC236}">
                <a16:creationId xmlns:a16="http://schemas.microsoft.com/office/drawing/2014/main" id="{9BA4DF37-D9A4-465E-A7A9-1CE98AC398C8}"/>
              </a:ext>
            </a:extLst>
          </p:cNvPr>
          <p:cNvGrpSpPr/>
          <p:nvPr/>
        </p:nvGrpSpPr>
        <p:grpSpPr>
          <a:xfrm>
            <a:off x="8019583" y="4056636"/>
            <a:ext cx="134445" cy="134445"/>
            <a:chOff x="6614096" y="3386015"/>
            <a:chExt cx="182880" cy="182880"/>
          </a:xfrm>
        </p:grpSpPr>
        <p:sp>
          <p:nvSpPr>
            <p:cNvPr id="542" name="Oval 541">
              <a:extLst>
                <a:ext uri="{FF2B5EF4-FFF2-40B4-BE49-F238E27FC236}">
                  <a16:creationId xmlns:a16="http://schemas.microsoft.com/office/drawing/2014/main" id="{56B2FB9C-27C3-444B-BF0C-85D76E9515F3}"/>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3" name="Oval 542">
              <a:extLst>
                <a:ext uri="{FF2B5EF4-FFF2-40B4-BE49-F238E27FC236}">
                  <a16:creationId xmlns:a16="http://schemas.microsoft.com/office/drawing/2014/main" id="{A1B4B24F-4C2B-4FAC-9DAB-23224A60FAAE}"/>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44" name="Group 543">
            <a:extLst>
              <a:ext uri="{FF2B5EF4-FFF2-40B4-BE49-F238E27FC236}">
                <a16:creationId xmlns:a16="http://schemas.microsoft.com/office/drawing/2014/main" id="{41FF74A0-AA2E-41D1-9264-99063646B726}"/>
              </a:ext>
            </a:extLst>
          </p:cNvPr>
          <p:cNvGrpSpPr/>
          <p:nvPr/>
        </p:nvGrpSpPr>
        <p:grpSpPr>
          <a:xfrm>
            <a:off x="8225184" y="4053186"/>
            <a:ext cx="134445" cy="134445"/>
            <a:chOff x="6614096" y="3386015"/>
            <a:chExt cx="182880" cy="182880"/>
          </a:xfrm>
        </p:grpSpPr>
        <p:sp>
          <p:nvSpPr>
            <p:cNvPr id="545" name="Oval 544">
              <a:extLst>
                <a:ext uri="{FF2B5EF4-FFF2-40B4-BE49-F238E27FC236}">
                  <a16:creationId xmlns:a16="http://schemas.microsoft.com/office/drawing/2014/main" id="{B9ADB584-392C-43BC-8FA4-AFE668D6B7B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6" name="Oval 545">
              <a:extLst>
                <a:ext uri="{FF2B5EF4-FFF2-40B4-BE49-F238E27FC236}">
                  <a16:creationId xmlns:a16="http://schemas.microsoft.com/office/drawing/2014/main" id="{3619251E-88EC-4C4B-8E3A-0107A983F1EA}"/>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47" name="Group 546">
            <a:extLst>
              <a:ext uri="{FF2B5EF4-FFF2-40B4-BE49-F238E27FC236}">
                <a16:creationId xmlns:a16="http://schemas.microsoft.com/office/drawing/2014/main" id="{A14E9766-C230-49DA-A3F8-A001E1391036}"/>
              </a:ext>
            </a:extLst>
          </p:cNvPr>
          <p:cNvGrpSpPr/>
          <p:nvPr/>
        </p:nvGrpSpPr>
        <p:grpSpPr>
          <a:xfrm>
            <a:off x="7921200" y="4217303"/>
            <a:ext cx="134445" cy="134445"/>
            <a:chOff x="6614096" y="3386015"/>
            <a:chExt cx="182880" cy="182880"/>
          </a:xfrm>
        </p:grpSpPr>
        <p:sp>
          <p:nvSpPr>
            <p:cNvPr id="548" name="Oval 547">
              <a:extLst>
                <a:ext uri="{FF2B5EF4-FFF2-40B4-BE49-F238E27FC236}">
                  <a16:creationId xmlns:a16="http://schemas.microsoft.com/office/drawing/2014/main" id="{DAC12517-BCD5-4AB5-9DF9-19067392EC30}"/>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9" name="Oval 548">
              <a:extLst>
                <a:ext uri="{FF2B5EF4-FFF2-40B4-BE49-F238E27FC236}">
                  <a16:creationId xmlns:a16="http://schemas.microsoft.com/office/drawing/2014/main" id="{D5C1D254-7587-42D8-8DCB-BCAE34FDD86E}"/>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50" name="Group 549">
            <a:extLst>
              <a:ext uri="{FF2B5EF4-FFF2-40B4-BE49-F238E27FC236}">
                <a16:creationId xmlns:a16="http://schemas.microsoft.com/office/drawing/2014/main" id="{DA672420-FE13-4994-9CD2-68B9018D417A}"/>
              </a:ext>
            </a:extLst>
          </p:cNvPr>
          <p:cNvGrpSpPr/>
          <p:nvPr/>
        </p:nvGrpSpPr>
        <p:grpSpPr>
          <a:xfrm>
            <a:off x="8116508" y="4226724"/>
            <a:ext cx="134445" cy="134445"/>
            <a:chOff x="6614096" y="3386015"/>
            <a:chExt cx="182880" cy="182880"/>
          </a:xfrm>
        </p:grpSpPr>
        <p:sp>
          <p:nvSpPr>
            <p:cNvPr id="551" name="Oval 550">
              <a:extLst>
                <a:ext uri="{FF2B5EF4-FFF2-40B4-BE49-F238E27FC236}">
                  <a16:creationId xmlns:a16="http://schemas.microsoft.com/office/drawing/2014/main" id="{12C910CE-9F69-4CBF-B2B2-340BC48CA432}"/>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2" name="Oval 551">
              <a:extLst>
                <a:ext uri="{FF2B5EF4-FFF2-40B4-BE49-F238E27FC236}">
                  <a16:creationId xmlns:a16="http://schemas.microsoft.com/office/drawing/2014/main" id="{17B5F17D-CCBC-421E-8DC7-351040E308F2}"/>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53" name="Group 552">
            <a:extLst>
              <a:ext uri="{FF2B5EF4-FFF2-40B4-BE49-F238E27FC236}">
                <a16:creationId xmlns:a16="http://schemas.microsoft.com/office/drawing/2014/main" id="{E781C7BB-2B86-40DC-9CC6-82EC9974DB43}"/>
              </a:ext>
            </a:extLst>
          </p:cNvPr>
          <p:cNvGrpSpPr/>
          <p:nvPr/>
        </p:nvGrpSpPr>
        <p:grpSpPr>
          <a:xfrm>
            <a:off x="7959098" y="4786852"/>
            <a:ext cx="134445" cy="134445"/>
            <a:chOff x="6614096" y="3386015"/>
            <a:chExt cx="182880" cy="182880"/>
          </a:xfrm>
        </p:grpSpPr>
        <p:sp>
          <p:nvSpPr>
            <p:cNvPr id="554" name="Oval 553">
              <a:extLst>
                <a:ext uri="{FF2B5EF4-FFF2-40B4-BE49-F238E27FC236}">
                  <a16:creationId xmlns:a16="http://schemas.microsoft.com/office/drawing/2014/main" id="{A8E6F6EC-50EC-4DC2-8D12-90CDA6651FE9}"/>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5" name="Oval 554">
              <a:extLst>
                <a:ext uri="{FF2B5EF4-FFF2-40B4-BE49-F238E27FC236}">
                  <a16:creationId xmlns:a16="http://schemas.microsoft.com/office/drawing/2014/main" id="{651C6AB7-BB9C-435C-88E5-AF85A1A326EC}"/>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56" name="Group 555">
            <a:extLst>
              <a:ext uri="{FF2B5EF4-FFF2-40B4-BE49-F238E27FC236}">
                <a16:creationId xmlns:a16="http://schemas.microsoft.com/office/drawing/2014/main" id="{CBB0F9C1-FF6D-4F16-AB1D-12C83244DCC5}"/>
              </a:ext>
            </a:extLst>
          </p:cNvPr>
          <p:cNvGrpSpPr/>
          <p:nvPr/>
        </p:nvGrpSpPr>
        <p:grpSpPr>
          <a:xfrm>
            <a:off x="8145275" y="4786852"/>
            <a:ext cx="134445" cy="134445"/>
            <a:chOff x="6614096" y="3386015"/>
            <a:chExt cx="182880" cy="182880"/>
          </a:xfrm>
        </p:grpSpPr>
        <p:sp>
          <p:nvSpPr>
            <p:cNvPr id="557" name="Oval 556">
              <a:extLst>
                <a:ext uri="{FF2B5EF4-FFF2-40B4-BE49-F238E27FC236}">
                  <a16:creationId xmlns:a16="http://schemas.microsoft.com/office/drawing/2014/main" id="{63582B8B-E34E-4BDE-A315-25AE3F8EFA6B}"/>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8" name="Oval 557">
              <a:extLst>
                <a:ext uri="{FF2B5EF4-FFF2-40B4-BE49-F238E27FC236}">
                  <a16:creationId xmlns:a16="http://schemas.microsoft.com/office/drawing/2014/main" id="{5BC5F265-A1E7-48A8-8EAA-807CA26A5378}"/>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59" name="Group 558">
            <a:extLst>
              <a:ext uri="{FF2B5EF4-FFF2-40B4-BE49-F238E27FC236}">
                <a16:creationId xmlns:a16="http://schemas.microsoft.com/office/drawing/2014/main" id="{0634A3C3-AE9D-49CE-A776-3DF382643541}"/>
              </a:ext>
            </a:extLst>
          </p:cNvPr>
          <p:cNvGrpSpPr/>
          <p:nvPr/>
        </p:nvGrpSpPr>
        <p:grpSpPr>
          <a:xfrm>
            <a:off x="8920750" y="5335727"/>
            <a:ext cx="134445" cy="134445"/>
            <a:chOff x="6614096" y="3386015"/>
            <a:chExt cx="182880" cy="182880"/>
          </a:xfrm>
        </p:grpSpPr>
        <p:sp>
          <p:nvSpPr>
            <p:cNvPr id="560" name="Oval 559">
              <a:extLst>
                <a:ext uri="{FF2B5EF4-FFF2-40B4-BE49-F238E27FC236}">
                  <a16:creationId xmlns:a16="http://schemas.microsoft.com/office/drawing/2014/main" id="{971A9DCC-6906-4304-89E8-DA3F2800C631}"/>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1" name="Oval 560">
              <a:extLst>
                <a:ext uri="{FF2B5EF4-FFF2-40B4-BE49-F238E27FC236}">
                  <a16:creationId xmlns:a16="http://schemas.microsoft.com/office/drawing/2014/main" id="{3AC90313-379F-415B-8105-2623069F7349}"/>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62" name="Group 561">
            <a:extLst>
              <a:ext uri="{FF2B5EF4-FFF2-40B4-BE49-F238E27FC236}">
                <a16:creationId xmlns:a16="http://schemas.microsoft.com/office/drawing/2014/main" id="{CCC92651-D233-4606-BAB2-5C33CFA9600B}"/>
              </a:ext>
            </a:extLst>
          </p:cNvPr>
          <p:cNvGrpSpPr/>
          <p:nvPr/>
        </p:nvGrpSpPr>
        <p:grpSpPr>
          <a:xfrm>
            <a:off x="8920750" y="5505815"/>
            <a:ext cx="134445" cy="134445"/>
            <a:chOff x="6614096" y="3386015"/>
            <a:chExt cx="182880" cy="182880"/>
          </a:xfrm>
        </p:grpSpPr>
        <p:sp>
          <p:nvSpPr>
            <p:cNvPr id="563" name="Oval 562">
              <a:extLst>
                <a:ext uri="{FF2B5EF4-FFF2-40B4-BE49-F238E27FC236}">
                  <a16:creationId xmlns:a16="http://schemas.microsoft.com/office/drawing/2014/main" id="{87117E0E-735D-4DFB-BE5C-0A8EE2B501DA}"/>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4" name="Oval 563">
              <a:extLst>
                <a:ext uri="{FF2B5EF4-FFF2-40B4-BE49-F238E27FC236}">
                  <a16:creationId xmlns:a16="http://schemas.microsoft.com/office/drawing/2014/main" id="{6C94A331-DBD9-4529-9BD6-2E00753B720B}"/>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65" name="Group 564">
            <a:extLst>
              <a:ext uri="{FF2B5EF4-FFF2-40B4-BE49-F238E27FC236}">
                <a16:creationId xmlns:a16="http://schemas.microsoft.com/office/drawing/2014/main" id="{471CB23A-51A6-452E-A08F-6DB91790046C}"/>
              </a:ext>
            </a:extLst>
          </p:cNvPr>
          <p:cNvGrpSpPr/>
          <p:nvPr/>
        </p:nvGrpSpPr>
        <p:grpSpPr>
          <a:xfrm>
            <a:off x="9102608" y="5335727"/>
            <a:ext cx="134445" cy="134445"/>
            <a:chOff x="6614096" y="3386015"/>
            <a:chExt cx="182880" cy="182880"/>
          </a:xfrm>
        </p:grpSpPr>
        <p:sp>
          <p:nvSpPr>
            <p:cNvPr id="566" name="Oval 565">
              <a:extLst>
                <a:ext uri="{FF2B5EF4-FFF2-40B4-BE49-F238E27FC236}">
                  <a16:creationId xmlns:a16="http://schemas.microsoft.com/office/drawing/2014/main" id="{C338EFB3-8AB0-438C-8091-F764AF5CC3C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7" name="Oval 566">
              <a:extLst>
                <a:ext uri="{FF2B5EF4-FFF2-40B4-BE49-F238E27FC236}">
                  <a16:creationId xmlns:a16="http://schemas.microsoft.com/office/drawing/2014/main" id="{8786A2FA-1FD5-45EA-BF11-116A47FBA232}"/>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68" name="Group 567">
            <a:extLst>
              <a:ext uri="{FF2B5EF4-FFF2-40B4-BE49-F238E27FC236}">
                <a16:creationId xmlns:a16="http://schemas.microsoft.com/office/drawing/2014/main" id="{3D975730-D9B7-4EEC-9786-7A47A138966B}"/>
              </a:ext>
            </a:extLst>
          </p:cNvPr>
          <p:cNvGrpSpPr/>
          <p:nvPr/>
        </p:nvGrpSpPr>
        <p:grpSpPr>
          <a:xfrm>
            <a:off x="9102608" y="5505815"/>
            <a:ext cx="134445" cy="134445"/>
            <a:chOff x="6614096" y="3386015"/>
            <a:chExt cx="182880" cy="182880"/>
          </a:xfrm>
        </p:grpSpPr>
        <p:sp>
          <p:nvSpPr>
            <p:cNvPr id="569" name="Oval 568">
              <a:extLst>
                <a:ext uri="{FF2B5EF4-FFF2-40B4-BE49-F238E27FC236}">
                  <a16:creationId xmlns:a16="http://schemas.microsoft.com/office/drawing/2014/main" id="{9153C772-8E1B-45C6-884A-906A623B0539}"/>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70" name="Oval 569">
              <a:extLst>
                <a:ext uri="{FF2B5EF4-FFF2-40B4-BE49-F238E27FC236}">
                  <a16:creationId xmlns:a16="http://schemas.microsoft.com/office/drawing/2014/main" id="{F8C2D725-5AE9-4B8A-B792-0F7635FB15D1}"/>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71" name="Group 570">
            <a:extLst>
              <a:ext uri="{FF2B5EF4-FFF2-40B4-BE49-F238E27FC236}">
                <a16:creationId xmlns:a16="http://schemas.microsoft.com/office/drawing/2014/main" id="{901E1D8E-5632-4977-A182-9B5617EA4B8D}"/>
              </a:ext>
            </a:extLst>
          </p:cNvPr>
          <p:cNvGrpSpPr/>
          <p:nvPr/>
        </p:nvGrpSpPr>
        <p:grpSpPr>
          <a:xfrm>
            <a:off x="5736547" y="3539877"/>
            <a:ext cx="281479" cy="281479"/>
            <a:chOff x="3829879" y="2544417"/>
            <a:chExt cx="781878" cy="781878"/>
          </a:xfrm>
        </p:grpSpPr>
        <p:sp>
          <p:nvSpPr>
            <p:cNvPr id="572" name="Rectangle: Rounded Corners 571">
              <a:extLst>
                <a:ext uri="{FF2B5EF4-FFF2-40B4-BE49-F238E27FC236}">
                  <a16:creationId xmlns:a16="http://schemas.microsoft.com/office/drawing/2014/main" id="{D1EC5E18-01ED-4738-9520-8823DA40A2A8}"/>
                </a:ext>
              </a:extLst>
            </p:cNvPr>
            <p:cNvSpPr/>
            <p:nvPr/>
          </p:nvSpPr>
          <p:spPr>
            <a:xfrm>
              <a:off x="3829879" y="2544417"/>
              <a:ext cx="781878" cy="781878"/>
            </a:xfrm>
            <a:prstGeom prst="roundRect">
              <a:avLst/>
            </a:prstGeom>
            <a:noFill/>
            <a:ln w="12700" cap="flat" cmpd="sng" algn="ctr">
              <a:solidFill>
                <a:srgbClr val="000000"/>
              </a:solidFill>
              <a:prstDash val="sysDash"/>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573" name="Group 572">
              <a:extLst>
                <a:ext uri="{FF2B5EF4-FFF2-40B4-BE49-F238E27FC236}">
                  <a16:creationId xmlns:a16="http://schemas.microsoft.com/office/drawing/2014/main" id="{6338A6D8-2A14-4F7F-8F73-7223B1185669}"/>
                </a:ext>
              </a:extLst>
            </p:cNvPr>
            <p:cNvGrpSpPr/>
            <p:nvPr/>
          </p:nvGrpSpPr>
          <p:grpSpPr>
            <a:xfrm>
              <a:off x="3962757" y="2717377"/>
              <a:ext cx="516122" cy="435958"/>
              <a:chOff x="3958213" y="2687192"/>
              <a:chExt cx="516122" cy="435958"/>
            </a:xfrm>
          </p:grpSpPr>
          <p:grpSp>
            <p:nvGrpSpPr>
              <p:cNvPr id="574" name="Group 573">
                <a:extLst>
                  <a:ext uri="{FF2B5EF4-FFF2-40B4-BE49-F238E27FC236}">
                    <a16:creationId xmlns:a16="http://schemas.microsoft.com/office/drawing/2014/main" id="{D9970797-3388-4351-BBA2-658A2F4EC32B}"/>
                  </a:ext>
                </a:extLst>
              </p:cNvPr>
              <p:cNvGrpSpPr/>
              <p:nvPr/>
            </p:nvGrpSpPr>
            <p:grpSpPr>
              <a:xfrm>
                <a:off x="4101974" y="2687192"/>
                <a:ext cx="228600" cy="228600"/>
                <a:chOff x="6614096" y="3386015"/>
                <a:chExt cx="182880" cy="182880"/>
              </a:xfrm>
            </p:grpSpPr>
            <p:sp>
              <p:nvSpPr>
                <p:cNvPr id="581" name="Oval 580">
                  <a:extLst>
                    <a:ext uri="{FF2B5EF4-FFF2-40B4-BE49-F238E27FC236}">
                      <a16:creationId xmlns:a16="http://schemas.microsoft.com/office/drawing/2014/main" id="{FC96EB6C-05E1-44F2-9589-3F4CFD9AB5CC}"/>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82" name="Oval 581">
                  <a:extLst>
                    <a:ext uri="{FF2B5EF4-FFF2-40B4-BE49-F238E27FC236}">
                      <a16:creationId xmlns:a16="http://schemas.microsoft.com/office/drawing/2014/main" id="{1B71033B-E5A2-4ADE-8244-39A218CB0E5A}"/>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75" name="Group 574">
                <a:extLst>
                  <a:ext uri="{FF2B5EF4-FFF2-40B4-BE49-F238E27FC236}">
                    <a16:creationId xmlns:a16="http://schemas.microsoft.com/office/drawing/2014/main" id="{23C5FB46-277B-42C7-B23B-B8A9E2DB140B}"/>
                  </a:ext>
                </a:extLst>
              </p:cNvPr>
              <p:cNvGrpSpPr/>
              <p:nvPr/>
            </p:nvGrpSpPr>
            <p:grpSpPr>
              <a:xfrm>
                <a:off x="3958213" y="2894550"/>
                <a:ext cx="228600" cy="228600"/>
                <a:chOff x="6614096" y="3386015"/>
                <a:chExt cx="182880" cy="182880"/>
              </a:xfrm>
            </p:grpSpPr>
            <p:sp>
              <p:nvSpPr>
                <p:cNvPr id="579" name="Oval 578">
                  <a:extLst>
                    <a:ext uri="{FF2B5EF4-FFF2-40B4-BE49-F238E27FC236}">
                      <a16:creationId xmlns:a16="http://schemas.microsoft.com/office/drawing/2014/main" id="{8B88271D-1E46-40D1-AAF5-084171A07C4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80" name="Oval 579">
                  <a:extLst>
                    <a:ext uri="{FF2B5EF4-FFF2-40B4-BE49-F238E27FC236}">
                      <a16:creationId xmlns:a16="http://schemas.microsoft.com/office/drawing/2014/main" id="{E33CDF31-6A17-4D29-8F1E-6157F81ABE8B}"/>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76" name="Group 575">
                <a:extLst>
                  <a:ext uri="{FF2B5EF4-FFF2-40B4-BE49-F238E27FC236}">
                    <a16:creationId xmlns:a16="http://schemas.microsoft.com/office/drawing/2014/main" id="{583509A8-C057-4194-A507-7572485B8803}"/>
                  </a:ext>
                </a:extLst>
              </p:cNvPr>
              <p:cNvGrpSpPr/>
              <p:nvPr/>
            </p:nvGrpSpPr>
            <p:grpSpPr>
              <a:xfrm>
                <a:off x="4245735" y="2894550"/>
                <a:ext cx="228600" cy="228600"/>
                <a:chOff x="6614096" y="3386015"/>
                <a:chExt cx="182880" cy="182880"/>
              </a:xfrm>
            </p:grpSpPr>
            <p:sp>
              <p:nvSpPr>
                <p:cNvPr id="577" name="Oval 576">
                  <a:extLst>
                    <a:ext uri="{FF2B5EF4-FFF2-40B4-BE49-F238E27FC236}">
                      <a16:creationId xmlns:a16="http://schemas.microsoft.com/office/drawing/2014/main" id="{63B756B5-7A60-4FA6-BA21-0F7BD3803BCC}"/>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78" name="Oval 577">
                  <a:extLst>
                    <a:ext uri="{FF2B5EF4-FFF2-40B4-BE49-F238E27FC236}">
                      <a16:creationId xmlns:a16="http://schemas.microsoft.com/office/drawing/2014/main" id="{4B332F29-41E9-4603-BD1E-CE567F32AED2}"/>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583" name="Group 582">
            <a:extLst>
              <a:ext uri="{FF2B5EF4-FFF2-40B4-BE49-F238E27FC236}">
                <a16:creationId xmlns:a16="http://schemas.microsoft.com/office/drawing/2014/main" id="{254C69E0-D736-4ADB-9D97-0374D49255A8}"/>
              </a:ext>
            </a:extLst>
          </p:cNvPr>
          <p:cNvGrpSpPr/>
          <p:nvPr/>
        </p:nvGrpSpPr>
        <p:grpSpPr>
          <a:xfrm>
            <a:off x="5736547" y="4111845"/>
            <a:ext cx="281479" cy="281479"/>
            <a:chOff x="3829879" y="2544417"/>
            <a:chExt cx="781878" cy="781878"/>
          </a:xfrm>
        </p:grpSpPr>
        <p:sp>
          <p:nvSpPr>
            <p:cNvPr id="584" name="Rectangle: Rounded Corners 583">
              <a:extLst>
                <a:ext uri="{FF2B5EF4-FFF2-40B4-BE49-F238E27FC236}">
                  <a16:creationId xmlns:a16="http://schemas.microsoft.com/office/drawing/2014/main" id="{B465963E-D4E8-46C9-8AEB-C93B701786F1}"/>
                </a:ext>
              </a:extLst>
            </p:cNvPr>
            <p:cNvSpPr/>
            <p:nvPr/>
          </p:nvSpPr>
          <p:spPr>
            <a:xfrm>
              <a:off x="3829879" y="2544417"/>
              <a:ext cx="781878" cy="781878"/>
            </a:xfrm>
            <a:prstGeom prst="roundRect">
              <a:avLst/>
            </a:prstGeom>
            <a:noFill/>
            <a:ln w="12700" cap="flat" cmpd="sng" algn="ctr">
              <a:solidFill>
                <a:srgbClr val="000000"/>
              </a:solidFill>
              <a:prstDash val="sysDash"/>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585" name="Group 584">
              <a:extLst>
                <a:ext uri="{FF2B5EF4-FFF2-40B4-BE49-F238E27FC236}">
                  <a16:creationId xmlns:a16="http://schemas.microsoft.com/office/drawing/2014/main" id="{4898CE98-000D-4538-B6A9-CCA80020DF9B}"/>
                </a:ext>
              </a:extLst>
            </p:cNvPr>
            <p:cNvGrpSpPr/>
            <p:nvPr/>
          </p:nvGrpSpPr>
          <p:grpSpPr>
            <a:xfrm>
              <a:off x="3962757" y="2717377"/>
              <a:ext cx="516122" cy="435958"/>
              <a:chOff x="3958213" y="2687192"/>
              <a:chExt cx="516122" cy="435958"/>
            </a:xfrm>
          </p:grpSpPr>
          <p:grpSp>
            <p:nvGrpSpPr>
              <p:cNvPr id="586" name="Group 585">
                <a:extLst>
                  <a:ext uri="{FF2B5EF4-FFF2-40B4-BE49-F238E27FC236}">
                    <a16:creationId xmlns:a16="http://schemas.microsoft.com/office/drawing/2014/main" id="{4B0C7394-3427-4319-BE25-5BAAC47ACCCA}"/>
                  </a:ext>
                </a:extLst>
              </p:cNvPr>
              <p:cNvGrpSpPr/>
              <p:nvPr/>
            </p:nvGrpSpPr>
            <p:grpSpPr>
              <a:xfrm>
                <a:off x="4101974" y="2687192"/>
                <a:ext cx="228600" cy="228600"/>
                <a:chOff x="6614096" y="3386015"/>
                <a:chExt cx="182880" cy="182880"/>
              </a:xfrm>
            </p:grpSpPr>
            <p:sp>
              <p:nvSpPr>
                <p:cNvPr id="593" name="Oval 592">
                  <a:extLst>
                    <a:ext uri="{FF2B5EF4-FFF2-40B4-BE49-F238E27FC236}">
                      <a16:creationId xmlns:a16="http://schemas.microsoft.com/office/drawing/2014/main" id="{C4E7EB10-92A4-4BB2-A171-6BE432F0E814}"/>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94" name="Oval 593">
                  <a:extLst>
                    <a:ext uri="{FF2B5EF4-FFF2-40B4-BE49-F238E27FC236}">
                      <a16:creationId xmlns:a16="http://schemas.microsoft.com/office/drawing/2014/main" id="{20635E82-3BD1-49A6-B885-36C4BCD022F3}"/>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87" name="Group 586">
                <a:extLst>
                  <a:ext uri="{FF2B5EF4-FFF2-40B4-BE49-F238E27FC236}">
                    <a16:creationId xmlns:a16="http://schemas.microsoft.com/office/drawing/2014/main" id="{8F69CE0D-EEBD-4F5B-81A2-B18BA3141350}"/>
                  </a:ext>
                </a:extLst>
              </p:cNvPr>
              <p:cNvGrpSpPr/>
              <p:nvPr/>
            </p:nvGrpSpPr>
            <p:grpSpPr>
              <a:xfrm>
                <a:off x="3958213" y="2894550"/>
                <a:ext cx="228600" cy="228600"/>
                <a:chOff x="6614096" y="3386015"/>
                <a:chExt cx="182880" cy="182880"/>
              </a:xfrm>
            </p:grpSpPr>
            <p:sp>
              <p:nvSpPr>
                <p:cNvPr id="591" name="Oval 590">
                  <a:extLst>
                    <a:ext uri="{FF2B5EF4-FFF2-40B4-BE49-F238E27FC236}">
                      <a16:creationId xmlns:a16="http://schemas.microsoft.com/office/drawing/2014/main" id="{0B15E8DB-331B-4F42-8FBF-9890AD506728}"/>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92" name="Oval 591">
                  <a:extLst>
                    <a:ext uri="{FF2B5EF4-FFF2-40B4-BE49-F238E27FC236}">
                      <a16:creationId xmlns:a16="http://schemas.microsoft.com/office/drawing/2014/main" id="{F5E1AFC5-E870-4AD5-AAC8-3517E23D5EE3}"/>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88" name="Group 587">
                <a:extLst>
                  <a:ext uri="{FF2B5EF4-FFF2-40B4-BE49-F238E27FC236}">
                    <a16:creationId xmlns:a16="http://schemas.microsoft.com/office/drawing/2014/main" id="{E3E559E3-F8F7-4259-BB33-BD2B3FA0F2E2}"/>
                  </a:ext>
                </a:extLst>
              </p:cNvPr>
              <p:cNvGrpSpPr/>
              <p:nvPr/>
            </p:nvGrpSpPr>
            <p:grpSpPr>
              <a:xfrm>
                <a:off x="4245735" y="2894550"/>
                <a:ext cx="228600" cy="228600"/>
                <a:chOff x="6614096" y="3386015"/>
                <a:chExt cx="182880" cy="182880"/>
              </a:xfrm>
            </p:grpSpPr>
            <p:sp>
              <p:nvSpPr>
                <p:cNvPr id="589" name="Oval 588">
                  <a:extLst>
                    <a:ext uri="{FF2B5EF4-FFF2-40B4-BE49-F238E27FC236}">
                      <a16:creationId xmlns:a16="http://schemas.microsoft.com/office/drawing/2014/main" id="{EA84B1ED-C731-45A4-9264-21D8C186939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90" name="Oval 589">
                  <a:extLst>
                    <a:ext uri="{FF2B5EF4-FFF2-40B4-BE49-F238E27FC236}">
                      <a16:creationId xmlns:a16="http://schemas.microsoft.com/office/drawing/2014/main" id="{E31DB6AC-3625-4E59-AC7E-C52FB3DB2D2A}"/>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595" name="Group 594">
            <a:extLst>
              <a:ext uri="{FF2B5EF4-FFF2-40B4-BE49-F238E27FC236}">
                <a16:creationId xmlns:a16="http://schemas.microsoft.com/office/drawing/2014/main" id="{DCFD12D9-577E-4840-8AD4-1E48261CA7C0}"/>
              </a:ext>
            </a:extLst>
          </p:cNvPr>
          <p:cNvGrpSpPr/>
          <p:nvPr/>
        </p:nvGrpSpPr>
        <p:grpSpPr>
          <a:xfrm>
            <a:off x="5736547" y="4683813"/>
            <a:ext cx="281479" cy="281479"/>
            <a:chOff x="3829879" y="2544417"/>
            <a:chExt cx="781878" cy="781878"/>
          </a:xfrm>
        </p:grpSpPr>
        <p:sp>
          <p:nvSpPr>
            <p:cNvPr id="596" name="Rectangle: Rounded Corners 595">
              <a:extLst>
                <a:ext uri="{FF2B5EF4-FFF2-40B4-BE49-F238E27FC236}">
                  <a16:creationId xmlns:a16="http://schemas.microsoft.com/office/drawing/2014/main" id="{09646915-648E-4ABE-A332-F640DC922245}"/>
                </a:ext>
              </a:extLst>
            </p:cNvPr>
            <p:cNvSpPr/>
            <p:nvPr/>
          </p:nvSpPr>
          <p:spPr>
            <a:xfrm>
              <a:off x="3829879" y="2544417"/>
              <a:ext cx="781878" cy="781878"/>
            </a:xfrm>
            <a:prstGeom prst="roundRect">
              <a:avLst/>
            </a:prstGeom>
            <a:noFill/>
            <a:ln w="12700" cap="flat" cmpd="sng" algn="ctr">
              <a:solidFill>
                <a:srgbClr val="000000"/>
              </a:solidFill>
              <a:prstDash val="sysDash"/>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597" name="Group 596">
              <a:extLst>
                <a:ext uri="{FF2B5EF4-FFF2-40B4-BE49-F238E27FC236}">
                  <a16:creationId xmlns:a16="http://schemas.microsoft.com/office/drawing/2014/main" id="{1E075C42-F9C5-4B34-AF08-9CFECA3935FE}"/>
                </a:ext>
              </a:extLst>
            </p:cNvPr>
            <p:cNvGrpSpPr/>
            <p:nvPr/>
          </p:nvGrpSpPr>
          <p:grpSpPr>
            <a:xfrm>
              <a:off x="3962757" y="2717377"/>
              <a:ext cx="516122" cy="435958"/>
              <a:chOff x="3958213" y="2687192"/>
              <a:chExt cx="516122" cy="435958"/>
            </a:xfrm>
          </p:grpSpPr>
          <p:grpSp>
            <p:nvGrpSpPr>
              <p:cNvPr id="598" name="Group 597">
                <a:extLst>
                  <a:ext uri="{FF2B5EF4-FFF2-40B4-BE49-F238E27FC236}">
                    <a16:creationId xmlns:a16="http://schemas.microsoft.com/office/drawing/2014/main" id="{81B3DF9D-C57B-416A-8F26-43EF6BFAE4CF}"/>
                  </a:ext>
                </a:extLst>
              </p:cNvPr>
              <p:cNvGrpSpPr/>
              <p:nvPr/>
            </p:nvGrpSpPr>
            <p:grpSpPr>
              <a:xfrm>
                <a:off x="4101974" y="2687192"/>
                <a:ext cx="228600" cy="228600"/>
                <a:chOff x="6614096" y="3386015"/>
                <a:chExt cx="182880" cy="182880"/>
              </a:xfrm>
            </p:grpSpPr>
            <p:sp>
              <p:nvSpPr>
                <p:cNvPr id="605" name="Oval 604">
                  <a:extLst>
                    <a:ext uri="{FF2B5EF4-FFF2-40B4-BE49-F238E27FC236}">
                      <a16:creationId xmlns:a16="http://schemas.microsoft.com/office/drawing/2014/main" id="{F396B9AE-7196-4D77-A520-D20467369011}"/>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606" name="Oval 605">
                  <a:extLst>
                    <a:ext uri="{FF2B5EF4-FFF2-40B4-BE49-F238E27FC236}">
                      <a16:creationId xmlns:a16="http://schemas.microsoft.com/office/drawing/2014/main" id="{12E14628-68F1-402D-8620-5150ACD25B3D}"/>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99" name="Group 598">
                <a:extLst>
                  <a:ext uri="{FF2B5EF4-FFF2-40B4-BE49-F238E27FC236}">
                    <a16:creationId xmlns:a16="http://schemas.microsoft.com/office/drawing/2014/main" id="{F85C2DC5-29DA-4049-BC79-1AE571BBFCA6}"/>
                  </a:ext>
                </a:extLst>
              </p:cNvPr>
              <p:cNvGrpSpPr/>
              <p:nvPr/>
            </p:nvGrpSpPr>
            <p:grpSpPr>
              <a:xfrm>
                <a:off x="3958213" y="2894550"/>
                <a:ext cx="228600" cy="228600"/>
                <a:chOff x="6614096" y="3386015"/>
                <a:chExt cx="182880" cy="182880"/>
              </a:xfrm>
            </p:grpSpPr>
            <p:sp>
              <p:nvSpPr>
                <p:cNvPr id="603" name="Oval 602">
                  <a:extLst>
                    <a:ext uri="{FF2B5EF4-FFF2-40B4-BE49-F238E27FC236}">
                      <a16:creationId xmlns:a16="http://schemas.microsoft.com/office/drawing/2014/main" id="{B6FC290F-B9A7-4968-B5C7-A31691A0D27A}"/>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604" name="Oval 603">
                  <a:extLst>
                    <a:ext uri="{FF2B5EF4-FFF2-40B4-BE49-F238E27FC236}">
                      <a16:creationId xmlns:a16="http://schemas.microsoft.com/office/drawing/2014/main" id="{1A3D9734-6E3C-477B-A7C8-FDD5883DD6CD}"/>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600" name="Group 599">
                <a:extLst>
                  <a:ext uri="{FF2B5EF4-FFF2-40B4-BE49-F238E27FC236}">
                    <a16:creationId xmlns:a16="http://schemas.microsoft.com/office/drawing/2014/main" id="{CE8D1CB6-F728-4E48-A388-978955A2EC48}"/>
                  </a:ext>
                </a:extLst>
              </p:cNvPr>
              <p:cNvGrpSpPr/>
              <p:nvPr/>
            </p:nvGrpSpPr>
            <p:grpSpPr>
              <a:xfrm>
                <a:off x="4245735" y="2894550"/>
                <a:ext cx="228600" cy="228600"/>
                <a:chOff x="6614096" y="3386015"/>
                <a:chExt cx="182880" cy="182880"/>
              </a:xfrm>
            </p:grpSpPr>
            <p:sp>
              <p:nvSpPr>
                <p:cNvPr id="601" name="Oval 600">
                  <a:extLst>
                    <a:ext uri="{FF2B5EF4-FFF2-40B4-BE49-F238E27FC236}">
                      <a16:creationId xmlns:a16="http://schemas.microsoft.com/office/drawing/2014/main" id="{B09DC3B3-CCE9-4535-8FEF-01836C6D3FCE}"/>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602" name="Oval 601">
                  <a:extLst>
                    <a:ext uri="{FF2B5EF4-FFF2-40B4-BE49-F238E27FC236}">
                      <a16:creationId xmlns:a16="http://schemas.microsoft.com/office/drawing/2014/main" id="{167930D8-CAA8-494A-9919-D06CE1D3815A}"/>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607" name="Group 606">
            <a:extLst>
              <a:ext uri="{FF2B5EF4-FFF2-40B4-BE49-F238E27FC236}">
                <a16:creationId xmlns:a16="http://schemas.microsoft.com/office/drawing/2014/main" id="{9EC4BD5B-7541-49CC-A6CE-C61997BA48C1}"/>
              </a:ext>
            </a:extLst>
          </p:cNvPr>
          <p:cNvGrpSpPr/>
          <p:nvPr/>
        </p:nvGrpSpPr>
        <p:grpSpPr>
          <a:xfrm>
            <a:off x="5736547" y="5263574"/>
            <a:ext cx="281479" cy="281479"/>
            <a:chOff x="3829879" y="2544417"/>
            <a:chExt cx="781878" cy="781878"/>
          </a:xfrm>
        </p:grpSpPr>
        <p:sp>
          <p:nvSpPr>
            <p:cNvPr id="608" name="Rectangle: Rounded Corners 607">
              <a:extLst>
                <a:ext uri="{FF2B5EF4-FFF2-40B4-BE49-F238E27FC236}">
                  <a16:creationId xmlns:a16="http://schemas.microsoft.com/office/drawing/2014/main" id="{9E93B3C0-38B9-4256-BE2E-75E9CA7D1A1B}"/>
                </a:ext>
              </a:extLst>
            </p:cNvPr>
            <p:cNvSpPr/>
            <p:nvPr/>
          </p:nvSpPr>
          <p:spPr>
            <a:xfrm>
              <a:off x="3829879" y="2544417"/>
              <a:ext cx="781878" cy="781878"/>
            </a:xfrm>
            <a:prstGeom prst="roundRect">
              <a:avLst/>
            </a:prstGeom>
            <a:noFill/>
            <a:ln w="12700" cap="flat" cmpd="sng" algn="ctr">
              <a:solidFill>
                <a:srgbClr val="000000"/>
              </a:solidFill>
              <a:prstDash val="sysDash"/>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609" name="Group 608">
              <a:extLst>
                <a:ext uri="{FF2B5EF4-FFF2-40B4-BE49-F238E27FC236}">
                  <a16:creationId xmlns:a16="http://schemas.microsoft.com/office/drawing/2014/main" id="{7A930AAD-23FF-4A1F-8F5E-AEBB2220976B}"/>
                </a:ext>
              </a:extLst>
            </p:cNvPr>
            <p:cNvGrpSpPr/>
            <p:nvPr/>
          </p:nvGrpSpPr>
          <p:grpSpPr>
            <a:xfrm>
              <a:off x="3962757" y="2717377"/>
              <a:ext cx="516122" cy="435958"/>
              <a:chOff x="3958213" y="2687192"/>
              <a:chExt cx="516122" cy="435958"/>
            </a:xfrm>
          </p:grpSpPr>
          <p:grpSp>
            <p:nvGrpSpPr>
              <p:cNvPr id="610" name="Group 609">
                <a:extLst>
                  <a:ext uri="{FF2B5EF4-FFF2-40B4-BE49-F238E27FC236}">
                    <a16:creationId xmlns:a16="http://schemas.microsoft.com/office/drawing/2014/main" id="{C4F1914E-2F7A-48C7-89D5-A65041F32482}"/>
                  </a:ext>
                </a:extLst>
              </p:cNvPr>
              <p:cNvGrpSpPr/>
              <p:nvPr/>
            </p:nvGrpSpPr>
            <p:grpSpPr>
              <a:xfrm>
                <a:off x="4101974" y="2687192"/>
                <a:ext cx="228600" cy="228600"/>
                <a:chOff x="6614096" y="3386015"/>
                <a:chExt cx="182880" cy="182880"/>
              </a:xfrm>
            </p:grpSpPr>
            <p:sp>
              <p:nvSpPr>
                <p:cNvPr id="617" name="Oval 616">
                  <a:extLst>
                    <a:ext uri="{FF2B5EF4-FFF2-40B4-BE49-F238E27FC236}">
                      <a16:creationId xmlns:a16="http://schemas.microsoft.com/office/drawing/2014/main" id="{4787FE9D-3255-4E07-8B65-9094C1A4E3E0}"/>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618" name="Oval 617">
                  <a:extLst>
                    <a:ext uri="{FF2B5EF4-FFF2-40B4-BE49-F238E27FC236}">
                      <a16:creationId xmlns:a16="http://schemas.microsoft.com/office/drawing/2014/main" id="{34226335-0A2F-40D8-986B-108ABA322923}"/>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611" name="Group 610">
                <a:extLst>
                  <a:ext uri="{FF2B5EF4-FFF2-40B4-BE49-F238E27FC236}">
                    <a16:creationId xmlns:a16="http://schemas.microsoft.com/office/drawing/2014/main" id="{0CBF45A8-264F-48FD-9026-F1E0CBE93773}"/>
                  </a:ext>
                </a:extLst>
              </p:cNvPr>
              <p:cNvGrpSpPr/>
              <p:nvPr/>
            </p:nvGrpSpPr>
            <p:grpSpPr>
              <a:xfrm>
                <a:off x="3958213" y="2894550"/>
                <a:ext cx="228600" cy="228600"/>
                <a:chOff x="6614096" y="3386015"/>
                <a:chExt cx="182880" cy="182880"/>
              </a:xfrm>
            </p:grpSpPr>
            <p:sp>
              <p:nvSpPr>
                <p:cNvPr id="615" name="Oval 614">
                  <a:extLst>
                    <a:ext uri="{FF2B5EF4-FFF2-40B4-BE49-F238E27FC236}">
                      <a16:creationId xmlns:a16="http://schemas.microsoft.com/office/drawing/2014/main" id="{45B63908-F77C-4E2A-8CC5-48F308B6F3E8}"/>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616" name="Oval 615">
                  <a:extLst>
                    <a:ext uri="{FF2B5EF4-FFF2-40B4-BE49-F238E27FC236}">
                      <a16:creationId xmlns:a16="http://schemas.microsoft.com/office/drawing/2014/main" id="{B67B5557-2F1D-4841-8F6B-E288AD1550C5}"/>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612" name="Group 611">
                <a:extLst>
                  <a:ext uri="{FF2B5EF4-FFF2-40B4-BE49-F238E27FC236}">
                    <a16:creationId xmlns:a16="http://schemas.microsoft.com/office/drawing/2014/main" id="{5FF833C3-FCF6-4382-8DC7-5E29591BBA56}"/>
                  </a:ext>
                </a:extLst>
              </p:cNvPr>
              <p:cNvGrpSpPr/>
              <p:nvPr/>
            </p:nvGrpSpPr>
            <p:grpSpPr>
              <a:xfrm>
                <a:off x="4245735" y="2894550"/>
                <a:ext cx="228600" cy="228600"/>
                <a:chOff x="6614096" y="3386015"/>
                <a:chExt cx="182880" cy="182880"/>
              </a:xfrm>
            </p:grpSpPr>
            <p:sp>
              <p:nvSpPr>
                <p:cNvPr id="613" name="Oval 612">
                  <a:extLst>
                    <a:ext uri="{FF2B5EF4-FFF2-40B4-BE49-F238E27FC236}">
                      <a16:creationId xmlns:a16="http://schemas.microsoft.com/office/drawing/2014/main" id="{6619CCEB-03A2-42BC-9A49-A05DB8820DA0}"/>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614" name="Oval 613">
                  <a:extLst>
                    <a:ext uri="{FF2B5EF4-FFF2-40B4-BE49-F238E27FC236}">
                      <a16:creationId xmlns:a16="http://schemas.microsoft.com/office/drawing/2014/main" id="{1D483F8E-0E7C-4F70-8860-005BD9B6360C}"/>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spTree>
    <p:extLst>
      <p:ext uri="{BB962C8B-B14F-4D97-AF65-F5344CB8AC3E}">
        <p14:creationId xmlns:p14="http://schemas.microsoft.com/office/powerpoint/2010/main" val="237380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nodeType="afterEffect">
                                  <p:stCondLst>
                                    <p:cond delay="0"/>
                                  </p:stCondLst>
                                  <p:childTnLst>
                                    <p:anim calcmode="lin" valueType="num">
                                      <p:cBhvr>
                                        <p:cTn id="6" dur="500"/>
                                        <p:tgtEl>
                                          <p:spTgt spid="444"/>
                                        </p:tgtEl>
                                        <p:attrNameLst>
                                          <p:attrName>ppt_w</p:attrName>
                                        </p:attrNameLst>
                                      </p:cBhvr>
                                      <p:tavLst>
                                        <p:tav tm="0">
                                          <p:val>
                                            <p:strVal val="ppt_w"/>
                                          </p:val>
                                        </p:tav>
                                        <p:tav tm="100000">
                                          <p:val>
                                            <p:fltVal val="0"/>
                                          </p:val>
                                        </p:tav>
                                      </p:tavLst>
                                    </p:anim>
                                    <p:anim calcmode="lin" valueType="num">
                                      <p:cBhvr>
                                        <p:cTn id="7" dur="500"/>
                                        <p:tgtEl>
                                          <p:spTgt spid="444"/>
                                        </p:tgtEl>
                                        <p:attrNameLst>
                                          <p:attrName>ppt_h</p:attrName>
                                        </p:attrNameLst>
                                      </p:cBhvr>
                                      <p:tavLst>
                                        <p:tav tm="0">
                                          <p:val>
                                            <p:strVal val="ppt_h"/>
                                          </p:val>
                                        </p:tav>
                                        <p:tav tm="100000">
                                          <p:val>
                                            <p:fltVal val="0"/>
                                          </p:val>
                                        </p:tav>
                                      </p:tavLst>
                                    </p:anim>
                                    <p:animEffect transition="out" filter="fade">
                                      <p:cBhvr>
                                        <p:cTn id="8" dur="500"/>
                                        <p:tgtEl>
                                          <p:spTgt spid="444"/>
                                        </p:tgtEl>
                                      </p:cBhvr>
                                    </p:animEffect>
                                    <p:set>
                                      <p:cBhvr>
                                        <p:cTn id="9" dur="1" fill="hold">
                                          <p:stCondLst>
                                            <p:cond delay="499"/>
                                          </p:stCondLst>
                                        </p:cTn>
                                        <p:tgtEl>
                                          <p:spTgt spid="444"/>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456"/>
                                        </p:tgtEl>
                                      </p:cBhvr>
                                    </p:animEffect>
                                    <p:set>
                                      <p:cBhvr>
                                        <p:cTn id="12" dur="1" fill="hold">
                                          <p:stCondLst>
                                            <p:cond delay="499"/>
                                          </p:stCondLst>
                                        </p:cTn>
                                        <p:tgtEl>
                                          <p:spTgt spid="456"/>
                                        </p:tgtEl>
                                        <p:attrNameLst>
                                          <p:attrName>style.visibility</p:attrName>
                                        </p:attrNameLst>
                                      </p:cBhvr>
                                      <p:to>
                                        <p:strVal val="hidden"/>
                                      </p:to>
                                    </p:se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71"/>
                                        </p:tgtEl>
                                        <p:attrNameLst>
                                          <p:attrName>style.visibility</p:attrName>
                                        </p:attrNameLst>
                                      </p:cBhvr>
                                      <p:to>
                                        <p:strVal val="visible"/>
                                      </p:to>
                                    </p:set>
                                    <p:anim calcmode="lin" valueType="num">
                                      <p:cBhvr>
                                        <p:cTn id="16" dur="500" fill="hold"/>
                                        <p:tgtEl>
                                          <p:spTgt spid="571"/>
                                        </p:tgtEl>
                                        <p:attrNameLst>
                                          <p:attrName>ppt_w</p:attrName>
                                        </p:attrNameLst>
                                      </p:cBhvr>
                                      <p:tavLst>
                                        <p:tav tm="0">
                                          <p:val>
                                            <p:fltVal val="0"/>
                                          </p:val>
                                        </p:tav>
                                        <p:tav tm="100000">
                                          <p:val>
                                            <p:strVal val="#ppt_w"/>
                                          </p:val>
                                        </p:tav>
                                      </p:tavLst>
                                    </p:anim>
                                    <p:anim calcmode="lin" valueType="num">
                                      <p:cBhvr>
                                        <p:cTn id="17" dur="500" fill="hold"/>
                                        <p:tgtEl>
                                          <p:spTgt spid="571"/>
                                        </p:tgtEl>
                                        <p:attrNameLst>
                                          <p:attrName>ppt_h</p:attrName>
                                        </p:attrNameLst>
                                      </p:cBhvr>
                                      <p:tavLst>
                                        <p:tav tm="0">
                                          <p:val>
                                            <p:fltVal val="0"/>
                                          </p:val>
                                        </p:tav>
                                        <p:tav tm="100000">
                                          <p:val>
                                            <p:strVal val="#ppt_h"/>
                                          </p:val>
                                        </p:tav>
                                      </p:tavLst>
                                    </p:anim>
                                    <p:animEffect transition="in" filter="fade">
                                      <p:cBhvr>
                                        <p:cTn id="18" dur="500"/>
                                        <p:tgtEl>
                                          <p:spTgt spid="571"/>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583"/>
                                        </p:tgtEl>
                                        <p:attrNameLst>
                                          <p:attrName>style.visibility</p:attrName>
                                        </p:attrNameLst>
                                      </p:cBhvr>
                                      <p:to>
                                        <p:strVal val="visible"/>
                                      </p:to>
                                    </p:set>
                                    <p:anim calcmode="lin" valueType="num">
                                      <p:cBhvr>
                                        <p:cTn id="22" dur="500" fill="hold"/>
                                        <p:tgtEl>
                                          <p:spTgt spid="583"/>
                                        </p:tgtEl>
                                        <p:attrNameLst>
                                          <p:attrName>ppt_w</p:attrName>
                                        </p:attrNameLst>
                                      </p:cBhvr>
                                      <p:tavLst>
                                        <p:tav tm="0">
                                          <p:val>
                                            <p:fltVal val="0"/>
                                          </p:val>
                                        </p:tav>
                                        <p:tav tm="100000">
                                          <p:val>
                                            <p:strVal val="#ppt_w"/>
                                          </p:val>
                                        </p:tav>
                                      </p:tavLst>
                                    </p:anim>
                                    <p:anim calcmode="lin" valueType="num">
                                      <p:cBhvr>
                                        <p:cTn id="23" dur="500" fill="hold"/>
                                        <p:tgtEl>
                                          <p:spTgt spid="583"/>
                                        </p:tgtEl>
                                        <p:attrNameLst>
                                          <p:attrName>ppt_h</p:attrName>
                                        </p:attrNameLst>
                                      </p:cBhvr>
                                      <p:tavLst>
                                        <p:tav tm="0">
                                          <p:val>
                                            <p:fltVal val="0"/>
                                          </p:val>
                                        </p:tav>
                                        <p:tav tm="100000">
                                          <p:val>
                                            <p:strVal val="#ppt_h"/>
                                          </p:val>
                                        </p:tav>
                                      </p:tavLst>
                                    </p:anim>
                                    <p:animEffect transition="in" filter="fade">
                                      <p:cBhvr>
                                        <p:cTn id="24" dur="500"/>
                                        <p:tgtEl>
                                          <p:spTgt spid="583"/>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595"/>
                                        </p:tgtEl>
                                        <p:attrNameLst>
                                          <p:attrName>style.visibility</p:attrName>
                                        </p:attrNameLst>
                                      </p:cBhvr>
                                      <p:to>
                                        <p:strVal val="visible"/>
                                      </p:to>
                                    </p:set>
                                    <p:anim calcmode="lin" valueType="num">
                                      <p:cBhvr>
                                        <p:cTn id="28" dur="500" fill="hold"/>
                                        <p:tgtEl>
                                          <p:spTgt spid="595"/>
                                        </p:tgtEl>
                                        <p:attrNameLst>
                                          <p:attrName>ppt_w</p:attrName>
                                        </p:attrNameLst>
                                      </p:cBhvr>
                                      <p:tavLst>
                                        <p:tav tm="0">
                                          <p:val>
                                            <p:fltVal val="0"/>
                                          </p:val>
                                        </p:tav>
                                        <p:tav tm="100000">
                                          <p:val>
                                            <p:strVal val="#ppt_w"/>
                                          </p:val>
                                        </p:tav>
                                      </p:tavLst>
                                    </p:anim>
                                    <p:anim calcmode="lin" valueType="num">
                                      <p:cBhvr>
                                        <p:cTn id="29" dur="500" fill="hold"/>
                                        <p:tgtEl>
                                          <p:spTgt spid="595"/>
                                        </p:tgtEl>
                                        <p:attrNameLst>
                                          <p:attrName>ppt_h</p:attrName>
                                        </p:attrNameLst>
                                      </p:cBhvr>
                                      <p:tavLst>
                                        <p:tav tm="0">
                                          <p:val>
                                            <p:fltVal val="0"/>
                                          </p:val>
                                        </p:tav>
                                        <p:tav tm="100000">
                                          <p:val>
                                            <p:strVal val="#ppt_h"/>
                                          </p:val>
                                        </p:tav>
                                      </p:tavLst>
                                    </p:anim>
                                    <p:animEffect transition="in" filter="fade">
                                      <p:cBhvr>
                                        <p:cTn id="30" dur="500"/>
                                        <p:tgtEl>
                                          <p:spTgt spid="595"/>
                                        </p:tgtEl>
                                      </p:cBhvr>
                                    </p:animEffect>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607"/>
                                        </p:tgtEl>
                                        <p:attrNameLst>
                                          <p:attrName>style.visibility</p:attrName>
                                        </p:attrNameLst>
                                      </p:cBhvr>
                                      <p:to>
                                        <p:strVal val="visible"/>
                                      </p:to>
                                    </p:set>
                                    <p:anim calcmode="lin" valueType="num">
                                      <p:cBhvr>
                                        <p:cTn id="34" dur="500" fill="hold"/>
                                        <p:tgtEl>
                                          <p:spTgt spid="607"/>
                                        </p:tgtEl>
                                        <p:attrNameLst>
                                          <p:attrName>ppt_w</p:attrName>
                                        </p:attrNameLst>
                                      </p:cBhvr>
                                      <p:tavLst>
                                        <p:tav tm="0">
                                          <p:val>
                                            <p:fltVal val="0"/>
                                          </p:val>
                                        </p:tav>
                                        <p:tav tm="100000">
                                          <p:val>
                                            <p:strVal val="#ppt_w"/>
                                          </p:val>
                                        </p:tav>
                                      </p:tavLst>
                                    </p:anim>
                                    <p:anim calcmode="lin" valueType="num">
                                      <p:cBhvr>
                                        <p:cTn id="35" dur="500" fill="hold"/>
                                        <p:tgtEl>
                                          <p:spTgt spid="607"/>
                                        </p:tgtEl>
                                        <p:attrNameLst>
                                          <p:attrName>ppt_h</p:attrName>
                                        </p:attrNameLst>
                                      </p:cBhvr>
                                      <p:tavLst>
                                        <p:tav tm="0">
                                          <p:val>
                                            <p:fltVal val="0"/>
                                          </p:val>
                                        </p:tav>
                                        <p:tav tm="100000">
                                          <p:val>
                                            <p:strVal val="#ppt_h"/>
                                          </p:val>
                                        </p:tav>
                                      </p:tavLst>
                                    </p:anim>
                                    <p:animEffect transition="in" filter="fade">
                                      <p:cBhvr>
                                        <p:cTn id="36" dur="500"/>
                                        <p:tgtEl>
                                          <p:spTgt spid="607"/>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480"/>
                                        </p:tgtEl>
                                        <p:attrNameLst>
                                          <p:attrName>style.visibility</p:attrName>
                                        </p:attrNameLst>
                                      </p:cBhvr>
                                      <p:to>
                                        <p:strVal val="visible"/>
                                      </p:to>
                                    </p:set>
                                    <p:animEffect transition="in" filter="fade">
                                      <p:cBhvr>
                                        <p:cTn id="40" dur="500"/>
                                        <p:tgtEl>
                                          <p:spTgt spid="480"/>
                                        </p:tgtEl>
                                      </p:cBhvr>
                                    </p:animEffect>
                                  </p:childTnLst>
                                </p:cTn>
                              </p:par>
                            </p:childTnLst>
                          </p:cTn>
                        </p:par>
                        <p:par>
                          <p:cTn id="41" fill="hold">
                            <p:stCondLst>
                              <p:cond delay="3000"/>
                            </p:stCondLst>
                            <p:childTnLst>
                              <p:par>
                                <p:cTn id="42" presetID="53" presetClass="exit" presetSubtype="32" fill="hold" nodeType="afterEffect">
                                  <p:stCondLst>
                                    <p:cond delay="0"/>
                                  </p:stCondLst>
                                  <p:childTnLst>
                                    <p:anim calcmode="lin" valueType="num">
                                      <p:cBhvr>
                                        <p:cTn id="43" dur="500"/>
                                        <p:tgtEl>
                                          <p:spTgt spid="458"/>
                                        </p:tgtEl>
                                        <p:attrNameLst>
                                          <p:attrName>ppt_w</p:attrName>
                                        </p:attrNameLst>
                                      </p:cBhvr>
                                      <p:tavLst>
                                        <p:tav tm="0">
                                          <p:val>
                                            <p:strVal val="ppt_w"/>
                                          </p:val>
                                        </p:tav>
                                        <p:tav tm="100000">
                                          <p:val>
                                            <p:fltVal val="0"/>
                                          </p:val>
                                        </p:tav>
                                      </p:tavLst>
                                    </p:anim>
                                    <p:anim calcmode="lin" valueType="num">
                                      <p:cBhvr>
                                        <p:cTn id="44" dur="500"/>
                                        <p:tgtEl>
                                          <p:spTgt spid="458"/>
                                        </p:tgtEl>
                                        <p:attrNameLst>
                                          <p:attrName>ppt_h</p:attrName>
                                        </p:attrNameLst>
                                      </p:cBhvr>
                                      <p:tavLst>
                                        <p:tav tm="0">
                                          <p:val>
                                            <p:strVal val="ppt_h"/>
                                          </p:val>
                                        </p:tav>
                                        <p:tav tm="100000">
                                          <p:val>
                                            <p:fltVal val="0"/>
                                          </p:val>
                                        </p:tav>
                                      </p:tavLst>
                                    </p:anim>
                                    <p:animEffect transition="out" filter="fade">
                                      <p:cBhvr>
                                        <p:cTn id="45" dur="500"/>
                                        <p:tgtEl>
                                          <p:spTgt spid="458"/>
                                        </p:tgtEl>
                                      </p:cBhvr>
                                    </p:animEffect>
                                    <p:set>
                                      <p:cBhvr>
                                        <p:cTn id="46" dur="1" fill="hold">
                                          <p:stCondLst>
                                            <p:cond delay="499"/>
                                          </p:stCondLst>
                                        </p:cTn>
                                        <p:tgtEl>
                                          <p:spTgt spid="458"/>
                                        </p:tgtEl>
                                        <p:attrNameLst>
                                          <p:attrName>style.visibility</p:attrName>
                                        </p:attrNameLst>
                                      </p:cBhvr>
                                      <p:to>
                                        <p:strVal val="hidden"/>
                                      </p:to>
                                    </p:set>
                                  </p:childTnLst>
                                </p:cTn>
                              </p:par>
                              <p:par>
                                <p:cTn id="47" presetID="53" presetClass="exit" presetSubtype="32" fill="hold" nodeType="withEffect">
                                  <p:stCondLst>
                                    <p:cond delay="250"/>
                                  </p:stCondLst>
                                  <p:childTnLst>
                                    <p:anim calcmode="lin" valueType="num">
                                      <p:cBhvr>
                                        <p:cTn id="48" dur="500"/>
                                        <p:tgtEl>
                                          <p:spTgt spid="461"/>
                                        </p:tgtEl>
                                        <p:attrNameLst>
                                          <p:attrName>ppt_w</p:attrName>
                                        </p:attrNameLst>
                                      </p:cBhvr>
                                      <p:tavLst>
                                        <p:tav tm="0">
                                          <p:val>
                                            <p:strVal val="ppt_w"/>
                                          </p:val>
                                        </p:tav>
                                        <p:tav tm="100000">
                                          <p:val>
                                            <p:fltVal val="0"/>
                                          </p:val>
                                        </p:tav>
                                      </p:tavLst>
                                    </p:anim>
                                    <p:anim calcmode="lin" valueType="num">
                                      <p:cBhvr>
                                        <p:cTn id="49" dur="500"/>
                                        <p:tgtEl>
                                          <p:spTgt spid="461"/>
                                        </p:tgtEl>
                                        <p:attrNameLst>
                                          <p:attrName>ppt_h</p:attrName>
                                        </p:attrNameLst>
                                      </p:cBhvr>
                                      <p:tavLst>
                                        <p:tav tm="0">
                                          <p:val>
                                            <p:strVal val="ppt_h"/>
                                          </p:val>
                                        </p:tav>
                                        <p:tav tm="100000">
                                          <p:val>
                                            <p:fltVal val="0"/>
                                          </p:val>
                                        </p:tav>
                                      </p:tavLst>
                                    </p:anim>
                                    <p:animEffect transition="out" filter="fade">
                                      <p:cBhvr>
                                        <p:cTn id="50" dur="500"/>
                                        <p:tgtEl>
                                          <p:spTgt spid="461"/>
                                        </p:tgtEl>
                                      </p:cBhvr>
                                    </p:animEffect>
                                    <p:set>
                                      <p:cBhvr>
                                        <p:cTn id="51" dur="1" fill="hold">
                                          <p:stCondLst>
                                            <p:cond delay="499"/>
                                          </p:stCondLst>
                                        </p:cTn>
                                        <p:tgtEl>
                                          <p:spTgt spid="461"/>
                                        </p:tgtEl>
                                        <p:attrNameLst>
                                          <p:attrName>style.visibility</p:attrName>
                                        </p:attrNameLst>
                                      </p:cBhvr>
                                      <p:to>
                                        <p:strVal val="hidden"/>
                                      </p:to>
                                    </p:set>
                                  </p:childTnLst>
                                </p:cTn>
                              </p:par>
                              <p:par>
                                <p:cTn id="52" presetID="53" presetClass="exit" presetSubtype="32" fill="hold" nodeType="withEffect">
                                  <p:stCondLst>
                                    <p:cond delay="0"/>
                                  </p:stCondLst>
                                  <p:childTnLst>
                                    <p:anim calcmode="lin" valueType="num">
                                      <p:cBhvr>
                                        <p:cTn id="53" dur="500"/>
                                        <p:tgtEl>
                                          <p:spTgt spid="464"/>
                                        </p:tgtEl>
                                        <p:attrNameLst>
                                          <p:attrName>ppt_w</p:attrName>
                                        </p:attrNameLst>
                                      </p:cBhvr>
                                      <p:tavLst>
                                        <p:tav tm="0">
                                          <p:val>
                                            <p:strVal val="ppt_w"/>
                                          </p:val>
                                        </p:tav>
                                        <p:tav tm="100000">
                                          <p:val>
                                            <p:fltVal val="0"/>
                                          </p:val>
                                        </p:tav>
                                      </p:tavLst>
                                    </p:anim>
                                    <p:anim calcmode="lin" valueType="num">
                                      <p:cBhvr>
                                        <p:cTn id="54" dur="500"/>
                                        <p:tgtEl>
                                          <p:spTgt spid="464"/>
                                        </p:tgtEl>
                                        <p:attrNameLst>
                                          <p:attrName>ppt_h</p:attrName>
                                        </p:attrNameLst>
                                      </p:cBhvr>
                                      <p:tavLst>
                                        <p:tav tm="0">
                                          <p:val>
                                            <p:strVal val="ppt_h"/>
                                          </p:val>
                                        </p:tav>
                                        <p:tav tm="100000">
                                          <p:val>
                                            <p:fltVal val="0"/>
                                          </p:val>
                                        </p:tav>
                                      </p:tavLst>
                                    </p:anim>
                                    <p:animEffect transition="out" filter="fade">
                                      <p:cBhvr>
                                        <p:cTn id="55" dur="500"/>
                                        <p:tgtEl>
                                          <p:spTgt spid="464"/>
                                        </p:tgtEl>
                                      </p:cBhvr>
                                    </p:animEffect>
                                    <p:set>
                                      <p:cBhvr>
                                        <p:cTn id="56" dur="1" fill="hold">
                                          <p:stCondLst>
                                            <p:cond delay="499"/>
                                          </p:stCondLst>
                                        </p:cTn>
                                        <p:tgtEl>
                                          <p:spTgt spid="464"/>
                                        </p:tgtEl>
                                        <p:attrNameLst>
                                          <p:attrName>style.visibility</p:attrName>
                                        </p:attrNameLst>
                                      </p:cBhvr>
                                      <p:to>
                                        <p:strVal val="hidden"/>
                                      </p:to>
                                    </p:set>
                                  </p:childTnLst>
                                </p:cTn>
                              </p:par>
                              <p:par>
                                <p:cTn id="57" presetID="53" presetClass="exit" presetSubtype="32" fill="hold" nodeType="withEffect">
                                  <p:stCondLst>
                                    <p:cond delay="250"/>
                                  </p:stCondLst>
                                  <p:childTnLst>
                                    <p:anim calcmode="lin" valueType="num">
                                      <p:cBhvr>
                                        <p:cTn id="58" dur="500"/>
                                        <p:tgtEl>
                                          <p:spTgt spid="468"/>
                                        </p:tgtEl>
                                        <p:attrNameLst>
                                          <p:attrName>ppt_w</p:attrName>
                                        </p:attrNameLst>
                                      </p:cBhvr>
                                      <p:tavLst>
                                        <p:tav tm="0">
                                          <p:val>
                                            <p:strVal val="ppt_w"/>
                                          </p:val>
                                        </p:tav>
                                        <p:tav tm="100000">
                                          <p:val>
                                            <p:fltVal val="0"/>
                                          </p:val>
                                        </p:tav>
                                      </p:tavLst>
                                    </p:anim>
                                    <p:anim calcmode="lin" valueType="num">
                                      <p:cBhvr>
                                        <p:cTn id="59" dur="500"/>
                                        <p:tgtEl>
                                          <p:spTgt spid="468"/>
                                        </p:tgtEl>
                                        <p:attrNameLst>
                                          <p:attrName>ppt_h</p:attrName>
                                        </p:attrNameLst>
                                      </p:cBhvr>
                                      <p:tavLst>
                                        <p:tav tm="0">
                                          <p:val>
                                            <p:strVal val="ppt_h"/>
                                          </p:val>
                                        </p:tav>
                                        <p:tav tm="100000">
                                          <p:val>
                                            <p:fltVal val="0"/>
                                          </p:val>
                                        </p:tav>
                                      </p:tavLst>
                                    </p:anim>
                                    <p:animEffect transition="out" filter="fade">
                                      <p:cBhvr>
                                        <p:cTn id="60" dur="500"/>
                                        <p:tgtEl>
                                          <p:spTgt spid="468"/>
                                        </p:tgtEl>
                                      </p:cBhvr>
                                    </p:animEffect>
                                    <p:set>
                                      <p:cBhvr>
                                        <p:cTn id="61" dur="1" fill="hold">
                                          <p:stCondLst>
                                            <p:cond delay="499"/>
                                          </p:stCondLst>
                                        </p:cTn>
                                        <p:tgtEl>
                                          <p:spTgt spid="468"/>
                                        </p:tgtEl>
                                        <p:attrNameLst>
                                          <p:attrName>style.visibility</p:attrName>
                                        </p:attrNameLst>
                                      </p:cBhvr>
                                      <p:to>
                                        <p:strVal val="hidden"/>
                                      </p:to>
                                    </p:set>
                                  </p:childTnLst>
                                </p:cTn>
                              </p:par>
                              <p:par>
                                <p:cTn id="62" presetID="53" presetClass="exit" presetSubtype="32" fill="hold" nodeType="withEffect">
                                  <p:stCondLst>
                                    <p:cond delay="500"/>
                                  </p:stCondLst>
                                  <p:childTnLst>
                                    <p:anim calcmode="lin" valueType="num">
                                      <p:cBhvr>
                                        <p:cTn id="63" dur="500"/>
                                        <p:tgtEl>
                                          <p:spTgt spid="471"/>
                                        </p:tgtEl>
                                        <p:attrNameLst>
                                          <p:attrName>ppt_w</p:attrName>
                                        </p:attrNameLst>
                                      </p:cBhvr>
                                      <p:tavLst>
                                        <p:tav tm="0">
                                          <p:val>
                                            <p:strVal val="ppt_w"/>
                                          </p:val>
                                        </p:tav>
                                        <p:tav tm="100000">
                                          <p:val>
                                            <p:fltVal val="0"/>
                                          </p:val>
                                        </p:tav>
                                      </p:tavLst>
                                    </p:anim>
                                    <p:anim calcmode="lin" valueType="num">
                                      <p:cBhvr>
                                        <p:cTn id="64" dur="500"/>
                                        <p:tgtEl>
                                          <p:spTgt spid="471"/>
                                        </p:tgtEl>
                                        <p:attrNameLst>
                                          <p:attrName>ppt_h</p:attrName>
                                        </p:attrNameLst>
                                      </p:cBhvr>
                                      <p:tavLst>
                                        <p:tav tm="0">
                                          <p:val>
                                            <p:strVal val="ppt_h"/>
                                          </p:val>
                                        </p:tav>
                                        <p:tav tm="100000">
                                          <p:val>
                                            <p:fltVal val="0"/>
                                          </p:val>
                                        </p:tav>
                                      </p:tavLst>
                                    </p:anim>
                                    <p:animEffect transition="out" filter="fade">
                                      <p:cBhvr>
                                        <p:cTn id="65" dur="500"/>
                                        <p:tgtEl>
                                          <p:spTgt spid="471"/>
                                        </p:tgtEl>
                                      </p:cBhvr>
                                    </p:animEffect>
                                    <p:set>
                                      <p:cBhvr>
                                        <p:cTn id="66" dur="1" fill="hold">
                                          <p:stCondLst>
                                            <p:cond delay="499"/>
                                          </p:stCondLst>
                                        </p:cTn>
                                        <p:tgtEl>
                                          <p:spTgt spid="471"/>
                                        </p:tgtEl>
                                        <p:attrNameLst>
                                          <p:attrName>style.visibility</p:attrName>
                                        </p:attrNameLst>
                                      </p:cBhvr>
                                      <p:to>
                                        <p:strVal val="hidden"/>
                                      </p:to>
                                    </p:set>
                                  </p:childTnLst>
                                </p:cTn>
                              </p:par>
                              <p:par>
                                <p:cTn id="67" presetID="53" presetClass="exit" presetSubtype="32" fill="hold" nodeType="withEffect">
                                  <p:stCondLst>
                                    <p:cond delay="250"/>
                                  </p:stCondLst>
                                  <p:childTnLst>
                                    <p:anim calcmode="lin" valueType="num">
                                      <p:cBhvr>
                                        <p:cTn id="68" dur="500"/>
                                        <p:tgtEl>
                                          <p:spTgt spid="474"/>
                                        </p:tgtEl>
                                        <p:attrNameLst>
                                          <p:attrName>ppt_w</p:attrName>
                                        </p:attrNameLst>
                                      </p:cBhvr>
                                      <p:tavLst>
                                        <p:tav tm="0">
                                          <p:val>
                                            <p:strVal val="ppt_w"/>
                                          </p:val>
                                        </p:tav>
                                        <p:tav tm="100000">
                                          <p:val>
                                            <p:fltVal val="0"/>
                                          </p:val>
                                        </p:tav>
                                      </p:tavLst>
                                    </p:anim>
                                    <p:anim calcmode="lin" valueType="num">
                                      <p:cBhvr>
                                        <p:cTn id="69" dur="500"/>
                                        <p:tgtEl>
                                          <p:spTgt spid="474"/>
                                        </p:tgtEl>
                                        <p:attrNameLst>
                                          <p:attrName>ppt_h</p:attrName>
                                        </p:attrNameLst>
                                      </p:cBhvr>
                                      <p:tavLst>
                                        <p:tav tm="0">
                                          <p:val>
                                            <p:strVal val="ppt_h"/>
                                          </p:val>
                                        </p:tav>
                                        <p:tav tm="100000">
                                          <p:val>
                                            <p:fltVal val="0"/>
                                          </p:val>
                                        </p:tav>
                                      </p:tavLst>
                                    </p:anim>
                                    <p:animEffect transition="out" filter="fade">
                                      <p:cBhvr>
                                        <p:cTn id="70" dur="500"/>
                                        <p:tgtEl>
                                          <p:spTgt spid="474"/>
                                        </p:tgtEl>
                                      </p:cBhvr>
                                    </p:animEffect>
                                    <p:set>
                                      <p:cBhvr>
                                        <p:cTn id="71" dur="1" fill="hold">
                                          <p:stCondLst>
                                            <p:cond delay="499"/>
                                          </p:stCondLst>
                                        </p:cTn>
                                        <p:tgtEl>
                                          <p:spTgt spid="474"/>
                                        </p:tgtEl>
                                        <p:attrNameLst>
                                          <p:attrName>style.visibility</p:attrName>
                                        </p:attrNameLst>
                                      </p:cBhvr>
                                      <p:to>
                                        <p:strVal val="hidden"/>
                                      </p:to>
                                    </p:set>
                                  </p:childTnLst>
                                </p:cTn>
                              </p:par>
                            </p:childTnLst>
                          </p:cTn>
                        </p:par>
                        <p:par>
                          <p:cTn id="72" fill="hold">
                            <p:stCondLst>
                              <p:cond delay="4000"/>
                            </p:stCondLst>
                            <p:childTnLst>
                              <p:par>
                                <p:cTn id="73" presetID="53" presetClass="entr" presetSubtype="16" fill="hold" nodeType="afterEffect">
                                  <p:stCondLst>
                                    <p:cond delay="0"/>
                                  </p:stCondLst>
                                  <p:childTnLst>
                                    <p:set>
                                      <p:cBhvr>
                                        <p:cTn id="74" dur="1" fill="hold">
                                          <p:stCondLst>
                                            <p:cond delay="0"/>
                                          </p:stCondLst>
                                        </p:cTn>
                                        <p:tgtEl>
                                          <p:spTgt spid="503"/>
                                        </p:tgtEl>
                                        <p:attrNameLst>
                                          <p:attrName>style.visibility</p:attrName>
                                        </p:attrNameLst>
                                      </p:cBhvr>
                                      <p:to>
                                        <p:strVal val="visible"/>
                                      </p:to>
                                    </p:set>
                                    <p:anim calcmode="lin" valueType="num">
                                      <p:cBhvr>
                                        <p:cTn id="75" dur="500" fill="hold"/>
                                        <p:tgtEl>
                                          <p:spTgt spid="503"/>
                                        </p:tgtEl>
                                        <p:attrNameLst>
                                          <p:attrName>ppt_w</p:attrName>
                                        </p:attrNameLst>
                                      </p:cBhvr>
                                      <p:tavLst>
                                        <p:tav tm="0">
                                          <p:val>
                                            <p:fltVal val="0"/>
                                          </p:val>
                                        </p:tav>
                                        <p:tav tm="100000">
                                          <p:val>
                                            <p:strVal val="#ppt_w"/>
                                          </p:val>
                                        </p:tav>
                                      </p:tavLst>
                                    </p:anim>
                                    <p:anim calcmode="lin" valueType="num">
                                      <p:cBhvr>
                                        <p:cTn id="76" dur="500" fill="hold"/>
                                        <p:tgtEl>
                                          <p:spTgt spid="503"/>
                                        </p:tgtEl>
                                        <p:attrNameLst>
                                          <p:attrName>ppt_h</p:attrName>
                                        </p:attrNameLst>
                                      </p:cBhvr>
                                      <p:tavLst>
                                        <p:tav tm="0">
                                          <p:val>
                                            <p:fltVal val="0"/>
                                          </p:val>
                                        </p:tav>
                                        <p:tav tm="100000">
                                          <p:val>
                                            <p:strVal val="#ppt_h"/>
                                          </p:val>
                                        </p:tav>
                                      </p:tavLst>
                                    </p:anim>
                                    <p:animEffect transition="in" filter="fade">
                                      <p:cBhvr>
                                        <p:cTn id="77" dur="500"/>
                                        <p:tgtEl>
                                          <p:spTgt spid="503"/>
                                        </p:tgtEl>
                                      </p:cBhvr>
                                    </p:animEffect>
                                  </p:childTnLst>
                                </p:cTn>
                              </p:par>
                              <p:par>
                                <p:cTn id="78" presetID="53" presetClass="entr" presetSubtype="16" fill="hold" nodeType="withEffect">
                                  <p:stCondLst>
                                    <p:cond delay="0"/>
                                  </p:stCondLst>
                                  <p:childTnLst>
                                    <p:set>
                                      <p:cBhvr>
                                        <p:cTn id="79" dur="1" fill="hold">
                                          <p:stCondLst>
                                            <p:cond delay="0"/>
                                          </p:stCondLst>
                                        </p:cTn>
                                        <p:tgtEl>
                                          <p:spTgt spid="541"/>
                                        </p:tgtEl>
                                        <p:attrNameLst>
                                          <p:attrName>style.visibility</p:attrName>
                                        </p:attrNameLst>
                                      </p:cBhvr>
                                      <p:to>
                                        <p:strVal val="visible"/>
                                      </p:to>
                                    </p:set>
                                    <p:anim calcmode="lin" valueType="num">
                                      <p:cBhvr>
                                        <p:cTn id="80" dur="500" fill="hold"/>
                                        <p:tgtEl>
                                          <p:spTgt spid="541"/>
                                        </p:tgtEl>
                                        <p:attrNameLst>
                                          <p:attrName>ppt_w</p:attrName>
                                        </p:attrNameLst>
                                      </p:cBhvr>
                                      <p:tavLst>
                                        <p:tav tm="0">
                                          <p:val>
                                            <p:fltVal val="0"/>
                                          </p:val>
                                        </p:tav>
                                        <p:tav tm="100000">
                                          <p:val>
                                            <p:strVal val="#ppt_w"/>
                                          </p:val>
                                        </p:tav>
                                      </p:tavLst>
                                    </p:anim>
                                    <p:anim calcmode="lin" valueType="num">
                                      <p:cBhvr>
                                        <p:cTn id="81" dur="500" fill="hold"/>
                                        <p:tgtEl>
                                          <p:spTgt spid="541"/>
                                        </p:tgtEl>
                                        <p:attrNameLst>
                                          <p:attrName>ppt_h</p:attrName>
                                        </p:attrNameLst>
                                      </p:cBhvr>
                                      <p:tavLst>
                                        <p:tav tm="0">
                                          <p:val>
                                            <p:fltVal val="0"/>
                                          </p:val>
                                        </p:tav>
                                        <p:tav tm="100000">
                                          <p:val>
                                            <p:strVal val="#ppt_h"/>
                                          </p:val>
                                        </p:tav>
                                      </p:tavLst>
                                    </p:anim>
                                    <p:animEffect transition="in" filter="fade">
                                      <p:cBhvr>
                                        <p:cTn id="82" dur="500"/>
                                        <p:tgtEl>
                                          <p:spTgt spid="541"/>
                                        </p:tgtEl>
                                      </p:cBhvr>
                                    </p:animEffect>
                                  </p:childTnLst>
                                </p:cTn>
                              </p:par>
                              <p:par>
                                <p:cTn id="83" presetID="53" presetClass="entr" presetSubtype="16" fill="hold" nodeType="withEffect">
                                  <p:stCondLst>
                                    <p:cond delay="0"/>
                                  </p:stCondLst>
                                  <p:childTnLst>
                                    <p:set>
                                      <p:cBhvr>
                                        <p:cTn id="84" dur="1" fill="hold">
                                          <p:stCondLst>
                                            <p:cond delay="0"/>
                                          </p:stCondLst>
                                        </p:cTn>
                                        <p:tgtEl>
                                          <p:spTgt spid="556"/>
                                        </p:tgtEl>
                                        <p:attrNameLst>
                                          <p:attrName>style.visibility</p:attrName>
                                        </p:attrNameLst>
                                      </p:cBhvr>
                                      <p:to>
                                        <p:strVal val="visible"/>
                                      </p:to>
                                    </p:set>
                                    <p:anim calcmode="lin" valueType="num">
                                      <p:cBhvr>
                                        <p:cTn id="85" dur="500" fill="hold"/>
                                        <p:tgtEl>
                                          <p:spTgt spid="556"/>
                                        </p:tgtEl>
                                        <p:attrNameLst>
                                          <p:attrName>ppt_w</p:attrName>
                                        </p:attrNameLst>
                                      </p:cBhvr>
                                      <p:tavLst>
                                        <p:tav tm="0">
                                          <p:val>
                                            <p:fltVal val="0"/>
                                          </p:val>
                                        </p:tav>
                                        <p:tav tm="100000">
                                          <p:val>
                                            <p:strVal val="#ppt_w"/>
                                          </p:val>
                                        </p:tav>
                                      </p:tavLst>
                                    </p:anim>
                                    <p:anim calcmode="lin" valueType="num">
                                      <p:cBhvr>
                                        <p:cTn id="86" dur="500" fill="hold"/>
                                        <p:tgtEl>
                                          <p:spTgt spid="556"/>
                                        </p:tgtEl>
                                        <p:attrNameLst>
                                          <p:attrName>ppt_h</p:attrName>
                                        </p:attrNameLst>
                                      </p:cBhvr>
                                      <p:tavLst>
                                        <p:tav tm="0">
                                          <p:val>
                                            <p:fltVal val="0"/>
                                          </p:val>
                                        </p:tav>
                                        <p:tav tm="100000">
                                          <p:val>
                                            <p:strVal val="#ppt_h"/>
                                          </p:val>
                                        </p:tav>
                                      </p:tavLst>
                                    </p:anim>
                                    <p:animEffect transition="in" filter="fade">
                                      <p:cBhvr>
                                        <p:cTn id="87" dur="500"/>
                                        <p:tgtEl>
                                          <p:spTgt spid="556"/>
                                        </p:tgtEl>
                                      </p:cBhvr>
                                    </p:animEffect>
                                  </p:childTnLst>
                                </p:cTn>
                              </p:par>
                              <p:par>
                                <p:cTn id="88" presetID="53" presetClass="entr" presetSubtype="16" fill="hold" nodeType="withEffect">
                                  <p:stCondLst>
                                    <p:cond delay="250"/>
                                  </p:stCondLst>
                                  <p:childTnLst>
                                    <p:set>
                                      <p:cBhvr>
                                        <p:cTn id="89" dur="1" fill="hold">
                                          <p:stCondLst>
                                            <p:cond delay="0"/>
                                          </p:stCondLst>
                                        </p:cTn>
                                        <p:tgtEl>
                                          <p:spTgt spid="565"/>
                                        </p:tgtEl>
                                        <p:attrNameLst>
                                          <p:attrName>style.visibility</p:attrName>
                                        </p:attrNameLst>
                                      </p:cBhvr>
                                      <p:to>
                                        <p:strVal val="visible"/>
                                      </p:to>
                                    </p:set>
                                    <p:anim calcmode="lin" valueType="num">
                                      <p:cBhvr>
                                        <p:cTn id="90" dur="500" fill="hold"/>
                                        <p:tgtEl>
                                          <p:spTgt spid="565"/>
                                        </p:tgtEl>
                                        <p:attrNameLst>
                                          <p:attrName>ppt_w</p:attrName>
                                        </p:attrNameLst>
                                      </p:cBhvr>
                                      <p:tavLst>
                                        <p:tav tm="0">
                                          <p:val>
                                            <p:fltVal val="0"/>
                                          </p:val>
                                        </p:tav>
                                        <p:tav tm="100000">
                                          <p:val>
                                            <p:strVal val="#ppt_w"/>
                                          </p:val>
                                        </p:tav>
                                      </p:tavLst>
                                    </p:anim>
                                    <p:anim calcmode="lin" valueType="num">
                                      <p:cBhvr>
                                        <p:cTn id="91" dur="500" fill="hold"/>
                                        <p:tgtEl>
                                          <p:spTgt spid="565"/>
                                        </p:tgtEl>
                                        <p:attrNameLst>
                                          <p:attrName>ppt_h</p:attrName>
                                        </p:attrNameLst>
                                      </p:cBhvr>
                                      <p:tavLst>
                                        <p:tav tm="0">
                                          <p:val>
                                            <p:fltVal val="0"/>
                                          </p:val>
                                        </p:tav>
                                        <p:tav tm="100000">
                                          <p:val>
                                            <p:strVal val="#ppt_h"/>
                                          </p:val>
                                        </p:tav>
                                      </p:tavLst>
                                    </p:anim>
                                    <p:animEffect transition="in" filter="fade">
                                      <p:cBhvr>
                                        <p:cTn id="92" dur="500"/>
                                        <p:tgtEl>
                                          <p:spTgt spid="565"/>
                                        </p:tgtEl>
                                      </p:cBhvr>
                                    </p:animEffect>
                                  </p:childTnLst>
                                </p:cTn>
                              </p:par>
                              <p:par>
                                <p:cTn id="93" presetID="53" presetClass="entr" presetSubtype="16" fill="hold" nodeType="withEffect">
                                  <p:stCondLst>
                                    <p:cond delay="250"/>
                                  </p:stCondLst>
                                  <p:childTnLst>
                                    <p:set>
                                      <p:cBhvr>
                                        <p:cTn id="94" dur="1" fill="hold">
                                          <p:stCondLst>
                                            <p:cond delay="0"/>
                                          </p:stCondLst>
                                        </p:cTn>
                                        <p:tgtEl>
                                          <p:spTgt spid="520"/>
                                        </p:tgtEl>
                                        <p:attrNameLst>
                                          <p:attrName>style.visibility</p:attrName>
                                        </p:attrNameLst>
                                      </p:cBhvr>
                                      <p:to>
                                        <p:strVal val="visible"/>
                                      </p:to>
                                    </p:set>
                                    <p:anim calcmode="lin" valueType="num">
                                      <p:cBhvr>
                                        <p:cTn id="95" dur="500" fill="hold"/>
                                        <p:tgtEl>
                                          <p:spTgt spid="520"/>
                                        </p:tgtEl>
                                        <p:attrNameLst>
                                          <p:attrName>ppt_w</p:attrName>
                                        </p:attrNameLst>
                                      </p:cBhvr>
                                      <p:tavLst>
                                        <p:tav tm="0">
                                          <p:val>
                                            <p:fltVal val="0"/>
                                          </p:val>
                                        </p:tav>
                                        <p:tav tm="100000">
                                          <p:val>
                                            <p:strVal val="#ppt_w"/>
                                          </p:val>
                                        </p:tav>
                                      </p:tavLst>
                                    </p:anim>
                                    <p:anim calcmode="lin" valueType="num">
                                      <p:cBhvr>
                                        <p:cTn id="96" dur="500" fill="hold"/>
                                        <p:tgtEl>
                                          <p:spTgt spid="520"/>
                                        </p:tgtEl>
                                        <p:attrNameLst>
                                          <p:attrName>ppt_h</p:attrName>
                                        </p:attrNameLst>
                                      </p:cBhvr>
                                      <p:tavLst>
                                        <p:tav tm="0">
                                          <p:val>
                                            <p:fltVal val="0"/>
                                          </p:val>
                                        </p:tav>
                                        <p:tav tm="100000">
                                          <p:val>
                                            <p:strVal val="#ppt_h"/>
                                          </p:val>
                                        </p:tav>
                                      </p:tavLst>
                                    </p:anim>
                                    <p:animEffect transition="in" filter="fade">
                                      <p:cBhvr>
                                        <p:cTn id="97" dur="500"/>
                                        <p:tgtEl>
                                          <p:spTgt spid="520"/>
                                        </p:tgtEl>
                                      </p:cBhvr>
                                    </p:animEffect>
                                  </p:childTnLst>
                                </p:cTn>
                              </p:par>
                              <p:par>
                                <p:cTn id="98" presetID="53" presetClass="entr" presetSubtype="16" fill="hold" nodeType="withEffect">
                                  <p:stCondLst>
                                    <p:cond delay="250"/>
                                  </p:stCondLst>
                                  <p:childTnLst>
                                    <p:set>
                                      <p:cBhvr>
                                        <p:cTn id="99" dur="1" fill="hold">
                                          <p:stCondLst>
                                            <p:cond delay="0"/>
                                          </p:stCondLst>
                                        </p:cTn>
                                        <p:tgtEl>
                                          <p:spTgt spid="529"/>
                                        </p:tgtEl>
                                        <p:attrNameLst>
                                          <p:attrName>style.visibility</p:attrName>
                                        </p:attrNameLst>
                                      </p:cBhvr>
                                      <p:to>
                                        <p:strVal val="visible"/>
                                      </p:to>
                                    </p:set>
                                    <p:anim calcmode="lin" valueType="num">
                                      <p:cBhvr>
                                        <p:cTn id="100" dur="500" fill="hold"/>
                                        <p:tgtEl>
                                          <p:spTgt spid="529"/>
                                        </p:tgtEl>
                                        <p:attrNameLst>
                                          <p:attrName>ppt_w</p:attrName>
                                        </p:attrNameLst>
                                      </p:cBhvr>
                                      <p:tavLst>
                                        <p:tav tm="0">
                                          <p:val>
                                            <p:fltVal val="0"/>
                                          </p:val>
                                        </p:tav>
                                        <p:tav tm="100000">
                                          <p:val>
                                            <p:strVal val="#ppt_w"/>
                                          </p:val>
                                        </p:tav>
                                      </p:tavLst>
                                    </p:anim>
                                    <p:anim calcmode="lin" valueType="num">
                                      <p:cBhvr>
                                        <p:cTn id="101" dur="500" fill="hold"/>
                                        <p:tgtEl>
                                          <p:spTgt spid="529"/>
                                        </p:tgtEl>
                                        <p:attrNameLst>
                                          <p:attrName>ppt_h</p:attrName>
                                        </p:attrNameLst>
                                      </p:cBhvr>
                                      <p:tavLst>
                                        <p:tav tm="0">
                                          <p:val>
                                            <p:fltVal val="0"/>
                                          </p:val>
                                        </p:tav>
                                        <p:tav tm="100000">
                                          <p:val>
                                            <p:strVal val="#ppt_h"/>
                                          </p:val>
                                        </p:tav>
                                      </p:tavLst>
                                    </p:anim>
                                    <p:animEffect transition="in" filter="fade">
                                      <p:cBhvr>
                                        <p:cTn id="102" dur="500"/>
                                        <p:tgtEl>
                                          <p:spTgt spid="529"/>
                                        </p:tgtEl>
                                      </p:cBhvr>
                                    </p:animEffect>
                                  </p:childTnLst>
                                </p:cTn>
                              </p:par>
                              <p:par>
                                <p:cTn id="103" presetID="53" presetClass="entr" presetSubtype="16" fill="hold" nodeType="withEffect">
                                  <p:stCondLst>
                                    <p:cond delay="750"/>
                                  </p:stCondLst>
                                  <p:childTnLst>
                                    <p:set>
                                      <p:cBhvr>
                                        <p:cTn id="104" dur="1" fill="hold">
                                          <p:stCondLst>
                                            <p:cond delay="0"/>
                                          </p:stCondLst>
                                        </p:cTn>
                                        <p:tgtEl>
                                          <p:spTgt spid="509"/>
                                        </p:tgtEl>
                                        <p:attrNameLst>
                                          <p:attrName>style.visibility</p:attrName>
                                        </p:attrNameLst>
                                      </p:cBhvr>
                                      <p:to>
                                        <p:strVal val="visible"/>
                                      </p:to>
                                    </p:set>
                                    <p:anim calcmode="lin" valueType="num">
                                      <p:cBhvr>
                                        <p:cTn id="105" dur="500" fill="hold"/>
                                        <p:tgtEl>
                                          <p:spTgt spid="509"/>
                                        </p:tgtEl>
                                        <p:attrNameLst>
                                          <p:attrName>ppt_w</p:attrName>
                                        </p:attrNameLst>
                                      </p:cBhvr>
                                      <p:tavLst>
                                        <p:tav tm="0">
                                          <p:val>
                                            <p:fltVal val="0"/>
                                          </p:val>
                                        </p:tav>
                                        <p:tav tm="100000">
                                          <p:val>
                                            <p:strVal val="#ppt_w"/>
                                          </p:val>
                                        </p:tav>
                                      </p:tavLst>
                                    </p:anim>
                                    <p:anim calcmode="lin" valueType="num">
                                      <p:cBhvr>
                                        <p:cTn id="106" dur="500" fill="hold"/>
                                        <p:tgtEl>
                                          <p:spTgt spid="509"/>
                                        </p:tgtEl>
                                        <p:attrNameLst>
                                          <p:attrName>ppt_h</p:attrName>
                                        </p:attrNameLst>
                                      </p:cBhvr>
                                      <p:tavLst>
                                        <p:tav tm="0">
                                          <p:val>
                                            <p:fltVal val="0"/>
                                          </p:val>
                                        </p:tav>
                                        <p:tav tm="100000">
                                          <p:val>
                                            <p:strVal val="#ppt_h"/>
                                          </p:val>
                                        </p:tav>
                                      </p:tavLst>
                                    </p:anim>
                                    <p:animEffect transition="in" filter="fade">
                                      <p:cBhvr>
                                        <p:cTn id="107" dur="500"/>
                                        <p:tgtEl>
                                          <p:spTgt spid="509"/>
                                        </p:tgtEl>
                                      </p:cBhvr>
                                    </p:animEffect>
                                  </p:childTnLst>
                                </p:cTn>
                              </p:par>
                              <p:par>
                                <p:cTn id="108" presetID="53" presetClass="entr" presetSubtype="16" fill="hold" nodeType="withEffect">
                                  <p:stCondLst>
                                    <p:cond delay="750"/>
                                  </p:stCondLst>
                                  <p:childTnLst>
                                    <p:set>
                                      <p:cBhvr>
                                        <p:cTn id="109" dur="1" fill="hold">
                                          <p:stCondLst>
                                            <p:cond delay="0"/>
                                          </p:stCondLst>
                                        </p:cTn>
                                        <p:tgtEl>
                                          <p:spTgt spid="532"/>
                                        </p:tgtEl>
                                        <p:attrNameLst>
                                          <p:attrName>style.visibility</p:attrName>
                                        </p:attrNameLst>
                                      </p:cBhvr>
                                      <p:to>
                                        <p:strVal val="visible"/>
                                      </p:to>
                                    </p:set>
                                    <p:anim calcmode="lin" valueType="num">
                                      <p:cBhvr>
                                        <p:cTn id="110" dur="500" fill="hold"/>
                                        <p:tgtEl>
                                          <p:spTgt spid="532"/>
                                        </p:tgtEl>
                                        <p:attrNameLst>
                                          <p:attrName>ppt_w</p:attrName>
                                        </p:attrNameLst>
                                      </p:cBhvr>
                                      <p:tavLst>
                                        <p:tav tm="0">
                                          <p:val>
                                            <p:fltVal val="0"/>
                                          </p:val>
                                        </p:tav>
                                        <p:tav tm="100000">
                                          <p:val>
                                            <p:strVal val="#ppt_w"/>
                                          </p:val>
                                        </p:tav>
                                      </p:tavLst>
                                    </p:anim>
                                    <p:anim calcmode="lin" valueType="num">
                                      <p:cBhvr>
                                        <p:cTn id="111" dur="500" fill="hold"/>
                                        <p:tgtEl>
                                          <p:spTgt spid="532"/>
                                        </p:tgtEl>
                                        <p:attrNameLst>
                                          <p:attrName>ppt_h</p:attrName>
                                        </p:attrNameLst>
                                      </p:cBhvr>
                                      <p:tavLst>
                                        <p:tav tm="0">
                                          <p:val>
                                            <p:fltVal val="0"/>
                                          </p:val>
                                        </p:tav>
                                        <p:tav tm="100000">
                                          <p:val>
                                            <p:strVal val="#ppt_h"/>
                                          </p:val>
                                        </p:tav>
                                      </p:tavLst>
                                    </p:anim>
                                    <p:animEffect transition="in" filter="fade">
                                      <p:cBhvr>
                                        <p:cTn id="112" dur="500"/>
                                        <p:tgtEl>
                                          <p:spTgt spid="532"/>
                                        </p:tgtEl>
                                      </p:cBhvr>
                                    </p:animEffect>
                                  </p:childTnLst>
                                </p:cTn>
                              </p:par>
                              <p:par>
                                <p:cTn id="113" presetID="53" presetClass="entr" presetSubtype="16" fill="hold" nodeType="withEffect">
                                  <p:stCondLst>
                                    <p:cond delay="750"/>
                                  </p:stCondLst>
                                  <p:childTnLst>
                                    <p:set>
                                      <p:cBhvr>
                                        <p:cTn id="114" dur="1" fill="hold">
                                          <p:stCondLst>
                                            <p:cond delay="0"/>
                                          </p:stCondLst>
                                        </p:cTn>
                                        <p:tgtEl>
                                          <p:spTgt spid="523"/>
                                        </p:tgtEl>
                                        <p:attrNameLst>
                                          <p:attrName>style.visibility</p:attrName>
                                        </p:attrNameLst>
                                      </p:cBhvr>
                                      <p:to>
                                        <p:strVal val="visible"/>
                                      </p:to>
                                    </p:set>
                                    <p:anim calcmode="lin" valueType="num">
                                      <p:cBhvr>
                                        <p:cTn id="115" dur="500" fill="hold"/>
                                        <p:tgtEl>
                                          <p:spTgt spid="523"/>
                                        </p:tgtEl>
                                        <p:attrNameLst>
                                          <p:attrName>ppt_w</p:attrName>
                                        </p:attrNameLst>
                                      </p:cBhvr>
                                      <p:tavLst>
                                        <p:tav tm="0">
                                          <p:val>
                                            <p:fltVal val="0"/>
                                          </p:val>
                                        </p:tav>
                                        <p:tav tm="100000">
                                          <p:val>
                                            <p:strVal val="#ppt_w"/>
                                          </p:val>
                                        </p:tav>
                                      </p:tavLst>
                                    </p:anim>
                                    <p:anim calcmode="lin" valueType="num">
                                      <p:cBhvr>
                                        <p:cTn id="116" dur="500" fill="hold"/>
                                        <p:tgtEl>
                                          <p:spTgt spid="523"/>
                                        </p:tgtEl>
                                        <p:attrNameLst>
                                          <p:attrName>ppt_h</p:attrName>
                                        </p:attrNameLst>
                                      </p:cBhvr>
                                      <p:tavLst>
                                        <p:tav tm="0">
                                          <p:val>
                                            <p:fltVal val="0"/>
                                          </p:val>
                                        </p:tav>
                                        <p:tav tm="100000">
                                          <p:val>
                                            <p:strVal val="#ppt_h"/>
                                          </p:val>
                                        </p:tav>
                                      </p:tavLst>
                                    </p:anim>
                                    <p:animEffect transition="in" filter="fade">
                                      <p:cBhvr>
                                        <p:cTn id="117" dur="500"/>
                                        <p:tgtEl>
                                          <p:spTgt spid="523"/>
                                        </p:tgtEl>
                                      </p:cBhvr>
                                    </p:animEffect>
                                  </p:childTnLst>
                                </p:cTn>
                              </p:par>
                              <p:par>
                                <p:cTn id="118" presetID="53" presetClass="entr" presetSubtype="16" fill="hold" nodeType="withEffect">
                                  <p:stCondLst>
                                    <p:cond delay="0"/>
                                  </p:stCondLst>
                                  <p:childTnLst>
                                    <p:set>
                                      <p:cBhvr>
                                        <p:cTn id="119" dur="1" fill="hold">
                                          <p:stCondLst>
                                            <p:cond delay="0"/>
                                          </p:stCondLst>
                                        </p:cTn>
                                        <p:tgtEl>
                                          <p:spTgt spid="538"/>
                                        </p:tgtEl>
                                        <p:attrNameLst>
                                          <p:attrName>style.visibility</p:attrName>
                                        </p:attrNameLst>
                                      </p:cBhvr>
                                      <p:to>
                                        <p:strVal val="visible"/>
                                      </p:to>
                                    </p:set>
                                    <p:anim calcmode="lin" valueType="num">
                                      <p:cBhvr>
                                        <p:cTn id="120" dur="500" fill="hold"/>
                                        <p:tgtEl>
                                          <p:spTgt spid="538"/>
                                        </p:tgtEl>
                                        <p:attrNameLst>
                                          <p:attrName>ppt_w</p:attrName>
                                        </p:attrNameLst>
                                      </p:cBhvr>
                                      <p:tavLst>
                                        <p:tav tm="0">
                                          <p:val>
                                            <p:fltVal val="0"/>
                                          </p:val>
                                        </p:tav>
                                        <p:tav tm="100000">
                                          <p:val>
                                            <p:strVal val="#ppt_w"/>
                                          </p:val>
                                        </p:tav>
                                      </p:tavLst>
                                    </p:anim>
                                    <p:anim calcmode="lin" valueType="num">
                                      <p:cBhvr>
                                        <p:cTn id="121" dur="500" fill="hold"/>
                                        <p:tgtEl>
                                          <p:spTgt spid="538"/>
                                        </p:tgtEl>
                                        <p:attrNameLst>
                                          <p:attrName>ppt_h</p:attrName>
                                        </p:attrNameLst>
                                      </p:cBhvr>
                                      <p:tavLst>
                                        <p:tav tm="0">
                                          <p:val>
                                            <p:fltVal val="0"/>
                                          </p:val>
                                        </p:tav>
                                        <p:tav tm="100000">
                                          <p:val>
                                            <p:strVal val="#ppt_h"/>
                                          </p:val>
                                        </p:tav>
                                      </p:tavLst>
                                    </p:anim>
                                    <p:animEffect transition="in" filter="fade">
                                      <p:cBhvr>
                                        <p:cTn id="122" dur="500"/>
                                        <p:tgtEl>
                                          <p:spTgt spid="538"/>
                                        </p:tgtEl>
                                      </p:cBhvr>
                                    </p:animEffect>
                                  </p:childTnLst>
                                </p:cTn>
                              </p:par>
                              <p:par>
                                <p:cTn id="123" presetID="53" presetClass="entr" presetSubtype="16" fill="hold" nodeType="withEffect">
                                  <p:stCondLst>
                                    <p:cond delay="0"/>
                                  </p:stCondLst>
                                  <p:childTnLst>
                                    <p:set>
                                      <p:cBhvr>
                                        <p:cTn id="124" dur="1" fill="hold">
                                          <p:stCondLst>
                                            <p:cond delay="0"/>
                                          </p:stCondLst>
                                        </p:cTn>
                                        <p:tgtEl>
                                          <p:spTgt spid="547"/>
                                        </p:tgtEl>
                                        <p:attrNameLst>
                                          <p:attrName>style.visibility</p:attrName>
                                        </p:attrNameLst>
                                      </p:cBhvr>
                                      <p:to>
                                        <p:strVal val="visible"/>
                                      </p:to>
                                    </p:set>
                                    <p:anim calcmode="lin" valueType="num">
                                      <p:cBhvr>
                                        <p:cTn id="125" dur="500" fill="hold"/>
                                        <p:tgtEl>
                                          <p:spTgt spid="547"/>
                                        </p:tgtEl>
                                        <p:attrNameLst>
                                          <p:attrName>ppt_w</p:attrName>
                                        </p:attrNameLst>
                                      </p:cBhvr>
                                      <p:tavLst>
                                        <p:tav tm="0">
                                          <p:val>
                                            <p:fltVal val="0"/>
                                          </p:val>
                                        </p:tav>
                                        <p:tav tm="100000">
                                          <p:val>
                                            <p:strVal val="#ppt_w"/>
                                          </p:val>
                                        </p:tav>
                                      </p:tavLst>
                                    </p:anim>
                                    <p:anim calcmode="lin" valueType="num">
                                      <p:cBhvr>
                                        <p:cTn id="126" dur="500" fill="hold"/>
                                        <p:tgtEl>
                                          <p:spTgt spid="547"/>
                                        </p:tgtEl>
                                        <p:attrNameLst>
                                          <p:attrName>ppt_h</p:attrName>
                                        </p:attrNameLst>
                                      </p:cBhvr>
                                      <p:tavLst>
                                        <p:tav tm="0">
                                          <p:val>
                                            <p:fltVal val="0"/>
                                          </p:val>
                                        </p:tav>
                                        <p:tav tm="100000">
                                          <p:val>
                                            <p:strVal val="#ppt_h"/>
                                          </p:val>
                                        </p:tav>
                                      </p:tavLst>
                                    </p:anim>
                                    <p:animEffect transition="in" filter="fade">
                                      <p:cBhvr>
                                        <p:cTn id="127" dur="500"/>
                                        <p:tgtEl>
                                          <p:spTgt spid="547"/>
                                        </p:tgtEl>
                                      </p:cBhvr>
                                    </p:animEffect>
                                  </p:childTnLst>
                                </p:cTn>
                              </p:par>
                              <p:par>
                                <p:cTn id="128" presetID="53" presetClass="entr" presetSubtype="16" fill="hold" nodeType="withEffect">
                                  <p:stCondLst>
                                    <p:cond delay="0"/>
                                  </p:stCondLst>
                                  <p:childTnLst>
                                    <p:set>
                                      <p:cBhvr>
                                        <p:cTn id="129" dur="1" fill="hold">
                                          <p:stCondLst>
                                            <p:cond delay="0"/>
                                          </p:stCondLst>
                                        </p:cTn>
                                        <p:tgtEl>
                                          <p:spTgt spid="506"/>
                                        </p:tgtEl>
                                        <p:attrNameLst>
                                          <p:attrName>style.visibility</p:attrName>
                                        </p:attrNameLst>
                                      </p:cBhvr>
                                      <p:to>
                                        <p:strVal val="visible"/>
                                      </p:to>
                                    </p:set>
                                    <p:anim calcmode="lin" valueType="num">
                                      <p:cBhvr>
                                        <p:cTn id="130" dur="500" fill="hold"/>
                                        <p:tgtEl>
                                          <p:spTgt spid="506"/>
                                        </p:tgtEl>
                                        <p:attrNameLst>
                                          <p:attrName>ppt_w</p:attrName>
                                        </p:attrNameLst>
                                      </p:cBhvr>
                                      <p:tavLst>
                                        <p:tav tm="0">
                                          <p:val>
                                            <p:fltVal val="0"/>
                                          </p:val>
                                        </p:tav>
                                        <p:tav tm="100000">
                                          <p:val>
                                            <p:strVal val="#ppt_w"/>
                                          </p:val>
                                        </p:tav>
                                      </p:tavLst>
                                    </p:anim>
                                    <p:anim calcmode="lin" valueType="num">
                                      <p:cBhvr>
                                        <p:cTn id="131" dur="500" fill="hold"/>
                                        <p:tgtEl>
                                          <p:spTgt spid="506"/>
                                        </p:tgtEl>
                                        <p:attrNameLst>
                                          <p:attrName>ppt_h</p:attrName>
                                        </p:attrNameLst>
                                      </p:cBhvr>
                                      <p:tavLst>
                                        <p:tav tm="0">
                                          <p:val>
                                            <p:fltVal val="0"/>
                                          </p:val>
                                        </p:tav>
                                        <p:tav tm="100000">
                                          <p:val>
                                            <p:strVal val="#ppt_h"/>
                                          </p:val>
                                        </p:tav>
                                      </p:tavLst>
                                    </p:anim>
                                    <p:animEffect transition="in" filter="fade">
                                      <p:cBhvr>
                                        <p:cTn id="132" dur="500"/>
                                        <p:tgtEl>
                                          <p:spTgt spid="506"/>
                                        </p:tgtEl>
                                      </p:cBhvr>
                                    </p:animEffect>
                                  </p:childTnLst>
                                </p:cTn>
                              </p:par>
                              <p:par>
                                <p:cTn id="133" presetID="53" presetClass="entr" presetSubtype="16" fill="hold" nodeType="withEffect">
                                  <p:stCondLst>
                                    <p:cond delay="250"/>
                                  </p:stCondLst>
                                  <p:childTnLst>
                                    <p:set>
                                      <p:cBhvr>
                                        <p:cTn id="134" dur="1" fill="hold">
                                          <p:stCondLst>
                                            <p:cond delay="0"/>
                                          </p:stCondLst>
                                        </p:cTn>
                                        <p:tgtEl>
                                          <p:spTgt spid="512"/>
                                        </p:tgtEl>
                                        <p:attrNameLst>
                                          <p:attrName>style.visibility</p:attrName>
                                        </p:attrNameLst>
                                      </p:cBhvr>
                                      <p:to>
                                        <p:strVal val="visible"/>
                                      </p:to>
                                    </p:set>
                                    <p:anim calcmode="lin" valueType="num">
                                      <p:cBhvr>
                                        <p:cTn id="135" dur="500" fill="hold"/>
                                        <p:tgtEl>
                                          <p:spTgt spid="512"/>
                                        </p:tgtEl>
                                        <p:attrNameLst>
                                          <p:attrName>ppt_w</p:attrName>
                                        </p:attrNameLst>
                                      </p:cBhvr>
                                      <p:tavLst>
                                        <p:tav tm="0">
                                          <p:val>
                                            <p:fltVal val="0"/>
                                          </p:val>
                                        </p:tav>
                                        <p:tav tm="100000">
                                          <p:val>
                                            <p:strVal val="#ppt_w"/>
                                          </p:val>
                                        </p:tav>
                                      </p:tavLst>
                                    </p:anim>
                                    <p:anim calcmode="lin" valueType="num">
                                      <p:cBhvr>
                                        <p:cTn id="136" dur="500" fill="hold"/>
                                        <p:tgtEl>
                                          <p:spTgt spid="512"/>
                                        </p:tgtEl>
                                        <p:attrNameLst>
                                          <p:attrName>ppt_h</p:attrName>
                                        </p:attrNameLst>
                                      </p:cBhvr>
                                      <p:tavLst>
                                        <p:tav tm="0">
                                          <p:val>
                                            <p:fltVal val="0"/>
                                          </p:val>
                                        </p:tav>
                                        <p:tav tm="100000">
                                          <p:val>
                                            <p:strVal val="#ppt_h"/>
                                          </p:val>
                                        </p:tav>
                                      </p:tavLst>
                                    </p:anim>
                                    <p:animEffect transition="in" filter="fade">
                                      <p:cBhvr>
                                        <p:cTn id="137" dur="500"/>
                                        <p:tgtEl>
                                          <p:spTgt spid="512"/>
                                        </p:tgtEl>
                                      </p:cBhvr>
                                    </p:animEffect>
                                  </p:childTnLst>
                                </p:cTn>
                              </p:par>
                              <p:par>
                                <p:cTn id="138" presetID="53" presetClass="entr" presetSubtype="16" fill="hold" nodeType="withEffect">
                                  <p:stCondLst>
                                    <p:cond delay="250"/>
                                  </p:stCondLst>
                                  <p:childTnLst>
                                    <p:set>
                                      <p:cBhvr>
                                        <p:cTn id="139" dur="1" fill="hold">
                                          <p:stCondLst>
                                            <p:cond delay="0"/>
                                          </p:stCondLst>
                                        </p:cTn>
                                        <p:tgtEl>
                                          <p:spTgt spid="550"/>
                                        </p:tgtEl>
                                        <p:attrNameLst>
                                          <p:attrName>style.visibility</p:attrName>
                                        </p:attrNameLst>
                                      </p:cBhvr>
                                      <p:to>
                                        <p:strVal val="visible"/>
                                      </p:to>
                                    </p:set>
                                    <p:anim calcmode="lin" valueType="num">
                                      <p:cBhvr>
                                        <p:cTn id="140" dur="500" fill="hold"/>
                                        <p:tgtEl>
                                          <p:spTgt spid="550"/>
                                        </p:tgtEl>
                                        <p:attrNameLst>
                                          <p:attrName>ppt_w</p:attrName>
                                        </p:attrNameLst>
                                      </p:cBhvr>
                                      <p:tavLst>
                                        <p:tav tm="0">
                                          <p:val>
                                            <p:fltVal val="0"/>
                                          </p:val>
                                        </p:tav>
                                        <p:tav tm="100000">
                                          <p:val>
                                            <p:strVal val="#ppt_w"/>
                                          </p:val>
                                        </p:tav>
                                      </p:tavLst>
                                    </p:anim>
                                    <p:anim calcmode="lin" valueType="num">
                                      <p:cBhvr>
                                        <p:cTn id="141" dur="500" fill="hold"/>
                                        <p:tgtEl>
                                          <p:spTgt spid="550"/>
                                        </p:tgtEl>
                                        <p:attrNameLst>
                                          <p:attrName>ppt_h</p:attrName>
                                        </p:attrNameLst>
                                      </p:cBhvr>
                                      <p:tavLst>
                                        <p:tav tm="0">
                                          <p:val>
                                            <p:fltVal val="0"/>
                                          </p:val>
                                        </p:tav>
                                        <p:tav tm="100000">
                                          <p:val>
                                            <p:strVal val="#ppt_h"/>
                                          </p:val>
                                        </p:tav>
                                      </p:tavLst>
                                    </p:anim>
                                    <p:animEffect transition="in" filter="fade">
                                      <p:cBhvr>
                                        <p:cTn id="142" dur="500"/>
                                        <p:tgtEl>
                                          <p:spTgt spid="550"/>
                                        </p:tgtEl>
                                      </p:cBhvr>
                                    </p:animEffect>
                                  </p:childTnLst>
                                </p:cTn>
                              </p:par>
                              <p:par>
                                <p:cTn id="143" presetID="53" presetClass="entr" presetSubtype="16" fill="hold" nodeType="withEffect">
                                  <p:stCondLst>
                                    <p:cond delay="250"/>
                                  </p:stCondLst>
                                  <p:childTnLst>
                                    <p:set>
                                      <p:cBhvr>
                                        <p:cTn id="144" dur="1" fill="hold">
                                          <p:stCondLst>
                                            <p:cond delay="0"/>
                                          </p:stCondLst>
                                        </p:cTn>
                                        <p:tgtEl>
                                          <p:spTgt spid="544"/>
                                        </p:tgtEl>
                                        <p:attrNameLst>
                                          <p:attrName>style.visibility</p:attrName>
                                        </p:attrNameLst>
                                      </p:cBhvr>
                                      <p:to>
                                        <p:strVal val="visible"/>
                                      </p:to>
                                    </p:set>
                                    <p:anim calcmode="lin" valueType="num">
                                      <p:cBhvr>
                                        <p:cTn id="145" dur="500" fill="hold"/>
                                        <p:tgtEl>
                                          <p:spTgt spid="544"/>
                                        </p:tgtEl>
                                        <p:attrNameLst>
                                          <p:attrName>ppt_w</p:attrName>
                                        </p:attrNameLst>
                                      </p:cBhvr>
                                      <p:tavLst>
                                        <p:tav tm="0">
                                          <p:val>
                                            <p:fltVal val="0"/>
                                          </p:val>
                                        </p:tav>
                                        <p:tav tm="100000">
                                          <p:val>
                                            <p:strVal val="#ppt_w"/>
                                          </p:val>
                                        </p:tav>
                                      </p:tavLst>
                                    </p:anim>
                                    <p:anim calcmode="lin" valueType="num">
                                      <p:cBhvr>
                                        <p:cTn id="146" dur="500" fill="hold"/>
                                        <p:tgtEl>
                                          <p:spTgt spid="544"/>
                                        </p:tgtEl>
                                        <p:attrNameLst>
                                          <p:attrName>ppt_h</p:attrName>
                                        </p:attrNameLst>
                                      </p:cBhvr>
                                      <p:tavLst>
                                        <p:tav tm="0">
                                          <p:val>
                                            <p:fltVal val="0"/>
                                          </p:val>
                                        </p:tav>
                                        <p:tav tm="100000">
                                          <p:val>
                                            <p:strVal val="#ppt_h"/>
                                          </p:val>
                                        </p:tav>
                                      </p:tavLst>
                                    </p:anim>
                                    <p:animEffect transition="in" filter="fade">
                                      <p:cBhvr>
                                        <p:cTn id="147" dur="500"/>
                                        <p:tgtEl>
                                          <p:spTgt spid="544"/>
                                        </p:tgtEl>
                                      </p:cBhvr>
                                    </p:animEffect>
                                  </p:childTnLst>
                                </p:cTn>
                              </p:par>
                              <p:par>
                                <p:cTn id="148" presetID="53" presetClass="entr" presetSubtype="16" fill="hold" nodeType="withEffect">
                                  <p:stCondLst>
                                    <p:cond delay="500"/>
                                  </p:stCondLst>
                                  <p:childTnLst>
                                    <p:set>
                                      <p:cBhvr>
                                        <p:cTn id="149" dur="1" fill="hold">
                                          <p:stCondLst>
                                            <p:cond delay="0"/>
                                          </p:stCondLst>
                                        </p:cTn>
                                        <p:tgtEl>
                                          <p:spTgt spid="559"/>
                                        </p:tgtEl>
                                        <p:attrNameLst>
                                          <p:attrName>style.visibility</p:attrName>
                                        </p:attrNameLst>
                                      </p:cBhvr>
                                      <p:to>
                                        <p:strVal val="visible"/>
                                      </p:to>
                                    </p:set>
                                    <p:anim calcmode="lin" valueType="num">
                                      <p:cBhvr>
                                        <p:cTn id="150" dur="500" fill="hold"/>
                                        <p:tgtEl>
                                          <p:spTgt spid="559"/>
                                        </p:tgtEl>
                                        <p:attrNameLst>
                                          <p:attrName>ppt_w</p:attrName>
                                        </p:attrNameLst>
                                      </p:cBhvr>
                                      <p:tavLst>
                                        <p:tav tm="0">
                                          <p:val>
                                            <p:fltVal val="0"/>
                                          </p:val>
                                        </p:tav>
                                        <p:tav tm="100000">
                                          <p:val>
                                            <p:strVal val="#ppt_w"/>
                                          </p:val>
                                        </p:tav>
                                      </p:tavLst>
                                    </p:anim>
                                    <p:anim calcmode="lin" valueType="num">
                                      <p:cBhvr>
                                        <p:cTn id="151" dur="500" fill="hold"/>
                                        <p:tgtEl>
                                          <p:spTgt spid="559"/>
                                        </p:tgtEl>
                                        <p:attrNameLst>
                                          <p:attrName>ppt_h</p:attrName>
                                        </p:attrNameLst>
                                      </p:cBhvr>
                                      <p:tavLst>
                                        <p:tav tm="0">
                                          <p:val>
                                            <p:fltVal val="0"/>
                                          </p:val>
                                        </p:tav>
                                        <p:tav tm="100000">
                                          <p:val>
                                            <p:strVal val="#ppt_h"/>
                                          </p:val>
                                        </p:tav>
                                      </p:tavLst>
                                    </p:anim>
                                    <p:animEffect transition="in" filter="fade">
                                      <p:cBhvr>
                                        <p:cTn id="152" dur="500"/>
                                        <p:tgtEl>
                                          <p:spTgt spid="559"/>
                                        </p:tgtEl>
                                      </p:cBhvr>
                                    </p:animEffect>
                                  </p:childTnLst>
                                </p:cTn>
                              </p:par>
                              <p:par>
                                <p:cTn id="153" presetID="53" presetClass="entr" presetSubtype="16" fill="hold" nodeType="withEffect">
                                  <p:stCondLst>
                                    <p:cond delay="500"/>
                                  </p:stCondLst>
                                  <p:childTnLst>
                                    <p:set>
                                      <p:cBhvr>
                                        <p:cTn id="154" dur="1" fill="hold">
                                          <p:stCondLst>
                                            <p:cond delay="0"/>
                                          </p:stCondLst>
                                        </p:cTn>
                                        <p:tgtEl>
                                          <p:spTgt spid="553"/>
                                        </p:tgtEl>
                                        <p:attrNameLst>
                                          <p:attrName>style.visibility</p:attrName>
                                        </p:attrNameLst>
                                      </p:cBhvr>
                                      <p:to>
                                        <p:strVal val="visible"/>
                                      </p:to>
                                    </p:set>
                                    <p:anim calcmode="lin" valueType="num">
                                      <p:cBhvr>
                                        <p:cTn id="155" dur="500" fill="hold"/>
                                        <p:tgtEl>
                                          <p:spTgt spid="553"/>
                                        </p:tgtEl>
                                        <p:attrNameLst>
                                          <p:attrName>ppt_w</p:attrName>
                                        </p:attrNameLst>
                                      </p:cBhvr>
                                      <p:tavLst>
                                        <p:tav tm="0">
                                          <p:val>
                                            <p:fltVal val="0"/>
                                          </p:val>
                                        </p:tav>
                                        <p:tav tm="100000">
                                          <p:val>
                                            <p:strVal val="#ppt_w"/>
                                          </p:val>
                                        </p:tav>
                                      </p:tavLst>
                                    </p:anim>
                                    <p:anim calcmode="lin" valueType="num">
                                      <p:cBhvr>
                                        <p:cTn id="156" dur="500" fill="hold"/>
                                        <p:tgtEl>
                                          <p:spTgt spid="553"/>
                                        </p:tgtEl>
                                        <p:attrNameLst>
                                          <p:attrName>ppt_h</p:attrName>
                                        </p:attrNameLst>
                                      </p:cBhvr>
                                      <p:tavLst>
                                        <p:tav tm="0">
                                          <p:val>
                                            <p:fltVal val="0"/>
                                          </p:val>
                                        </p:tav>
                                        <p:tav tm="100000">
                                          <p:val>
                                            <p:strVal val="#ppt_h"/>
                                          </p:val>
                                        </p:tav>
                                      </p:tavLst>
                                    </p:anim>
                                    <p:animEffect transition="in" filter="fade">
                                      <p:cBhvr>
                                        <p:cTn id="157" dur="500"/>
                                        <p:tgtEl>
                                          <p:spTgt spid="553"/>
                                        </p:tgtEl>
                                      </p:cBhvr>
                                    </p:animEffect>
                                  </p:childTnLst>
                                </p:cTn>
                              </p:par>
                              <p:par>
                                <p:cTn id="158" presetID="53" presetClass="entr" presetSubtype="16" fill="hold" nodeType="withEffect">
                                  <p:stCondLst>
                                    <p:cond delay="500"/>
                                  </p:stCondLst>
                                  <p:childTnLst>
                                    <p:set>
                                      <p:cBhvr>
                                        <p:cTn id="159" dur="1" fill="hold">
                                          <p:stCondLst>
                                            <p:cond delay="0"/>
                                          </p:stCondLst>
                                        </p:cTn>
                                        <p:tgtEl>
                                          <p:spTgt spid="526"/>
                                        </p:tgtEl>
                                        <p:attrNameLst>
                                          <p:attrName>style.visibility</p:attrName>
                                        </p:attrNameLst>
                                      </p:cBhvr>
                                      <p:to>
                                        <p:strVal val="visible"/>
                                      </p:to>
                                    </p:set>
                                    <p:anim calcmode="lin" valueType="num">
                                      <p:cBhvr>
                                        <p:cTn id="160" dur="500" fill="hold"/>
                                        <p:tgtEl>
                                          <p:spTgt spid="526"/>
                                        </p:tgtEl>
                                        <p:attrNameLst>
                                          <p:attrName>ppt_w</p:attrName>
                                        </p:attrNameLst>
                                      </p:cBhvr>
                                      <p:tavLst>
                                        <p:tav tm="0">
                                          <p:val>
                                            <p:fltVal val="0"/>
                                          </p:val>
                                        </p:tav>
                                        <p:tav tm="100000">
                                          <p:val>
                                            <p:strVal val="#ppt_w"/>
                                          </p:val>
                                        </p:tav>
                                      </p:tavLst>
                                    </p:anim>
                                    <p:anim calcmode="lin" valueType="num">
                                      <p:cBhvr>
                                        <p:cTn id="161" dur="500" fill="hold"/>
                                        <p:tgtEl>
                                          <p:spTgt spid="526"/>
                                        </p:tgtEl>
                                        <p:attrNameLst>
                                          <p:attrName>ppt_h</p:attrName>
                                        </p:attrNameLst>
                                      </p:cBhvr>
                                      <p:tavLst>
                                        <p:tav tm="0">
                                          <p:val>
                                            <p:fltVal val="0"/>
                                          </p:val>
                                        </p:tav>
                                        <p:tav tm="100000">
                                          <p:val>
                                            <p:strVal val="#ppt_h"/>
                                          </p:val>
                                        </p:tav>
                                      </p:tavLst>
                                    </p:anim>
                                    <p:animEffect transition="in" filter="fade">
                                      <p:cBhvr>
                                        <p:cTn id="162" dur="500"/>
                                        <p:tgtEl>
                                          <p:spTgt spid="526"/>
                                        </p:tgtEl>
                                      </p:cBhvr>
                                    </p:animEffect>
                                  </p:childTnLst>
                                </p:cTn>
                              </p:par>
                              <p:par>
                                <p:cTn id="163" presetID="53" presetClass="entr" presetSubtype="16" fill="hold" nodeType="withEffect">
                                  <p:stCondLst>
                                    <p:cond delay="500"/>
                                  </p:stCondLst>
                                  <p:childTnLst>
                                    <p:set>
                                      <p:cBhvr>
                                        <p:cTn id="164" dur="1" fill="hold">
                                          <p:stCondLst>
                                            <p:cond delay="0"/>
                                          </p:stCondLst>
                                        </p:cTn>
                                        <p:tgtEl>
                                          <p:spTgt spid="535"/>
                                        </p:tgtEl>
                                        <p:attrNameLst>
                                          <p:attrName>style.visibility</p:attrName>
                                        </p:attrNameLst>
                                      </p:cBhvr>
                                      <p:to>
                                        <p:strVal val="visible"/>
                                      </p:to>
                                    </p:set>
                                    <p:anim calcmode="lin" valueType="num">
                                      <p:cBhvr>
                                        <p:cTn id="165" dur="500" fill="hold"/>
                                        <p:tgtEl>
                                          <p:spTgt spid="535"/>
                                        </p:tgtEl>
                                        <p:attrNameLst>
                                          <p:attrName>ppt_w</p:attrName>
                                        </p:attrNameLst>
                                      </p:cBhvr>
                                      <p:tavLst>
                                        <p:tav tm="0">
                                          <p:val>
                                            <p:fltVal val="0"/>
                                          </p:val>
                                        </p:tav>
                                        <p:tav tm="100000">
                                          <p:val>
                                            <p:strVal val="#ppt_w"/>
                                          </p:val>
                                        </p:tav>
                                      </p:tavLst>
                                    </p:anim>
                                    <p:anim calcmode="lin" valueType="num">
                                      <p:cBhvr>
                                        <p:cTn id="166" dur="500" fill="hold"/>
                                        <p:tgtEl>
                                          <p:spTgt spid="535"/>
                                        </p:tgtEl>
                                        <p:attrNameLst>
                                          <p:attrName>ppt_h</p:attrName>
                                        </p:attrNameLst>
                                      </p:cBhvr>
                                      <p:tavLst>
                                        <p:tav tm="0">
                                          <p:val>
                                            <p:fltVal val="0"/>
                                          </p:val>
                                        </p:tav>
                                        <p:tav tm="100000">
                                          <p:val>
                                            <p:strVal val="#ppt_h"/>
                                          </p:val>
                                        </p:tav>
                                      </p:tavLst>
                                    </p:anim>
                                    <p:animEffect transition="in" filter="fade">
                                      <p:cBhvr>
                                        <p:cTn id="167" dur="500"/>
                                        <p:tgtEl>
                                          <p:spTgt spid="535"/>
                                        </p:tgtEl>
                                      </p:cBhvr>
                                    </p:animEffect>
                                  </p:childTnLst>
                                </p:cTn>
                              </p:par>
                              <p:par>
                                <p:cTn id="168" presetID="53" presetClass="entr" presetSubtype="16" fill="hold" nodeType="withEffect">
                                  <p:stCondLst>
                                    <p:cond delay="250"/>
                                  </p:stCondLst>
                                  <p:childTnLst>
                                    <p:set>
                                      <p:cBhvr>
                                        <p:cTn id="169" dur="1" fill="hold">
                                          <p:stCondLst>
                                            <p:cond delay="0"/>
                                          </p:stCondLst>
                                        </p:cTn>
                                        <p:tgtEl>
                                          <p:spTgt spid="562"/>
                                        </p:tgtEl>
                                        <p:attrNameLst>
                                          <p:attrName>style.visibility</p:attrName>
                                        </p:attrNameLst>
                                      </p:cBhvr>
                                      <p:to>
                                        <p:strVal val="visible"/>
                                      </p:to>
                                    </p:set>
                                    <p:anim calcmode="lin" valueType="num">
                                      <p:cBhvr>
                                        <p:cTn id="170" dur="500" fill="hold"/>
                                        <p:tgtEl>
                                          <p:spTgt spid="562"/>
                                        </p:tgtEl>
                                        <p:attrNameLst>
                                          <p:attrName>ppt_w</p:attrName>
                                        </p:attrNameLst>
                                      </p:cBhvr>
                                      <p:tavLst>
                                        <p:tav tm="0">
                                          <p:val>
                                            <p:fltVal val="0"/>
                                          </p:val>
                                        </p:tav>
                                        <p:tav tm="100000">
                                          <p:val>
                                            <p:strVal val="#ppt_w"/>
                                          </p:val>
                                        </p:tav>
                                      </p:tavLst>
                                    </p:anim>
                                    <p:anim calcmode="lin" valueType="num">
                                      <p:cBhvr>
                                        <p:cTn id="171" dur="500" fill="hold"/>
                                        <p:tgtEl>
                                          <p:spTgt spid="562"/>
                                        </p:tgtEl>
                                        <p:attrNameLst>
                                          <p:attrName>ppt_h</p:attrName>
                                        </p:attrNameLst>
                                      </p:cBhvr>
                                      <p:tavLst>
                                        <p:tav tm="0">
                                          <p:val>
                                            <p:fltVal val="0"/>
                                          </p:val>
                                        </p:tav>
                                        <p:tav tm="100000">
                                          <p:val>
                                            <p:strVal val="#ppt_h"/>
                                          </p:val>
                                        </p:tav>
                                      </p:tavLst>
                                    </p:anim>
                                    <p:animEffect transition="in" filter="fade">
                                      <p:cBhvr>
                                        <p:cTn id="172" dur="500"/>
                                        <p:tgtEl>
                                          <p:spTgt spid="562"/>
                                        </p:tgtEl>
                                      </p:cBhvr>
                                    </p:animEffect>
                                  </p:childTnLst>
                                </p:cTn>
                              </p:par>
                              <p:par>
                                <p:cTn id="173" presetID="53" presetClass="entr" presetSubtype="16" fill="hold" nodeType="withEffect">
                                  <p:stCondLst>
                                    <p:cond delay="0"/>
                                  </p:stCondLst>
                                  <p:childTnLst>
                                    <p:set>
                                      <p:cBhvr>
                                        <p:cTn id="174" dur="1" fill="hold">
                                          <p:stCondLst>
                                            <p:cond delay="0"/>
                                          </p:stCondLst>
                                        </p:cTn>
                                        <p:tgtEl>
                                          <p:spTgt spid="568"/>
                                        </p:tgtEl>
                                        <p:attrNameLst>
                                          <p:attrName>style.visibility</p:attrName>
                                        </p:attrNameLst>
                                      </p:cBhvr>
                                      <p:to>
                                        <p:strVal val="visible"/>
                                      </p:to>
                                    </p:set>
                                    <p:anim calcmode="lin" valueType="num">
                                      <p:cBhvr>
                                        <p:cTn id="175" dur="500" fill="hold"/>
                                        <p:tgtEl>
                                          <p:spTgt spid="568"/>
                                        </p:tgtEl>
                                        <p:attrNameLst>
                                          <p:attrName>ppt_w</p:attrName>
                                        </p:attrNameLst>
                                      </p:cBhvr>
                                      <p:tavLst>
                                        <p:tav tm="0">
                                          <p:val>
                                            <p:fltVal val="0"/>
                                          </p:val>
                                        </p:tav>
                                        <p:tav tm="100000">
                                          <p:val>
                                            <p:strVal val="#ppt_w"/>
                                          </p:val>
                                        </p:tav>
                                      </p:tavLst>
                                    </p:anim>
                                    <p:anim calcmode="lin" valueType="num">
                                      <p:cBhvr>
                                        <p:cTn id="176" dur="500" fill="hold"/>
                                        <p:tgtEl>
                                          <p:spTgt spid="568"/>
                                        </p:tgtEl>
                                        <p:attrNameLst>
                                          <p:attrName>ppt_h</p:attrName>
                                        </p:attrNameLst>
                                      </p:cBhvr>
                                      <p:tavLst>
                                        <p:tav tm="0">
                                          <p:val>
                                            <p:fltVal val="0"/>
                                          </p:val>
                                        </p:tav>
                                        <p:tav tm="100000">
                                          <p:val>
                                            <p:strVal val="#ppt_h"/>
                                          </p:val>
                                        </p:tav>
                                      </p:tavLst>
                                    </p:anim>
                                    <p:animEffect transition="in" filter="fade">
                                      <p:cBhvr>
                                        <p:cTn id="177" dur="500"/>
                                        <p:tgtEl>
                                          <p:spTgt spid="568"/>
                                        </p:tgtEl>
                                      </p:cBhvr>
                                    </p:animEffect>
                                  </p:childTnLst>
                                </p:cTn>
                              </p:par>
                            </p:childTnLst>
                          </p:cTn>
                        </p:par>
                        <p:par>
                          <p:cTn id="178" fill="hold">
                            <p:stCondLst>
                              <p:cond delay="5250"/>
                            </p:stCondLst>
                            <p:childTnLst>
                              <p:par>
                                <p:cTn id="179" presetID="10" presetClass="entr" presetSubtype="0" fill="hold" grpId="0" nodeType="afterEffect">
                                  <p:stCondLst>
                                    <p:cond delay="0"/>
                                  </p:stCondLst>
                                  <p:childTnLst>
                                    <p:set>
                                      <p:cBhvr>
                                        <p:cTn id="180" dur="1" fill="hold">
                                          <p:stCondLst>
                                            <p:cond delay="0"/>
                                          </p:stCondLst>
                                        </p:cTn>
                                        <p:tgtEl>
                                          <p:spTgt spid="481"/>
                                        </p:tgtEl>
                                        <p:attrNameLst>
                                          <p:attrName>style.visibility</p:attrName>
                                        </p:attrNameLst>
                                      </p:cBhvr>
                                      <p:to>
                                        <p:strVal val="visible"/>
                                      </p:to>
                                    </p:set>
                                    <p:animEffect transition="in" filter="fade">
                                      <p:cBhvr>
                                        <p:cTn id="181" dur="5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80" grpId="0"/>
      <p:bldP spid="4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itle 3">
            <a:extLst>
              <a:ext uri="{FF2B5EF4-FFF2-40B4-BE49-F238E27FC236}">
                <a16:creationId xmlns:a16="http://schemas.microsoft.com/office/drawing/2014/main" id="{B9B4FDF6-8EE8-46FE-899A-D4F405FFBA0E}"/>
              </a:ext>
            </a:extLst>
          </p:cNvPr>
          <p:cNvSpPr txBox="1">
            <a:spLocks/>
          </p:cNvSpPr>
          <p:nvPr/>
        </p:nvSpPr>
        <p:spPr>
          <a:xfrm>
            <a:off x="497785" y="658956"/>
            <a:ext cx="11562588" cy="420115"/>
          </a:xfrm>
          <a:prstGeom prst="rect">
            <a:avLst/>
          </a:prstGeom>
        </p:spPr>
        <p:txBody>
          <a:bodyPr vert="horz" wrap="square" lIns="0" tIns="0" rIns="0" bIns="0" rtlCol="0" anchor="t">
            <a:spAutoFit/>
          </a:bodyPr>
          <a:lstStyle>
            <a:lvl1pPr algn="l" defTabSz="914344" rtl="0" eaLnBrk="1" latinLnBrk="0" hangingPunct="1">
              <a:lnSpc>
                <a:spcPts val="3137"/>
              </a:lnSpc>
              <a:spcBef>
                <a:spcPct val="0"/>
              </a:spcBef>
              <a:buNone/>
              <a:defRPr lang="en-US" sz="2745" b="0" kern="1200" cap="none" spc="-100" baseline="0">
                <a:ln w="3175">
                  <a:noFill/>
                </a:ln>
                <a:solidFill>
                  <a:schemeClr val="tx1"/>
                </a:solidFill>
                <a:effectLst/>
                <a:latin typeface="+mj-lt"/>
                <a:ea typeface="+mn-ea"/>
                <a:cs typeface="Segoe UI" pitchFamily="34" charset="0"/>
              </a:defRPr>
            </a:lvl1pPr>
          </a:lstStyle>
          <a:p>
            <a:pPr marL="0" marR="0" lvl="0" indent="0" algn="l" defTabSz="914344" rtl="0" eaLnBrk="1" fontAlgn="auto" latinLnBrk="0" hangingPunct="1">
              <a:lnSpc>
                <a:spcPts val="3137"/>
              </a:lnSpc>
              <a:spcBef>
                <a:spcPct val="0"/>
              </a:spcBef>
              <a:spcAft>
                <a:spcPts val="0"/>
              </a:spcAft>
              <a:buClrTx/>
              <a:buSzTx/>
              <a:buFontTx/>
              <a:buNone/>
              <a:tabLst/>
              <a:defRPr/>
            </a:pPr>
            <a:r>
              <a:rPr kumimoji="0" lang="en-US" sz="4200" b="0" i="0" u="none" strike="noStrike" kern="1200" cap="none" spc="-100" normalizeH="0" baseline="0" noProof="0" dirty="0">
                <a:ln w="3175">
                  <a:noFill/>
                </a:ln>
                <a:effectLst/>
                <a:uLnTx/>
                <a:uFillTx/>
                <a:latin typeface="Segoe UI Light"/>
                <a:ea typeface="+mn-ea"/>
                <a:cs typeface="Segoe UI" pitchFamily="34" charset="0"/>
              </a:rPr>
              <a:t>Microservices</a:t>
            </a:r>
          </a:p>
        </p:txBody>
      </p:sp>
      <p:sp>
        <p:nvSpPr>
          <p:cNvPr id="415" name="Title 16">
            <a:extLst>
              <a:ext uri="{FF2B5EF4-FFF2-40B4-BE49-F238E27FC236}">
                <a16:creationId xmlns:a16="http://schemas.microsoft.com/office/drawing/2014/main" id="{10D66DA0-640F-41D5-A193-BB671C33FF2A}"/>
              </a:ext>
            </a:extLst>
          </p:cNvPr>
          <p:cNvSpPr txBox="1">
            <a:spLocks/>
          </p:cNvSpPr>
          <p:nvPr/>
        </p:nvSpPr>
        <p:spPr>
          <a:xfrm>
            <a:off x="1071006" y="2025286"/>
            <a:ext cx="5241194" cy="276998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68909" indent="-268909" defTabSz="932719">
              <a:spcAft>
                <a:spcPts val="2353"/>
              </a:spcAft>
              <a:buFont typeface="Arial" panose="020B0604020202020204" pitchFamily="34" charset="0"/>
              <a:buChar char="•"/>
              <a:defRPr/>
            </a:pPr>
            <a:r>
              <a:rPr sz="2000" b="0" spc="0" dirty="0">
                <a:solidFill>
                  <a:schemeClr val="tx1"/>
                </a:solidFill>
                <a:latin typeface="Segoe UI"/>
              </a:rPr>
              <a:t>Consists of componentizing the application based on business capabilities</a:t>
            </a:r>
          </a:p>
          <a:p>
            <a:pPr marL="268909" indent="-268909" defTabSz="932719">
              <a:spcAft>
                <a:spcPts val="2353"/>
              </a:spcAft>
              <a:buFont typeface="Arial" panose="020B0604020202020204" pitchFamily="34" charset="0"/>
              <a:buChar char="•"/>
              <a:defRPr/>
            </a:pPr>
            <a:r>
              <a:rPr lang="en-US" sz="2000" b="0" spc="0" dirty="0">
                <a:solidFill>
                  <a:schemeClr val="tx1"/>
                </a:solidFill>
                <a:latin typeface="Segoe UI"/>
              </a:rPr>
              <a:t>Components commonly communicate over the network using HTTP, </a:t>
            </a:r>
            <a:r>
              <a:rPr lang="en-US" sz="2000" b="0" spc="0" dirty="0" err="1">
                <a:solidFill>
                  <a:schemeClr val="tx1"/>
                </a:solidFill>
                <a:latin typeface="Segoe UI"/>
              </a:rPr>
              <a:t>gRPC</a:t>
            </a:r>
            <a:r>
              <a:rPr lang="en-US" sz="2000" b="0" spc="0" dirty="0">
                <a:solidFill>
                  <a:schemeClr val="tx1"/>
                </a:solidFill>
                <a:latin typeface="Segoe UI"/>
              </a:rPr>
              <a:t>, or event-driven messaging</a:t>
            </a:r>
          </a:p>
          <a:p>
            <a:pPr marL="268909" indent="-268909" defTabSz="932719">
              <a:spcAft>
                <a:spcPts val="2353"/>
              </a:spcAft>
              <a:buFont typeface="Arial" panose="020B0604020202020204" pitchFamily="34" charset="0"/>
              <a:buChar char="•"/>
              <a:defRPr/>
            </a:pPr>
            <a:r>
              <a:rPr lang="en-US" sz="2000" b="0" spc="0" dirty="0">
                <a:solidFill>
                  <a:schemeClr val="tx1"/>
                </a:solidFill>
                <a:latin typeface="Segoe UI"/>
              </a:rPr>
              <a:t>Containers are often used as a way of packaging microservices</a:t>
            </a:r>
            <a:endParaRPr sz="2000" b="0" spc="0" dirty="0">
              <a:solidFill>
                <a:schemeClr val="tx1"/>
              </a:solidFill>
              <a:latin typeface="Segoe UI"/>
            </a:endParaRPr>
          </a:p>
        </p:txBody>
      </p:sp>
      <p:sp>
        <p:nvSpPr>
          <p:cNvPr id="417" name="Rectangle: Rounded Corners 416">
            <a:extLst>
              <a:ext uri="{FF2B5EF4-FFF2-40B4-BE49-F238E27FC236}">
                <a16:creationId xmlns:a16="http://schemas.microsoft.com/office/drawing/2014/main" id="{5A7A6A47-8104-4F6A-B58C-E39F24622064}"/>
              </a:ext>
            </a:extLst>
          </p:cNvPr>
          <p:cNvSpPr/>
          <p:nvPr/>
        </p:nvSpPr>
        <p:spPr bwMode="auto">
          <a:xfrm>
            <a:off x="7371232" y="2095299"/>
            <a:ext cx="3716155" cy="3716813"/>
          </a:xfrm>
          <a:prstGeom prst="roundRect">
            <a:avLst>
              <a:gd name="adj" fmla="val 3125"/>
            </a:avLst>
          </a:prstGeom>
          <a:solidFill>
            <a:srgbClr val="FCFDFE">
              <a:alpha val="1000"/>
            </a:srgbClr>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080" eaLnBrk="1" fontAlgn="base" latinLnBrk="0" hangingPunct="1">
              <a:lnSpc>
                <a:spcPct val="90000"/>
              </a:lnSpc>
              <a:spcBef>
                <a:spcPct val="0"/>
              </a:spcBef>
              <a:spcAft>
                <a:spcPct val="0"/>
              </a:spcAft>
              <a:buClrTx/>
              <a:buSzTx/>
              <a:buFontTx/>
              <a:buNone/>
              <a:tabLst/>
              <a:defRPr/>
            </a:pPr>
            <a:endParaRPr kumimoji="0" lang="en-US" sz="1176" b="0" i="0" u="none" strike="noStrike" kern="0" cap="none" spc="0" normalizeH="0" baseline="0" noProof="0">
              <a:ln>
                <a:noFill/>
              </a:ln>
              <a:solidFill>
                <a:srgbClr val="505050"/>
              </a:solidFill>
              <a:effectLst/>
              <a:uLnTx/>
              <a:uFillTx/>
              <a:latin typeface="Segoe UI"/>
              <a:ea typeface="+mn-ea"/>
              <a:cs typeface="Segoe UI" pitchFamily="34" charset="0"/>
            </a:endParaRPr>
          </a:p>
        </p:txBody>
      </p:sp>
      <p:sp>
        <p:nvSpPr>
          <p:cNvPr id="422" name="Oval 421">
            <a:extLst>
              <a:ext uri="{FF2B5EF4-FFF2-40B4-BE49-F238E27FC236}">
                <a16:creationId xmlns:a16="http://schemas.microsoft.com/office/drawing/2014/main" id="{4DF7900F-11CC-4AC3-8348-8428F396F245}"/>
              </a:ext>
            </a:extLst>
          </p:cNvPr>
          <p:cNvSpPr/>
          <p:nvPr/>
        </p:nvSpPr>
        <p:spPr>
          <a:xfrm>
            <a:off x="8093915" y="3426490"/>
            <a:ext cx="2195279" cy="2195279"/>
          </a:xfrm>
          <a:prstGeom prst="ellipse">
            <a:avLst/>
          </a:prstGeom>
          <a:noFill/>
          <a:ln w="38100" cap="flat" cmpd="sng" algn="ctr">
            <a:solidFill>
              <a:srgbClr val="0078D7"/>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3" name="Rectangle: Rounded Corners 422">
            <a:extLst>
              <a:ext uri="{FF2B5EF4-FFF2-40B4-BE49-F238E27FC236}">
                <a16:creationId xmlns:a16="http://schemas.microsoft.com/office/drawing/2014/main" id="{AE3F0426-7B27-409D-A218-AAECF29E276D}"/>
              </a:ext>
            </a:extLst>
          </p:cNvPr>
          <p:cNvSpPr/>
          <p:nvPr/>
        </p:nvSpPr>
        <p:spPr>
          <a:xfrm>
            <a:off x="9416326" y="3973410"/>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4" name="Oval 423">
            <a:extLst>
              <a:ext uri="{FF2B5EF4-FFF2-40B4-BE49-F238E27FC236}">
                <a16:creationId xmlns:a16="http://schemas.microsoft.com/office/drawing/2014/main" id="{BD588A18-8CDD-474F-995B-E12506AFB0D5}"/>
              </a:ext>
            </a:extLst>
          </p:cNvPr>
          <p:cNvSpPr/>
          <p:nvPr/>
        </p:nvSpPr>
        <p:spPr>
          <a:xfrm>
            <a:off x="9480044" y="4236776"/>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5" name="Rectangle: Rounded Corners 424">
            <a:extLst>
              <a:ext uri="{FF2B5EF4-FFF2-40B4-BE49-F238E27FC236}">
                <a16:creationId xmlns:a16="http://schemas.microsoft.com/office/drawing/2014/main" id="{A6F7531D-18CB-4402-AC83-07863A6CED6E}"/>
              </a:ext>
            </a:extLst>
          </p:cNvPr>
          <p:cNvSpPr/>
          <p:nvPr/>
        </p:nvSpPr>
        <p:spPr>
          <a:xfrm>
            <a:off x="10410324" y="4204718"/>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6" name="Rectangle: Rounded Corners 425">
            <a:extLst>
              <a:ext uri="{FF2B5EF4-FFF2-40B4-BE49-F238E27FC236}">
                <a16:creationId xmlns:a16="http://schemas.microsoft.com/office/drawing/2014/main" id="{E02A154F-4FE0-4D6D-BD4B-C8435FBA13B3}"/>
              </a:ext>
            </a:extLst>
          </p:cNvPr>
          <p:cNvSpPr/>
          <p:nvPr/>
        </p:nvSpPr>
        <p:spPr>
          <a:xfrm>
            <a:off x="10410324" y="4330286"/>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7" name="Rectangle: Rounded Corners 426">
            <a:extLst>
              <a:ext uri="{FF2B5EF4-FFF2-40B4-BE49-F238E27FC236}">
                <a16:creationId xmlns:a16="http://schemas.microsoft.com/office/drawing/2014/main" id="{570823BF-5BF4-4C6F-9680-3DF22DB59330}"/>
              </a:ext>
            </a:extLst>
          </p:cNvPr>
          <p:cNvSpPr/>
          <p:nvPr/>
        </p:nvSpPr>
        <p:spPr>
          <a:xfrm>
            <a:off x="10410324" y="426750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8" name="Rectangle: Rounded Corners 427">
            <a:extLst>
              <a:ext uri="{FF2B5EF4-FFF2-40B4-BE49-F238E27FC236}">
                <a16:creationId xmlns:a16="http://schemas.microsoft.com/office/drawing/2014/main" id="{1A3CFBD8-2280-466D-8FA1-FC9FA99AE6C3}"/>
              </a:ext>
            </a:extLst>
          </p:cNvPr>
          <p:cNvSpPr/>
          <p:nvPr/>
        </p:nvSpPr>
        <p:spPr>
          <a:xfrm>
            <a:off x="9416326" y="4631426"/>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29" name="Oval 428">
            <a:extLst>
              <a:ext uri="{FF2B5EF4-FFF2-40B4-BE49-F238E27FC236}">
                <a16:creationId xmlns:a16="http://schemas.microsoft.com/office/drawing/2014/main" id="{C46439A5-7BAE-47A3-B114-2E7452B8BE0B}"/>
              </a:ext>
            </a:extLst>
          </p:cNvPr>
          <p:cNvSpPr/>
          <p:nvPr/>
        </p:nvSpPr>
        <p:spPr>
          <a:xfrm>
            <a:off x="9480044" y="4894792"/>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0" name="Rectangle: Rounded Corners 429">
            <a:extLst>
              <a:ext uri="{FF2B5EF4-FFF2-40B4-BE49-F238E27FC236}">
                <a16:creationId xmlns:a16="http://schemas.microsoft.com/office/drawing/2014/main" id="{E528B810-CF27-4B7E-989D-DF33080CE7CF}"/>
              </a:ext>
            </a:extLst>
          </p:cNvPr>
          <p:cNvSpPr/>
          <p:nvPr/>
        </p:nvSpPr>
        <p:spPr>
          <a:xfrm>
            <a:off x="10410324" y="4862734"/>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1" name="Rectangle: Rounded Corners 430">
            <a:extLst>
              <a:ext uri="{FF2B5EF4-FFF2-40B4-BE49-F238E27FC236}">
                <a16:creationId xmlns:a16="http://schemas.microsoft.com/office/drawing/2014/main" id="{9AAEE3FA-B720-4424-8F17-926F3F088135}"/>
              </a:ext>
            </a:extLst>
          </p:cNvPr>
          <p:cNvSpPr/>
          <p:nvPr/>
        </p:nvSpPr>
        <p:spPr>
          <a:xfrm>
            <a:off x="10410324" y="498830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2" name="Rectangle: Rounded Corners 431">
            <a:extLst>
              <a:ext uri="{FF2B5EF4-FFF2-40B4-BE49-F238E27FC236}">
                <a16:creationId xmlns:a16="http://schemas.microsoft.com/office/drawing/2014/main" id="{8565B68E-E35E-48B6-9008-4A7176715298}"/>
              </a:ext>
            </a:extLst>
          </p:cNvPr>
          <p:cNvSpPr/>
          <p:nvPr/>
        </p:nvSpPr>
        <p:spPr>
          <a:xfrm>
            <a:off x="10410324" y="4925518"/>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3" name="Rectangle: Rounded Corners 432">
            <a:extLst>
              <a:ext uri="{FF2B5EF4-FFF2-40B4-BE49-F238E27FC236}">
                <a16:creationId xmlns:a16="http://schemas.microsoft.com/office/drawing/2014/main" id="{81B9D81B-DEEB-4941-95EE-CDB99FCD0709}"/>
              </a:ext>
            </a:extLst>
          </p:cNvPr>
          <p:cNvSpPr/>
          <p:nvPr/>
        </p:nvSpPr>
        <p:spPr>
          <a:xfrm>
            <a:off x="7571490" y="4631426"/>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4" name="Oval 433">
            <a:extLst>
              <a:ext uri="{FF2B5EF4-FFF2-40B4-BE49-F238E27FC236}">
                <a16:creationId xmlns:a16="http://schemas.microsoft.com/office/drawing/2014/main" id="{1D4C645B-B0ED-4563-8C97-5B412A28FECC}"/>
              </a:ext>
            </a:extLst>
          </p:cNvPr>
          <p:cNvSpPr/>
          <p:nvPr/>
        </p:nvSpPr>
        <p:spPr>
          <a:xfrm>
            <a:off x="7635210" y="4894792"/>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5" name="Rectangle: Rounded Corners 434">
            <a:extLst>
              <a:ext uri="{FF2B5EF4-FFF2-40B4-BE49-F238E27FC236}">
                <a16:creationId xmlns:a16="http://schemas.microsoft.com/office/drawing/2014/main" id="{6B55244E-9012-4C11-82BA-86CF94747EB1}"/>
              </a:ext>
            </a:extLst>
          </p:cNvPr>
          <p:cNvSpPr/>
          <p:nvPr/>
        </p:nvSpPr>
        <p:spPr>
          <a:xfrm>
            <a:off x="8565490" y="4862734"/>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6" name="Rectangle: Rounded Corners 435">
            <a:extLst>
              <a:ext uri="{FF2B5EF4-FFF2-40B4-BE49-F238E27FC236}">
                <a16:creationId xmlns:a16="http://schemas.microsoft.com/office/drawing/2014/main" id="{4D6B9FDD-9E9A-4880-9890-C794D357DED5}"/>
              </a:ext>
            </a:extLst>
          </p:cNvPr>
          <p:cNvSpPr/>
          <p:nvPr/>
        </p:nvSpPr>
        <p:spPr>
          <a:xfrm>
            <a:off x="8565490" y="498830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7" name="Rectangle: Rounded Corners 436">
            <a:extLst>
              <a:ext uri="{FF2B5EF4-FFF2-40B4-BE49-F238E27FC236}">
                <a16:creationId xmlns:a16="http://schemas.microsoft.com/office/drawing/2014/main" id="{46F80E40-6ECA-4053-85A3-824ECC23ABD9}"/>
              </a:ext>
            </a:extLst>
          </p:cNvPr>
          <p:cNvSpPr/>
          <p:nvPr/>
        </p:nvSpPr>
        <p:spPr>
          <a:xfrm>
            <a:off x="8565490" y="4925518"/>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8" name="Rectangle: Rounded Corners 437">
            <a:extLst>
              <a:ext uri="{FF2B5EF4-FFF2-40B4-BE49-F238E27FC236}">
                <a16:creationId xmlns:a16="http://schemas.microsoft.com/office/drawing/2014/main" id="{690E2DFC-DFBF-44DE-8D15-8E3095B734AF}"/>
              </a:ext>
            </a:extLst>
          </p:cNvPr>
          <p:cNvSpPr/>
          <p:nvPr/>
        </p:nvSpPr>
        <p:spPr>
          <a:xfrm>
            <a:off x="7571490" y="3973410"/>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39" name="Oval 438">
            <a:extLst>
              <a:ext uri="{FF2B5EF4-FFF2-40B4-BE49-F238E27FC236}">
                <a16:creationId xmlns:a16="http://schemas.microsoft.com/office/drawing/2014/main" id="{971272B5-3DB8-4C22-A527-BCBCA23465DE}"/>
              </a:ext>
            </a:extLst>
          </p:cNvPr>
          <p:cNvSpPr/>
          <p:nvPr/>
        </p:nvSpPr>
        <p:spPr>
          <a:xfrm>
            <a:off x="7635210" y="4236776"/>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40" name="Rectangle: Rounded Corners 439">
            <a:extLst>
              <a:ext uri="{FF2B5EF4-FFF2-40B4-BE49-F238E27FC236}">
                <a16:creationId xmlns:a16="http://schemas.microsoft.com/office/drawing/2014/main" id="{4654C57A-BEED-45A2-A079-836410812736}"/>
              </a:ext>
            </a:extLst>
          </p:cNvPr>
          <p:cNvSpPr/>
          <p:nvPr/>
        </p:nvSpPr>
        <p:spPr>
          <a:xfrm>
            <a:off x="8565490" y="4204718"/>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41" name="Rectangle: Rounded Corners 440">
            <a:extLst>
              <a:ext uri="{FF2B5EF4-FFF2-40B4-BE49-F238E27FC236}">
                <a16:creationId xmlns:a16="http://schemas.microsoft.com/office/drawing/2014/main" id="{C99B0A80-CB84-4905-A28C-690482698E0E}"/>
              </a:ext>
            </a:extLst>
          </p:cNvPr>
          <p:cNvSpPr/>
          <p:nvPr/>
        </p:nvSpPr>
        <p:spPr>
          <a:xfrm>
            <a:off x="8565490" y="4330286"/>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42" name="Rectangle: Rounded Corners 441">
            <a:extLst>
              <a:ext uri="{FF2B5EF4-FFF2-40B4-BE49-F238E27FC236}">
                <a16:creationId xmlns:a16="http://schemas.microsoft.com/office/drawing/2014/main" id="{CF83586B-2BA0-4F2B-B011-E6FE099C23A9}"/>
              </a:ext>
            </a:extLst>
          </p:cNvPr>
          <p:cNvSpPr/>
          <p:nvPr/>
        </p:nvSpPr>
        <p:spPr>
          <a:xfrm>
            <a:off x="8565490" y="426750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57" name="Rectangle: Rounded Corners 456">
            <a:extLst>
              <a:ext uri="{FF2B5EF4-FFF2-40B4-BE49-F238E27FC236}">
                <a16:creationId xmlns:a16="http://schemas.microsoft.com/office/drawing/2014/main" id="{E608C24C-0969-4EF8-BB3C-F1B28E06A30E}"/>
              </a:ext>
            </a:extLst>
          </p:cNvPr>
          <p:cNvSpPr/>
          <p:nvPr/>
        </p:nvSpPr>
        <p:spPr>
          <a:xfrm>
            <a:off x="8161918" y="2411030"/>
            <a:ext cx="766399" cy="766399"/>
          </a:xfrm>
          <a:prstGeom prst="roundRect">
            <a:avLst/>
          </a:prstGeom>
          <a:noFill/>
          <a:ln w="12700" cap="flat" cmpd="sng" algn="ctr">
            <a:solidFill>
              <a:schemeClr val="tx1"/>
            </a:solidFill>
            <a:prstDash val="sysDash"/>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458" name="Group 457">
            <a:extLst>
              <a:ext uri="{FF2B5EF4-FFF2-40B4-BE49-F238E27FC236}">
                <a16:creationId xmlns:a16="http://schemas.microsoft.com/office/drawing/2014/main" id="{88285118-1376-4FBF-954E-68E50E12347C}"/>
              </a:ext>
            </a:extLst>
          </p:cNvPr>
          <p:cNvGrpSpPr/>
          <p:nvPr/>
        </p:nvGrpSpPr>
        <p:grpSpPr>
          <a:xfrm>
            <a:off x="8433079" y="2578512"/>
            <a:ext cx="224075" cy="224075"/>
            <a:chOff x="6614096" y="3386015"/>
            <a:chExt cx="182880" cy="182880"/>
          </a:xfrm>
        </p:grpSpPr>
        <p:sp>
          <p:nvSpPr>
            <p:cNvPr id="459" name="Oval 458">
              <a:extLst>
                <a:ext uri="{FF2B5EF4-FFF2-40B4-BE49-F238E27FC236}">
                  <a16:creationId xmlns:a16="http://schemas.microsoft.com/office/drawing/2014/main" id="{A629B8D3-3940-447E-8F19-6F3BBCF00A6D}"/>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60" name="Oval 459">
              <a:extLst>
                <a:ext uri="{FF2B5EF4-FFF2-40B4-BE49-F238E27FC236}">
                  <a16:creationId xmlns:a16="http://schemas.microsoft.com/office/drawing/2014/main" id="{AB8536BE-2402-4930-8A92-E6E0DDBAD97D}"/>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61" name="Group 460">
            <a:extLst>
              <a:ext uri="{FF2B5EF4-FFF2-40B4-BE49-F238E27FC236}">
                <a16:creationId xmlns:a16="http://schemas.microsoft.com/office/drawing/2014/main" id="{C26FE8B6-A652-4A22-A9D6-E4728EC0CD93}"/>
              </a:ext>
            </a:extLst>
          </p:cNvPr>
          <p:cNvGrpSpPr/>
          <p:nvPr/>
        </p:nvGrpSpPr>
        <p:grpSpPr>
          <a:xfrm>
            <a:off x="8292163" y="2781765"/>
            <a:ext cx="224075" cy="224075"/>
            <a:chOff x="6614096" y="3386015"/>
            <a:chExt cx="182880" cy="182880"/>
          </a:xfrm>
        </p:grpSpPr>
        <p:sp>
          <p:nvSpPr>
            <p:cNvPr id="462" name="Oval 461">
              <a:extLst>
                <a:ext uri="{FF2B5EF4-FFF2-40B4-BE49-F238E27FC236}">
                  <a16:creationId xmlns:a16="http://schemas.microsoft.com/office/drawing/2014/main" id="{5A67F33B-6D08-44D7-9D3D-1CA43050D852}"/>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63" name="Oval 462">
              <a:extLst>
                <a:ext uri="{FF2B5EF4-FFF2-40B4-BE49-F238E27FC236}">
                  <a16:creationId xmlns:a16="http://schemas.microsoft.com/office/drawing/2014/main" id="{FCB74555-F177-4215-A29D-7594DE2214B2}"/>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64" name="Group 463">
            <a:extLst>
              <a:ext uri="{FF2B5EF4-FFF2-40B4-BE49-F238E27FC236}">
                <a16:creationId xmlns:a16="http://schemas.microsoft.com/office/drawing/2014/main" id="{E91B822D-E862-476C-B8A3-97D67473889C}"/>
              </a:ext>
            </a:extLst>
          </p:cNvPr>
          <p:cNvGrpSpPr/>
          <p:nvPr/>
        </p:nvGrpSpPr>
        <p:grpSpPr>
          <a:xfrm>
            <a:off x="8573993" y="2781765"/>
            <a:ext cx="224075" cy="224075"/>
            <a:chOff x="6614096" y="3386015"/>
            <a:chExt cx="182880" cy="182880"/>
          </a:xfrm>
        </p:grpSpPr>
        <p:sp>
          <p:nvSpPr>
            <p:cNvPr id="465" name="Oval 464">
              <a:extLst>
                <a:ext uri="{FF2B5EF4-FFF2-40B4-BE49-F238E27FC236}">
                  <a16:creationId xmlns:a16="http://schemas.microsoft.com/office/drawing/2014/main" id="{FC98F848-993F-42D0-B8A8-D01CC12EF558}"/>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66" name="Oval 465">
              <a:extLst>
                <a:ext uri="{FF2B5EF4-FFF2-40B4-BE49-F238E27FC236}">
                  <a16:creationId xmlns:a16="http://schemas.microsoft.com/office/drawing/2014/main" id="{E876F75D-FBE4-4081-98C1-1E3E47578919}"/>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467" name="Rectangle: Rounded Corners 466">
            <a:extLst>
              <a:ext uri="{FF2B5EF4-FFF2-40B4-BE49-F238E27FC236}">
                <a16:creationId xmlns:a16="http://schemas.microsoft.com/office/drawing/2014/main" id="{02E8855F-8C38-43CF-BF8F-A9C0498DE176}"/>
              </a:ext>
            </a:extLst>
          </p:cNvPr>
          <p:cNvSpPr/>
          <p:nvPr/>
        </p:nvSpPr>
        <p:spPr>
          <a:xfrm>
            <a:off x="9441414" y="2411030"/>
            <a:ext cx="766399" cy="766399"/>
          </a:xfrm>
          <a:prstGeom prst="roundRect">
            <a:avLst/>
          </a:prstGeom>
          <a:noFill/>
          <a:ln w="12700" cap="flat" cmpd="sng" algn="ctr">
            <a:solidFill>
              <a:schemeClr val="tx1"/>
            </a:solidFill>
            <a:prstDash val="sysDash"/>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468" name="Group 467">
            <a:extLst>
              <a:ext uri="{FF2B5EF4-FFF2-40B4-BE49-F238E27FC236}">
                <a16:creationId xmlns:a16="http://schemas.microsoft.com/office/drawing/2014/main" id="{A0D901EA-6B45-4F7C-9726-1BBB11EC55F4}"/>
              </a:ext>
            </a:extLst>
          </p:cNvPr>
          <p:cNvGrpSpPr/>
          <p:nvPr/>
        </p:nvGrpSpPr>
        <p:grpSpPr>
          <a:xfrm>
            <a:off x="9712576" y="2578512"/>
            <a:ext cx="224075" cy="224075"/>
            <a:chOff x="6614096" y="3386015"/>
            <a:chExt cx="182880" cy="182880"/>
          </a:xfrm>
        </p:grpSpPr>
        <p:sp>
          <p:nvSpPr>
            <p:cNvPr id="469" name="Oval 468">
              <a:extLst>
                <a:ext uri="{FF2B5EF4-FFF2-40B4-BE49-F238E27FC236}">
                  <a16:creationId xmlns:a16="http://schemas.microsoft.com/office/drawing/2014/main" id="{F9198842-4884-473B-8E1A-E2951BD4C9BC}"/>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70" name="Oval 469">
              <a:extLst>
                <a:ext uri="{FF2B5EF4-FFF2-40B4-BE49-F238E27FC236}">
                  <a16:creationId xmlns:a16="http://schemas.microsoft.com/office/drawing/2014/main" id="{5D45E012-869F-4DC4-9F79-0BC2FB9FB48B}"/>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71" name="Group 470">
            <a:extLst>
              <a:ext uri="{FF2B5EF4-FFF2-40B4-BE49-F238E27FC236}">
                <a16:creationId xmlns:a16="http://schemas.microsoft.com/office/drawing/2014/main" id="{0C6C6575-11EE-4275-A484-56F06FA2C783}"/>
              </a:ext>
            </a:extLst>
          </p:cNvPr>
          <p:cNvGrpSpPr/>
          <p:nvPr/>
        </p:nvGrpSpPr>
        <p:grpSpPr>
          <a:xfrm>
            <a:off x="9571661" y="2781765"/>
            <a:ext cx="224075" cy="224075"/>
            <a:chOff x="6614096" y="3386015"/>
            <a:chExt cx="182880" cy="182880"/>
          </a:xfrm>
        </p:grpSpPr>
        <p:sp>
          <p:nvSpPr>
            <p:cNvPr id="472" name="Oval 471">
              <a:extLst>
                <a:ext uri="{FF2B5EF4-FFF2-40B4-BE49-F238E27FC236}">
                  <a16:creationId xmlns:a16="http://schemas.microsoft.com/office/drawing/2014/main" id="{D0B18324-EFEE-4DE4-A19A-5026FC9E26C4}"/>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73" name="Oval 472">
              <a:extLst>
                <a:ext uri="{FF2B5EF4-FFF2-40B4-BE49-F238E27FC236}">
                  <a16:creationId xmlns:a16="http://schemas.microsoft.com/office/drawing/2014/main" id="{27D1E659-DB26-479D-99DE-22A5C6E935CB}"/>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74" name="Group 473">
            <a:extLst>
              <a:ext uri="{FF2B5EF4-FFF2-40B4-BE49-F238E27FC236}">
                <a16:creationId xmlns:a16="http://schemas.microsoft.com/office/drawing/2014/main" id="{43252230-6394-4F16-83A9-ADF618881004}"/>
              </a:ext>
            </a:extLst>
          </p:cNvPr>
          <p:cNvGrpSpPr/>
          <p:nvPr/>
        </p:nvGrpSpPr>
        <p:grpSpPr>
          <a:xfrm>
            <a:off x="9853489" y="2781765"/>
            <a:ext cx="224075" cy="224075"/>
            <a:chOff x="6614096" y="3386015"/>
            <a:chExt cx="182880" cy="182880"/>
          </a:xfrm>
        </p:grpSpPr>
        <p:sp>
          <p:nvSpPr>
            <p:cNvPr id="475" name="Oval 474">
              <a:extLst>
                <a:ext uri="{FF2B5EF4-FFF2-40B4-BE49-F238E27FC236}">
                  <a16:creationId xmlns:a16="http://schemas.microsoft.com/office/drawing/2014/main" id="{25692026-A9C4-4868-B473-73BA130A98F6}"/>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76" name="Oval 475">
              <a:extLst>
                <a:ext uri="{FF2B5EF4-FFF2-40B4-BE49-F238E27FC236}">
                  <a16:creationId xmlns:a16="http://schemas.microsoft.com/office/drawing/2014/main" id="{0303879A-2295-446E-B1B5-752D1BFF5C89}"/>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477" name="Rectangle 476">
            <a:extLst>
              <a:ext uri="{FF2B5EF4-FFF2-40B4-BE49-F238E27FC236}">
                <a16:creationId xmlns:a16="http://schemas.microsoft.com/office/drawing/2014/main" id="{04489334-7205-4125-99E4-00D4A05234B9}"/>
              </a:ext>
            </a:extLst>
          </p:cNvPr>
          <p:cNvSpPr/>
          <p:nvPr/>
        </p:nvSpPr>
        <p:spPr>
          <a:xfrm>
            <a:off x="8341374" y="2147082"/>
            <a:ext cx="407484" cy="243143"/>
          </a:xfrm>
          <a:prstGeom prst="rect">
            <a:avLst/>
          </a:prstGeom>
        </p:spPr>
        <p:txBody>
          <a:bodyPr wrap="none">
            <a:spAutoFit/>
          </a:bodyPr>
          <a:lstStyle/>
          <a:p>
            <a:pPr marL="0" lvl="1" algn="ctr" defTabSz="896192">
              <a:defRPr/>
            </a:pPr>
            <a:r>
              <a:rPr lang="en-US" sz="980" cap="all" dirty="0">
                <a:latin typeface="Segoe UI"/>
              </a:rPr>
              <a:t>App</a:t>
            </a:r>
          </a:p>
        </p:txBody>
      </p:sp>
      <p:sp>
        <p:nvSpPr>
          <p:cNvPr id="478" name="Rectangle 477">
            <a:extLst>
              <a:ext uri="{FF2B5EF4-FFF2-40B4-BE49-F238E27FC236}">
                <a16:creationId xmlns:a16="http://schemas.microsoft.com/office/drawing/2014/main" id="{0DC5F309-F685-476B-B8D2-728A65DEE034}"/>
              </a:ext>
            </a:extLst>
          </p:cNvPr>
          <p:cNvSpPr/>
          <p:nvPr/>
        </p:nvSpPr>
        <p:spPr>
          <a:xfrm>
            <a:off x="9620871" y="2147082"/>
            <a:ext cx="407484" cy="243143"/>
          </a:xfrm>
          <a:prstGeom prst="rect">
            <a:avLst/>
          </a:prstGeom>
        </p:spPr>
        <p:txBody>
          <a:bodyPr wrap="none">
            <a:spAutoFit/>
          </a:bodyPr>
          <a:lstStyle/>
          <a:p>
            <a:pPr marL="0" lvl="1" algn="ctr" defTabSz="896192">
              <a:defRPr/>
            </a:pPr>
            <a:r>
              <a:rPr lang="en-US" sz="980" cap="all" dirty="0">
                <a:latin typeface="Segoe UI"/>
              </a:rPr>
              <a:t>App</a:t>
            </a:r>
          </a:p>
        </p:txBody>
      </p:sp>
      <p:sp>
        <p:nvSpPr>
          <p:cNvPr id="479" name="Rectangle 478">
            <a:extLst>
              <a:ext uri="{FF2B5EF4-FFF2-40B4-BE49-F238E27FC236}">
                <a16:creationId xmlns:a16="http://schemas.microsoft.com/office/drawing/2014/main" id="{ABBAF25E-F27A-4855-B6F5-7F8B21D24BCC}"/>
              </a:ext>
            </a:extLst>
          </p:cNvPr>
          <p:cNvSpPr/>
          <p:nvPr/>
        </p:nvSpPr>
        <p:spPr>
          <a:xfrm>
            <a:off x="8655275" y="1594435"/>
            <a:ext cx="1148071" cy="273280"/>
          </a:xfrm>
          <a:prstGeom prst="rect">
            <a:avLst/>
          </a:prstGeom>
        </p:spPr>
        <p:txBody>
          <a:bodyPr wrap="none">
            <a:spAutoFit/>
          </a:bodyPr>
          <a:lstStyle/>
          <a:p>
            <a:pPr marL="0" lvl="1" algn="ctr" defTabSz="896192">
              <a:defRPr/>
            </a:pPr>
            <a:r>
              <a:rPr lang="en-US" sz="1176" b="1" dirty="0">
                <a:latin typeface="Segoe UI" panose="020B0502040204020203" pitchFamily="34" charset="0"/>
                <a:cs typeface="Segoe UI" panose="020B0502040204020203" pitchFamily="34" charset="0"/>
              </a:rPr>
              <a:t>Microservices</a:t>
            </a:r>
          </a:p>
        </p:txBody>
      </p:sp>
      <p:sp>
        <p:nvSpPr>
          <p:cNvPr id="481" name="Rectangle 480">
            <a:extLst>
              <a:ext uri="{FF2B5EF4-FFF2-40B4-BE49-F238E27FC236}">
                <a16:creationId xmlns:a16="http://schemas.microsoft.com/office/drawing/2014/main" id="{93A1C1D8-263F-4964-A991-B180C3D0F0E7}"/>
              </a:ext>
            </a:extLst>
          </p:cNvPr>
          <p:cNvSpPr/>
          <p:nvPr/>
        </p:nvSpPr>
        <p:spPr>
          <a:xfrm>
            <a:off x="8219258" y="1789548"/>
            <a:ext cx="2020105" cy="273280"/>
          </a:xfrm>
          <a:prstGeom prst="rect">
            <a:avLst/>
          </a:prstGeom>
        </p:spPr>
        <p:txBody>
          <a:bodyPr wrap="none">
            <a:spAutoFit/>
          </a:bodyPr>
          <a:lstStyle/>
          <a:p>
            <a:pPr marL="0" lvl="1" algn="ctr" defTabSz="896192">
              <a:defRPr/>
            </a:pPr>
            <a:r>
              <a:rPr lang="en-US" sz="1176" dirty="0">
                <a:latin typeface="Segoe UI" panose="020B0502040204020203" pitchFamily="34" charset="0"/>
                <a:cs typeface="Segoe UI" panose="020B0502040204020203" pitchFamily="34" charset="0"/>
              </a:rPr>
              <a:t>Small, independent services</a:t>
            </a:r>
          </a:p>
        </p:txBody>
      </p:sp>
      <p:sp>
        <p:nvSpPr>
          <p:cNvPr id="498" name="Rectangle: Rounded Corners 497">
            <a:extLst>
              <a:ext uri="{FF2B5EF4-FFF2-40B4-BE49-F238E27FC236}">
                <a16:creationId xmlns:a16="http://schemas.microsoft.com/office/drawing/2014/main" id="{C5C2EAAD-079A-433F-8055-C6F4A3937EB1}"/>
              </a:ext>
            </a:extLst>
          </p:cNvPr>
          <p:cNvSpPr/>
          <p:nvPr/>
        </p:nvSpPr>
        <p:spPr>
          <a:xfrm>
            <a:off x="8486120" y="3341962"/>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499" name="Oval 498">
            <a:extLst>
              <a:ext uri="{FF2B5EF4-FFF2-40B4-BE49-F238E27FC236}">
                <a16:creationId xmlns:a16="http://schemas.microsoft.com/office/drawing/2014/main" id="{F292985E-4B91-4CF2-AE76-924698A4792A}"/>
              </a:ext>
            </a:extLst>
          </p:cNvPr>
          <p:cNvSpPr/>
          <p:nvPr/>
        </p:nvSpPr>
        <p:spPr>
          <a:xfrm>
            <a:off x="8549838" y="3605330"/>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00" name="Rectangle: Rounded Corners 499">
            <a:extLst>
              <a:ext uri="{FF2B5EF4-FFF2-40B4-BE49-F238E27FC236}">
                <a16:creationId xmlns:a16="http://schemas.microsoft.com/office/drawing/2014/main" id="{2D521AC1-45E5-4065-95C1-67742FA27F20}"/>
              </a:ext>
            </a:extLst>
          </p:cNvPr>
          <p:cNvSpPr/>
          <p:nvPr/>
        </p:nvSpPr>
        <p:spPr>
          <a:xfrm>
            <a:off x="9480118" y="3573273"/>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01" name="Rectangle: Rounded Corners 500">
            <a:extLst>
              <a:ext uri="{FF2B5EF4-FFF2-40B4-BE49-F238E27FC236}">
                <a16:creationId xmlns:a16="http://schemas.microsoft.com/office/drawing/2014/main" id="{9AC86D8C-FB5A-403E-9FC2-0BF318A5E8BC}"/>
              </a:ext>
            </a:extLst>
          </p:cNvPr>
          <p:cNvSpPr/>
          <p:nvPr/>
        </p:nvSpPr>
        <p:spPr>
          <a:xfrm>
            <a:off x="9480118" y="3698839"/>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02" name="Rectangle: Rounded Corners 501">
            <a:extLst>
              <a:ext uri="{FF2B5EF4-FFF2-40B4-BE49-F238E27FC236}">
                <a16:creationId xmlns:a16="http://schemas.microsoft.com/office/drawing/2014/main" id="{C2912A1D-0B0C-47EC-9BF4-5626E867E92C}"/>
              </a:ext>
            </a:extLst>
          </p:cNvPr>
          <p:cNvSpPr/>
          <p:nvPr/>
        </p:nvSpPr>
        <p:spPr>
          <a:xfrm>
            <a:off x="9480118" y="3636057"/>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503" name="Group 502">
            <a:extLst>
              <a:ext uri="{FF2B5EF4-FFF2-40B4-BE49-F238E27FC236}">
                <a16:creationId xmlns:a16="http://schemas.microsoft.com/office/drawing/2014/main" id="{51A48A9D-3C43-4BF6-983A-9185A10EBB77}"/>
              </a:ext>
            </a:extLst>
          </p:cNvPr>
          <p:cNvGrpSpPr/>
          <p:nvPr/>
        </p:nvGrpSpPr>
        <p:grpSpPr>
          <a:xfrm>
            <a:off x="8755392" y="3428374"/>
            <a:ext cx="134445" cy="134445"/>
            <a:chOff x="6614096" y="3386015"/>
            <a:chExt cx="182880" cy="182880"/>
          </a:xfrm>
        </p:grpSpPr>
        <p:sp>
          <p:nvSpPr>
            <p:cNvPr id="504" name="Oval 503">
              <a:extLst>
                <a:ext uri="{FF2B5EF4-FFF2-40B4-BE49-F238E27FC236}">
                  <a16:creationId xmlns:a16="http://schemas.microsoft.com/office/drawing/2014/main" id="{6D60E24F-D9D2-45EF-B2E1-7B7DD22FB25D}"/>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05" name="Oval 504">
              <a:extLst>
                <a:ext uri="{FF2B5EF4-FFF2-40B4-BE49-F238E27FC236}">
                  <a16:creationId xmlns:a16="http://schemas.microsoft.com/office/drawing/2014/main" id="{9567076A-FE60-4B58-AFA0-530DA4E833F4}"/>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06" name="Group 505">
            <a:extLst>
              <a:ext uri="{FF2B5EF4-FFF2-40B4-BE49-F238E27FC236}">
                <a16:creationId xmlns:a16="http://schemas.microsoft.com/office/drawing/2014/main" id="{24DDECFB-B6B6-461A-86F1-1C53AE3D01E9}"/>
              </a:ext>
            </a:extLst>
          </p:cNvPr>
          <p:cNvGrpSpPr/>
          <p:nvPr/>
        </p:nvGrpSpPr>
        <p:grpSpPr>
          <a:xfrm>
            <a:off x="8922482" y="3587176"/>
            <a:ext cx="134445" cy="134445"/>
            <a:chOff x="6614096" y="3386015"/>
            <a:chExt cx="182880" cy="182880"/>
          </a:xfrm>
        </p:grpSpPr>
        <p:sp>
          <p:nvSpPr>
            <p:cNvPr id="507" name="Oval 506">
              <a:extLst>
                <a:ext uri="{FF2B5EF4-FFF2-40B4-BE49-F238E27FC236}">
                  <a16:creationId xmlns:a16="http://schemas.microsoft.com/office/drawing/2014/main" id="{FFF2F14D-A083-46E2-A6C4-B3C1CD516D99}"/>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08" name="Oval 507">
              <a:extLst>
                <a:ext uri="{FF2B5EF4-FFF2-40B4-BE49-F238E27FC236}">
                  <a16:creationId xmlns:a16="http://schemas.microsoft.com/office/drawing/2014/main" id="{FCCF1897-CB82-49F5-8499-BC23D3F65629}"/>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09" name="Group 508">
            <a:extLst>
              <a:ext uri="{FF2B5EF4-FFF2-40B4-BE49-F238E27FC236}">
                <a16:creationId xmlns:a16="http://schemas.microsoft.com/office/drawing/2014/main" id="{23584EF1-7142-4C1B-82E1-49F92D17365A}"/>
              </a:ext>
            </a:extLst>
          </p:cNvPr>
          <p:cNvGrpSpPr/>
          <p:nvPr/>
        </p:nvGrpSpPr>
        <p:grpSpPr>
          <a:xfrm>
            <a:off x="9256662" y="3587176"/>
            <a:ext cx="134445" cy="134445"/>
            <a:chOff x="6614096" y="3386015"/>
            <a:chExt cx="182880" cy="182880"/>
          </a:xfrm>
        </p:grpSpPr>
        <p:sp>
          <p:nvSpPr>
            <p:cNvPr id="510" name="Oval 509">
              <a:extLst>
                <a:ext uri="{FF2B5EF4-FFF2-40B4-BE49-F238E27FC236}">
                  <a16:creationId xmlns:a16="http://schemas.microsoft.com/office/drawing/2014/main" id="{E4419B60-4D52-4F49-B67F-10561079ADFA}"/>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11" name="Oval 510">
              <a:extLst>
                <a:ext uri="{FF2B5EF4-FFF2-40B4-BE49-F238E27FC236}">
                  <a16:creationId xmlns:a16="http://schemas.microsoft.com/office/drawing/2014/main" id="{35673AC2-7B97-402F-A4DE-B5FD669892A9}"/>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12" name="Group 511">
            <a:extLst>
              <a:ext uri="{FF2B5EF4-FFF2-40B4-BE49-F238E27FC236}">
                <a16:creationId xmlns:a16="http://schemas.microsoft.com/office/drawing/2014/main" id="{DD18D987-5749-46A8-943D-02859EA8CDD0}"/>
              </a:ext>
            </a:extLst>
          </p:cNvPr>
          <p:cNvGrpSpPr/>
          <p:nvPr/>
        </p:nvGrpSpPr>
        <p:grpSpPr>
          <a:xfrm>
            <a:off x="9089572" y="3428374"/>
            <a:ext cx="134445" cy="134445"/>
            <a:chOff x="6614096" y="3386015"/>
            <a:chExt cx="182880" cy="182880"/>
          </a:xfrm>
        </p:grpSpPr>
        <p:sp>
          <p:nvSpPr>
            <p:cNvPr id="513" name="Oval 512">
              <a:extLst>
                <a:ext uri="{FF2B5EF4-FFF2-40B4-BE49-F238E27FC236}">
                  <a16:creationId xmlns:a16="http://schemas.microsoft.com/office/drawing/2014/main" id="{2CC57477-1B59-407E-B88A-1FA38FCB2BC8}"/>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14" name="Oval 513">
              <a:extLst>
                <a:ext uri="{FF2B5EF4-FFF2-40B4-BE49-F238E27FC236}">
                  <a16:creationId xmlns:a16="http://schemas.microsoft.com/office/drawing/2014/main" id="{D2DF80AF-D696-435C-9A4B-BD7143D589F6}"/>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515" name="Rectangle: Rounded Corners 514">
            <a:extLst>
              <a:ext uri="{FF2B5EF4-FFF2-40B4-BE49-F238E27FC236}">
                <a16:creationId xmlns:a16="http://schemas.microsoft.com/office/drawing/2014/main" id="{078D2024-DE25-4368-A116-A6804921E0C7}"/>
              </a:ext>
            </a:extLst>
          </p:cNvPr>
          <p:cNvSpPr/>
          <p:nvPr/>
        </p:nvSpPr>
        <p:spPr>
          <a:xfrm>
            <a:off x="8486120" y="5250953"/>
            <a:ext cx="1401793" cy="446025"/>
          </a:xfrm>
          <a:prstGeom prst="roundRect">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16" name="Oval 515">
            <a:extLst>
              <a:ext uri="{FF2B5EF4-FFF2-40B4-BE49-F238E27FC236}">
                <a16:creationId xmlns:a16="http://schemas.microsoft.com/office/drawing/2014/main" id="{4C8EBC61-A0EB-4851-BAB5-FF37AAE06A3C}"/>
              </a:ext>
            </a:extLst>
          </p:cNvPr>
          <p:cNvSpPr/>
          <p:nvPr/>
        </p:nvSpPr>
        <p:spPr>
          <a:xfrm>
            <a:off x="8549838" y="5514319"/>
            <a:ext cx="118941" cy="118941"/>
          </a:xfrm>
          <a:prstGeom prst="ellipse">
            <a:avLst/>
          </a:prstGeom>
          <a:solidFill>
            <a:srgbClr val="FFFFFF"/>
          </a:solidFill>
          <a:ln w="12700" cap="flat" cmpd="sng" algn="ctr">
            <a:solidFill>
              <a:srgbClr val="000000"/>
            </a:solid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17" name="Rectangle: Rounded Corners 516">
            <a:extLst>
              <a:ext uri="{FF2B5EF4-FFF2-40B4-BE49-F238E27FC236}">
                <a16:creationId xmlns:a16="http://schemas.microsoft.com/office/drawing/2014/main" id="{C8B8AA6C-0D4D-4AFA-BF78-33F3890082E0}"/>
              </a:ext>
            </a:extLst>
          </p:cNvPr>
          <p:cNvSpPr/>
          <p:nvPr/>
        </p:nvSpPr>
        <p:spPr>
          <a:xfrm>
            <a:off x="9480118" y="5482262"/>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18" name="Rectangle: Rounded Corners 517">
            <a:extLst>
              <a:ext uri="{FF2B5EF4-FFF2-40B4-BE49-F238E27FC236}">
                <a16:creationId xmlns:a16="http://schemas.microsoft.com/office/drawing/2014/main" id="{79BD2A79-D2A5-4155-9DB6-51700AA89131}"/>
              </a:ext>
            </a:extLst>
          </p:cNvPr>
          <p:cNvSpPr/>
          <p:nvPr/>
        </p:nvSpPr>
        <p:spPr>
          <a:xfrm>
            <a:off x="9480118" y="5607829"/>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sp>
        <p:nvSpPr>
          <p:cNvPr id="519" name="Rectangle: Rounded Corners 518">
            <a:extLst>
              <a:ext uri="{FF2B5EF4-FFF2-40B4-BE49-F238E27FC236}">
                <a16:creationId xmlns:a16="http://schemas.microsoft.com/office/drawing/2014/main" id="{6FA48665-1C52-4269-8B44-0A9963B4CDFB}"/>
              </a:ext>
            </a:extLst>
          </p:cNvPr>
          <p:cNvSpPr/>
          <p:nvPr/>
        </p:nvSpPr>
        <p:spPr>
          <a:xfrm>
            <a:off x="9480118" y="5545046"/>
            <a:ext cx="335581" cy="17927"/>
          </a:xfrm>
          <a:prstGeom prst="roundRect">
            <a:avLst>
              <a:gd name="adj" fmla="val 50000"/>
            </a:avLst>
          </a:prstGeom>
          <a:solidFill>
            <a:srgbClr val="000000"/>
          </a:solidFill>
          <a:ln w="9525" cap="flat" cmpd="sng" algn="ctr">
            <a:noFill/>
            <a:prstDash val="solid"/>
          </a:ln>
          <a:effectLst/>
        </p:spPr>
        <p:txBody>
          <a:bodyPr rtlCol="0" anchor="ctr"/>
          <a:lstStyle/>
          <a:p>
            <a:pPr marL="0" marR="0" lvl="0" indent="0" algn="ctr" defTabSz="896192" eaLnBrk="1" fontAlgn="auto" latinLnBrk="0" hangingPunct="1">
              <a:lnSpc>
                <a:spcPct val="100000"/>
              </a:lnSpc>
              <a:spcBef>
                <a:spcPts val="0"/>
              </a:spcBef>
              <a:spcAft>
                <a:spcPts val="0"/>
              </a:spcAft>
              <a:buClrTx/>
              <a:buSzTx/>
              <a:buFontTx/>
              <a:buNone/>
              <a:tabLst/>
              <a:defRPr/>
            </a:pPr>
            <a:endParaRPr kumimoji="0" lang="en-US" sz="1731" b="0" i="0" u="none" strike="noStrike" kern="0" cap="none" spc="0" normalizeH="0" baseline="0" noProof="0">
              <a:ln>
                <a:noFill/>
              </a:ln>
              <a:solidFill>
                <a:srgbClr val="000000"/>
              </a:solidFill>
              <a:effectLst/>
              <a:uLnTx/>
              <a:uFillTx/>
              <a:latin typeface="Segoe UI"/>
              <a:ea typeface="+mn-ea"/>
              <a:cs typeface="+mn-cs"/>
            </a:endParaRPr>
          </a:p>
        </p:txBody>
      </p:sp>
      <p:grpSp>
        <p:nvGrpSpPr>
          <p:cNvPr id="520" name="Group 519">
            <a:extLst>
              <a:ext uri="{FF2B5EF4-FFF2-40B4-BE49-F238E27FC236}">
                <a16:creationId xmlns:a16="http://schemas.microsoft.com/office/drawing/2014/main" id="{D928FAA6-E964-4177-B0C3-44DCE7E2795A}"/>
              </a:ext>
            </a:extLst>
          </p:cNvPr>
          <p:cNvGrpSpPr/>
          <p:nvPr/>
        </p:nvGrpSpPr>
        <p:grpSpPr>
          <a:xfrm>
            <a:off x="9882312" y="4855712"/>
            <a:ext cx="134445" cy="134445"/>
            <a:chOff x="6614096" y="3386015"/>
            <a:chExt cx="182880" cy="182880"/>
          </a:xfrm>
        </p:grpSpPr>
        <p:sp>
          <p:nvSpPr>
            <p:cNvPr id="521" name="Oval 520">
              <a:extLst>
                <a:ext uri="{FF2B5EF4-FFF2-40B4-BE49-F238E27FC236}">
                  <a16:creationId xmlns:a16="http://schemas.microsoft.com/office/drawing/2014/main" id="{FCB918DB-CC78-4199-9C55-90417A16CF3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22" name="Oval 521">
              <a:extLst>
                <a:ext uri="{FF2B5EF4-FFF2-40B4-BE49-F238E27FC236}">
                  <a16:creationId xmlns:a16="http://schemas.microsoft.com/office/drawing/2014/main" id="{52689878-535A-4204-A36E-8F83721B3E90}"/>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23" name="Group 522">
            <a:extLst>
              <a:ext uri="{FF2B5EF4-FFF2-40B4-BE49-F238E27FC236}">
                <a16:creationId xmlns:a16="http://schemas.microsoft.com/office/drawing/2014/main" id="{A0CAFC17-1EB5-40FE-B177-0BE334BCEB45}"/>
              </a:ext>
            </a:extLst>
          </p:cNvPr>
          <p:cNvGrpSpPr/>
          <p:nvPr/>
        </p:nvGrpSpPr>
        <p:grpSpPr>
          <a:xfrm>
            <a:off x="9974735" y="4710187"/>
            <a:ext cx="134445" cy="134445"/>
            <a:chOff x="6614096" y="3386015"/>
            <a:chExt cx="182880" cy="182880"/>
          </a:xfrm>
        </p:grpSpPr>
        <p:sp>
          <p:nvSpPr>
            <p:cNvPr id="524" name="Oval 523">
              <a:extLst>
                <a:ext uri="{FF2B5EF4-FFF2-40B4-BE49-F238E27FC236}">
                  <a16:creationId xmlns:a16="http://schemas.microsoft.com/office/drawing/2014/main" id="{D7D38171-4680-446D-924D-D1C99D8C62A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25" name="Oval 524">
              <a:extLst>
                <a:ext uri="{FF2B5EF4-FFF2-40B4-BE49-F238E27FC236}">
                  <a16:creationId xmlns:a16="http://schemas.microsoft.com/office/drawing/2014/main" id="{F81B0DDA-26B8-45C6-AF18-840BE8C9C0A8}"/>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26" name="Group 525">
            <a:extLst>
              <a:ext uri="{FF2B5EF4-FFF2-40B4-BE49-F238E27FC236}">
                <a16:creationId xmlns:a16="http://schemas.microsoft.com/office/drawing/2014/main" id="{07D03703-2696-4F69-B66B-5D12A28CBA94}"/>
              </a:ext>
            </a:extLst>
          </p:cNvPr>
          <p:cNvGrpSpPr/>
          <p:nvPr/>
        </p:nvGrpSpPr>
        <p:grpSpPr>
          <a:xfrm>
            <a:off x="10067158" y="4855712"/>
            <a:ext cx="134445" cy="134445"/>
            <a:chOff x="6614096" y="3386015"/>
            <a:chExt cx="182880" cy="182880"/>
          </a:xfrm>
        </p:grpSpPr>
        <p:sp>
          <p:nvSpPr>
            <p:cNvPr id="527" name="Oval 526">
              <a:extLst>
                <a:ext uri="{FF2B5EF4-FFF2-40B4-BE49-F238E27FC236}">
                  <a16:creationId xmlns:a16="http://schemas.microsoft.com/office/drawing/2014/main" id="{10FF51A6-D696-4C0D-9077-B3BFBCA23508}"/>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28" name="Oval 527">
              <a:extLst>
                <a:ext uri="{FF2B5EF4-FFF2-40B4-BE49-F238E27FC236}">
                  <a16:creationId xmlns:a16="http://schemas.microsoft.com/office/drawing/2014/main" id="{EB4E7FE9-57D6-4E3B-9E0E-25910435E232}"/>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29" name="Group 528">
            <a:extLst>
              <a:ext uri="{FF2B5EF4-FFF2-40B4-BE49-F238E27FC236}">
                <a16:creationId xmlns:a16="http://schemas.microsoft.com/office/drawing/2014/main" id="{2DA80EAB-E6C2-4CDA-9542-C1B4BB64C4D4}"/>
              </a:ext>
            </a:extLst>
          </p:cNvPr>
          <p:cNvGrpSpPr/>
          <p:nvPr/>
        </p:nvGrpSpPr>
        <p:grpSpPr>
          <a:xfrm>
            <a:off x="9775032" y="4148187"/>
            <a:ext cx="134445" cy="134445"/>
            <a:chOff x="6614096" y="3386015"/>
            <a:chExt cx="182880" cy="182880"/>
          </a:xfrm>
        </p:grpSpPr>
        <p:sp>
          <p:nvSpPr>
            <p:cNvPr id="530" name="Oval 529">
              <a:extLst>
                <a:ext uri="{FF2B5EF4-FFF2-40B4-BE49-F238E27FC236}">
                  <a16:creationId xmlns:a16="http://schemas.microsoft.com/office/drawing/2014/main" id="{A47325F2-584D-4894-90AC-E4ADD881384B}"/>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31" name="Oval 530">
              <a:extLst>
                <a:ext uri="{FF2B5EF4-FFF2-40B4-BE49-F238E27FC236}">
                  <a16:creationId xmlns:a16="http://schemas.microsoft.com/office/drawing/2014/main" id="{CEA74795-7206-439A-B890-3251C2B57C71}"/>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32" name="Group 531">
            <a:extLst>
              <a:ext uri="{FF2B5EF4-FFF2-40B4-BE49-F238E27FC236}">
                <a16:creationId xmlns:a16="http://schemas.microsoft.com/office/drawing/2014/main" id="{C5EE08F4-03FD-48F4-9609-55956E1EF772}"/>
              </a:ext>
            </a:extLst>
          </p:cNvPr>
          <p:cNvGrpSpPr/>
          <p:nvPr/>
        </p:nvGrpSpPr>
        <p:grpSpPr>
          <a:xfrm>
            <a:off x="9949816" y="4148187"/>
            <a:ext cx="134445" cy="134445"/>
            <a:chOff x="6614096" y="3386015"/>
            <a:chExt cx="182880" cy="182880"/>
          </a:xfrm>
        </p:grpSpPr>
        <p:sp>
          <p:nvSpPr>
            <p:cNvPr id="533" name="Oval 532">
              <a:extLst>
                <a:ext uri="{FF2B5EF4-FFF2-40B4-BE49-F238E27FC236}">
                  <a16:creationId xmlns:a16="http://schemas.microsoft.com/office/drawing/2014/main" id="{19C50C7E-34D5-475D-B506-583C3A8A4613}"/>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34" name="Oval 533">
              <a:extLst>
                <a:ext uri="{FF2B5EF4-FFF2-40B4-BE49-F238E27FC236}">
                  <a16:creationId xmlns:a16="http://schemas.microsoft.com/office/drawing/2014/main" id="{9F3E76FE-193A-4A24-B462-B2658AB3775E}"/>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35" name="Group 534">
            <a:extLst>
              <a:ext uri="{FF2B5EF4-FFF2-40B4-BE49-F238E27FC236}">
                <a16:creationId xmlns:a16="http://schemas.microsoft.com/office/drawing/2014/main" id="{375FD856-A1B0-48E0-8BA6-61F40BF4262E}"/>
              </a:ext>
            </a:extLst>
          </p:cNvPr>
          <p:cNvGrpSpPr/>
          <p:nvPr/>
        </p:nvGrpSpPr>
        <p:grpSpPr>
          <a:xfrm>
            <a:off x="10124598" y="4148187"/>
            <a:ext cx="134445" cy="134445"/>
            <a:chOff x="6614096" y="3386015"/>
            <a:chExt cx="182880" cy="182880"/>
          </a:xfrm>
        </p:grpSpPr>
        <p:sp>
          <p:nvSpPr>
            <p:cNvPr id="536" name="Oval 535">
              <a:extLst>
                <a:ext uri="{FF2B5EF4-FFF2-40B4-BE49-F238E27FC236}">
                  <a16:creationId xmlns:a16="http://schemas.microsoft.com/office/drawing/2014/main" id="{D3CF934A-0B03-45D4-BF70-15B506E8BD27}"/>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37" name="Oval 536">
              <a:extLst>
                <a:ext uri="{FF2B5EF4-FFF2-40B4-BE49-F238E27FC236}">
                  <a16:creationId xmlns:a16="http://schemas.microsoft.com/office/drawing/2014/main" id="{F09918D3-8999-411A-AD3A-0B80E7AA6EC2}"/>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38" name="Group 537">
            <a:extLst>
              <a:ext uri="{FF2B5EF4-FFF2-40B4-BE49-F238E27FC236}">
                <a16:creationId xmlns:a16="http://schemas.microsoft.com/office/drawing/2014/main" id="{A079FCDC-D0FB-4181-9704-2610A5C51AEC}"/>
              </a:ext>
            </a:extLst>
          </p:cNvPr>
          <p:cNvGrpSpPr/>
          <p:nvPr/>
        </p:nvGrpSpPr>
        <p:grpSpPr>
          <a:xfrm>
            <a:off x="7840419" y="4049855"/>
            <a:ext cx="134445" cy="134445"/>
            <a:chOff x="6614096" y="3386015"/>
            <a:chExt cx="182880" cy="182880"/>
          </a:xfrm>
        </p:grpSpPr>
        <p:sp>
          <p:nvSpPr>
            <p:cNvPr id="539" name="Oval 538">
              <a:extLst>
                <a:ext uri="{FF2B5EF4-FFF2-40B4-BE49-F238E27FC236}">
                  <a16:creationId xmlns:a16="http://schemas.microsoft.com/office/drawing/2014/main" id="{04763083-1023-4B02-8075-5D51E1AB1CC0}"/>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0" name="Oval 539">
              <a:extLst>
                <a:ext uri="{FF2B5EF4-FFF2-40B4-BE49-F238E27FC236}">
                  <a16:creationId xmlns:a16="http://schemas.microsoft.com/office/drawing/2014/main" id="{AE9893BA-7DBB-49BF-8CF5-8DF94B057678}"/>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41" name="Group 540">
            <a:extLst>
              <a:ext uri="{FF2B5EF4-FFF2-40B4-BE49-F238E27FC236}">
                <a16:creationId xmlns:a16="http://schemas.microsoft.com/office/drawing/2014/main" id="{9BA4DF37-D9A4-465E-A7A9-1CE98AC398C8}"/>
              </a:ext>
            </a:extLst>
          </p:cNvPr>
          <p:cNvGrpSpPr/>
          <p:nvPr/>
        </p:nvGrpSpPr>
        <p:grpSpPr>
          <a:xfrm>
            <a:off x="8019583" y="4056636"/>
            <a:ext cx="134445" cy="134445"/>
            <a:chOff x="6614096" y="3386015"/>
            <a:chExt cx="182880" cy="182880"/>
          </a:xfrm>
        </p:grpSpPr>
        <p:sp>
          <p:nvSpPr>
            <p:cNvPr id="542" name="Oval 541">
              <a:extLst>
                <a:ext uri="{FF2B5EF4-FFF2-40B4-BE49-F238E27FC236}">
                  <a16:creationId xmlns:a16="http://schemas.microsoft.com/office/drawing/2014/main" id="{56B2FB9C-27C3-444B-BF0C-85D76E9515F3}"/>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3" name="Oval 542">
              <a:extLst>
                <a:ext uri="{FF2B5EF4-FFF2-40B4-BE49-F238E27FC236}">
                  <a16:creationId xmlns:a16="http://schemas.microsoft.com/office/drawing/2014/main" id="{A1B4B24F-4C2B-4FAC-9DAB-23224A60FAAE}"/>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44" name="Group 543">
            <a:extLst>
              <a:ext uri="{FF2B5EF4-FFF2-40B4-BE49-F238E27FC236}">
                <a16:creationId xmlns:a16="http://schemas.microsoft.com/office/drawing/2014/main" id="{41FF74A0-AA2E-41D1-9264-99063646B726}"/>
              </a:ext>
            </a:extLst>
          </p:cNvPr>
          <p:cNvGrpSpPr/>
          <p:nvPr/>
        </p:nvGrpSpPr>
        <p:grpSpPr>
          <a:xfrm>
            <a:off x="8225184" y="4053186"/>
            <a:ext cx="134445" cy="134445"/>
            <a:chOff x="6614096" y="3386015"/>
            <a:chExt cx="182880" cy="182880"/>
          </a:xfrm>
        </p:grpSpPr>
        <p:sp>
          <p:nvSpPr>
            <p:cNvPr id="545" name="Oval 544">
              <a:extLst>
                <a:ext uri="{FF2B5EF4-FFF2-40B4-BE49-F238E27FC236}">
                  <a16:creationId xmlns:a16="http://schemas.microsoft.com/office/drawing/2014/main" id="{B9ADB584-392C-43BC-8FA4-AFE668D6B7B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6" name="Oval 545">
              <a:extLst>
                <a:ext uri="{FF2B5EF4-FFF2-40B4-BE49-F238E27FC236}">
                  <a16:creationId xmlns:a16="http://schemas.microsoft.com/office/drawing/2014/main" id="{3619251E-88EC-4C4B-8E3A-0107A983F1EA}"/>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47" name="Group 546">
            <a:extLst>
              <a:ext uri="{FF2B5EF4-FFF2-40B4-BE49-F238E27FC236}">
                <a16:creationId xmlns:a16="http://schemas.microsoft.com/office/drawing/2014/main" id="{A14E9766-C230-49DA-A3F8-A001E1391036}"/>
              </a:ext>
            </a:extLst>
          </p:cNvPr>
          <p:cNvGrpSpPr/>
          <p:nvPr/>
        </p:nvGrpSpPr>
        <p:grpSpPr>
          <a:xfrm>
            <a:off x="7921200" y="4217303"/>
            <a:ext cx="134445" cy="134445"/>
            <a:chOff x="6614096" y="3386015"/>
            <a:chExt cx="182880" cy="182880"/>
          </a:xfrm>
        </p:grpSpPr>
        <p:sp>
          <p:nvSpPr>
            <p:cNvPr id="548" name="Oval 547">
              <a:extLst>
                <a:ext uri="{FF2B5EF4-FFF2-40B4-BE49-F238E27FC236}">
                  <a16:creationId xmlns:a16="http://schemas.microsoft.com/office/drawing/2014/main" id="{DAC12517-BCD5-4AB5-9DF9-19067392EC30}"/>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9" name="Oval 548">
              <a:extLst>
                <a:ext uri="{FF2B5EF4-FFF2-40B4-BE49-F238E27FC236}">
                  <a16:creationId xmlns:a16="http://schemas.microsoft.com/office/drawing/2014/main" id="{D5C1D254-7587-42D8-8DCB-BCAE34FDD86E}"/>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50" name="Group 549">
            <a:extLst>
              <a:ext uri="{FF2B5EF4-FFF2-40B4-BE49-F238E27FC236}">
                <a16:creationId xmlns:a16="http://schemas.microsoft.com/office/drawing/2014/main" id="{DA672420-FE13-4994-9CD2-68B9018D417A}"/>
              </a:ext>
            </a:extLst>
          </p:cNvPr>
          <p:cNvGrpSpPr/>
          <p:nvPr/>
        </p:nvGrpSpPr>
        <p:grpSpPr>
          <a:xfrm>
            <a:off x="8116508" y="4226724"/>
            <a:ext cx="134445" cy="134445"/>
            <a:chOff x="6614096" y="3386015"/>
            <a:chExt cx="182880" cy="182880"/>
          </a:xfrm>
        </p:grpSpPr>
        <p:sp>
          <p:nvSpPr>
            <p:cNvPr id="551" name="Oval 550">
              <a:extLst>
                <a:ext uri="{FF2B5EF4-FFF2-40B4-BE49-F238E27FC236}">
                  <a16:creationId xmlns:a16="http://schemas.microsoft.com/office/drawing/2014/main" id="{12C910CE-9F69-4CBF-B2B2-340BC48CA432}"/>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2" name="Oval 551">
              <a:extLst>
                <a:ext uri="{FF2B5EF4-FFF2-40B4-BE49-F238E27FC236}">
                  <a16:creationId xmlns:a16="http://schemas.microsoft.com/office/drawing/2014/main" id="{17B5F17D-CCBC-421E-8DC7-351040E308F2}"/>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53" name="Group 552">
            <a:extLst>
              <a:ext uri="{FF2B5EF4-FFF2-40B4-BE49-F238E27FC236}">
                <a16:creationId xmlns:a16="http://schemas.microsoft.com/office/drawing/2014/main" id="{E781C7BB-2B86-40DC-9CC6-82EC9974DB43}"/>
              </a:ext>
            </a:extLst>
          </p:cNvPr>
          <p:cNvGrpSpPr/>
          <p:nvPr/>
        </p:nvGrpSpPr>
        <p:grpSpPr>
          <a:xfrm>
            <a:off x="7959098" y="4786852"/>
            <a:ext cx="134445" cy="134445"/>
            <a:chOff x="6614096" y="3386015"/>
            <a:chExt cx="182880" cy="182880"/>
          </a:xfrm>
        </p:grpSpPr>
        <p:sp>
          <p:nvSpPr>
            <p:cNvPr id="554" name="Oval 553">
              <a:extLst>
                <a:ext uri="{FF2B5EF4-FFF2-40B4-BE49-F238E27FC236}">
                  <a16:creationId xmlns:a16="http://schemas.microsoft.com/office/drawing/2014/main" id="{A8E6F6EC-50EC-4DC2-8D12-90CDA6651FE9}"/>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5" name="Oval 554">
              <a:extLst>
                <a:ext uri="{FF2B5EF4-FFF2-40B4-BE49-F238E27FC236}">
                  <a16:creationId xmlns:a16="http://schemas.microsoft.com/office/drawing/2014/main" id="{651C6AB7-BB9C-435C-88E5-AF85A1A326EC}"/>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56" name="Group 555">
            <a:extLst>
              <a:ext uri="{FF2B5EF4-FFF2-40B4-BE49-F238E27FC236}">
                <a16:creationId xmlns:a16="http://schemas.microsoft.com/office/drawing/2014/main" id="{CBB0F9C1-FF6D-4F16-AB1D-12C83244DCC5}"/>
              </a:ext>
            </a:extLst>
          </p:cNvPr>
          <p:cNvGrpSpPr/>
          <p:nvPr/>
        </p:nvGrpSpPr>
        <p:grpSpPr>
          <a:xfrm>
            <a:off x="8145275" y="4786852"/>
            <a:ext cx="134445" cy="134445"/>
            <a:chOff x="6614096" y="3386015"/>
            <a:chExt cx="182880" cy="182880"/>
          </a:xfrm>
        </p:grpSpPr>
        <p:sp>
          <p:nvSpPr>
            <p:cNvPr id="557" name="Oval 556">
              <a:extLst>
                <a:ext uri="{FF2B5EF4-FFF2-40B4-BE49-F238E27FC236}">
                  <a16:creationId xmlns:a16="http://schemas.microsoft.com/office/drawing/2014/main" id="{63582B8B-E34E-4BDE-A315-25AE3F8EFA6B}"/>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8" name="Oval 557">
              <a:extLst>
                <a:ext uri="{FF2B5EF4-FFF2-40B4-BE49-F238E27FC236}">
                  <a16:creationId xmlns:a16="http://schemas.microsoft.com/office/drawing/2014/main" id="{5BC5F265-A1E7-48A8-8EAA-807CA26A5378}"/>
                </a:ext>
              </a:extLst>
            </p:cNvPr>
            <p:cNvSpPr/>
            <p:nvPr/>
          </p:nvSpPr>
          <p:spPr>
            <a:xfrm>
              <a:off x="6636956" y="3408875"/>
              <a:ext cx="137160" cy="137160"/>
            </a:xfrm>
            <a:prstGeom prst="ellipse">
              <a:avLst/>
            </a:prstGeom>
            <a:solidFill>
              <a:srgbClr val="89C40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59" name="Group 558">
            <a:extLst>
              <a:ext uri="{FF2B5EF4-FFF2-40B4-BE49-F238E27FC236}">
                <a16:creationId xmlns:a16="http://schemas.microsoft.com/office/drawing/2014/main" id="{0634A3C3-AE9D-49CE-A776-3DF382643541}"/>
              </a:ext>
            </a:extLst>
          </p:cNvPr>
          <p:cNvGrpSpPr/>
          <p:nvPr/>
        </p:nvGrpSpPr>
        <p:grpSpPr>
          <a:xfrm>
            <a:off x="8920750" y="5335727"/>
            <a:ext cx="134445" cy="134445"/>
            <a:chOff x="6614096" y="3386015"/>
            <a:chExt cx="182880" cy="182880"/>
          </a:xfrm>
        </p:grpSpPr>
        <p:sp>
          <p:nvSpPr>
            <p:cNvPr id="560" name="Oval 559">
              <a:extLst>
                <a:ext uri="{FF2B5EF4-FFF2-40B4-BE49-F238E27FC236}">
                  <a16:creationId xmlns:a16="http://schemas.microsoft.com/office/drawing/2014/main" id="{971A9DCC-6906-4304-89E8-DA3F2800C631}"/>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1" name="Oval 560">
              <a:extLst>
                <a:ext uri="{FF2B5EF4-FFF2-40B4-BE49-F238E27FC236}">
                  <a16:creationId xmlns:a16="http://schemas.microsoft.com/office/drawing/2014/main" id="{3AC90313-379F-415B-8105-2623069F7349}"/>
                </a:ext>
              </a:extLst>
            </p:cNvPr>
            <p:cNvSpPr/>
            <p:nvPr/>
          </p:nvSpPr>
          <p:spPr>
            <a:xfrm>
              <a:off x="6636956" y="3408875"/>
              <a:ext cx="137160" cy="137160"/>
            </a:xfrm>
            <a:prstGeom prst="ellipse">
              <a:avLst/>
            </a:prstGeom>
            <a:solidFill>
              <a:srgbClr val="00315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62" name="Group 561">
            <a:extLst>
              <a:ext uri="{FF2B5EF4-FFF2-40B4-BE49-F238E27FC236}">
                <a16:creationId xmlns:a16="http://schemas.microsoft.com/office/drawing/2014/main" id="{CCC92651-D233-4606-BAB2-5C33CFA9600B}"/>
              </a:ext>
            </a:extLst>
          </p:cNvPr>
          <p:cNvGrpSpPr/>
          <p:nvPr/>
        </p:nvGrpSpPr>
        <p:grpSpPr>
          <a:xfrm>
            <a:off x="8920750" y="5505815"/>
            <a:ext cx="134445" cy="134445"/>
            <a:chOff x="6614096" y="3386015"/>
            <a:chExt cx="182880" cy="182880"/>
          </a:xfrm>
        </p:grpSpPr>
        <p:sp>
          <p:nvSpPr>
            <p:cNvPr id="563" name="Oval 562">
              <a:extLst>
                <a:ext uri="{FF2B5EF4-FFF2-40B4-BE49-F238E27FC236}">
                  <a16:creationId xmlns:a16="http://schemas.microsoft.com/office/drawing/2014/main" id="{87117E0E-735D-4DFB-BE5C-0A8EE2B501DA}"/>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4" name="Oval 563">
              <a:extLst>
                <a:ext uri="{FF2B5EF4-FFF2-40B4-BE49-F238E27FC236}">
                  <a16:creationId xmlns:a16="http://schemas.microsoft.com/office/drawing/2014/main" id="{6C94A331-DBD9-4529-9BD6-2E00753B720B}"/>
                </a:ext>
              </a:extLst>
            </p:cNvPr>
            <p:cNvSpPr/>
            <p:nvPr/>
          </p:nvSpPr>
          <p:spPr>
            <a:xfrm>
              <a:off x="6636956" y="3408875"/>
              <a:ext cx="137160" cy="137160"/>
            </a:xfrm>
            <a:prstGeom prst="ellipse">
              <a:avLst/>
            </a:prstGeom>
            <a:solidFill>
              <a:srgbClr val="0078D7"/>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65" name="Group 564">
            <a:extLst>
              <a:ext uri="{FF2B5EF4-FFF2-40B4-BE49-F238E27FC236}">
                <a16:creationId xmlns:a16="http://schemas.microsoft.com/office/drawing/2014/main" id="{471CB23A-51A6-452E-A08F-6DB91790046C}"/>
              </a:ext>
            </a:extLst>
          </p:cNvPr>
          <p:cNvGrpSpPr/>
          <p:nvPr/>
        </p:nvGrpSpPr>
        <p:grpSpPr>
          <a:xfrm>
            <a:off x="9102608" y="5335727"/>
            <a:ext cx="134445" cy="134445"/>
            <a:chOff x="6614096" y="3386015"/>
            <a:chExt cx="182880" cy="182880"/>
          </a:xfrm>
        </p:grpSpPr>
        <p:sp>
          <p:nvSpPr>
            <p:cNvPr id="566" name="Oval 565">
              <a:extLst>
                <a:ext uri="{FF2B5EF4-FFF2-40B4-BE49-F238E27FC236}">
                  <a16:creationId xmlns:a16="http://schemas.microsoft.com/office/drawing/2014/main" id="{C338EFB3-8AB0-438C-8091-F764AF5CC3CF}"/>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7" name="Oval 566">
              <a:extLst>
                <a:ext uri="{FF2B5EF4-FFF2-40B4-BE49-F238E27FC236}">
                  <a16:creationId xmlns:a16="http://schemas.microsoft.com/office/drawing/2014/main" id="{8786A2FA-1FD5-45EA-BF11-116A47FBA232}"/>
                </a:ext>
              </a:extLst>
            </p:cNvPr>
            <p:cNvSpPr/>
            <p:nvPr/>
          </p:nvSpPr>
          <p:spPr>
            <a:xfrm>
              <a:off x="6636956" y="3408875"/>
              <a:ext cx="137160" cy="137160"/>
            </a:xfrm>
            <a:prstGeom prst="ellipse">
              <a:avLst/>
            </a:prstGeom>
            <a:solidFill>
              <a:srgbClr val="B1D6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68" name="Group 567">
            <a:extLst>
              <a:ext uri="{FF2B5EF4-FFF2-40B4-BE49-F238E27FC236}">
                <a16:creationId xmlns:a16="http://schemas.microsoft.com/office/drawing/2014/main" id="{3D975730-D9B7-4EEC-9786-7A47A138966B}"/>
              </a:ext>
            </a:extLst>
          </p:cNvPr>
          <p:cNvGrpSpPr/>
          <p:nvPr/>
        </p:nvGrpSpPr>
        <p:grpSpPr>
          <a:xfrm>
            <a:off x="9102608" y="5505815"/>
            <a:ext cx="134445" cy="134445"/>
            <a:chOff x="6614096" y="3386015"/>
            <a:chExt cx="182880" cy="182880"/>
          </a:xfrm>
        </p:grpSpPr>
        <p:sp>
          <p:nvSpPr>
            <p:cNvPr id="569" name="Oval 568">
              <a:extLst>
                <a:ext uri="{FF2B5EF4-FFF2-40B4-BE49-F238E27FC236}">
                  <a16:creationId xmlns:a16="http://schemas.microsoft.com/office/drawing/2014/main" id="{9153C772-8E1B-45C6-884A-906A623B0539}"/>
                </a:ext>
              </a:extLst>
            </p:cNvPr>
            <p:cNvSpPr/>
            <p:nvPr/>
          </p:nvSpPr>
          <p:spPr>
            <a:xfrm>
              <a:off x="6614096" y="3386015"/>
              <a:ext cx="182880" cy="182880"/>
            </a:xfrm>
            <a:prstGeom prst="ellipse">
              <a:avLst/>
            </a:prstGeom>
            <a:solidFill>
              <a:srgbClr val="F2F2F2"/>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70" name="Oval 569">
              <a:extLst>
                <a:ext uri="{FF2B5EF4-FFF2-40B4-BE49-F238E27FC236}">
                  <a16:creationId xmlns:a16="http://schemas.microsoft.com/office/drawing/2014/main" id="{F8C2D725-5AE9-4B8A-B792-0F7635FB15D1}"/>
                </a:ext>
              </a:extLst>
            </p:cNvPr>
            <p:cNvSpPr/>
            <p:nvPr/>
          </p:nvSpPr>
          <p:spPr>
            <a:xfrm>
              <a:off x="6636956" y="3408875"/>
              <a:ext cx="137160" cy="137160"/>
            </a:xfrm>
            <a:prstGeom prst="ellipse">
              <a:avLst/>
            </a:prstGeom>
            <a:solidFill>
              <a:srgbClr val="D78200"/>
            </a:solidFill>
            <a:ln w="1079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96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415045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nodeType="afterEffect">
                                  <p:stCondLst>
                                    <p:cond delay="0"/>
                                  </p:stCondLst>
                                  <p:childTnLst>
                                    <p:anim calcmode="lin" valueType="num">
                                      <p:cBhvr>
                                        <p:cTn id="6" dur="500"/>
                                        <p:tgtEl>
                                          <p:spTgt spid="458"/>
                                        </p:tgtEl>
                                        <p:attrNameLst>
                                          <p:attrName>ppt_w</p:attrName>
                                        </p:attrNameLst>
                                      </p:cBhvr>
                                      <p:tavLst>
                                        <p:tav tm="0">
                                          <p:val>
                                            <p:strVal val="ppt_w"/>
                                          </p:val>
                                        </p:tav>
                                        <p:tav tm="100000">
                                          <p:val>
                                            <p:fltVal val="0"/>
                                          </p:val>
                                        </p:tav>
                                      </p:tavLst>
                                    </p:anim>
                                    <p:anim calcmode="lin" valueType="num">
                                      <p:cBhvr>
                                        <p:cTn id="7" dur="500"/>
                                        <p:tgtEl>
                                          <p:spTgt spid="458"/>
                                        </p:tgtEl>
                                        <p:attrNameLst>
                                          <p:attrName>ppt_h</p:attrName>
                                        </p:attrNameLst>
                                      </p:cBhvr>
                                      <p:tavLst>
                                        <p:tav tm="0">
                                          <p:val>
                                            <p:strVal val="ppt_h"/>
                                          </p:val>
                                        </p:tav>
                                        <p:tav tm="100000">
                                          <p:val>
                                            <p:fltVal val="0"/>
                                          </p:val>
                                        </p:tav>
                                      </p:tavLst>
                                    </p:anim>
                                    <p:animEffect transition="out" filter="fade">
                                      <p:cBhvr>
                                        <p:cTn id="8" dur="500"/>
                                        <p:tgtEl>
                                          <p:spTgt spid="458"/>
                                        </p:tgtEl>
                                      </p:cBhvr>
                                    </p:animEffect>
                                    <p:set>
                                      <p:cBhvr>
                                        <p:cTn id="9" dur="1" fill="hold">
                                          <p:stCondLst>
                                            <p:cond delay="499"/>
                                          </p:stCondLst>
                                        </p:cTn>
                                        <p:tgtEl>
                                          <p:spTgt spid="458"/>
                                        </p:tgtEl>
                                        <p:attrNameLst>
                                          <p:attrName>style.visibility</p:attrName>
                                        </p:attrNameLst>
                                      </p:cBhvr>
                                      <p:to>
                                        <p:strVal val="hidden"/>
                                      </p:to>
                                    </p:set>
                                  </p:childTnLst>
                                </p:cTn>
                              </p:par>
                              <p:par>
                                <p:cTn id="10" presetID="53" presetClass="exit" presetSubtype="32" fill="hold" nodeType="withEffect">
                                  <p:stCondLst>
                                    <p:cond delay="250"/>
                                  </p:stCondLst>
                                  <p:childTnLst>
                                    <p:anim calcmode="lin" valueType="num">
                                      <p:cBhvr>
                                        <p:cTn id="11" dur="500"/>
                                        <p:tgtEl>
                                          <p:spTgt spid="461"/>
                                        </p:tgtEl>
                                        <p:attrNameLst>
                                          <p:attrName>ppt_w</p:attrName>
                                        </p:attrNameLst>
                                      </p:cBhvr>
                                      <p:tavLst>
                                        <p:tav tm="0">
                                          <p:val>
                                            <p:strVal val="ppt_w"/>
                                          </p:val>
                                        </p:tav>
                                        <p:tav tm="100000">
                                          <p:val>
                                            <p:fltVal val="0"/>
                                          </p:val>
                                        </p:tav>
                                      </p:tavLst>
                                    </p:anim>
                                    <p:anim calcmode="lin" valueType="num">
                                      <p:cBhvr>
                                        <p:cTn id="12" dur="500"/>
                                        <p:tgtEl>
                                          <p:spTgt spid="461"/>
                                        </p:tgtEl>
                                        <p:attrNameLst>
                                          <p:attrName>ppt_h</p:attrName>
                                        </p:attrNameLst>
                                      </p:cBhvr>
                                      <p:tavLst>
                                        <p:tav tm="0">
                                          <p:val>
                                            <p:strVal val="ppt_h"/>
                                          </p:val>
                                        </p:tav>
                                        <p:tav tm="100000">
                                          <p:val>
                                            <p:fltVal val="0"/>
                                          </p:val>
                                        </p:tav>
                                      </p:tavLst>
                                    </p:anim>
                                    <p:animEffect transition="out" filter="fade">
                                      <p:cBhvr>
                                        <p:cTn id="13" dur="500"/>
                                        <p:tgtEl>
                                          <p:spTgt spid="461"/>
                                        </p:tgtEl>
                                      </p:cBhvr>
                                    </p:animEffect>
                                    <p:set>
                                      <p:cBhvr>
                                        <p:cTn id="14" dur="1" fill="hold">
                                          <p:stCondLst>
                                            <p:cond delay="499"/>
                                          </p:stCondLst>
                                        </p:cTn>
                                        <p:tgtEl>
                                          <p:spTgt spid="461"/>
                                        </p:tgtEl>
                                        <p:attrNameLst>
                                          <p:attrName>style.visibility</p:attrName>
                                        </p:attrNameLst>
                                      </p:cBhvr>
                                      <p:to>
                                        <p:strVal val="hidden"/>
                                      </p:to>
                                    </p:set>
                                  </p:childTnLst>
                                </p:cTn>
                              </p:par>
                              <p:par>
                                <p:cTn id="15" presetID="53" presetClass="exit" presetSubtype="32" fill="hold" nodeType="withEffect">
                                  <p:stCondLst>
                                    <p:cond delay="0"/>
                                  </p:stCondLst>
                                  <p:childTnLst>
                                    <p:anim calcmode="lin" valueType="num">
                                      <p:cBhvr>
                                        <p:cTn id="16" dur="500"/>
                                        <p:tgtEl>
                                          <p:spTgt spid="464"/>
                                        </p:tgtEl>
                                        <p:attrNameLst>
                                          <p:attrName>ppt_w</p:attrName>
                                        </p:attrNameLst>
                                      </p:cBhvr>
                                      <p:tavLst>
                                        <p:tav tm="0">
                                          <p:val>
                                            <p:strVal val="ppt_w"/>
                                          </p:val>
                                        </p:tav>
                                        <p:tav tm="100000">
                                          <p:val>
                                            <p:fltVal val="0"/>
                                          </p:val>
                                        </p:tav>
                                      </p:tavLst>
                                    </p:anim>
                                    <p:anim calcmode="lin" valueType="num">
                                      <p:cBhvr>
                                        <p:cTn id="17" dur="500"/>
                                        <p:tgtEl>
                                          <p:spTgt spid="464"/>
                                        </p:tgtEl>
                                        <p:attrNameLst>
                                          <p:attrName>ppt_h</p:attrName>
                                        </p:attrNameLst>
                                      </p:cBhvr>
                                      <p:tavLst>
                                        <p:tav tm="0">
                                          <p:val>
                                            <p:strVal val="ppt_h"/>
                                          </p:val>
                                        </p:tav>
                                        <p:tav tm="100000">
                                          <p:val>
                                            <p:fltVal val="0"/>
                                          </p:val>
                                        </p:tav>
                                      </p:tavLst>
                                    </p:anim>
                                    <p:animEffect transition="out" filter="fade">
                                      <p:cBhvr>
                                        <p:cTn id="18" dur="500"/>
                                        <p:tgtEl>
                                          <p:spTgt spid="464"/>
                                        </p:tgtEl>
                                      </p:cBhvr>
                                    </p:animEffect>
                                    <p:set>
                                      <p:cBhvr>
                                        <p:cTn id="19" dur="1" fill="hold">
                                          <p:stCondLst>
                                            <p:cond delay="499"/>
                                          </p:stCondLst>
                                        </p:cTn>
                                        <p:tgtEl>
                                          <p:spTgt spid="464"/>
                                        </p:tgtEl>
                                        <p:attrNameLst>
                                          <p:attrName>style.visibility</p:attrName>
                                        </p:attrNameLst>
                                      </p:cBhvr>
                                      <p:to>
                                        <p:strVal val="hidden"/>
                                      </p:to>
                                    </p:set>
                                  </p:childTnLst>
                                </p:cTn>
                              </p:par>
                              <p:par>
                                <p:cTn id="20" presetID="53" presetClass="exit" presetSubtype="32" fill="hold" nodeType="withEffect">
                                  <p:stCondLst>
                                    <p:cond delay="250"/>
                                  </p:stCondLst>
                                  <p:childTnLst>
                                    <p:anim calcmode="lin" valueType="num">
                                      <p:cBhvr>
                                        <p:cTn id="21" dur="500"/>
                                        <p:tgtEl>
                                          <p:spTgt spid="468"/>
                                        </p:tgtEl>
                                        <p:attrNameLst>
                                          <p:attrName>ppt_w</p:attrName>
                                        </p:attrNameLst>
                                      </p:cBhvr>
                                      <p:tavLst>
                                        <p:tav tm="0">
                                          <p:val>
                                            <p:strVal val="ppt_w"/>
                                          </p:val>
                                        </p:tav>
                                        <p:tav tm="100000">
                                          <p:val>
                                            <p:fltVal val="0"/>
                                          </p:val>
                                        </p:tav>
                                      </p:tavLst>
                                    </p:anim>
                                    <p:anim calcmode="lin" valueType="num">
                                      <p:cBhvr>
                                        <p:cTn id="22" dur="500"/>
                                        <p:tgtEl>
                                          <p:spTgt spid="468"/>
                                        </p:tgtEl>
                                        <p:attrNameLst>
                                          <p:attrName>ppt_h</p:attrName>
                                        </p:attrNameLst>
                                      </p:cBhvr>
                                      <p:tavLst>
                                        <p:tav tm="0">
                                          <p:val>
                                            <p:strVal val="ppt_h"/>
                                          </p:val>
                                        </p:tav>
                                        <p:tav tm="100000">
                                          <p:val>
                                            <p:fltVal val="0"/>
                                          </p:val>
                                        </p:tav>
                                      </p:tavLst>
                                    </p:anim>
                                    <p:animEffect transition="out" filter="fade">
                                      <p:cBhvr>
                                        <p:cTn id="23" dur="500"/>
                                        <p:tgtEl>
                                          <p:spTgt spid="468"/>
                                        </p:tgtEl>
                                      </p:cBhvr>
                                    </p:animEffect>
                                    <p:set>
                                      <p:cBhvr>
                                        <p:cTn id="24" dur="1" fill="hold">
                                          <p:stCondLst>
                                            <p:cond delay="499"/>
                                          </p:stCondLst>
                                        </p:cTn>
                                        <p:tgtEl>
                                          <p:spTgt spid="468"/>
                                        </p:tgtEl>
                                        <p:attrNameLst>
                                          <p:attrName>style.visibility</p:attrName>
                                        </p:attrNameLst>
                                      </p:cBhvr>
                                      <p:to>
                                        <p:strVal val="hidden"/>
                                      </p:to>
                                    </p:set>
                                  </p:childTnLst>
                                </p:cTn>
                              </p:par>
                              <p:par>
                                <p:cTn id="25" presetID="53" presetClass="exit" presetSubtype="32" fill="hold" nodeType="withEffect">
                                  <p:stCondLst>
                                    <p:cond delay="500"/>
                                  </p:stCondLst>
                                  <p:childTnLst>
                                    <p:anim calcmode="lin" valueType="num">
                                      <p:cBhvr>
                                        <p:cTn id="26" dur="500"/>
                                        <p:tgtEl>
                                          <p:spTgt spid="471"/>
                                        </p:tgtEl>
                                        <p:attrNameLst>
                                          <p:attrName>ppt_w</p:attrName>
                                        </p:attrNameLst>
                                      </p:cBhvr>
                                      <p:tavLst>
                                        <p:tav tm="0">
                                          <p:val>
                                            <p:strVal val="ppt_w"/>
                                          </p:val>
                                        </p:tav>
                                        <p:tav tm="100000">
                                          <p:val>
                                            <p:fltVal val="0"/>
                                          </p:val>
                                        </p:tav>
                                      </p:tavLst>
                                    </p:anim>
                                    <p:anim calcmode="lin" valueType="num">
                                      <p:cBhvr>
                                        <p:cTn id="27" dur="500"/>
                                        <p:tgtEl>
                                          <p:spTgt spid="471"/>
                                        </p:tgtEl>
                                        <p:attrNameLst>
                                          <p:attrName>ppt_h</p:attrName>
                                        </p:attrNameLst>
                                      </p:cBhvr>
                                      <p:tavLst>
                                        <p:tav tm="0">
                                          <p:val>
                                            <p:strVal val="ppt_h"/>
                                          </p:val>
                                        </p:tav>
                                        <p:tav tm="100000">
                                          <p:val>
                                            <p:fltVal val="0"/>
                                          </p:val>
                                        </p:tav>
                                      </p:tavLst>
                                    </p:anim>
                                    <p:animEffect transition="out" filter="fade">
                                      <p:cBhvr>
                                        <p:cTn id="28" dur="500"/>
                                        <p:tgtEl>
                                          <p:spTgt spid="471"/>
                                        </p:tgtEl>
                                      </p:cBhvr>
                                    </p:animEffect>
                                    <p:set>
                                      <p:cBhvr>
                                        <p:cTn id="29" dur="1" fill="hold">
                                          <p:stCondLst>
                                            <p:cond delay="499"/>
                                          </p:stCondLst>
                                        </p:cTn>
                                        <p:tgtEl>
                                          <p:spTgt spid="471"/>
                                        </p:tgtEl>
                                        <p:attrNameLst>
                                          <p:attrName>style.visibility</p:attrName>
                                        </p:attrNameLst>
                                      </p:cBhvr>
                                      <p:to>
                                        <p:strVal val="hidden"/>
                                      </p:to>
                                    </p:set>
                                  </p:childTnLst>
                                </p:cTn>
                              </p:par>
                              <p:par>
                                <p:cTn id="30" presetID="53" presetClass="exit" presetSubtype="32" fill="hold" nodeType="withEffect">
                                  <p:stCondLst>
                                    <p:cond delay="250"/>
                                  </p:stCondLst>
                                  <p:childTnLst>
                                    <p:anim calcmode="lin" valueType="num">
                                      <p:cBhvr>
                                        <p:cTn id="31" dur="500"/>
                                        <p:tgtEl>
                                          <p:spTgt spid="474"/>
                                        </p:tgtEl>
                                        <p:attrNameLst>
                                          <p:attrName>ppt_w</p:attrName>
                                        </p:attrNameLst>
                                      </p:cBhvr>
                                      <p:tavLst>
                                        <p:tav tm="0">
                                          <p:val>
                                            <p:strVal val="ppt_w"/>
                                          </p:val>
                                        </p:tav>
                                        <p:tav tm="100000">
                                          <p:val>
                                            <p:fltVal val="0"/>
                                          </p:val>
                                        </p:tav>
                                      </p:tavLst>
                                    </p:anim>
                                    <p:anim calcmode="lin" valueType="num">
                                      <p:cBhvr>
                                        <p:cTn id="32" dur="500"/>
                                        <p:tgtEl>
                                          <p:spTgt spid="474"/>
                                        </p:tgtEl>
                                        <p:attrNameLst>
                                          <p:attrName>ppt_h</p:attrName>
                                        </p:attrNameLst>
                                      </p:cBhvr>
                                      <p:tavLst>
                                        <p:tav tm="0">
                                          <p:val>
                                            <p:strVal val="ppt_h"/>
                                          </p:val>
                                        </p:tav>
                                        <p:tav tm="100000">
                                          <p:val>
                                            <p:fltVal val="0"/>
                                          </p:val>
                                        </p:tav>
                                      </p:tavLst>
                                    </p:anim>
                                    <p:animEffect transition="out" filter="fade">
                                      <p:cBhvr>
                                        <p:cTn id="33" dur="500"/>
                                        <p:tgtEl>
                                          <p:spTgt spid="474"/>
                                        </p:tgtEl>
                                      </p:cBhvr>
                                    </p:animEffect>
                                    <p:set>
                                      <p:cBhvr>
                                        <p:cTn id="34" dur="1" fill="hold">
                                          <p:stCondLst>
                                            <p:cond delay="499"/>
                                          </p:stCondLst>
                                        </p:cTn>
                                        <p:tgtEl>
                                          <p:spTgt spid="474"/>
                                        </p:tgtEl>
                                        <p:attrNameLst>
                                          <p:attrName>style.visibility</p:attrName>
                                        </p:attrNameLst>
                                      </p:cBhvr>
                                      <p:to>
                                        <p:strVal val="hidden"/>
                                      </p:to>
                                    </p:set>
                                  </p:childTnLst>
                                </p:cTn>
                              </p:par>
                            </p:childTnLst>
                          </p:cTn>
                        </p:par>
                        <p:par>
                          <p:cTn id="35" fill="hold">
                            <p:stCondLst>
                              <p:cond delay="1000"/>
                            </p:stCondLst>
                            <p:childTnLst>
                              <p:par>
                                <p:cTn id="36" presetID="53" presetClass="entr" presetSubtype="16" fill="hold" nodeType="afterEffect">
                                  <p:stCondLst>
                                    <p:cond delay="0"/>
                                  </p:stCondLst>
                                  <p:childTnLst>
                                    <p:set>
                                      <p:cBhvr>
                                        <p:cTn id="37" dur="1" fill="hold">
                                          <p:stCondLst>
                                            <p:cond delay="0"/>
                                          </p:stCondLst>
                                        </p:cTn>
                                        <p:tgtEl>
                                          <p:spTgt spid="503"/>
                                        </p:tgtEl>
                                        <p:attrNameLst>
                                          <p:attrName>style.visibility</p:attrName>
                                        </p:attrNameLst>
                                      </p:cBhvr>
                                      <p:to>
                                        <p:strVal val="visible"/>
                                      </p:to>
                                    </p:set>
                                    <p:anim calcmode="lin" valueType="num">
                                      <p:cBhvr>
                                        <p:cTn id="38" dur="500" fill="hold"/>
                                        <p:tgtEl>
                                          <p:spTgt spid="503"/>
                                        </p:tgtEl>
                                        <p:attrNameLst>
                                          <p:attrName>ppt_w</p:attrName>
                                        </p:attrNameLst>
                                      </p:cBhvr>
                                      <p:tavLst>
                                        <p:tav tm="0">
                                          <p:val>
                                            <p:fltVal val="0"/>
                                          </p:val>
                                        </p:tav>
                                        <p:tav tm="100000">
                                          <p:val>
                                            <p:strVal val="#ppt_w"/>
                                          </p:val>
                                        </p:tav>
                                      </p:tavLst>
                                    </p:anim>
                                    <p:anim calcmode="lin" valueType="num">
                                      <p:cBhvr>
                                        <p:cTn id="39" dur="500" fill="hold"/>
                                        <p:tgtEl>
                                          <p:spTgt spid="503"/>
                                        </p:tgtEl>
                                        <p:attrNameLst>
                                          <p:attrName>ppt_h</p:attrName>
                                        </p:attrNameLst>
                                      </p:cBhvr>
                                      <p:tavLst>
                                        <p:tav tm="0">
                                          <p:val>
                                            <p:fltVal val="0"/>
                                          </p:val>
                                        </p:tav>
                                        <p:tav tm="100000">
                                          <p:val>
                                            <p:strVal val="#ppt_h"/>
                                          </p:val>
                                        </p:tav>
                                      </p:tavLst>
                                    </p:anim>
                                    <p:animEffect transition="in" filter="fade">
                                      <p:cBhvr>
                                        <p:cTn id="40" dur="500"/>
                                        <p:tgtEl>
                                          <p:spTgt spid="503"/>
                                        </p:tgtEl>
                                      </p:cBhvr>
                                    </p:animEffect>
                                  </p:childTnLst>
                                </p:cTn>
                              </p:par>
                              <p:par>
                                <p:cTn id="41" presetID="53" presetClass="entr" presetSubtype="16" fill="hold" nodeType="withEffect">
                                  <p:stCondLst>
                                    <p:cond delay="0"/>
                                  </p:stCondLst>
                                  <p:childTnLst>
                                    <p:set>
                                      <p:cBhvr>
                                        <p:cTn id="42" dur="1" fill="hold">
                                          <p:stCondLst>
                                            <p:cond delay="0"/>
                                          </p:stCondLst>
                                        </p:cTn>
                                        <p:tgtEl>
                                          <p:spTgt spid="541"/>
                                        </p:tgtEl>
                                        <p:attrNameLst>
                                          <p:attrName>style.visibility</p:attrName>
                                        </p:attrNameLst>
                                      </p:cBhvr>
                                      <p:to>
                                        <p:strVal val="visible"/>
                                      </p:to>
                                    </p:set>
                                    <p:anim calcmode="lin" valueType="num">
                                      <p:cBhvr>
                                        <p:cTn id="43" dur="500" fill="hold"/>
                                        <p:tgtEl>
                                          <p:spTgt spid="541"/>
                                        </p:tgtEl>
                                        <p:attrNameLst>
                                          <p:attrName>ppt_w</p:attrName>
                                        </p:attrNameLst>
                                      </p:cBhvr>
                                      <p:tavLst>
                                        <p:tav tm="0">
                                          <p:val>
                                            <p:fltVal val="0"/>
                                          </p:val>
                                        </p:tav>
                                        <p:tav tm="100000">
                                          <p:val>
                                            <p:strVal val="#ppt_w"/>
                                          </p:val>
                                        </p:tav>
                                      </p:tavLst>
                                    </p:anim>
                                    <p:anim calcmode="lin" valueType="num">
                                      <p:cBhvr>
                                        <p:cTn id="44" dur="500" fill="hold"/>
                                        <p:tgtEl>
                                          <p:spTgt spid="541"/>
                                        </p:tgtEl>
                                        <p:attrNameLst>
                                          <p:attrName>ppt_h</p:attrName>
                                        </p:attrNameLst>
                                      </p:cBhvr>
                                      <p:tavLst>
                                        <p:tav tm="0">
                                          <p:val>
                                            <p:fltVal val="0"/>
                                          </p:val>
                                        </p:tav>
                                        <p:tav tm="100000">
                                          <p:val>
                                            <p:strVal val="#ppt_h"/>
                                          </p:val>
                                        </p:tav>
                                      </p:tavLst>
                                    </p:anim>
                                    <p:animEffect transition="in" filter="fade">
                                      <p:cBhvr>
                                        <p:cTn id="45" dur="500"/>
                                        <p:tgtEl>
                                          <p:spTgt spid="541"/>
                                        </p:tgtEl>
                                      </p:cBhvr>
                                    </p:animEffect>
                                  </p:childTnLst>
                                </p:cTn>
                              </p:par>
                              <p:par>
                                <p:cTn id="46" presetID="53" presetClass="entr" presetSubtype="16" fill="hold" nodeType="withEffect">
                                  <p:stCondLst>
                                    <p:cond delay="0"/>
                                  </p:stCondLst>
                                  <p:childTnLst>
                                    <p:set>
                                      <p:cBhvr>
                                        <p:cTn id="47" dur="1" fill="hold">
                                          <p:stCondLst>
                                            <p:cond delay="0"/>
                                          </p:stCondLst>
                                        </p:cTn>
                                        <p:tgtEl>
                                          <p:spTgt spid="556"/>
                                        </p:tgtEl>
                                        <p:attrNameLst>
                                          <p:attrName>style.visibility</p:attrName>
                                        </p:attrNameLst>
                                      </p:cBhvr>
                                      <p:to>
                                        <p:strVal val="visible"/>
                                      </p:to>
                                    </p:set>
                                    <p:anim calcmode="lin" valueType="num">
                                      <p:cBhvr>
                                        <p:cTn id="48" dur="500" fill="hold"/>
                                        <p:tgtEl>
                                          <p:spTgt spid="556"/>
                                        </p:tgtEl>
                                        <p:attrNameLst>
                                          <p:attrName>ppt_w</p:attrName>
                                        </p:attrNameLst>
                                      </p:cBhvr>
                                      <p:tavLst>
                                        <p:tav tm="0">
                                          <p:val>
                                            <p:fltVal val="0"/>
                                          </p:val>
                                        </p:tav>
                                        <p:tav tm="100000">
                                          <p:val>
                                            <p:strVal val="#ppt_w"/>
                                          </p:val>
                                        </p:tav>
                                      </p:tavLst>
                                    </p:anim>
                                    <p:anim calcmode="lin" valueType="num">
                                      <p:cBhvr>
                                        <p:cTn id="49" dur="500" fill="hold"/>
                                        <p:tgtEl>
                                          <p:spTgt spid="556"/>
                                        </p:tgtEl>
                                        <p:attrNameLst>
                                          <p:attrName>ppt_h</p:attrName>
                                        </p:attrNameLst>
                                      </p:cBhvr>
                                      <p:tavLst>
                                        <p:tav tm="0">
                                          <p:val>
                                            <p:fltVal val="0"/>
                                          </p:val>
                                        </p:tav>
                                        <p:tav tm="100000">
                                          <p:val>
                                            <p:strVal val="#ppt_h"/>
                                          </p:val>
                                        </p:tav>
                                      </p:tavLst>
                                    </p:anim>
                                    <p:animEffect transition="in" filter="fade">
                                      <p:cBhvr>
                                        <p:cTn id="50" dur="500"/>
                                        <p:tgtEl>
                                          <p:spTgt spid="556"/>
                                        </p:tgtEl>
                                      </p:cBhvr>
                                    </p:animEffect>
                                  </p:childTnLst>
                                </p:cTn>
                              </p:par>
                              <p:par>
                                <p:cTn id="51" presetID="53" presetClass="entr" presetSubtype="16" fill="hold" nodeType="withEffect">
                                  <p:stCondLst>
                                    <p:cond delay="250"/>
                                  </p:stCondLst>
                                  <p:childTnLst>
                                    <p:set>
                                      <p:cBhvr>
                                        <p:cTn id="52" dur="1" fill="hold">
                                          <p:stCondLst>
                                            <p:cond delay="0"/>
                                          </p:stCondLst>
                                        </p:cTn>
                                        <p:tgtEl>
                                          <p:spTgt spid="565"/>
                                        </p:tgtEl>
                                        <p:attrNameLst>
                                          <p:attrName>style.visibility</p:attrName>
                                        </p:attrNameLst>
                                      </p:cBhvr>
                                      <p:to>
                                        <p:strVal val="visible"/>
                                      </p:to>
                                    </p:set>
                                    <p:anim calcmode="lin" valueType="num">
                                      <p:cBhvr>
                                        <p:cTn id="53" dur="500" fill="hold"/>
                                        <p:tgtEl>
                                          <p:spTgt spid="565"/>
                                        </p:tgtEl>
                                        <p:attrNameLst>
                                          <p:attrName>ppt_w</p:attrName>
                                        </p:attrNameLst>
                                      </p:cBhvr>
                                      <p:tavLst>
                                        <p:tav tm="0">
                                          <p:val>
                                            <p:fltVal val="0"/>
                                          </p:val>
                                        </p:tav>
                                        <p:tav tm="100000">
                                          <p:val>
                                            <p:strVal val="#ppt_w"/>
                                          </p:val>
                                        </p:tav>
                                      </p:tavLst>
                                    </p:anim>
                                    <p:anim calcmode="lin" valueType="num">
                                      <p:cBhvr>
                                        <p:cTn id="54" dur="500" fill="hold"/>
                                        <p:tgtEl>
                                          <p:spTgt spid="565"/>
                                        </p:tgtEl>
                                        <p:attrNameLst>
                                          <p:attrName>ppt_h</p:attrName>
                                        </p:attrNameLst>
                                      </p:cBhvr>
                                      <p:tavLst>
                                        <p:tav tm="0">
                                          <p:val>
                                            <p:fltVal val="0"/>
                                          </p:val>
                                        </p:tav>
                                        <p:tav tm="100000">
                                          <p:val>
                                            <p:strVal val="#ppt_h"/>
                                          </p:val>
                                        </p:tav>
                                      </p:tavLst>
                                    </p:anim>
                                    <p:animEffect transition="in" filter="fade">
                                      <p:cBhvr>
                                        <p:cTn id="55" dur="500"/>
                                        <p:tgtEl>
                                          <p:spTgt spid="565"/>
                                        </p:tgtEl>
                                      </p:cBhvr>
                                    </p:animEffect>
                                  </p:childTnLst>
                                </p:cTn>
                              </p:par>
                              <p:par>
                                <p:cTn id="56" presetID="53" presetClass="entr" presetSubtype="16" fill="hold" nodeType="withEffect">
                                  <p:stCondLst>
                                    <p:cond delay="250"/>
                                  </p:stCondLst>
                                  <p:childTnLst>
                                    <p:set>
                                      <p:cBhvr>
                                        <p:cTn id="57" dur="1" fill="hold">
                                          <p:stCondLst>
                                            <p:cond delay="0"/>
                                          </p:stCondLst>
                                        </p:cTn>
                                        <p:tgtEl>
                                          <p:spTgt spid="520"/>
                                        </p:tgtEl>
                                        <p:attrNameLst>
                                          <p:attrName>style.visibility</p:attrName>
                                        </p:attrNameLst>
                                      </p:cBhvr>
                                      <p:to>
                                        <p:strVal val="visible"/>
                                      </p:to>
                                    </p:set>
                                    <p:anim calcmode="lin" valueType="num">
                                      <p:cBhvr>
                                        <p:cTn id="58" dur="500" fill="hold"/>
                                        <p:tgtEl>
                                          <p:spTgt spid="520"/>
                                        </p:tgtEl>
                                        <p:attrNameLst>
                                          <p:attrName>ppt_w</p:attrName>
                                        </p:attrNameLst>
                                      </p:cBhvr>
                                      <p:tavLst>
                                        <p:tav tm="0">
                                          <p:val>
                                            <p:fltVal val="0"/>
                                          </p:val>
                                        </p:tav>
                                        <p:tav tm="100000">
                                          <p:val>
                                            <p:strVal val="#ppt_w"/>
                                          </p:val>
                                        </p:tav>
                                      </p:tavLst>
                                    </p:anim>
                                    <p:anim calcmode="lin" valueType="num">
                                      <p:cBhvr>
                                        <p:cTn id="59" dur="500" fill="hold"/>
                                        <p:tgtEl>
                                          <p:spTgt spid="520"/>
                                        </p:tgtEl>
                                        <p:attrNameLst>
                                          <p:attrName>ppt_h</p:attrName>
                                        </p:attrNameLst>
                                      </p:cBhvr>
                                      <p:tavLst>
                                        <p:tav tm="0">
                                          <p:val>
                                            <p:fltVal val="0"/>
                                          </p:val>
                                        </p:tav>
                                        <p:tav tm="100000">
                                          <p:val>
                                            <p:strVal val="#ppt_h"/>
                                          </p:val>
                                        </p:tav>
                                      </p:tavLst>
                                    </p:anim>
                                    <p:animEffect transition="in" filter="fade">
                                      <p:cBhvr>
                                        <p:cTn id="60" dur="500"/>
                                        <p:tgtEl>
                                          <p:spTgt spid="520"/>
                                        </p:tgtEl>
                                      </p:cBhvr>
                                    </p:animEffect>
                                  </p:childTnLst>
                                </p:cTn>
                              </p:par>
                              <p:par>
                                <p:cTn id="61" presetID="53" presetClass="entr" presetSubtype="16" fill="hold" nodeType="withEffect">
                                  <p:stCondLst>
                                    <p:cond delay="250"/>
                                  </p:stCondLst>
                                  <p:childTnLst>
                                    <p:set>
                                      <p:cBhvr>
                                        <p:cTn id="62" dur="1" fill="hold">
                                          <p:stCondLst>
                                            <p:cond delay="0"/>
                                          </p:stCondLst>
                                        </p:cTn>
                                        <p:tgtEl>
                                          <p:spTgt spid="529"/>
                                        </p:tgtEl>
                                        <p:attrNameLst>
                                          <p:attrName>style.visibility</p:attrName>
                                        </p:attrNameLst>
                                      </p:cBhvr>
                                      <p:to>
                                        <p:strVal val="visible"/>
                                      </p:to>
                                    </p:set>
                                    <p:anim calcmode="lin" valueType="num">
                                      <p:cBhvr>
                                        <p:cTn id="63" dur="500" fill="hold"/>
                                        <p:tgtEl>
                                          <p:spTgt spid="529"/>
                                        </p:tgtEl>
                                        <p:attrNameLst>
                                          <p:attrName>ppt_w</p:attrName>
                                        </p:attrNameLst>
                                      </p:cBhvr>
                                      <p:tavLst>
                                        <p:tav tm="0">
                                          <p:val>
                                            <p:fltVal val="0"/>
                                          </p:val>
                                        </p:tav>
                                        <p:tav tm="100000">
                                          <p:val>
                                            <p:strVal val="#ppt_w"/>
                                          </p:val>
                                        </p:tav>
                                      </p:tavLst>
                                    </p:anim>
                                    <p:anim calcmode="lin" valueType="num">
                                      <p:cBhvr>
                                        <p:cTn id="64" dur="500" fill="hold"/>
                                        <p:tgtEl>
                                          <p:spTgt spid="529"/>
                                        </p:tgtEl>
                                        <p:attrNameLst>
                                          <p:attrName>ppt_h</p:attrName>
                                        </p:attrNameLst>
                                      </p:cBhvr>
                                      <p:tavLst>
                                        <p:tav tm="0">
                                          <p:val>
                                            <p:fltVal val="0"/>
                                          </p:val>
                                        </p:tav>
                                        <p:tav tm="100000">
                                          <p:val>
                                            <p:strVal val="#ppt_h"/>
                                          </p:val>
                                        </p:tav>
                                      </p:tavLst>
                                    </p:anim>
                                    <p:animEffect transition="in" filter="fade">
                                      <p:cBhvr>
                                        <p:cTn id="65" dur="500"/>
                                        <p:tgtEl>
                                          <p:spTgt spid="529"/>
                                        </p:tgtEl>
                                      </p:cBhvr>
                                    </p:animEffect>
                                  </p:childTnLst>
                                </p:cTn>
                              </p:par>
                              <p:par>
                                <p:cTn id="66" presetID="53" presetClass="entr" presetSubtype="16" fill="hold" nodeType="withEffect">
                                  <p:stCondLst>
                                    <p:cond delay="750"/>
                                  </p:stCondLst>
                                  <p:childTnLst>
                                    <p:set>
                                      <p:cBhvr>
                                        <p:cTn id="67" dur="1" fill="hold">
                                          <p:stCondLst>
                                            <p:cond delay="0"/>
                                          </p:stCondLst>
                                        </p:cTn>
                                        <p:tgtEl>
                                          <p:spTgt spid="509"/>
                                        </p:tgtEl>
                                        <p:attrNameLst>
                                          <p:attrName>style.visibility</p:attrName>
                                        </p:attrNameLst>
                                      </p:cBhvr>
                                      <p:to>
                                        <p:strVal val="visible"/>
                                      </p:to>
                                    </p:set>
                                    <p:anim calcmode="lin" valueType="num">
                                      <p:cBhvr>
                                        <p:cTn id="68" dur="500" fill="hold"/>
                                        <p:tgtEl>
                                          <p:spTgt spid="509"/>
                                        </p:tgtEl>
                                        <p:attrNameLst>
                                          <p:attrName>ppt_w</p:attrName>
                                        </p:attrNameLst>
                                      </p:cBhvr>
                                      <p:tavLst>
                                        <p:tav tm="0">
                                          <p:val>
                                            <p:fltVal val="0"/>
                                          </p:val>
                                        </p:tav>
                                        <p:tav tm="100000">
                                          <p:val>
                                            <p:strVal val="#ppt_w"/>
                                          </p:val>
                                        </p:tav>
                                      </p:tavLst>
                                    </p:anim>
                                    <p:anim calcmode="lin" valueType="num">
                                      <p:cBhvr>
                                        <p:cTn id="69" dur="500" fill="hold"/>
                                        <p:tgtEl>
                                          <p:spTgt spid="509"/>
                                        </p:tgtEl>
                                        <p:attrNameLst>
                                          <p:attrName>ppt_h</p:attrName>
                                        </p:attrNameLst>
                                      </p:cBhvr>
                                      <p:tavLst>
                                        <p:tav tm="0">
                                          <p:val>
                                            <p:fltVal val="0"/>
                                          </p:val>
                                        </p:tav>
                                        <p:tav tm="100000">
                                          <p:val>
                                            <p:strVal val="#ppt_h"/>
                                          </p:val>
                                        </p:tav>
                                      </p:tavLst>
                                    </p:anim>
                                    <p:animEffect transition="in" filter="fade">
                                      <p:cBhvr>
                                        <p:cTn id="70" dur="500"/>
                                        <p:tgtEl>
                                          <p:spTgt spid="509"/>
                                        </p:tgtEl>
                                      </p:cBhvr>
                                    </p:animEffect>
                                  </p:childTnLst>
                                </p:cTn>
                              </p:par>
                              <p:par>
                                <p:cTn id="71" presetID="53" presetClass="entr" presetSubtype="16" fill="hold" nodeType="withEffect">
                                  <p:stCondLst>
                                    <p:cond delay="750"/>
                                  </p:stCondLst>
                                  <p:childTnLst>
                                    <p:set>
                                      <p:cBhvr>
                                        <p:cTn id="72" dur="1" fill="hold">
                                          <p:stCondLst>
                                            <p:cond delay="0"/>
                                          </p:stCondLst>
                                        </p:cTn>
                                        <p:tgtEl>
                                          <p:spTgt spid="532"/>
                                        </p:tgtEl>
                                        <p:attrNameLst>
                                          <p:attrName>style.visibility</p:attrName>
                                        </p:attrNameLst>
                                      </p:cBhvr>
                                      <p:to>
                                        <p:strVal val="visible"/>
                                      </p:to>
                                    </p:set>
                                    <p:anim calcmode="lin" valueType="num">
                                      <p:cBhvr>
                                        <p:cTn id="73" dur="500" fill="hold"/>
                                        <p:tgtEl>
                                          <p:spTgt spid="532"/>
                                        </p:tgtEl>
                                        <p:attrNameLst>
                                          <p:attrName>ppt_w</p:attrName>
                                        </p:attrNameLst>
                                      </p:cBhvr>
                                      <p:tavLst>
                                        <p:tav tm="0">
                                          <p:val>
                                            <p:fltVal val="0"/>
                                          </p:val>
                                        </p:tav>
                                        <p:tav tm="100000">
                                          <p:val>
                                            <p:strVal val="#ppt_w"/>
                                          </p:val>
                                        </p:tav>
                                      </p:tavLst>
                                    </p:anim>
                                    <p:anim calcmode="lin" valueType="num">
                                      <p:cBhvr>
                                        <p:cTn id="74" dur="500" fill="hold"/>
                                        <p:tgtEl>
                                          <p:spTgt spid="532"/>
                                        </p:tgtEl>
                                        <p:attrNameLst>
                                          <p:attrName>ppt_h</p:attrName>
                                        </p:attrNameLst>
                                      </p:cBhvr>
                                      <p:tavLst>
                                        <p:tav tm="0">
                                          <p:val>
                                            <p:fltVal val="0"/>
                                          </p:val>
                                        </p:tav>
                                        <p:tav tm="100000">
                                          <p:val>
                                            <p:strVal val="#ppt_h"/>
                                          </p:val>
                                        </p:tav>
                                      </p:tavLst>
                                    </p:anim>
                                    <p:animEffect transition="in" filter="fade">
                                      <p:cBhvr>
                                        <p:cTn id="75" dur="500"/>
                                        <p:tgtEl>
                                          <p:spTgt spid="532"/>
                                        </p:tgtEl>
                                      </p:cBhvr>
                                    </p:animEffect>
                                  </p:childTnLst>
                                </p:cTn>
                              </p:par>
                              <p:par>
                                <p:cTn id="76" presetID="53" presetClass="entr" presetSubtype="16" fill="hold" nodeType="withEffect">
                                  <p:stCondLst>
                                    <p:cond delay="750"/>
                                  </p:stCondLst>
                                  <p:childTnLst>
                                    <p:set>
                                      <p:cBhvr>
                                        <p:cTn id="77" dur="1" fill="hold">
                                          <p:stCondLst>
                                            <p:cond delay="0"/>
                                          </p:stCondLst>
                                        </p:cTn>
                                        <p:tgtEl>
                                          <p:spTgt spid="523"/>
                                        </p:tgtEl>
                                        <p:attrNameLst>
                                          <p:attrName>style.visibility</p:attrName>
                                        </p:attrNameLst>
                                      </p:cBhvr>
                                      <p:to>
                                        <p:strVal val="visible"/>
                                      </p:to>
                                    </p:set>
                                    <p:anim calcmode="lin" valueType="num">
                                      <p:cBhvr>
                                        <p:cTn id="78" dur="500" fill="hold"/>
                                        <p:tgtEl>
                                          <p:spTgt spid="523"/>
                                        </p:tgtEl>
                                        <p:attrNameLst>
                                          <p:attrName>ppt_w</p:attrName>
                                        </p:attrNameLst>
                                      </p:cBhvr>
                                      <p:tavLst>
                                        <p:tav tm="0">
                                          <p:val>
                                            <p:fltVal val="0"/>
                                          </p:val>
                                        </p:tav>
                                        <p:tav tm="100000">
                                          <p:val>
                                            <p:strVal val="#ppt_w"/>
                                          </p:val>
                                        </p:tav>
                                      </p:tavLst>
                                    </p:anim>
                                    <p:anim calcmode="lin" valueType="num">
                                      <p:cBhvr>
                                        <p:cTn id="79" dur="500" fill="hold"/>
                                        <p:tgtEl>
                                          <p:spTgt spid="523"/>
                                        </p:tgtEl>
                                        <p:attrNameLst>
                                          <p:attrName>ppt_h</p:attrName>
                                        </p:attrNameLst>
                                      </p:cBhvr>
                                      <p:tavLst>
                                        <p:tav tm="0">
                                          <p:val>
                                            <p:fltVal val="0"/>
                                          </p:val>
                                        </p:tav>
                                        <p:tav tm="100000">
                                          <p:val>
                                            <p:strVal val="#ppt_h"/>
                                          </p:val>
                                        </p:tav>
                                      </p:tavLst>
                                    </p:anim>
                                    <p:animEffect transition="in" filter="fade">
                                      <p:cBhvr>
                                        <p:cTn id="80" dur="500"/>
                                        <p:tgtEl>
                                          <p:spTgt spid="523"/>
                                        </p:tgtEl>
                                      </p:cBhvr>
                                    </p:animEffect>
                                  </p:childTnLst>
                                </p:cTn>
                              </p:par>
                              <p:par>
                                <p:cTn id="81" presetID="53" presetClass="entr" presetSubtype="16" fill="hold" nodeType="withEffect">
                                  <p:stCondLst>
                                    <p:cond delay="0"/>
                                  </p:stCondLst>
                                  <p:childTnLst>
                                    <p:set>
                                      <p:cBhvr>
                                        <p:cTn id="82" dur="1" fill="hold">
                                          <p:stCondLst>
                                            <p:cond delay="0"/>
                                          </p:stCondLst>
                                        </p:cTn>
                                        <p:tgtEl>
                                          <p:spTgt spid="538"/>
                                        </p:tgtEl>
                                        <p:attrNameLst>
                                          <p:attrName>style.visibility</p:attrName>
                                        </p:attrNameLst>
                                      </p:cBhvr>
                                      <p:to>
                                        <p:strVal val="visible"/>
                                      </p:to>
                                    </p:set>
                                    <p:anim calcmode="lin" valueType="num">
                                      <p:cBhvr>
                                        <p:cTn id="83" dur="500" fill="hold"/>
                                        <p:tgtEl>
                                          <p:spTgt spid="538"/>
                                        </p:tgtEl>
                                        <p:attrNameLst>
                                          <p:attrName>ppt_w</p:attrName>
                                        </p:attrNameLst>
                                      </p:cBhvr>
                                      <p:tavLst>
                                        <p:tav tm="0">
                                          <p:val>
                                            <p:fltVal val="0"/>
                                          </p:val>
                                        </p:tav>
                                        <p:tav tm="100000">
                                          <p:val>
                                            <p:strVal val="#ppt_w"/>
                                          </p:val>
                                        </p:tav>
                                      </p:tavLst>
                                    </p:anim>
                                    <p:anim calcmode="lin" valueType="num">
                                      <p:cBhvr>
                                        <p:cTn id="84" dur="500" fill="hold"/>
                                        <p:tgtEl>
                                          <p:spTgt spid="538"/>
                                        </p:tgtEl>
                                        <p:attrNameLst>
                                          <p:attrName>ppt_h</p:attrName>
                                        </p:attrNameLst>
                                      </p:cBhvr>
                                      <p:tavLst>
                                        <p:tav tm="0">
                                          <p:val>
                                            <p:fltVal val="0"/>
                                          </p:val>
                                        </p:tav>
                                        <p:tav tm="100000">
                                          <p:val>
                                            <p:strVal val="#ppt_h"/>
                                          </p:val>
                                        </p:tav>
                                      </p:tavLst>
                                    </p:anim>
                                    <p:animEffect transition="in" filter="fade">
                                      <p:cBhvr>
                                        <p:cTn id="85" dur="500"/>
                                        <p:tgtEl>
                                          <p:spTgt spid="538"/>
                                        </p:tgtEl>
                                      </p:cBhvr>
                                    </p:animEffect>
                                  </p:childTnLst>
                                </p:cTn>
                              </p:par>
                              <p:par>
                                <p:cTn id="86" presetID="53" presetClass="entr" presetSubtype="16" fill="hold" nodeType="withEffect">
                                  <p:stCondLst>
                                    <p:cond delay="0"/>
                                  </p:stCondLst>
                                  <p:childTnLst>
                                    <p:set>
                                      <p:cBhvr>
                                        <p:cTn id="87" dur="1" fill="hold">
                                          <p:stCondLst>
                                            <p:cond delay="0"/>
                                          </p:stCondLst>
                                        </p:cTn>
                                        <p:tgtEl>
                                          <p:spTgt spid="547"/>
                                        </p:tgtEl>
                                        <p:attrNameLst>
                                          <p:attrName>style.visibility</p:attrName>
                                        </p:attrNameLst>
                                      </p:cBhvr>
                                      <p:to>
                                        <p:strVal val="visible"/>
                                      </p:to>
                                    </p:set>
                                    <p:anim calcmode="lin" valueType="num">
                                      <p:cBhvr>
                                        <p:cTn id="88" dur="500" fill="hold"/>
                                        <p:tgtEl>
                                          <p:spTgt spid="547"/>
                                        </p:tgtEl>
                                        <p:attrNameLst>
                                          <p:attrName>ppt_w</p:attrName>
                                        </p:attrNameLst>
                                      </p:cBhvr>
                                      <p:tavLst>
                                        <p:tav tm="0">
                                          <p:val>
                                            <p:fltVal val="0"/>
                                          </p:val>
                                        </p:tav>
                                        <p:tav tm="100000">
                                          <p:val>
                                            <p:strVal val="#ppt_w"/>
                                          </p:val>
                                        </p:tav>
                                      </p:tavLst>
                                    </p:anim>
                                    <p:anim calcmode="lin" valueType="num">
                                      <p:cBhvr>
                                        <p:cTn id="89" dur="500" fill="hold"/>
                                        <p:tgtEl>
                                          <p:spTgt spid="547"/>
                                        </p:tgtEl>
                                        <p:attrNameLst>
                                          <p:attrName>ppt_h</p:attrName>
                                        </p:attrNameLst>
                                      </p:cBhvr>
                                      <p:tavLst>
                                        <p:tav tm="0">
                                          <p:val>
                                            <p:fltVal val="0"/>
                                          </p:val>
                                        </p:tav>
                                        <p:tav tm="100000">
                                          <p:val>
                                            <p:strVal val="#ppt_h"/>
                                          </p:val>
                                        </p:tav>
                                      </p:tavLst>
                                    </p:anim>
                                    <p:animEffect transition="in" filter="fade">
                                      <p:cBhvr>
                                        <p:cTn id="90" dur="500"/>
                                        <p:tgtEl>
                                          <p:spTgt spid="547"/>
                                        </p:tgtEl>
                                      </p:cBhvr>
                                    </p:animEffect>
                                  </p:childTnLst>
                                </p:cTn>
                              </p:par>
                              <p:par>
                                <p:cTn id="91" presetID="53" presetClass="entr" presetSubtype="16" fill="hold" nodeType="withEffect">
                                  <p:stCondLst>
                                    <p:cond delay="0"/>
                                  </p:stCondLst>
                                  <p:childTnLst>
                                    <p:set>
                                      <p:cBhvr>
                                        <p:cTn id="92" dur="1" fill="hold">
                                          <p:stCondLst>
                                            <p:cond delay="0"/>
                                          </p:stCondLst>
                                        </p:cTn>
                                        <p:tgtEl>
                                          <p:spTgt spid="506"/>
                                        </p:tgtEl>
                                        <p:attrNameLst>
                                          <p:attrName>style.visibility</p:attrName>
                                        </p:attrNameLst>
                                      </p:cBhvr>
                                      <p:to>
                                        <p:strVal val="visible"/>
                                      </p:to>
                                    </p:set>
                                    <p:anim calcmode="lin" valueType="num">
                                      <p:cBhvr>
                                        <p:cTn id="93" dur="500" fill="hold"/>
                                        <p:tgtEl>
                                          <p:spTgt spid="506"/>
                                        </p:tgtEl>
                                        <p:attrNameLst>
                                          <p:attrName>ppt_w</p:attrName>
                                        </p:attrNameLst>
                                      </p:cBhvr>
                                      <p:tavLst>
                                        <p:tav tm="0">
                                          <p:val>
                                            <p:fltVal val="0"/>
                                          </p:val>
                                        </p:tav>
                                        <p:tav tm="100000">
                                          <p:val>
                                            <p:strVal val="#ppt_w"/>
                                          </p:val>
                                        </p:tav>
                                      </p:tavLst>
                                    </p:anim>
                                    <p:anim calcmode="lin" valueType="num">
                                      <p:cBhvr>
                                        <p:cTn id="94" dur="500" fill="hold"/>
                                        <p:tgtEl>
                                          <p:spTgt spid="506"/>
                                        </p:tgtEl>
                                        <p:attrNameLst>
                                          <p:attrName>ppt_h</p:attrName>
                                        </p:attrNameLst>
                                      </p:cBhvr>
                                      <p:tavLst>
                                        <p:tav tm="0">
                                          <p:val>
                                            <p:fltVal val="0"/>
                                          </p:val>
                                        </p:tav>
                                        <p:tav tm="100000">
                                          <p:val>
                                            <p:strVal val="#ppt_h"/>
                                          </p:val>
                                        </p:tav>
                                      </p:tavLst>
                                    </p:anim>
                                    <p:animEffect transition="in" filter="fade">
                                      <p:cBhvr>
                                        <p:cTn id="95" dur="500"/>
                                        <p:tgtEl>
                                          <p:spTgt spid="506"/>
                                        </p:tgtEl>
                                      </p:cBhvr>
                                    </p:animEffect>
                                  </p:childTnLst>
                                </p:cTn>
                              </p:par>
                              <p:par>
                                <p:cTn id="96" presetID="53" presetClass="entr" presetSubtype="16" fill="hold" nodeType="withEffect">
                                  <p:stCondLst>
                                    <p:cond delay="250"/>
                                  </p:stCondLst>
                                  <p:childTnLst>
                                    <p:set>
                                      <p:cBhvr>
                                        <p:cTn id="97" dur="1" fill="hold">
                                          <p:stCondLst>
                                            <p:cond delay="0"/>
                                          </p:stCondLst>
                                        </p:cTn>
                                        <p:tgtEl>
                                          <p:spTgt spid="512"/>
                                        </p:tgtEl>
                                        <p:attrNameLst>
                                          <p:attrName>style.visibility</p:attrName>
                                        </p:attrNameLst>
                                      </p:cBhvr>
                                      <p:to>
                                        <p:strVal val="visible"/>
                                      </p:to>
                                    </p:set>
                                    <p:anim calcmode="lin" valueType="num">
                                      <p:cBhvr>
                                        <p:cTn id="98" dur="500" fill="hold"/>
                                        <p:tgtEl>
                                          <p:spTgt spid="512"/>
                                        </p:tgtEl>
                                        <p:attrNameLst>
                                          <p:attrName>ppt_w</p:attrName>
                                        </p:attrNameLst>
                                      </p:cBhvr>
                                      <p:tavLst>
                                        <p:tav tm="0">
                                          <p:val>
                                            <p:fltVal val="0"/>
                                          </p:val>
                                        </p:tav>
                                        <p:tav tm="100000">
                                          <p:val>
                                            <p:strVal val="#ppt_w"/>
                                          </p:val>
                                        </p:tav>
                                      </p:tavLst>
                                    </p:anim>
                                    <p:anim calcmode="lin" valueType="num">
                                      <p:cBhvr>
                                        <p:cTn id="99" dur="500" fill="hold"/>
                                        <p:tgtEl>
                                          <p:spTgt spid="512"/>
                                        </p:tgtEl>
                                        <p:attrNameLst>
                                          <p:attrName>ppt_h</p:attrName>
                                        </p:attrNameLst>
                                      </p:cBhvr>
                                      <p:tavLst>
                                        <p:tav tm="0">
                                          <p:val>
                                            <p:fltVal val="0"/>
                                          </p:val>
                                        </p:tav>
                                        <p:tav tm="100000">
                                          <p:val>
                                            <p:strVal val="#ppt_h"/>
                                          </p:val>
                                        </p:tav>
                                      </p:tavLst>
                                    </p:anim>
                                    <p:animEffect transition="in" filter="fade">
                                      <p:cBhvr>
                                        <p:cTn id="100" dur="500"/>
                                        <p:tgtEl>
                                          <p:spTgt spid="512"/>
                                        </p:tgtEl>
                                      </p:cBhvr>
                                    </p:animEffect>
                                  </p:childTnLst>
                                </p:cTn>
                              </p:par>
                              <p:par>
                                <p:cTn id="101" presetID="53" presetClass="entr" presetSubtype="16" fill="hold" nodeType="withEffect">
                                  <p:stCondLst>
                                    <p:cond delay="250"/>
                                  </p:stCondLst>
                                  <p:childTnLst>
                                    <p:set>
                                      <p:cBhvr>
                                        <p:cTn id="102" dur="1" fill="hold">
                                          <p:stCondLst>
                                            <p:cond delay="0"/>
                                          </p:stCondLst>
                                        </p:cTn>
                                        <p:tgtEl>
                                          <p:spTgt spid="550"/>
                                        </p:tgtEl>
                                        <p:attrNameLst>
                                          <p:attrName>style.visibility</p:attrName>
                                        </p:attrNameLst>
                                      </p:cBhvr>
                                      <p:to>
                                        <p:strVal val="visible"/>
                                      </p:to>
                                    </p:set>
                                    <p:anim calcmode="lin" valueType="num">
                                      <p:cBhvr>
                                        <p:cTn id="103" dur="500" fill="hold"/>
                                        <p:tgtEl>
                                          <p:spTgt spid="550"/>
                                        </p:tgtEl>
                                        <p:attrNameLst>
                                          <p:attrName>ppt_w</p:attrName>
                                        </p:attrNameLst>
                                      </p:cBhvr>
                                      <p:tavLst>
                                        <p:tav tm="0">
                                          <p:val>
                                            <p:fltVal val="0"/>
                                          </p:val>
                                        </p:tav>
                                        <p:tav tm="100000">
                                          <p:val>
                                            <p:strVal val="#ppt_w"/>
                                          </p:val>
                                        </p:tav>
                                      </p:tavLst>
                                    </p:anim>
                                    <p:anim calcmode="lin" valueType="num">
                                      <p:cBhvr>
                                        <p:cTn id="104" dur="500" fill="hold"/>
                                        <p:tgtEl>
                                          <p:spTgt spid="550"/>
                                        </p:tgtEl>
                                        <p:attrNameLst>
                                          <p:attrName>ppt_h</p:attrName>
                                        </p:attrNameLst>
                                      </p:cBhvr>
                                      <p:tavLst>
                                        <p:tav tm="0">
                                          <p:val>
                                            <p:fltVal val="0"/>
                                          </p:val>
                                        </p:tav>
                                        <p:tav tm="100000">
                                          <p:val>
                                            <p:strVal val="#ppt_h"/>
                                          </p:val>
                                        </p:tav>
                                      </p:tavLst>
                                    </p:anim>
                                    <p:animEffect transition="in" filter="fade">
                                      <p:cBhvr>
                                        <p:cTn id="105" dur="500"/>
                                        <p:tgtEl>
                                          <p:spTgt spid="550"/>
                                        </p:tgtEl>
                                      </p:cBhvr>
                                    </p:animEffect>
                                  </p:childTnLst>
                                </p:cTn>
                              </p:par>
                              <p:par>
                                <p:cTn id="106" presetID="53" presetClass="entr" presetSubtype="16" fill="hold" nodeType="withEffect">
                                  <p:stCondLst>
                                    <p:cond delay="250"/>
                                  </p:stCondLst>
                                  <p:childTnLst>
                                    <p:set>
                                      <p:cBhvr>
                                        <p:cTn id="107" dur="1" fill="hold">
                                          <p:stCondLst>
                                            <p:cond delay="0"/>
                                          </p:stCondLst>
                                        </p:cTn>
                                        <p:tgtEl>
                                          <p:spTgt spid="544"/>
                                        </p:tgtEl>
                                        <p:attrNameLst>
                                          <p:attrName>style.visibility</p:attrName>
                                        </p:attrNameLst>
                                      </p:cBhvr>
                                      <p:to>
                                        <p:strVal val="visible"/>
                                      </p:to>
                                    </p:set>
                                    <p:anim calcmode="lin" valueType="num">
                                      <p:cBhvr>
                                        <p:cTn id="108" dur="500" fill="hold"/>
                                        <p:tgtEl>
                                          <p:spTgt spid="544"/>
                                        </p:tgtEl>
                                        <p:attrNameLst>
                                          <p:attrName>ppt_w</p:attrName>
                                        </p:attrNameLst>
                                      </p:cBhvr>
                                      <p:tavLst>
                                        <p:tav tm="0">
                                          <p:val>
                                            <p:fltVal val="0"/>
                                          </p:val>
                                        </p:tav>
                                        <p:tav tm="100000">
                                          <p:val>
                                            <p:strVal val="#ppt_w"/>
                                          </p:val>
                                        </p:tav>
                                      </p:tavLst>
                                    </p:anim>
                                    <p:anim calcmode="lin" valueType="num">
                                      <p:cBhvr>
                                        <p:cTn id="109" dur="500" fill="hold"/>
                                        <p:tgtEl>
                                          <p:spTgt spid="544"/>
                                        </p:tgtEl>
                                        <p:attrNameLst>
                                          <p:attrName>ppt_h</p:attrName>
                                        </p:attrNameLst>
                                      </p:cBhvr>
                                      <p:tavLst>
                                        <p:tav tm="0">
                                          <p:val>
                                            <p:fltVal val="0"/>
                                          </p:val>
                                        </p:tav>
                                        <p:tav tm="100000">
                                          <p:val>
                                            <p:strVal val="#ppt_h"/>
                                          </p:val>
                                        </p:tav>
                                      </p:tavLst>
                                    </p:anim>
                                    <p:animEffect transition="in" filter="fade">
                                      <p:cBhvr>
                                        <p:cTn id="110" dur="500"/>
                                        <p:tgtEl>
                                          <p:spTgt spid="544"/>
                                        </p:tgtEl>
                                      </p:cBhvr>
                                    </p:animEffect>
                                  </p:childTnLst>
                                </p:cTn>
                              </p:par>
                              <p:par>
                                <p:cTn id="111" presetID="53" presetClass="entr" presetSubtype="16" fill="hold" nodeType="withEffect">
                                  <p:stCondLst>
                                    <p:cond delay="500"/>
                                  </p:stCondLst>
                                  <p:childTnLst>
                                    <p:set>
                                      <p:cBhvr>
                                        <p:cTn id="112" dur="1" fill="hold">
                                          <p:stCondLst>
                                            <p:cond delay="0"/>
                                          </p:stCondLst>
                                        </p:cTn>
                                        <p:tgtEl>
                                          <p:spTgt spid="559"/>
                                        </p:tgtEl>
                                        <p:attrNameLst>
                                          <p:attrName>style.visibility</p:attrName>
                                        </p:attrNameLst>
                                      </p:cBhvr>
                                      <p:to>
                                        <p:strVal val="visible"/>
                                      </p:to>
                                    </p:set>
                                    <p:anim calcmode="lin" valueType="num">
                                      <p:cBhvr>
                                        <p:cTn id="113" dur="500" fill="hold"/>
                                        <p:tgtEl>
                                          <p:spTgt spid="559"/>
                                        </p:tgtEl>
                                        <p:attrNameLst>
                                          <p:attrName>ppt_w</p:attrName>
                                        </p:attrNameLst>
                                      </p:cBhvr>
                                      <p:tavLst>
                                        <p:tav tm="0">
                                          <p:val>
                                            <p:fltVal val="0"/>
                                          </p:val>
                                        </p:tav>
                                        <p:tav tm="100000">
                                          <p:val>
                                            <p:strVal val="#ppt_w"/>
                                          </p:val>
                                        </p:tav>
                                      </p:tavLst>
                                    </p:anim>
                                    <p:anim calcmode="lin" valueType="num">
                                      <p:cBhvr>
                                        <p:cTn id="114" dur="500" fill="hold"/>
                                        <p:tgtEl>
                                          <p:spTgt spid="559"/>
                                        </p:tgtEl>
                                        <p:attrNameLst>
                                          <p:attrName>ppt_h</p:attrName>
                                        </p:attrNameLst>
                                      </p:cBhvr>
                                      <p:tavLst>
                                        <p:tav tm="0">
                                          <p:val>
                                            <p:fltVal val="0"/>
                                          </p:val>
                                        </p:tav>
                                        <p:tav tm="100000">
                                          <p:val>
                                            <p:strVal val="#ppt_h"/>
                                          </p:val>
                                        </p:tav>
                                      </p:tavLst>
                                    </p:anim>
                                    <p:animEffect transition="in" filter="fade">
                                      <p:cBhvr>
                                        <p:cTn id="115" dur="500"/>
                                        <p:tgtEl>
                                          <p:spTgt spid="559"/>
                                        </p:tgtEl>
                                      </p:cBhvr>
                                    </p:animEffect>
                                  </p:childTnLst>
                                </p:cTn>
                              </p:par>
                              <p:par>
                                <p:cTn id="116" presetID="53" presetClass="entr" presetSubtype="16" fill="hold" nodeType="withEffect">
                                  <p:stCondLst>
                                    <p:cond delay="500"/>
                                  </p:stCondLst>
                                  <p:childTnLst>
                                    <p:set>
                                      <p:cBhvr>
                                        <p:cTn id="117" dur="1" fill="hold">
                                          <p:stCondLst>
                                            <p:cond delay="0"/>
                                          </p:stCondLst>
                                        </p:cTn>
                                        <p:tgtEl>
                                          <p:spTgt spid="553"/>
                                        </p:tgtEl>
                                        <p:attrNameLst>
                                          <p:attrName>style.visibility</p:attrName>
                                        </p:attrNameLst>
                                      </p:cBhvr>
                                      <p:to>
                                        <p:strVal val="visible"/>
                                      </p:to>
                                    </p:set>
                                    <p:anim calcmode="lin" valueType="num">
                                      <p:cBhvr>
                                        <p:cTn id="118" dur="500" fill="hold"/>
                                        <p:tgtEl>
                                          <p:spTgt spid="553"/>
                                        </p:tgtEl>
                                        <p:attrNameLst>
                                          <p:attrName>ppt_w</p:attrName>
                                        </p:attrNameLst>
                                      </p:cBhvr>
                                      <p:tavLst>
                                        <p:tav tm="0">
                                          <p:val>
                                            <p:fltVal val="0"/>
                                          </p:val>
                                        </p:tav>
                                        <p:tav tm="100000">
                                          <p:val>
                                            <p:strVal val="#ppt_w"/>
                                          </p:val>
                                        </p:tav>
                                      </p:tavLst>
                                    </p:anim>
                                    <p:anim calcmode="lin" valueType="num">
                                      <p:cBhvr>
                                        <p:cTn id="119" dur="500" fill="hold"/>
                                        <p:tgtEl>
                                          <p:spTgt spid="553"/>
                                        </p:tgtEl>
                                        <p:attrNameLst>
                                          <p:attrName>ppt_h</p:attrName>
                                        </p:attrNameLst>
                                      </p:cBhvr>
                                      <p:tavLst>
                                        <p:tav tm="0">
                                          <p:val>
                                            <p:fltVal val="0"/>
                                          </p:val>
                                        </p:tav>
                                        <p:tav tm="100000">
                                          <p:val>
                                            <p:strVal val="#ppt_h"/>
                                          </p:val>
                                        </p:tav>
                                      </p:tavLst>
                                    </p:anim>
                                    <p:animEffect transition="in" filter="fade">
                                      <p:cBhvr>
                                        <p:cTn id="120" dur="500"/>
                                        <p:tgtEl>
                                          <p:spTgt spid="553"/>
                                        </p:tgtEl>
                                      </p:cBhvr>
                                    </p:animEffect>
                                  </p:childTnLst>
                                </p:cTn>
                              </p:par>
                              <p:par>
                                <p:cTn id="121" presetID="53" presetClass="entr" presetSubtype="16" fill="hold" nodeType="withEffect">
                                  <p:stCondLst>
                                    <p:cond delay="500"/>
                                  </p:stCondLst>
                                  <p:childTnLst>
                                    <p:set>
                                      <p:cBhvr>
                                        <p:cTn id="122" dur="1" fill="hold">
                                          <p:stCondLst>
                                            <p:cond delay="0"/>
                                          </p:stCondLst>
                                        </p:cTn>
                                        <p:tgtEl>
                                          <p:spTgt spid="526"/>
                                        </p:tgtEl>
                                        <p:attrNameLst>
                                          <p:attrName>style.visibility</p:attrName>
                                        </p:attrNameLst>
                                      </p:cBhvr>
                                      <p:to>
                                        <p:strVal val="visible"/>
                                      </p:to>
                                    </p:set>
                                    <p:anim calcmode="lin" valueType="num">
                                      <p:cBhvr>
                                        <p:cTn id="123" dur="500" fill="hold"/>
                                        <p:tgtEl>
                                          <p:spTgt spid="526"/>
                                        </p:tgtEl>
                                        <p:attrNameLst>
                                          <p:attrName>ppt_w</p:attrName>
                                        </p:attrNameLst>
                                      </p:cBhvr>
                                      <p:tavLst>
                                        <p:tav tm="0">
                                          <p:val>
                                            <p:fltVal val="0"/>
                                          </p:val>
                                        </p:tav>
                                        <p:tav tm="100000">
                                          <p:val>
                                            <p:strVal val="#ppt_w"/>
                                          </p:val>
                                        </p:tav>
                                      </p:tavLst>
                                    </p:anim>
                                    <p:anim calcmode="lin" valueType="num">
                                      <p:cBhvr>
                                        <p:cTn id="124" dur="500" fill="hold"/>
                                        <p:tgtEl>
                                          <p:spTgt spid="526"/>
                                        </p:tgtEl>
                                        <p:attrNameLst>
                                          <p:attrName>ppt_h</p:attrName>
                                        </p:attrNameLst>
                                      </p:cBhvr>
                                      <p:tavLst>
                                        <p:tav tm="0">
                                          <p:val>
                                            <p:fltVal val="0"/>
                                          </p:val>
                                        </p:tav>
                                        <p:tav tm="100000">
                                          <p:val>
                                            <p:strVal val="#ppt_h"/>
                                          </p:val>
                                        </p:tav>
                                      </p:tavLst>
                                    </p:anim>
                                    <p:animEffect transition="in" filter="fade">
                                      <p:cBhvr>
                                        <p:cTn id="125" dur="500"/>
                                        <p:tgtEl>
                                          <p:spTgt spid="526"/>
                                        </p:tgtEl>
                                      </p:cBhvr>
                                    </p:animEffect>
                                  </p:childTnLst>
                                </p:cTn>
                              </p:par>
                              <p:par>
                                <p:cTn id="126" presetID="53" presetClass="entr" presetSubtype="16" fill="hold" nodeType="withEffect">
                                  <p:stCondLst>
                                    <p:cond delay="500"/>
                                  </p:stCondLst>
                                  <p:childTnLst>
                                    <p:set>
                                      <p:cBhvr>
                                        <p:cTn id="127" dur="1" fill="hold">
                                          <p:stCondLst>
                                            <p:cond delay="0"/>
                                          </p:stCondLst>
                                        </p:cTn>
                                        <p:tgtEl>
                                          <p:spTgt spid="535"/>
                                        </p:tgtEl>
                                        <p:attrNameLst>
                                          <p:attrName>style.visibility</p:attrName>
                                        </p:attrNameLst>
                                      </p:cBhvr>
                                      <p:to>
                                        <p:strVal val="visible"/>
                                      </p:to>
                                    </p:set>
                                    <p:anim calcmode="lin" valueType="num">
                                      <p:cBhvr>
                                        <p:cTn id="128" dur="500" fill="hold"/>
                                        <p:tgtEl>
                                          <p:spTgt spid="535"/>
                                        </p:tgtEl>
                                        <p:attrNameLst>
                                          <p:attrName>ppt_w</p:attrName>
                                        </p:attrNameLst>
                                      </p:cBhvr>
                                      <p:tavLst>
                                        <p:tav tm="0">
                                          <p:val>
                                            <p:fltVal val="0"/>
                                          </p:val>
                                        </p:tav>
                                        <p:tav tm="100000">
                                          <p:val>
                                            <p:strVal val="#ppt_w"/>
                                          </p:val>
                                        </p:tav>
                                      </p:tavLst>
                                    </p:anim>
                                    <p:anim calcmode="lin" valueType="num">
                                      <p:cBhvr>
                                        <p:cTn id="129" dur="500" fill="hold"/>
                                        <p:tgtEl>
                                          <p:spTgt spid="535"/>
                                        </p:tgtEl>
                                        <p:attrNameLst>
                                          <p:attrName>ppt_h</p:attrName>
                                        </p:attrNameLst>
                                      </p:cBhvr>
                                      <p:tavLst>
                                        <p:tav tm="0">
                                          <p:val>
                                            <p:fltVal val="0"/>
                                          </p:val>
                                        </p:tav>
                                        <p:tav tm="100000">
                                          <p:val>
                                            <p:strVal val="#ppt_h"/>
                                          </p:val>
                                        </p:tav>
                                      </p:tavLst>
                                    </p:anim>
                                    <p:animEffect transition="in" filter="fade">
                                      <p:cBhvr>
                                        <p:cTn id="130" dur="500"/>
                                        <p:tgtEl>
                                          <p:spTgt spid="535"/>
                                        </p:tgtEl>
                                      </p:cBhvr>
                                    </p:animEffect>
                                  </p:childTnLst>
                                </p:cTn>
                              </p:par>
                              <p:par>
                                <p:cTn id="131" presetID="53" presetClass="entr" presetSubtype="16" fill="hold" nodeType="withEffect">
                                  <p:stCondLst>
                                    <p:cond delay="250"/>
                                  </p:stCondLst>
                                  <p:childTnLst>
                                    <p:set>
                                      <p:cBhvr>
                                        <p:cTn id="132" dur="1" fill="hold">
                                          <p:stCondLst>
                                            <p:cond delay="0"/>
                                          </p:stCondLst>
                                        </p:cTn>
                                        <p:tgtEl>
                                          <p:spTgt spid="562"/>
                                        </p:tgtEl>
                                        <p:attrNameLst>
                                          <p:attrName>style.visibility</p:attrName>
                                        </p:attrNameLst>
                                      </p:cBhvr>
                                      <p:to>
                                        <p:strVal val="visible"/>
                                      </p:to>
                                    </p:set>
                                    <p:anim calcmode="lin" valueType="num">
                                      <p:cBhvr>
                                        <p:cTn id="133" dur="500" fill="hold"/>
                                        <p:tgtEl>
                                          <p:spTgt spid="562"/>
                                        </p:tgtEl>
                                        <p:attrNameLst>
                                          <p:attrName>ppt_w</p:attrName>
                                        </p:attrNameLst>
                                      </p:cBhvr>
                                      <p:tavLst>
                                        <p:tav tm="0">
                                          <p:val>
                                            <p:fltVal val="0"/>
                                          </p:val>
                                        </p:tav>
                                        <p:tav tm="100000">
                                          <p:val>
                                            <p:strVal val="#ppt_w"/>
                                          </p:val>
                                        </p:tav>
                                      </p:tavLst>
                                    </p:anim>
                                    <p:anim calcmode="lin" valueType="num">
                                      <p:cBhvr>
                                        <p:cTn id="134" dur="500" fill="hold"/>
                                        <p:tgtEl>
                                          <p:spTgt spid="562"/>
                                        </p:tgtEl>
                                        <p:attrNameLst>
                                          <p:attrName>ppt_h</p:attrName>
                                        </p:attrNameLst>
                                      </p:cBhvr>
                                      <p:tavLst>
                                        <p:tav tm="0">
                                          <p:val>
                                            <p:fltVal val="0"/>
                                          </p:val>
                                        </p:tav>
                                        <p:tav tm="100000">
                                          <p:val>
                                            <p:strVal val="#ppt_h"/>
                                          </p:val>
                                        </p:tav>
                                      </p:tavLst>
                                    </p:anim>
                                    <p:animEffect transition="in" filter="fade">
                                      <p:cBhvr>
                                        <p:cTn id="135" dur="500"/>
                                        <p:tgtEl>
                                          <p:spTgt spid="562"/>
                                        </p:tgtEl>
                                      </p:cBhvr>
                                    </p:animEffect>
                                  </p:childTnLst>
                                </p:cTn>
                              </p:par>
                              <p:par>
                                <p:cTn id="136" presetID="53" presetClass="entr" presetSubtype="16" fill="hold" nodeType="withEffect">
                                  <p:stCondLst>
                                    <p:cond delay="0"/>
                                  </p:stCondLst>
                                  <p:childTnLst>
                                    <p:set>
                                      <p:cBhvr>
                                        <p:cTn id="137" dur="1" fill="hold">
                                          <p:stCondLst>
                                            <p:cond delay="0"/>
                                          </p:stCondLst>
                                        </p:cTn>
                                        <p:tgtEl>
                                          <p:spTgt spid="568"/>
                                        </p:tgtEl>
                                        <p:attrNameLst>
                                          <p:attrName>style.visibility</p:attrName>
                                        </p:attrNameLst>
                                      </p:cBhvr>
                                      <p:to>
                                        <p:strVal val="visible"/>
                                      </p:to>
                                    </p:set>
                                    <p:anim calcmode="lin" valueType="num">
                                      <p:cBhvr>
                                        <p:cTn id="138" dur="500" fill="hold"/>
                                        <p:tgtEl>
                                          <p:spTgt spid="568"/>
                                        </p:tgtEl>
                                        <p:attrNameLst>
                                          <p:attrName>ppt_w</p:attrName>
                                        </p:attrNameLst>
                                      </p:cBhvr>
                                      <p:tavLst>
                                        <p:tav tm="0">
                                          <p:val>
                                            <p:fltVal val="0"/>
                                          </p:val>
                                        </p:tav>
                                        <p:tav tm="100000">
                                          <p:val>
                                            <p:strVal val="#ppt_w"/>
                                          </p:val>
                                        </p:tav>
                                      </p:tavLst>
                                    </p:anim>
                                    <p:anim calcmode="lin" valueType="num">
                                      <p:cBhvr>
                                        <p:cTn id="139" dur="500" fill="hold"/>
                                        <p:tgtEl>
                                          <p:spTgt spid="568"/>
                                        </p:tgtEl>
                                        <p:attrNameLst>
                                          <p:attrName>ppt_h</p:attrName>
                                        </p:attrNameLst>
                                      </p:cBhvr>
                                      <p:tavLst>
                                        <p:tav tm="0">
                                          <p:val>
                                            <p:fltVal val="0"/>
                                          </p:val>
                                        </p:tav>
                                        <p:tav tm="100000">
                                          <p:val>
                                            <p:strVal val="#ppt_h"/>
                                          </p:val>
                                        </p:tav>
                                      </p:tavLst>
                                    </p:anim>
                                    <p:animEffect transition="in" filter="fade">
                                      <p:cBhvr>
                                        <p:cTn id="140" dur="500"/>
                                        <p:tgtEl>
                                          <p:spTgt spid="568"/>
                                        </p:tgtEl>
                                      </p:cBhvr>
                                    </p:animEffect>
                                  </p:childTnLst>
                                </p:cTn>
                              </p:par>
                            </p:childTnLst>
                          </p:cTn>
                        </p:par>
                        <p:par>
                          <p:cTn id="141" fill="hold">
                            <p:stCondLst>
                              <p:cond delay="2250"/>
                            </p:stCondLst>
                            <p:childTnLst>
                              <p:par>
                                <p:cTn id="142" presetID="10" presetClass="entr" presetSubtype="0" fill="hold" grpId="0" nodeType="afterEffect">
                                  <p:stCondLst>
                                    <p:cond delay="0"/>
                                  </p:stCondLst>
                                  <p:childTnLst>
                                    <p:set>
                                      <p:cBhvr>
                                        <p:cTn id="143" dur="1" fill="hold">
                                          <p:stCondLst>
                                            <p:cond delay="0"/>
                                          </p:stCondLst>
                                        </p:cTn>
                                        <p:tgtEl>
                                          <p:spTgt spid="481"/>
                                        </p:tgtEl>
                                        <p:attrNameLst>
                                          <p:attrName>style.visibility</p:attrName>
                                        </p:attrNameLst>
                                      </p:cBhvr>
                                      <p:to>
                                        <p:strVal val="visible"/>
                                      </p:to>
                                    </p:set>
                                    <p:animEffect transition="in" filter="fade">
                                      <p:cBhvr>
                                        <p:cTn id="144" dur="5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119565-C019-4E85-B6CE-7EEDEBC0EE69}"/>
              </a:ext>
            </a:extLst>
          </p:cNvPr>
          <p:cNvSpPr txBox="1">
            <a:spLocks/>
          </p:cNvSpPr>
          <p:nvPr/>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rgbClr val="F7B548"/>
                </a:solidFill>
                <a:effectLst/>
                <a:uLnTx/>
                <a:uFillTx/>
                <a:latin typeface="Open Sans" panose="020B0606030504020204" pitchFamily="34" charset="0"/>
                <a:ea typeface="Open Sans" panose="020B0606030504020204" pitchFamily="34" charset="0"/>
                <a:cs typeface="Open Sans" panose="020B0606030504020204" pitchFamily="34" charset="0"/>
              </a:rPr>
              <a:t>Demo</a:t>
            </a:r>
          </a:p>
        </p:txBody>
      </p:sp>
      <p:sp>
        <p:nvSpPr>
          <p:cNvPr id="5" name="Text Placeholder 4">
            <a:extLst>
              <a:ext uri="{FF2B5EF4-FFF2-40B4-BE49-F238E27FC236}">
                <a16:creationId xmlns:a16="http://schemas.microsoft.com/office/drawing/2014/main" id="{A9263311-4A22-45E2-9310-D38585EBA1C9}"/>
              </a:ext>
            </a:extLst>
          </p:cNvPr>
          <p:cNvSpPr txBox="1">
            <a:spLocks/>
          </p:cNvSpPr>
          <p:nvPr/>
        </p:nvSpPr>
        <p:spPr>
          <a:xfrm>
            <a:off x="831850" y="4589463"/>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Microservice Debugging w/ Docker &amp; Visual Studio</a:t>
            </a:r>
          </a:p>
        </p:txBody>
      </p:sp>
      <p:pic>
        <p:nvPicPr>
          <p:cNvPr id="7" name="Graphic 6">
            <a:extLst>
              <a:ext uri="{FF2B5EF4-FFF2-40B4-BE49-F238E27FC236}">
                <a16:creationId xmlns:a16="http://schemas.microsoft.com/office/drawing/2014/main" id="{0C9CD60F-05CB-4D4D-956E-1324D45F59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3728" y="3893239"/>
            <a:ext cx="2429510" cy="2510046"/>
          </a:xfrm>
          <a:prstGeom prst="rect">
            <a:avLst/>
          </a:prstGeom>
        </p:spPr>
      </p:pic>
    </p:spTree>
    <p:extLst>
      <p:ext uri="{BB962C8B-B14F-4D97-AF65-F5344CB8AC3E}">
        <p14:creationId xmlns:p14="http://schemas.microsoft.com/office/powerpoint/2010/main" val="375723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D49C53-EDFF-49DD-BE04-04528565A145}"/>
              </a:ext>
            </a:extLst>
          </p:cNvPr>
          <p:cNvSpPr>
            <a:spLocks noGrp="1"/>
          </p:cNvSpPr>
          <p:nvPr>
            <p:ph type="title"/>
          </p:nvPr>
        </p:nvSpPr>
        <p:spPr/>
        <p:txBody>
          <a:bodyPr/>
          <a:lstStyle/>
          <a:p>
            <a:r>
              <a:rPr lang="en-US" dirty="0"/>
              <a:t>Azure Dev Spaces</a:t>
            </a:r>
          </a:p>
        </p:txBody>
      </p:sp>
      <p:sp>
        <p:nvSpPr>
          <p:cNvPr id="4" name="Content Placeholder 3">
            <a:extLst>
              <a:ext uri="{FF2B5EF4-FFF2-40B4-BE49-F238E27FC236}">
                <a16:creationId xmlns:a16="http://schemas.microsoft.com/office/drawing/2014/main" id="{02072325-3C90-4F0F-87BE-6A73B1CE94FE}"/>
              </a:ext>
            </a:extLst>
          </p:cNvPr>
          <p:cNvSpPr>
            <a:spLocks noGrp="1"/>
          </p:cNvSpPr>
          <p:nvPr>
            <p:ph idx="1"/>
          </p:nvPr>
        </p:nvSpPr>
        <p:spPr/>
        <p:txBody>
          <a:bodyPr/>
          <a:lstStyle/>
          <a:p>
            <a:pPr marL="0" indent="0">
              <a:buNone/>
            </a:pPr>
            <a:r>
              <a:rPr lang="en-US" sz="2400" dirty="0"/>
              <a:t>Azure Dev Spaces is an add-on to Azure Kubernetes Service (AKS)</a:t>
            </a:r>
          </a:p>
          <a:p>
            <a:pPr marL="0" indent="0">
              <a:buNone/>
            </a:pPr>
            <a:r>
              <a:rPr lang="en-US" sz="2400" dirty="0"/>
              <a:t>Generally available – May 2019</a:t>
            </a:r>
          </a:p>
          <a:p>
            <a:pPr marL="0" indent="0">
              <a:buNone/>
            </a:pPr>
            <a:r>
              <a:rPr lang="en-US" sz="2400" dirty="0"/>
              <a:t>New preview experiences released June 2020</a:t>
            </a:r>
          </a:p>
          <a:p>
            <a:pPr marL="0" indent="0">
              <a:buNone/>
            </a:pPr>
            <a:endParaRPr lang="en-US" sz="2400" dirty="0"/>
          </a:p>
          <a:p>
            <a:pPr marL="0" indent="0">
              <a:buNone/>
            </a:pPr>
            <a:r>
              <a:rPr lang="en-US" sz="2400" b="1" dirty="0"/>
              <a:t>What’s the value here?</a:t>
            </a:r>
          </a:p>
          <a:p>
            <a:pPr marL="0" indent="0">
              <a:buNone/>
            </a:pPr>
            <a:r>
              <a:rPr lang="en-US" sz="2400" dirty="0"/>
              <a:t>Test your changes in the context of the </a:t>
            </a:r>
            <a:r>
              <a:rPr lang="en-US" sz="2400" b="1" dirty="0"/>
              <a:t>deployed</a:t>
            </a:r>
            <a:r>
              <a:rPr lang="en-US" sz="2400" dirty="0"/>
              <a:t> application</a:t>
            </a:r>
          </a:p>
        </p:txBody>
      </p:sp>
      <p:grpSp>
        <p:nvGrpSpPr>
          <p:cNvPr id="9" name="Group 8">
            <a:extLst>
              <a:ext uri="{FF2B5EF4-FFF2-40B4-BE49-F238E27FC236}">
                <a16:creationId xmlns:a16="http://schemas.microsoft.com/office/drawing/2014/main" id="{24862A9F-F9C8-4765-AB6B-9515B873788E}"/>
              </a:ext>
            </a:extLst>
          </p:cNvPr>
          <p:cNvGrpSpPr/>
          <p:nvPr/>
        </p:nvGrpSpPr>
        <p:grpSpPr>
          <a:xfrm>
            <a:off x="9742072" y="4284688"/>
            <a:ext cx="2209800" cy="2273300"/>
            <a:chOff x="9742072" y="4284688"/>
            <a:chExt cx="2209800" cy="2273300"/>
          </a:xfrm>
        </p:grpSpPr>
        <p:pic>
          <p:nvPicPr>
            <p:cNvPr id="7" name="Graphic 6">
              <a:extLst>
                <a:ext uri="{FF2B5EF4-FFF2-40B4-BE49-F238E27FC236}">
                  <a16:creationId xmlns:a16="http://schemas.microsoft.com/office/drawing/2014/main" id="{CEFFB4D1-1651-45C3-938B-D022339A48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742072" y="4284688"/>
              <a:ext cx="2209800" cy="2273300"/>
            </a:xfrm>
            <a:prstGeom prst="rect">
              <a:avLst/>
            </a:prstGeom>
          </p:spPr>
        </p:pic>
        <p:pic>
          <p:nvPicPr>
            <p:cNvPr id="8" name="Graphic 7">
              <a:extLst>
                <a:ext uri="{FF2B5EF4-FFF2-40B4-BE49-F238E27FC236}">
                  <a16:creationId xmlns:a16="http://schemas.microsoft.com/office/drawing/2014/main" id="{C647594F-C875-4832-B12D-9A2D8BB7F24A}"/>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43006" t="49788" r="47903" b="42459"/>
            <a:stretch/>
          </p:blipFill>
          <p:spPr>
            <a:xfrm>
              <a:off x="10492740" y="5428958"/>
              <a:ext cx="190500" cy="175260"/>
            </a:xfrm>
            <a:prstGeom prst="rect">
              <a:avLst/>
            </a:prstGeom>
          </p:spPr>
        </p:pic>
      </p:grpSp>
    </p:spTree>
    <p:extLst>
      <p:ext uri="{BB962C8B-B14F-4D97-AF65-F5344CB8AC3E}">
        <p14:creationId xmlns:p14="http://schemas.microsoft.com/office/powerpoint/2010/main" val="390886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28C3837-0D92-4DB8-9A31-C1708DFB91D6}"/>
              </a:ext>
            </a:extLst>
          </p:cNvPr>
          <p:cNvSpPr/>
          <p:nvPr/>
        </p:nvSpPr>
        <p:spPr bwMode="auto">
          <a:xfrm rot="11354245">
            <a:off x="2892141" y="471968"/>
            <a:ext cx="7990917" cy="5865031"/>
          </a:xfrm>
          <a:prstGeom prst="clou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60" name="Title 1">
            <a:extLst>
              <a:ext uri="{FF2B5EF4-FFF2-40B4-BE49-F238E27FC236}">
                <a16:creationId xmlns:a16="http://schemas.microsoft.com/office/drawing/2014/main" id="{E99D652A-B0D3-4845-B832-F83B126E7554}"/>
              </a:ext>
            </a:extLst>
          </p:cNvPr>
          <p:cNvSpPr txBox="1">
            <a:spLocks/>
          </p:cNvSpPr>
          <p:nvPr/>
        </p:nvSpPr>
        <p:spPr>
          <a:xfrm>
            <a:off x="4730672" y="2016701"/>
            <a:ext cx="1657760" cy="214536"/>
          </a:xfrm>
          <a:prstGeom prst="rect">
            <a:avLst/>
          </a:prstGeom>
        </p:spPr>
        <p:txBody>
          <a:bodyPr vert="horz" wrap="square" lIns="0" tIns="44821" rIns="0" bIns="0" rtlCol="0" anchor="b">
            <a:spAutoFit/>
          </a:bodyPr>
          <a:lstStyle>
            <a:defPPr>
              <a:defRPr lang="en-US"/>
            </a:defPPr>
            <a:lvl1pPr marR="0" lvl="0" indent="0" algn="ctr" defTabSz="914367" fontAlgn="auto">
              <a:lnSpc>
                <a:spcPct val="100000"/>
              </a:lnSpc>
              <a:spcBef>
                <a:spcPct val="0"/>
              </a:spcBef>
              <a:spcAft>
                <a:spcPts val="0"/>
              </a:spcAft>
              <a:buClrTx/>
              <a:buSzTx/>
              <a:buFontTx/>
              <a:buNone/>
              <a:tabLst/>
              <a:defRPr kumimoji="0" sz="1200" b="0" i="0" u="none" strike="noStrike" cap="none" spc="0" normalizeH="0" baseline="0">
                <a:ln w="3175">
                  <a:noFill/>
                </a:ln>
                <a:solidFill>
                  <a:schemeClr val="bg1"/>
                </a:solidFill>
                <a:effectLst/>
                <a:uLnTx/>
                <a:uFillTx/>
                <a:latin typeface="Segoe UI Semibold" panose="020B0702040204020203" pitchFamily="34" charset="0"/>
                <a:cs typeface="Segoe UI Semibold" panose="020B0702040204020203" pitchFamily="34" charset="0"/>
              </a:defRPr>
            </a:lvl1pPr>
          </a:lstStyle>
          <a:p>
            <a:pPr marL="0" marR="0" lvl="0" indent="0" algn="ctr" defTabSz="914367" eaLnBrk="1" fontAlgn="auto" latinLnBrk="0" hangingPunct="1">
              <a:lnSpc>
                <a:spcPct val="100000"/>
              </a:lnSpc>
              <a:spcBef>
                <a:spcPct val="0"/>
              </a:spcBef>
              <a:spcAft>
                <a:spcPts val="0"/>
              </a:spcAft>
              <a:buClrTx/>
              <a:buSzTx/>
              <a:buFontTx/>
              <a:buNone/>
              <a:tabLst/>
              <a:defRPr/>
            </a:pPr>
            <a:r>
              <a:rPr kumimoji="0" lang="en-US" sz="1100" b="0" i="0" u="none" strike="noStrike" kern="0" cap="none" spc="0" normalizeH="0" baseline="0" noProof="0">
                <a:ln w="3175">
                  <a:noFill/>
                </a:ln>
                <a:solidFill>
                  <a:srgbClr val="FFFFFF"/>
                </a:solidFill>
                <a:effectLst/>
                <a:uLnTx/>
                <a:uFillTx/>
                <a:latin typeface="Segoe UI Semibold" panose="020B0702040204020203" pitchFamily="34" charset="0"/>
                <a:cs typeface="Segoe UI Semibold" panose="020B0702040204020203" pitchFamily="34" charset="0"/>
              </a:rPr>
              <a:t>Azure Kubernetes Service</a:t>
            </a:r>
          </a:p>
        </p:txBody>
      </p:sp>
      <p:sp>
        <p:nvSpPr>
          <p:cNvPr id="61" name="Rectangle: Rounded Corners 97">
            <a:extLst>
              <a:ext uri="{FF2B5EF4-FFF2-40B4-BE49-F238E27FC236}">
                <a16:creationId xmlns:a16="http://schemas.microsoft.com/office/drawing/2014/main" id="{440E87D0-6BF9-4D3A-B4F5-EB9938E7932C}"/>
              </a:ext>
            </a:extLst>
          </p:cNvPr>
          <p:cNvSpPr/>
          <p:nvPr/>
        </p:nvSpPr>
        <p:spPr bwMode="auto">
          <a:xfrm>
            <a:off x="4312451" y="2273201"/>
            <a:ext cx="5433640" cy="2578204"/>
          </a:xfrm>
          <a:prstGeom prst="roundRect">
            <a:avLst>
              <a:gd name="adj" fmla="val 3125"/>
            </a:avLst>
          </a:prstGeom>
          <a:solidFill>
            <a:srgbClr val="0078D4">
              <a:alpha val="1000"/>
            </a:srgbClr>
          </a:solidFill>
          <a:ln w="12700" cap="flat" cmpd="sng" algn="ctr">
            <a:solidFill>
              <a:srgbClr val="50E6FF">
                <a:lumMod val="75000"/>
              </a:srgbClr>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a:ea typeface="+mn-ea"/>
              <a:cs typeface="Segoe UI" pitchFamily="34" charset="0"/>
            </a:endParaRPr>
          </a:p>
        </p:txBody>
      </p:sp>
      <p:sp>
        <p:nvSpPr>
          <p:cNvPr id="62" name="Title 1">
            <a:extLst>
              <a:ext uri="{FF2B5EF4-FFF2-40B4-BE49-F238E27FC236}">
                <a16:creationId xmlns:a16="http://schemas.microsoft.com/office/drawing/2014/main" id="{A876844F-AF1C-43DB-A874-25F3970C3198}"/>
              </a:ext>
            </a:extLst>
          </p:cNvPr>
          <p:cNvSpPr txBox="1">
            <a:spLocks/>
          </p:cNvSpPr>
          <p:nvPr/>
        </p:nvSpPr>
        <p:spPr>
          <a:xfrm>
            <a:off x="6627163" y="3774195"/>
            <a:ext cx="804213"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Bikes</a:t>
            </a:r>
            <a:br>
              <a:rPr sz="900" spc="0">
                <a:solidFill>
                  <a:srgbClr val="FFFFFF"/>
                </a:solidFill>
                <a:latin typeface="Segoe UI Semibold" panose="020B0702040204020203" pitchFamily="34" charset="0"/>
                <a:cs typeface="Segoe UI Semibold" panose="020B0702040204020203" pitchFamily="34" charset="0"/>
              </a:rPr>
            </a:br>
            <a:r>
              <a:rPr sz="900" spc="0">
                <a:solidFill>
                  <a:srgbClr val="FFFFFF"/>
                </a:solidFill>
                <a:latin typeface="Segoe UI Semibold" panose="020B0702040204020203" pitchFamily="34" charset="0"/>
                <a:cs typeface="Segoe UI Semibold" panose="020B0702040204020203" pitchFamily="34" charset="0"/>
              </a:rPr>
              <a:t>(Node.js)</a:t>
            </a:r>
          </a:p>
        </p:txBody>
      </p:sp>
      <p:sp>
        <p:nvSpPr>
          <p:cNvPr id="63" name="Rectangle: Rounded Corners 62">
            <a:extLst>
              <a:ext uri="{FF2B5EF4-FFF2-40B4-BE49-F238E27FC236}">
                <a16:creationId xmlns:a16="http://schemas.microsoft.com/office/drawing/2014/main" id="{CA0CEE55-EC3C-4419-8D5F-DFF8DF4BA21F}"/>
              </a:ext>
            </a:extLst>
          </p:cNvPr>
          <p:cNvSpPr/>
          <p:nvPr/>
        </p:nvSpPr>
        <p:spPr bwMode="auto">
          <a:xfrm>
            <a:off x="6782894" y="4136484"/>
            <a:ext cx="492753"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64" name="Freeform: Shape 63">
            <a:extLst>
              <a:ext uri="{FF2B5EF4-FFF2-40B4-BE49-F238E27FC236}">
                <a16:creationId xmlns:a16="http://schemas.microsoft.com/office/drawing/2014/main" id="{BCDD3EA0-9388-417D-B2E1-77818239FC7F}"/>
              </a:ext>
            </a:extLst>
          </p:cNvPr>
          <p:cNvSpPr/>
          <p:nvPr/>
        </p:nvSpPr>
        <p:spPr>
          <a:xfrm>
            <a:off x="6887614" y="4227619"/>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65" name="Title 1">
            <a:extLst>
              <a:ext uri="{FF2B5EF4-FFF2-40B4-BE49-F238E27FC236}">
                <a16:creationId xmlns:a16="http://schemas.microsoft.com/office/drawing/2014/main" id="{E0BE20AD-13BB-46F5-B61B-B03727F469E9}"/>
              </a:ext>
            </a:extLst>
          </p:cNvPr>
          <p:cNvSpPr txBox="1">
            <a:spLocks/>
          </p:cNvSpPr>
          <p:nvPr/>
        </p:nvSpPr>
        <p:spPr>
          <a:xfrm>
            <a:off x="7472684" y="3774195"/>
            <a:ext cx="1005673"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Reservation Engine </a:t>
            </a:r>
          </a:p>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(.NET Core)</a:t>
            </a:r>
          </a:p>
        </p:txBody>
      </p:sp>
      <p:sp>
        <p:nvSpPr>
          <p:cNvPr id="66" name="Rectangle: Rounded Corners 65">
            <a:extLst>
              <a:ext uri="{FF2B5EF4-FFF2-40B4-BE49-F238E27FC236}">
                <a16:creationId xmlns:a16="http://schemas.microsoft.com/office/drawing/2014/main" id="{2DCB55D6-F561-46A2-A9FB-3791A321E5D3}"/>
              </a:ext>
            </a:extLst>
          </p:cNvPr>
          <p:cNvSpPr/>
          <p:nvPr/>
        </p:nvSpPr>
        <p:spPr bwMode="auto">
          <a:xfrm>
            <a:off x="7764114" y="4136484"/>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67" name="Freeform: Shape 66">
            <a:extLst>
              <a:ext uri="{FF2B5EF4-FFF2-40B4-BE49-F238E27FC236}">
                <a16:creationId xmlns:a16="http://schemas.microsoft.com/office/drawing/2014/main" id="{7AE75731-DE85-4729-8420-3A5EDF22DF97}"/>
              </a:ext>
            </a:extLst>
          </p:cNvPr>
          <p:cNvSpPr/>
          <p:nvPr/>
        </p:nvSpPr>
        <p:spPr>
          <a:xfrm>
            <a:off x="7868834" y="4227619"/>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68" name="Title 1">
            <a:extLst>
              <a:ext uri="{FF2B5EF4-FFF2-40B4-BE49-F238E27FC236}">
                <a16:creationId xmlns:a16="http://schemas.microsoft.com/office/drawing/2014/main" id="{A8937D9C-7443-4BC8-9029-6067770B5A0E}"/>
              </a:ext>
            </a:extLst>
          </p:cNvPr>
          <p:cNvSpPr txBox="1">
            <a:spLocks/>
          </p:cNvSpPr>
          <p:nvPr/>
        </p:nvSpPr>
        <p:spPr>
          <a:xfrm>
            <a:off x="8627481" y="3770011"/>
            <a:ext cx="615229"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Billing</a:t>
            </a:r>
          </a:p>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(go)</a:t>
            </a:r>
          </a:p>
        </p:txBody>
      </p:sp>
      <p:sp>
        <p:nvSpPr>
          <p:cNvPr id="69" name="Rectangle: Rounded Corners 68">
            <a:extLst>
              <a:ext uri="{FF2B5EF4-FFF2-40B4-BE49-F238E27FC236}">
                <a16:creationId xmlns:a16="http://schemas.microsoft.com/office/drawing/2014/main" id="{4A3C26D6-77EE-4208-8591-91C2B5647111}"/>
              </a:ext>
            </a:extLst>
          </p:cNvPr>
          <p:cNvSpPr/>
          <p:nvPr/>
        </p:nvSpPr>
        <p:spPr bwMode="auto">
          <a:xfrm>
            <a:off x="8688552" y="4136484"/>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70" name="Freeform: Shape 69">
            <a:extLst>
              <a:ext uri="{FF2B5EF4-FFF2-40B4-BE49-F238E27FC236}">
                <a16:creationId xmlns:a16="http://schemas.microsoft.com/office/drawing/2014/main" id="{FEB7A219-9999-489F-9A4B-326B9804F334}"/>
              </a:ext>
            </a:extLst>
          </p:cNvPr>
          <p:cNvSpPr/>
          <p:nvPr/>
        </p:nvSpPr>
        <p:spPr>
          <a:xfrm>
            <a:off x="8803749" y="4227619"/>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71" name="Title 1">
            <a:extLst>
              <a:ext uri="{FF2B5EF4-FFF2-40B4-BE49-F238E27FC236}">
                <a16:creationId xmlns:a16="http://schemas.microsoft.com/office/drawing/2014/main" id="{5FCBF0C1-5BFA-42FD-9344-ECFCA54184DD}"/>
              </a:ext>
            </a:extLst>
          </p:cNvPr>
          <p:cNvSpPr txBox="1">
            <a:spLocks/>
          </p:cNvSpPr>
          <p:nvPr/>
        </p:nvSpPr>
        <p:spPr>
          <a:xfrm>
            <a:off x="6637625" y="2349709"/>
            <a:ext cx="723259" cy="32225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Users </a:t>
            </a:r>
            <a:br>
              <a:rPr sz="900" spc="0">
                <a:solidFill>
                  <a:srgbClr val="FFFFFF"/>
                </a:solidFill>
                <a:latin typeface="Segoe UI Semibold" panose="020B0702040204020203" pitchFamily="34" charset="0"/>
                <a:cs typeface="Segoe UI Semibold" panose="020B0702040204020203" pitchFamily="34" charset="0"/>
              </a:rPr>
            </a:br>
            <a:r>
              <a:rPr sz="900" spc="0">
                <a:solidFill>
                  <a:srgbClr val="FFFFFF"/>
                </a:solidFill>
                <a:latin typeface="Segoe UI Semibold" panose="020B0702040204020203" pitchFamily="34" charset="0"/>
                <a:cs typeface="Segoe UI Semibold" panose="020B0702040204020203" pitchFamily="34" charset="0"/>
              </a:rPr>
              <a:t>(Node.js)</a:t>
            </a:r>
          </a:p>
        </p:txBody>
      </p:sp>
      <p:sp>
        <p:nvSpPr>
          <p:cNvPr id="72" name="Rectangle: Rounded Corners 71">
            <a:extLst>
              <a:ext uri="{FF2B5EF4-FFF2-40B4-BE49-F238E27FC236}">
                <a16:creationId xmlns:a16="http://schemas.microsoft.com/office/drawing/2014/main" id="{3FCE4E5E-3DBF-4936-BA01-61128C52171A}"/>
              </a:ext>
            </a:extLst>
          </p:cNvPr>
          <p:cNvSpPr/>
          <p:nvPr/>
        </p:nvSpPr>
        <p:spPr bwMode="auto">
          <a:xfrm>
            <a:off x="6752063" y="2710825"/>
            <a:ext cx="492752" cy="492754"/>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cxnSp>
        <p:nvCxnSpPr>
          <p:cNvPr id="73" name="Straight Arrow Connector 72">
            <a:extLst>
              <a:ext uri="{FF2B5EF4-FFF2-40B4-BE49-F238E27FC236}">
                <a16:creationId xmlns:a16="http://schemas.microsoft.com/office/drawing/2014/main" id="{92F1F3D1-57AA-492D-A1E3-C77E5F0B8FCB}"/>
              </a:ext>
            </a:extLst>
          </p:cNvPr>
          <p:cNvCxnSpPr>
            <a:cxnSpLocks/>
            <a:stCxn id="97" idx="3"/>
          </p:cNvCxnSpPr>
          <p:nvPr/>
        </p:nvCxnSpPr>
        <p:spPr>
          <a:xfrm flipV="1">
            <a:off x="6174688" y="2953431"/>
            <a:ext cx="560441" cy="596132"/>
          </a:xfrm>
          <a:prstGeom prst="straightConnector1">
            <a:avLst/>
          </a:prstGeom>
          <a:noFill/>
          <a:ln w="12700" cap="flat" cmpd="sng" algn="ctr">
            <a:solidFill>
              <a:srgbClr val="FFFFFF"/>
            </a:solidFill>
            <a:prstDash val="solid"/>
            <a:headEnd type="none"/>
            <a:tailEnd type="triangle"/>
          </a:ln>
          <a:effectLst/>
        </p:spPr>
      </p:cxnSp>
      <p:cxnSp>
        <p:nvCxnSpPr>
          <p:cNvPr id="74" name="Straight Arrow Connector 73">
            <a:extLst>
              <a:ext uri="{FF2B5EF4-FFF2-40B4-BE49-F238E27FC236}">
                <a16:creationId xmlns:a16="http://schemas.microsoft.com/office/drawing/2014/main" id="{106ACFAD-EE42-4D8D-959C-F68D310BA511}"/>
              </a:ext>
            </a:extLst>
          </p:cNvPr>
          <p:cNvCxnSpPr>
            <a:cxnSpLocks/>
            <a:stCxn id="63" idx="2"/>
          </p:cNvCxnSpPr>
          <p:nvPr/>
        </p:nvCxnSpPr>
        <p:spPr>
          <a:xfrm>
            <a:off x="7029271" y="4629237"/>
            <a:ext cx="2187" cy="401132"/>
          </a:xfrm>
          <a:prstGeom prst="straightConnector1">
            <a:avLst/>
          </a:prstGeom>
          <a:noFill/>
          <a:ln w="12700" cap="flat" cmpd="sng" algn="ctr">
            <a:solidFill>
              <a:srgbClr val="FFFFFF"/>
            </a:solidFill>
            <a:prstDash val="solid"/>
            <a:headEnd type="none"/>
            <a:tailEnd type="triangle"/>
          </a:ln>
          <a:effectLst/>
        </p:spPr>
      </p:cxnSp>
      <p:cxnSp>
        <p:nvCxnSpPr>
          <p:cNvPr id="75" name="Connector: Elbow 74">
            <a:extLst>
              <a:ext uri="{FF2B5EF4-FFF2-40B4-BE49-F238E27FC236}">
                <a16:creationId xmlns:a16="http://schemas.microsoft.com/office/drawing/2014/main" id="{E4BCDA99-05E4-4919-AEB0-9C03853FFA61}"/>
              </a:ext>
            </a:extLst>
          </p:cNvPr>
          <p:cNvCxnSpPr>
            <a:cxnSpLocks/>
            <a:stCxn id="69" idx="2"/>
            <a:endCxn id="86" idx="0"/>
          </p:cNvCxnSpPr>
          <p:nvPr/>
        </p:nvCxnSpPr>
        <p:spPr>
          <a:xfrm rot="5400000">
            <a:off x="8734207" y="4829424"/>
            <a:ext cx="400909" cy="535"/>
          </a:xfrm>
          <a:prstGeom prst="bentConnector3">
            <a:avLst>
              <a:gd name="adj1" fmla="val 50000"/>
            </a:avLst>
          </a:prstGeom>
          <a:noFill/>
          <a:ln w="12700" cap="flat" cmpd="sng" algn="ctr">
            <a:solidFill>
              <a:srgbClr val="FFFFFF"/>
            </a:solidFill>
            <a:prstDash val="solid"/>
            <a:headEnd type="none"/>
            <a:tailEnd type="triangle"/>
          </a:ln>
          <a:effectLst/>
        </p:spPr>
      </p:cxnSp>
      <p:cxnSp>
        <p:nvCxnSpPr>
          <p:cNvPr id="76" name="Connector: Elbow 75">
            <a:extLst>
              <a:ext uri="{FF2B5EF4-FFF2-40B4-BE49-F238E27FC236}">
                <a16:creationId xmlns:a16="http://schemas.microsoft.com/office/drawing/2014/main" id="{95E02575-4A7B-4CEB-8B6A-E133EC40E389}"/>
              </a:ext>
            </a:extLst>
          </p:cNvPr>
          <p:cNvCxnSpPr>
            <a:cxnSpLocks/>
            <a:endCxn id="69" idx="3"/>
          </p:cNvCxnSpPr>
          <p:nvPr/>
        </p:nvCxnSpPr>
        <p:spPr>
          <a:xfrm>
            <a:off x="6204703" y="3529595"/>
            <a:ext cx="2976601" cy="853266"/>
          </a:xfrm>
          <a:prstGeom prst="bentConnector3">
            <a:avLst>
              <a:gd name="adj1" fmla="val 107680"/>
            </a:avLst>
          </a:prstGeom>
          <a:noFill/>
          <a:ln w="9525" cap="flat" cmpd="sng" algn="ctr">
            <a:solidFill>
              <a:srgbClr val="50E6FF">
                <a:lumMod val="75000"/>
              </a:srgbClr>
            </a:solidFill>
            <a:prstDash val="solid"/>
            <a:round/>
            <a:headEnd type="none" w="med" len="med"/>
            <a:tailEnd type="arrow" w="med" len="med"/>
          </a:ln>
          <a:effectLst/>
        </p:spPr>
      </p:cxnSp>
      <p:cxnSp>
        <p:nvCxnSpPr>
          <p:cNvPr id="77" name="Straight Arrow Connector 76">
            <a:extLst>
              <a:ext uri="{FF2B5EF4-FFF2-40B4-BE49-F238E27FC236}">
                <a16:creationId xmlns:a16="http://schemas.microsoft.com/office/drawing/2014/main" id="{827D8AD3-8F62-4FDE-A40E-5BA6E1BDF6EB}"/>
              </a:ext>
            </a:extLst>
          </p:cNvPr>
          <p:cNvCxnSpPr>
            <a:cxnSpLocks/>
            <a:endCxn id="63" idx="3"/>
          </p:cNvCxnSpPr>
          <p:nvPr/>
        </p:nvCxnSpPr>
        <p:spPr>
          <a:xfrm flipH="1">
            <a:off x="7275646" y="4381992"/>
            <a:ext cx="496583" cy="869"/>
          </a:xfrm>
          <a:prstGeom prst="straightConnector1">
            <a:avLst/>
          </a:prstGeom>
          <a:noFill/>
          <a:ln w="12700" cap="flat" cmpd="sng" algn="ctr">
            <a:solidFill>
              <a:srgbClr val="FFFFFF"/>
            </a:solidFill>
            <a:prstDash val="dash"/>
            <a:headEnd type="none"/>
            <a:tailEnd type="triangle"/>
          </a:ln>
          <a:effectLst/>
        </p:spPr>
      </p:cxnSp>
      <p:cxnSp>
        <p:nvCxnSpPr>
          <p:cNvPr id="78" name="Straight Arrow Connector 77">
            <a:extLst>
              <a:ext uri="{FF2B5EF4-FFF2-40B4-BE49-F238E27FC236}">
                <a16:creationId xmlns:a16="http://schemas.microsoft.com/office/drawing/2014/main" id="{EB28EEE1-E10D-4E63-9234-FA908715EE74}"/>
              </a:ext>
            </a:extLst>
          </p:cNvPr>
          <p:cNvCxnSpPr>
            <a:cxnSpLocks/>
            <a:stCxn id="91" idx="3"/>
          </p:cNvCxnSpPr>
          <p:nvPr/>
        </p:nvCxnSpPr>
        <p:spPr>
          <a:xfrm>
            <a:off x="5077035" y="3549067"/>
            <a:ext cx="594026" cy="0"/>
          </a:xfrm>
          <a:prstGeom prst="straightConnector1">
            <a:avLst/>
          </a:prstGeom>
          <a:noFill/>
          <a:ln w="12700" cap="flat" cmpd="sng" algn="ctr">
            <a:solidFill>
              <a:srgbClr val="FFFFFF"/>
            </a:solidFill>
            <a:prstDash val="solid"/>
            <a:headEnd type="none"/>
            <a:tailEnd type="triangle"/>
          </a:ln>
          <a:effectLst/>
        </p:spPr>
      </p:cxnSp>
      <p:cxnSp>
        <p:nvCxnSpPr>
          <p:cNvPr id="79" name="Straight Arrow Connector 78">
            <a:extLst>
              <a:ext uri="{FF2B5EF4-FFF2-40B4-BE49-F238E27FC236}">
                <a16:creationId xmlns:a16="http://schemas.microsoft.com/office/drawing/2014/main" id="{ADBCAC41-A4C7-4774-95B5-26A7A1EA1DF3}"/>
              </a:ext>
            </a:extLst>
          </p:cNvPr>
          <p:cNvCxnSpPr>
            <a:cxnSpLocks/>
            <a:endCxn id="61" idx="1"/>
          </p:cNvCxnSpPr>
          <p:nvPr/>
        </p:nvCxnSpPr>
        <p:spPr>
          <a:xfrm flipV="1">
            <a:off x="1872108" y="3562303"/>
            <a:ext cx="2440343" cy="22117"/>
          </a:xfrm>
          <a:prstGeom prst="straightConnector1">
            <a:avLst/>
          </a:prstGeom>
          <a:noFill/>
          <a:ln w="12700" cap="flat" cmpd="sng" algn="ctr">
            <a:solidFill>
              <a:srgbClr val="FFFFFF"/>
            </a:solidFill>
            <a:prstDash val="solid"/>
            <a:headEnd type="none"/>
            <a:tailEnd type="triangle"/>
          </a:ln>
          <a:effectLst/>
        </p:spPr>
      </p:cxnSp>
      <p:grpSp>
        <p:nvGrpSpPr>
          <p:cNvPr id="80" name="Group 79">
            <a:extLst>
              <a:ext uri="{FF2B5EF4-FFF2-40B4-BE49-F238E27FC236}">
                <a16:creationId xmlns:a16="http://schemas.microsoft.com/office/drawing/2014/main" id="{2748A9F2-454E-48EC-B3EE-DE9969165C8F}"/>
              </a:ext>
            </a:extLst>
          </p:cNvPr>
          <p:cNvGrpSpPr/>
          <p:nvPr/>
        </p:nvGrpSpPr>
        <p:grpSpPr>
          <a:xfrm>
            <a:off x="6669828" y="5030369"/>
            <a:ext cx="723259" cy="715370"/>
            <a:chOff x="7161572" y="4908242"/>
            <a:chExt cx="789461" cy="780849"/>
          </a:xfrm>
        </p:grpSpPr>
        <p:grpSp>
          <p:nvGrpSpPr>
            <p:cNvPr id="81" name="Group 80">
              <a:extLst>
                <a:ext uri="{FF2B5EF4-FFF2-40B4-BE49-F238E27FC236}">
                  <a16:creationId xmlns:a16="http://schemas.microsoft.com/office/drawing/2014/main" id="{47E648CE-6D1E-452B-AE25-84BB7870E212}"/>
                </a:ext>
              </a:extLst>
            </p:cNvPr>
            <p:cNvGrpSpPr/>
            <p:nvPr/>
          </p:nvGrpSpPr>
          <p:grpSpPr>
            <a:xfrm>
              <a:off x="7161572" y="4908242"/>
              <a:ext cx="789461" cy="780849"/>
              <a:chOff x="5700065" y="2200999"/>
              <a:chExt cx="789461" cy="780849"/>
            </a:xfrm>
          </p:grpSpPr>
          <p:sp>
            <p:nvSpPr>
              <p:cNvPr id="83" name="Title 1">
                <a:extLst>
                  <a:ext uri="{FF2B5EF4-FFF2-40B4-BE49-F238E27FC236}">
                    <a16:creationId xmlns:a16="http://schemas.microsoft.com/office/drawing/2014/main" id="{F56DB180-042E-4E34-B18B-2E0DB345C150}"/>
                  </a:ext>
                </a:extLst>
              </p:cNvPr>
              <p:cNvSpPr txBox="1">
                <a:spLocks/>
              </p:cNvSpPr>
              <p:nvPr/>
            </p:nvSpPr>
            <p:spPr>
              <a:xfrm>
                <a:off x="5700065" y="2200999"/>
                <a:ext cx="789461" cy="20057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367"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rPr>
                  <a:t>Bikes DB</a:t>
                </a:r>
              </a:p>
            </p:txBody>
          </p:sp>
          <p:sp>
            <p:nvSpPr>
              <p:cNvPr id="84" name="Rectangle: Rounded Corners 83">
                <a:extLst>
                  <a:ext uri="{FF2B5EF4-FFF2-40B4-BE49-F238E27FC236}">
                    <a16:creationId xmlns:a16="http://schemas.microsoft.com/office/drawing/2014/main" id="{884C9D0C-608B-43A8-B49D-66BA00814002}"/>
                  </a:ext>
                </a:extLst>
              </p:cNvPr>
              <p:cNvSpPr/>
              <p:nvPr/>
            </p:nvSpPr>
            <p:spPr bwMode="auto">
              <a:xfrm>
                <a:off x="5824978" y="2443992"/>
                <a:ext cx="537855" cy="537856"/>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grpSp>
        <p:pic>
          <p:nvPicPr>
            <p:cNvPr id="82" name="Graphic 81">
              <a:extLst>
                <a:ext uri="{FF2B5EF4-FFF2-40B4-BE49-F238E27FC236}">
                  <a16:creationId xmlns:a16="http://schemas.microsoft.com/office/drawing/2014/main" id="{6E598D32-E3EF-4CB4-B800-A6E6284E86C1}"/>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49672" y="5214423"/>
              <a:ext cx="411480" cy="411480"/>
            </a:xfrm>
            <a:prstGeom prst="rect">
              <a:avLst/>
            </a:prstGeom>
          </p:spPr>
        </p:pic>
      </p:grpSp>
      <p:grpSp>
        <p:nvGrpSpPr>
          <p:cNvPr id="85" name="Group 84">
            <a:extLst>
              <a:ext uri="{FF2B5EF4-FFF2-40B4-BE49-F238E27FC236}">
                <a16:creationId xmlns:a16="http://schemas.microsoft.com/office/drawing/2014/main" id="{3A569480-0EE1-4620-B2DC-AA21E1FDDD59}"/>
              </a:ext>
            </a:extLst>
          </p:cNvPr>
          <p:cNvGrpSpPr/>
          <p:nvPr/>
        </p:nvGrpSpPr>
        <p:grpSpPr>
          <a:xfrm>
            <a:off x="8507344" y="5030146"/>
            <a:ext cx="854098" cy="715593"/>
            <a:chOff x="6360933" y="2200755"/>
            <a:chExt cx="932275" cy="781093"/>
          </a:xfrm>
        </p:grpSpPr>
        <p:sp>
          <p:nvSpPr>
            <p:cNvPr id="86" name="Title 1">
              <a:extLst>
                <a:ext uri="{FF2B5EF4-FFF2-40B4-BE49-F238E27FC236}">
                  <a16:creationId xmlns:a16="http://schemas.microsoft.com/office/drawing/2014/main" id="{76CDF9CE-D7F8-4CAF-8AC0-05004A9A7FBF}"/>
                </a:ext>
              </a:extLst>
            </p:cNvPr>
            <p:cNvSpPr txBox="1">
              <a:spLocks/>
            </p:cNvSpPr>
            <p:nvPr/>
          </p:nvSpPr>
          <p:spPr>
            <a:xfrm>
              <a:off x="6360933" y="2200755"/>
              <a:ext cx="932275" cy="20057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367"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rPr>
                <a:t>Billing DB</a:t>
              </a:r>
            </a:p>
          </p:txBody>
        </p:sp>
        <p:sp>
          <p:nvSpPr>
            <p:cNvPr id="87" name="Rectangle: Rounded Corners 86">
              <a:extLst>
                <a:ext uri="{FF2B5EF4-FFF2-40B4-BE49-F238E27FC236}">
                  <a16:creationId xmlns:a16="http://schemas.microsoft.com/office/drawing/2014/main" id="{3D529AB5-EF85-4A02-B086-D90517C35640}"/>
                </a:ext>
              </a:extLst>
            </p:cNvPr>
            <p:cNvSpPr/>
            <p:nvPr/>
          </p:nvSpPr>
          <p:spPr bwMode="auto">
            <a:xfrm>
              <a:off x="6558142" y="2443992"/>
              <a:ext cx="537855" cy="537856"/>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grpSp>
      <p:sp>
        <p:nvSpPr>
          <p:cNvPr id="88" name="Rectangle 87">
            <a:extLst>
              <a:ext uri="{FF2B5EF4-FFF2-40B4-BE49-F238E27FC236}">
                <a16:creationId xmlns:a16="http://schemas.microsoft.com/office/drawing/2014/main" id="{AF39A8D1-19C5-47CB-B06E-D763A7D85FC5}"/>
              </a:ext>
            </a:extLst>
          </p:cNvPr>
          <p:cNvSpPr/>
          <p:nvPr/>
        </p:nvSpPr>
        <p:spPr bwMode="auto">
          <a:xfrm>
            <a:off x="4305922" y="1861162"/>
            <a:ext cx="395091" cy="351795"/>
          </a:xfrm>
          <a:prstGeom prst="rect">
            <a:avLst/>
          </a:prstGeom>
          <a:solidFill>
            <a:srgbClr val="40404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9" name="Graphic 88">
            <a:extLst>
              <a:ext uri="{FF2B5EF4-FFF2-40B4-BE49-F238E27FC236}">
                <a16:creationId xmlns:a16="http://schemas.microsoft.com/office/drawing/2014/main" id="{743EEA50-F4FF-4C8F-8D62-A356959D9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64242" y="1897413"/>
            <a:ext cx="271125" cy="271125"/>
          </a:xfrm>
          <a:prstGeom prst="rect">
            <a:avLst/>
          </a:prstGeom>
        </p:spPr>
      </p:pic>
      <p:sp>
        <p:nvSpPr>
          <p:cNvPr id="90" name="Title 1">
            <a:extLst>
              <a:ext uri="{FF2B5EF4-FFF2-40B4-BE49-F238E27FC236}">
                <a16:creationId xmlns:a16="http://schemas.microsoft.com/office/drawing/2014/main" id="{8332496B-64F9-4EEC-88F2-F45216D217BD}"/>
              </a:ext>
            </a:extLst>
          </p:cNvPr>
          <p:cNvSpPr txBox="1">
            <a:spLocks/>
          </p:cNvSpPr>
          <p:nvPr/>
        </p:nvSpPr>
        <p:spPr>
          <a:xfrm>
            <a:off x="4468922" y="2933747"/>
            <a:ext cx="723259" cy="32225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dirty="0">
                <a:solidFill>
                  <a:srgbClr val="FFFFFF"/>
                </a:solidFill>
                <a:latin typeface="Segoe UI Semibold" panose="020B0702040204020203" pitchFamily="34" charset="0"/>
                <a:cs typeface="Segoe UI Semibold" panose="020B0702040204020203" pitchFamily="34" charset="0"/>
              </a:rPr>
              <a:t>Frontend</a:t>
            </a:r>
            <a:br>
              <a:rPr sz="900" spc="0" dirty="0">
                <a:solidFill>
                  <a:srgbClr val="FFFFFF"/>
                </a:solidFill>
                <a:latin typeface="Segoe UI Semibold" panose="020B0702040204020203" pitchFamily="34" charset="0"/>
                <a:cs typeface="Segoe UI Semibold" panose="020B0702040204020203" pitchFamily="34" charset="0"/>
              </a:rPr>
            </a:br>
            <a:r>
              <a:rPr sz="900" spc="0" dirty="0">
                <a:solidFill>
                  <a:srgbClr val="FFFFFF"/>
                </a:solidFill>
                <a:latin typeface="Segoe UI Semibold" panose="020B0702040204020203" pitchFamily="34" charset="0"/>
                <a:cs typeface="Segoe UI Semibold" panose="020B0702040204020203" pitchFamily="34" charset="0"/>
              </a:rPr>
              <a:t>(React JS)</a:t>
            </a:r>
          </a:p>
        </p:txBody>
      </p:sp>
      <p:sp>
        <p:nvSpPr>
          <p:cNvPr id="91" name="Rectangle: Rounded Corners 90">
            <a:extLst>
              <a:ext uri="{FF2B5EF4-FFF2-40B4-BE49-F238E27FC236}">
                <a16:creationId xmlns:a16="http://schemas.microsoft.com/office/drawing/2014/main" id="{B542B9CE-0A06-44DA-BAB9-9D1A93438D4D}"/>
              </a:ext>
            </a:extLst>
          </p:cNvPr>
          <p:cNvSpPr/>
          <p:nvPr/>
        </p:nvSpPr>
        <p:spPr bwMode="auto">
          <a:xfrm>
            <a:off x="4584282" y="3302691"/>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92" name="Title 1">
            <a:extLst>
              <a:ext uri="{FF2B5EF4-FFF2-40B4-BE49-F238E27FC236}">
                <a16:creationId xmlns:a16="http://schemas.microsoft.com/office/drawing/2014/main" id="{8F6D8F36-8860-4A8E-B46B-22B6A6F2EA49}"/>
              </a:ext>
            </a:extLst>
          </p:cNvPr>
          <p:cNvSpPr txBox="1">
            <a:spLocks/>
          </p:cNvSpPr>
          <p:nvPr/>
        </p:nvSpPr>
        <p:spPr>
          <a:xfrm>
            <a:off x="1232784" y="3106553"/>
            <a:ext cx="723260" cy="183758"/>
          </a:xfrm>
          <a:prstGeom prst="rect">
            <a:avLst/>
          </a:prstGeom>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End user</a:t>
            </a:r>
          </a:p>
        </p:txBody>
      </p:sp>
      <p:sp>
        <p:nvSpPr>
          <p:cNvPr id="93" name="Rectangle: Rounded Corners 92">
            <a:extLst>
              <a:ext uri="{FF2B5EF4-FFF2-40B4-BE49-F238E27FC236}">
                <a16:creationId xmlns:a16="http://schemas.microsoft.com/office/drawing/2014/main" id="{6D02C1C5-55D9-4B81-A408-4824495F4B63}"/>
              </a:ext>
            </a:extLst>
          </p:cNvPr>
          <p:cNvSpPr/>
          <p:nvPr/>
        </p:nvSpPr>
        <p:spPr bwMode="auto">
          <a:xfrm>
            <a:off x="1347221" y="3329170"/>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94" name="people_4" title="Icon of a person">
            <a:extLst>
              <a:ext uri="{FF2B5EF4-FFF2-40B4-BE49-F238E27FC236}">
                <a16:creationId xmlns:a16="http://schemas.microsoft.com/office/drawing/2014/main" id="{6BADCD36-EDE7-4284-86AD-A38C50562A4C}"/>
              </a:ext>
            </a:extLst>
          </p:cNvPr>
          <p:cNvSpPr>
            <a:spLocks noChangeAspect="1" noEditPoints="1"/>
          </p:cNvSpPr>
          <p:nvPr/>
        </p:nvSpPr>
        <p:spPr bwMode="auto">
          <a:xfrm>
            <a:off x="1456739" y="3404484"/>
            <a:ext cx="273714" cy="30600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latin typeface="Segoe UI"/>
            </a:endParaRPr>
          </a:p>
        </p:txBody>
      </p:sp>
      <p:sp>
        <p:nvSpPr>
          <p:cNvPr id="95" name="Freeform: Shape 94">
            <a:extLst>
              <a:ext uri="{FF2B5EF4-FFF2-40B4-BE49-F238E27FC236}">
                <a16:creationId xmlns:a16="http://schemas.microsoft.com/office/drawing/2014/main" id="{F0ED7D9E-953F-4348-9772-BCD3D96204F3}"/>
              </a:ext>
            </a:extLst>
          </p:cNvPr>
          <p:cNvSpPr/>
          <p:nvPr/>
        </p:nvSpPr>
        <p:spPr>
          <a:xfrm>
            <a:off x="4688898" y="3396065"/>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lumMod val="60000"/>
              <a:lumOff val="40000"/>
            </a:srgbClr>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96" name="Title 1">
            <a:extLst>
              <a:ext uri="{FF2B5EF4-FFF2-40B4-BE49-F238E27FC236}">
                <a16:creationId xmlns:a16="http://schemas.microsoft.com/office/drawing/2014/main" id="{11F84CF5-8D27-4803-AFF8-C0B12A860822}"/>
              </a:ext>
            </a:extLst>
          </p:cNvPr>
          <p:cNvSpPr txBox="1">
            <a:spLocks/>
          </p:cNvSpPr>
          <p:nvPr/>
        </p:nvSpPr>
        <p:spPr>
          <a:xfrm>
            <a:off x="5526205" y="2940897"/>
            <a:ext cx="804213"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API Gateway</a:t>
            </a:r>
          </a:p>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(.NET Core)</a:t>
            </a:r>
          </a:p>
        </p:txBody>
      </p:sp>
      <p:sp>
        <p:nvSpPr>
          <p:cNvPr id="97" name="Rectangle: Rounded Corners 96">
            <a:extLst>
              <a:ext uri="{FF2B5EF4-FFF2-40B4-BE49-F238E27FC236}">
                <a16:creationId xmlns:a16="http://schemas.microsoft.com/office/drawing/2014/main" id="{B202DA08-B170-432D-A44A-371BFA8A7169}"/>
              </a:ext>
            </a:extLst>
          </p:cNvPr>
          <p:cNvSpPr/>
          <p:nvPr/>
        </p:nvSpPr>
        <p:spPr bwMode="auto">
          <a:xfrm>
            <a:off x="5681936" y="3303186"/>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98" name="Freeform: Shape 97">
            <a:extLst>
              <a:ext uri="{FF2B5EF4-FFF2-40B4-BE49-F238E27FC236}">
                <a16:creationId xmlns:a16="http://schemas.microsoft.com/office/drawing/2014/main" id="{34C7B3F2-32C5-4847-A469-A08AC7834303}"/>
              </a:ext>
            </a:extLst>
          </p:cNvPr>
          <p:cNvSpPr/>
          <p:nvPr/>
        </p:nvSpPr>
        <p:spPr>
          <a:xfrm>
            <a:off x="5786656" y="3394321"/>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lumMod val="60000"/>
              <a:lumOff val="40000"/>
            </a:srgbClr>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sp>
        <p:nvSpPr>
          <p:cNvPr id="99" name="Freeform: Shape 98">
            <a:extLst>
              <a:ext uri="{FF2B5EF4-FFF2-40B4-BE49-F238E27FC236}">
                <a16:creationId xmlns:a16="http://schemas.microsoft.com/office/drawing/2014/main" id="{7F942A1A-FA13-4181-9E77-7D0B2574305B}"/>
              </a:ext>
            </a:extLst>
          </p:cNvPr>
          <p:cNvSpPr/>
          <p:nvPr/>
        </p:nvSpPr>
        <p:spPr>
          <a:xfrm>
            <a:off x="6856031" y="2801959"/>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lumMod val="60000"/>
              <a:lumOff val="40000"/>
            </a:srgbClr>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cxnSp>
        <p:nvCxnSpPr>
          <p:cNvPr id="100" name="Straight Arrow Connector 99">
            <a:extLst>
              <a:ext uri="{FF2B5EF4-FFF2-40B4-BE49-F238E27FC236}">
                <a16:creationId xmlns:a16="http://schemas.microsoft.com/office/drawing/2014/main" id="{69D7B3C6-A872-45DC-9B7A-144DFF3E6B44}"/>
              </a:ext>
            </a:extLst>
          </p:cNvPr>
          <p:cNvCxnSpPr>
            <a:cxnSpLocks/>
            <a:stCxn id="97" idx="3"/>
            <a:endCxn id="63" idx="1"/>
          </p:cNvCxnSpPr>
          <p:nvPr/>
        </p:nvCxnSpPr>
        <p:spPr>
          <a:xfrm>
            <a:off x="6174688" y="3549563"/>
            <a:ext cx="608206" cy="833298"/>
          </a:xfrm>
          <a:prstGeom prst="straightConnector1">
            <a:avLst/>
          </a:prstGeom>
          <a:noFill/>
          <a:ln w="12700" cap="flat" cmpd="sng" algn="ctr">
            <a:solidFill>
              <a:srgbClr val="FFFFFF"/>
            </a:solidFill>
            <a:prstDash val="solid"/>
            <a:headEnd type="none"/>
            <a:tailEnd type="triangle"/>
          </a:ln>
          <a:effectLst/>
        </p:spPr>
      </p:cxnSp>
      <p:sp>
        <p:nvSpPr>
          <p:cNvPr id="101" name="Title 1">
            <a:extLst>
              <a:ext uri="{FF2B5EF4-FFF2-40B4-BE49-F238E27FC236}">
                <a16:creationId xmlns:a16="http://schemas.microsoft.com/office/drawing/2014/main" id="{7669E5DA-B780-4F53-8420-5498583A31AB}"/>
              </a:ext>
            </a:extLst>
          </p:cNvPr>
          <p:cNvSpPr txBox="1">
            <a:spLocks/>
          </p:cNvSpPr>
          <p:nvPr/>
        </p:nvSpPr>
        <p:spPr>
          <a:xfrm>
            <a:off x="7578369" y="2348853"/>
            <a:ext cx="804213" cy="323431"/>
          </a:xfrm>
          <a:prstGeom prst="rect">
            <a:avLst/>
          </a:prstGeom>
          <a:ln>
            <a:noFill/>
          </a:ln>
        </p:spPr>
        <p:txBody>
          <a:bodyPr vert="horz" wrap="square" lIns="0" tIns="44821" rIns="0" bIns="0" rtlCol="0" anchor="b">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Reservation</a:t>
            </a:r>
          </a:p>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(go)</a:t>
            </a:r>
          </a:p>
        </p:txBody>
      </p:sp>
      <p:sp>
        <p:nvSpPr>
          <p:cNvPr id="102" name="Rectangle: Rounded Corners 101">
            <a:extLst>
              <a:ext uri="{FF2B5EF4-FFF2-40B4-BE49-F238E27FC236}">
                <a16:creationId xmlns:a16="http://schemas.microsoft.com/office/drawing/2014/main" id="{40F38FD7-CC2E-428E-AFE0-3A1C0ABC914D}"/>
              </a:ext>
            </a:extLst>
          </p:cNvPr>
          <p:cNvSpPr/>
          <p:nvPr/>
        </p:nvSpPr>
        <p:spPr bwMode="auto">
          <a:xfrm>
            <a:off x="7734099" y="2706352"/>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103" name="Freeform: Shape 102">
            <a:extLst>
              <a:ext uri="{FF2B5EF4-FFF2-40B4-BE49-F238E27FC236}">
                <a16:creationId xmlns:a16="http://schemas.microsoft.com/office/drawing/2014/main" id="{26264F92-5607-4DB4-8F62-7A25E58F2739}"/>
              </a:ext>
            </a:extLst>
          </p:cNvPr>
          <p:cNvSpPr/>
          <p:nvPr/>
        </p:nvSpPr>
        <p:spPr>
          <a:xfrm>
            <a:off x="7840045" y="2796069"/>
            <a:ext cx="283310" cy="310484"/>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solidFill>
            <a:srgbClr val="50E6FF">
              <a:lumMod val="60000"/>
              <a:lumOff val="40000"/>
            </a:srgbClr>
          </a:solidFill>
          <a:ln w="12700" cap="rnd">
            <a:solidFill>
              <a:srgbClr val="0078D4">
                <a:lumMod val="50000"/>
              </a:srgbClr>
            </a:solidFill>
            <a:prstDash val="solid"/>
            <a:round/>
          </a:ln>
        </p:spPr>
        <p:txBody>
          <a:bodyPr wrap="square">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ndParaRPr>
          </a:p>
        </p:txBody>
      </p:sp>
      <p:cxnSp>
        <p:nvCxnSpPr>
          <p:cNvPr id="104" name="Straight Arrow Connector 103">
            <a:extLst>
              <a:ext uri="{FF2B5EF4-FFF2-40B4-BE49-F238E27FC236}">
                <a16:creationId xmlns:a16="http://schemas.microsoft.com/office/drawing/2014/main" id="{548FF3FD-9DD5-48B7-B216-DA660D67AFF5}"/>
              </a:ext>
            </a:extLst>
          </p:cNvPr>
          <p:cNvCxnSpPr>
            <a:cxnSpLocks/>
            <a:stCxn id="66" idx="3"/>
            <a:endCxn id="69" idx="1"/>
          </p:cNvCxnSpPr>
          <p:nvPr/>
        </p:nvCxnSpPr>
        <p:spPr>
          <a:xfrm>
            <a:off x="8256867" y="4382861"/>
            <a:ext cx="431686" cy="0"/>
          </a:xfrm>
          <a:prstGeom prst="straightConnector1">
            <a:avLst/>
          </a:prstGeom>
          <a:noFill/>
          <a:ln w="12700" cap="flat" cmpd="sng" algn="ctr">
            <a:solidFill>
              <a:srgbClr val="FFFFFF"/>
            </a:solidFill>
            <a:prstDash val="dash"/>
            <a:headEnd type="none"/>
            <a:tailEnd type="triangle"/>
          </a:ln>
          <a:effectLst/>
        </p:spPr>
      </p:cxnSp>
      <p:pic>
        <p:nvPicPr>
          <p:cNvPr id="105" name="Graphic 104">
            <a:extLst>
              <a:ext uri="{FF2B5EF4-FFF2-40B4-BE49-F238E27FC236}">
                <a16:creationId xmlns:a16="http://schemas.microsoft.com/office/drawing/2014/main" id="{84D8141A-8737-4ADC-939D-1B30372B8C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48379" y="5310876"/>
            <a:ext cx="373446" cy="373446"/>
          </a:xfrm>
          <a:prstGeom prst="rect">
            <a:avLst/>
          </a:prstGeom>
        </p:spPr>
      </p:pic>
      <p:sp>
        <p:nvSpPr>
          <p:cNvPr id="106" name="Rectangle: Rounded Corners 105">
            <a:extLst>
              <a:ext uri="{FF2B5EF4-FFF2-40B4-BE49-F238E27FC236}">
                <a16:creationId xmlns:a16="http://schemas.microsoft.com/office/drawing/2014/main" id="{DB3B449A-C5D0-4AE2-A635-633671EEE4F8}"/>
              </a:ext>
            </a:extLst>
          </p:cNvPr>
          <p:cNvSpPr/>
          <p:nvPr/>
        </p:nvSpPr>
        <p:spPr bwMode="auto">
          <a:xfrm>
            <a:off x="6754862" y="1540223"/>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pic>
        <p:nvPicPr>
          <p:cNvPr id="107" name="Graphic 106">
            <a:extLst>
              <a:ext uri="{FF2B5EF4-FFF2-40B4-BE49-F238E27FC236}">
                <a16:creationId xmlns:a16="http://schemas.microsoft.com/office/drawing/2014/main" id="{4EAD6E02-E788-45BF-AFF8-F753C27E5C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10963" y="1577547"/>
            <a:ext cx="373446" cy="373446"/>
          </a:xfrm>
          <a:prstGeom prst="rect">
            <a:avLst/>
          </a:prstGeom>
        </p:spPr>
      </p:pic>
      <p:cxnSp>
        <p:nvCxnSpPr>
          <p:cNvPr id="108" name="Connector: Elbow 107">
            <a:extLst>
              <a:ext uri="{FF2B5EF4-FFF2-40B4-BE49-F238E27FC236}">
                <a16:creationId xmlns:a16="http://schemas.microsoft.com/office/drawing/2014/main" id="{90CFBDCC-177C-475A-A6EA-689E2E028886}"/>
              </a:ext>
            </a:extLst>
          </p:cNvPr>
          <p:cNvCxnSpPr>
            <a:cxnSpLocks/>
            <a:endCxn id="102" idx="3"/>
          </p:cNvCxnSpPr>
          <p:nvPr/>
        </p:nvCxnSpPr>
        <p:spPr>
          <a:xfrm flipV="1">
            <a:off x="6204703" y="2952729"/>
            <a:ext cx="2022148" cy="575852"/>
          </a:xfrm>
          <a:prstGeom prst="bentConnector3">
            <a:avLst>
              <a:gd name="adj1" fmla="val 111305"/>
            </a:avLst>
          </a:prstGeom>
          <a:noFill/>
          <a:ln w="9525" cap="flat" cmpd="sng" algn="ctr">
            <a:solidFill>
              <a:srgbClr val="50E6FF"/>
            </a:solidFill>
            <a:prstDash val="solid"/>
            <a:round/>
            <a:headEnd type="none" w="med" len="med"/>
            <a:tailEnd type="arrow" w="med" len="med"/>
          </a:ln>
          <a:effectLst/>
        </p:spPr>
      </p:cxnSp>
      <p:cxnSp>
        <p:nvCxnSpPr>
          <p:cNvPr id="109" name="Straight Arrow Connector 108">
            <a:extLst>
              <a:ext uri="{FF2B5EF4-FFF2-40B4-BE49-F238E27FC236}">
                <a16:creationId xmlns:a16="http://schemas.microsoft.com/office/drawing/2014/main" id="{5E701C2C-18AF-4070-A0A8-0C58D58CC390}"/>
              </a:ext>
            </a:extLst>
          </p:cNvPr>
          <p:cNvCxnSpPr>
            <a:cxnSpLocks/>
            <a:stCxn id="71" idx="0"/>
            <a:endCxn id="106" idx="2"/>
          </p:cNvCxnSpPr>
          <p:nvPr/>
        </p:nvCxnSpPr>
        <p:spPr>
          <a:xfrm flipV="1">
            <a:off x="6999255" y="2032976"/>
            <a:ext cx="1983" cy="316733"/>
          </a:xfrm>
          <a:prstGeom prst="straightConnector1">
            <a:avLst/>
          </a:prstGeom>
          <a:noFill/>
          <a:ln w="12700" cap="flat" cmpd="sng" algn="ctr">
            <a:solidFill>
              <a:srgbClr val="FFFFFF"/>
            </a:solidFill>
            <a:prstDash val="solid"/>
            <a:headEnd type="none"/>
            <a:tailEnd type="triangle"/>
          </a:ln>
          <a:effectLst/>
        </p:spPr>
      </p:cxnSp>
      <p:sp>
        <p:nvSpPr>
          <p:cNvPr id="110" name="Rectangle: Rounded Corners 109">
            <a:extLst>
              <a:ext uri="{FF2B5EF4-FFF2-40B4-BE49-F238E27FC236}">
                <a16:creationId xmlns:a16="http://schemas.microsoft.com/office/drawing/2014/main" id="{69EF3D9B-4C4B-4022-A770-F4F83C43F7C2}"/>
              </a:ext>
            </a:extLst>
          </p:cNvPr>
          <p:cNvSpPr/>
          <p:nvPr/>
        </p:nvSpPr>
        <p:spPr bwMode="auto">
          <a:xfrm>
            <a:off x="7734099" y="1540223"/>
            <a:ext cx="492752" cy="492753"/>
          </a:xfrm>
          <a:prstGeom prst="roundRect">
            <a:avLst>
              <a:gd name="adj" fmla="val 3125"/>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mn-ea"/>
              <a:cs typeface="Segoe UI" pitchFamily="34" charset="0"/>
            </a:endParaRPr>
          </a:p>
        </p:txBody>
      </p:sp>
      <p:pic>
        <p:nvPicPr>
          <p:cNvPr id="111" name="Graphic 110">
            <a:extLst>
              <a:ext uri="{FF2B5EF4-FFF2-40B4-BE49-F238E27FC236}">
                <a16:creationId xmlns:a16="http://schemas.microsoft.com/office/drawing/2014/main" id="{6A55DB7C-B9C2-48E4-B2C5-FF43B8A27DD7}"/>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791987" y="1601386"/>
            <a:ext cx="376975" cy="376975"/>
          </a:xfrm>
          <a:prstGeom prst="rect">
            <a:avLst/>
          </a:prstGeom>
        </p:spPr>
      </p:pic>
      <p:sp>
        <p:nvSpPr>
          <p:cNvPr id="112" name="Title 1">
            <a:extLst>
              <a:ext uri="{FF2B5EF4-FFF2-40B4-BE49-F238E27FC236}">
                <a16:creationId xmlns:a16="http://schemas.microsoft.com/office/drawing/2014/main" id="{A1DA8B9F-3ACD-42AF-B68E-0BE54E3FD78B}"/>
              </a:ext>
            </a:extLst>
          </p:cNvPr>
          <p:cNvSpPr txBox="1">
            <a:spLocks/>
          </p:cNvSpPr>
          <p:nvPr/>
        </p:nvSpPr>
        <p:spPr>
          <a:xfrm>
            <a:off x="6627163" y="1321911"/>
            <a:ext cx="723259" cy="183758"/>
          </a:xfrm>
          <a:prstGeom prst="rect">
            <a:avLst/>
          </a:prstGeom>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Users DB</a:t>
            </a:r>
          </a:p>
        </p:txBody>
      </p:sp>
      <p:sp>
        <p:nvSpPr>
          <p:cNvPr id="113" name="Title 1">
            <a:extLst>
              <a:ext uri="{FF2B5EF4-FFF2-40B4-BE49-F238E27FC236}">
                <a16:creationId xmlns:a16="http://schemas.microsoft.com/office/drawing/2014/main" id="{3E07D6E6-C41B-41B7-A2E4-BC76ED3D0BE1}"/>
              </a:ext>
            </a:extLst>
          </p:cNvPr>
          <p:cNvSpPr txBox="1">
            <a:spLocks/>
          </p:cNvSpPr>
          <p:nvPr/>
        </p:nvSpPr>
        <p:spPr>
          <a:xfrm>
            <a:off x="7565724" y="1313816"/>
            <a:ext cx="829499" cy="183758"/>
          </a:xfrm>
          <a:prstGeom prst="rect">
            <a:avLst/>
          </a:prstGeom>
          <a:ln>
            <a:noFill/>
          </a:ln>
        </p:spPr>
        <p:txBody>
          <a:bodyPr vert="horz" wrap="square" lIns="0" tIns="44821"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lnSpc>
                <a:spcPct val="100000"/>
              </a:lnSpc>
              <a:defRPr/>
            </a:pPr>
            <a:r>
              <a:rPr sz="900" spc="0">
                <a:solidFill>
                  <a:srgbClr val="FFFFFF"/>
                </a:solidFill>
                <a:latin typeface="Segoe UI Semibold" panose="020B0702040204020203" pitchFamily="34" charset="0"/>
                <a:cs typeface="Segoe UI Semibold" panose="020B0702040204020203" pitchFamily="34" charset="0"/>
              </a:rPr>
              <a:t>Reservation DB</a:t>
            </a:r>
          </a:p>
        </p:txBody>
      </p:sp>
      <p:cxnSp>
        <p:nvCxnSpPr>
          <p:cNvPr id="114" name="Straight Arrow Connector 113">
            <a:extLst>
              <a:ext uri="{FF2B5EF4-FFF2-40B4-BE49-F238E27FC236}">
                <a16:creationId xmlns:a16="http://schemas.microsoft.com/office/drawing/2014/main" id="{F72E23A6-0D33-47FF-ADB8-A4D090C81874}"/>
              </a:ext>
            </a:extLst>
          </p:cNvPr>
          <p:cNvCxnSpPr>
            <a:cxnSpLocks/>
            <a:stCxn id="101" idx="0"/>
            <a:endCxn id="110" idx="2"/>
          </p:cNvCxnSpPr>
          <p:nvPr/>
        </p:nvCxnSpPr>
        <p:spPr>
          <a:xfrm flipH="1" flipV="1">
            <a:off x="7980475" y="2032976"/>
            <a:ext cx="1" cy="315877"/>
          </a:xfrm>
          <a:prstGeom prst="straightConnector1">
            <a:avLst/>
          </a:prstGeom>
          <a:noFill/>
          <a:ln w="12700" cap="flat" cmpd="sng" algn="ctr">
            <a:solidFill>
              <a:srgbClr val="FFFFFF"/>
            </a:solidFill>
            <a:prstDash val="solid"/>
            <a:headEnd type="none"/>
            <a:tailEnd type="triangle"/>
          </a:ln>
          <a:effectLst/>
        </p:spPr>
      </p:cxnSp>
      <p:sp>
        <p:nvSpPr>
          <p:cNvPr id="115" name="Title 16">
            <a:extLst>
              <a:ext uri="{FF2B5EF4-FFF2-40B4-BE49-F238E27FC236}">
                <a16:creationId xmlns:a16="http://schemas.microsoft.com/office/drawing/2014/main" id="{11F125DF-8E89-4190-913D-BF7EFA2C50A6}"/>
              </a:ext>
            </a:extLst>
          </p:cNvPr>
          <p:cNvSpPr>
            <a:spLocks noGrp="1"/>
          </p:cNvSpPr>
          <p:nvPr>
            <p:ph type="title"/>
          </p:nvPr>
        </p:nvSpPr>
        <p:spPr>
          <a:xfrm>
            <a:off x="588263" y="457199"/>
            <a:ext cx="5507737" cy="950461"/>
          </a:xfrm>
        </p:spPr>
        <p:txBody>
          <a:bodyPr>
            <a:noAutofit/>
          </a:bodyPr>
          <a:lstStyle/>
          <a:p>
            <a:r>
              <a:rPr lang="en-US" sz="3600" dirty="0"/>
              <a:t>Bike Share Microservices</a:t>
            </a:r>
            <a:br>
              <a:rPr lang="en-US" sz="3600" dirty="0"/>
            </a:br>
            <a:r>
              <a:rPr lang="en-US" sz="3600" dirty="0"/>
              <a:t>Application</a:t>
            </a:r>
          </a:p>
        </p:txBody>
      </p:sp>
    </p:spTree>
    <p:extLst>
      <p:ext uri="{BB962C8B-B14F-4D97-AF65-F5344CB8AC3E}">
        <p14:creationId xmlns:p14="http://schemas.microsoft.com/office/powerpoint/2010/main" val="262679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31935B8F-7047-4A23-A692-876F9FB6F6EC}"/>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FFFFFF"/>
                </a:solidFill>
                <a:effectLst/>
                <a:uLnTx/>
                <a:uFillTx/>
                <a:latin typeface="Segoe UI Semibold"/>
                <a:ea typeface="+mn-ea"/>
                <a:cs typeface="Segoe UI" pitchFamily="34" charset="0"/>
              </a:rPr>
              <a:t>Development Approaches</a:t>
            </a:r>
          </a:p>
        </p:txBody>
      </p:sp>
      <p:graphicFrame>
        <p:nvGraphicFramePr>
          <p:cNvPr id="5" name="Content Placeholder 3">
            <a:extLst>
              <a:ext uri="{FF2B5EF4-FFF2-40B4-BE49-F238E27FC236}">
                <a16:creationId xmlns:a16="http://schemas.microsoft.com/office/drawing/2014/main" id="{634095D2-58F2-49AF-896A-D4D8317E564B}"/>
              </a:ext>
            </a:extLst>
          </p:cNvPr>
          <p:cNvGraphicFramePr>
            <a:graphicFrameLocks/>
          </p:cNvGraphicFramePr>
          <p:nvPr>
            <p:extLst>
              <p:ext uri="{D42A27DB-BD31-4B8C-83A1-F6EECF244321}">
                <p14:modId xmlns:p14="http://schemas.microsoft.com/office/powerpoint/2010/main" val="2676369615"/>
              </p:ext>
            </p:extLst>
          </p:nvPr>
        </p:nvGraphicFramePr>
        <p:xfrm>
          <a:off x="588263" y="1673771"/>
          <a:ext cx="10603499" cy="4704410"/>
        </p:xfrm>
        <a:graphic>
          <a:graphicData uri="http://schemas.openxmlformats.org/drawingml/2006/table">
            <a:tbl>
              <a:tblPr firstRow="1" firstCol="1" bandRow="1"/>
              <a:tblGrid>
                <a:gridCol w="2137076">
                  <a:extLst>
                    <a:ext uri="{9D8B030D-6E8A-4147-A177-3AD203B41FA5}">
                      <a16:colId xmlns:a16="http://schemas.microsoft.com/office/drawing/2014/main" val="3799042517"/>
                    </a:ext>
                  </a:extLst>
                </a:gridCol>
                <a:gridCol w="2815562">
                  <a:extLst>
                    <a:ext uri="{9D8B030D-6E8A-4147-A177-3AD203B41FA5}">
                      <a16:colId xmlns:a16="http://schemas.microsoft.com/office/drawing/2014/main" val="1793395642"/>
                    </a:ext>
                  </a:extLst>
                </a:gridCol>
                <a:gridCol w="2828720">
                  <a:extLst>
                    <a:ext uri="{9D8B030D-6E8A-4147-A177-3AD203B41FA5}">
                      <a16:colId xmlns:a16="http://schemas.microsoft.com/office/drawing/2014/main" val="98758002"/>
                    </a:ext>
                  </a:extLst>
                </a:gridCol>
                <a:gridCol w="2822141">
                  <a:extLst>
                    <a:ext uri="{9D8B030D-6E8A-4147-A177-3AD203B41FA5}">
                      <a16:colId xmlns:a16="http://schemas.microsoft.com/office/drawing/2014/main" val="581500957"/>
                    </a:ext>
                  </a:extLst>
                </a:gridCol>
              </a:tblGrid>
              <a:tr h="0">
                <a:tc>
                  <a:txBody>
                    <a:bodyPr/>
                    <a:lstStyle>
                      <a:lvl1pPr marL="0" algn="l" defTabSz="914400" rtl="0" eaLnBrk="1" latinLnBrk="0" hangingPunct="1">
                        <a:defRPr sz="1800" b="1" kern="1200">
                          <a:solidFill>
                            <a:schemeClr val="tx1"/>
                          </a:solidFill>
                          <a:latin typeface="Segoe UI"/>
                        </a:defRPr>
                      </a:lvl1pPr>
                      <a:lvl2pPr marL="457200" algn="l" defTabSz="914400" rtl="0" eaLnBrk="1" latinLnBrk="0" hangingPunct="1">
                        <a:defRPr sz="1800" b="1" kern="1200">
                          <a:solidFill>
                            <a:schemeClr val="tx1"/>
                          </a:solidFill>
                          <a:latin typeface="Segoe UI"/>
                        </a:defRPr>
                      </a:lvl2pPr>
                      <a:lvl3pPr marL="914400" algn="l" defTabSz="914400" rtl="0" eaLnBrk="1" latinLnBrk="0" hangingPunct="1">
                        <a:defRPr sz="1800" b="1" kern="1200">
                          <a:solidFill>
                            <a:schemeClr val="tx1"/>
                          </a:solidFill>
                          <a:latin typeface="Segoe UI"/>
                        </a:defRPr>
                      </a:lvl3pPr>
                      <a:lvl4pPr marL="1371600" algn="l" defTabSz="914400" rtl="0" eaLnBrk="1" latinLnBrk="0" hangingPunct="1">
                        <a:defRPr sz="1800" b="1" kern="1200">
                          <a:solidFill>
                            <a:schemeClr val="tx1"/>
                          </a:solidFill>
                          <a:latin typeface="Segoe UI"/>
                        </a:defRPr>
                      </a:lvl4pPr>
                      <a:lvl5pPr marL="1828800" algn="l" defTabSz="914400" rtl="0" eaLnBrk="1" latinLnBrk="0" hangingPunct="1">
                        <a:defRPr sz="1800" b="1" kern="1200">
                          <a:solidFill>
                            <a:schemeClr val="tx1"/>
                          </a:solidFill>
                          <a:latin typeface="Segoe UI"/>
                        </a:defRPr>
                      </a:lvl5pPr>
                      <a:lvl6pPr marL="2286000" algn="l" defTabSz="914400" rtl="0" eaLnBrk="1" latinLnBrk="0" hangingPunct="1">
                        <a:defRPr sz="1800" b="1" kern="1200">
                          <a:solidFill>
                            <a:schemeClr val="tx1"/>
                          </a:solidFill>
                          <a:latin typeface="Segoe UI"/>
                        </a:defRPr>
                      </a:lvl6pPr>
                      <a:lvl7pPr marL="2743200" algn="l" defTabSz="914400" rtl="0" eaLnBrk="1" latinLnBrk="0" hangingPunct="1">
                        <a:defRPr sz="1800" b="1" kern="1200">
                          <a:solidFill>
                            <a:schemeClr val="tx1"/>
                          </a:solidFill>
                          <a:latin typeface="Segoe UI"/>
                        </a:defRPr>
                      </a:lvl7pPr>
                      <a:lvl8pPr marL="3200400" algn="l" defTabSz="914400" rtl="0" eaLnBrk="1" latinLnBrk="0" hangingPunct="1">
                        <a:defRPr sz="1800" b="1" kern="1200">
                          <a:solidFill>
                            <a:schemeClr val="tx1"/>
                          </a:solidFill>
                          <a:latin typeface="Segoe UI"/>
                        </a:defRPr>
                      </a:lvl8pPr>
                      <a:lvl9pPr marL="3657600" algn="l" defTabSz="914400" rtl="0" eaLnBrk="1" latinLnBrk="0" hangingPunct="1">
                        <a:defRPr sz="1800" b="1" kern="1200">
                          <a:solidFill>
                            <a:schemeClr val="tx1"/>
                          </a:solidFill>
                          <a:latin typeface="Segoe UI"/>
                        </a:defRPr>
                      </a:lvl9pPr>
                    </a:lstStyle>
                    <a:p>
                      <a:pPr algn="ctr"/>
                      <a:endParaRPr lang="en-US" sz="140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Segoe UI"/>
                        </a:defRPr>
                      </a:lvl1pPr>
                      <a:lvl2pPr marL="457200" algn="l" defTabSz="914400" rtl="0" eaLnBrk="1" latinLnBrk="0" hangingPunct="1">
                        <a:defRPr sz="1800" b="1" kern="1200">
                          <a:solidFill>
                            <a:schemeClr val="tx1"/>
                          </a:solidFill>
                          <a:latin typeface="Segoe UI"/>
                        </a:defRPr>
                      </a:lvl2pPr>
                      <a:lvl3pPr marL="914400" algn="l" defTabSz="914400" rtl="0" eaLnBrk="1" latinLnBrk="0" hangingPunct="1">
                        <a:defRPr sz="1800" b="1" kern="1200">
                          <a:solidFill>
                            <a:schemeClr val="tx1"/>
                          </a:solidFill>
                          <a:latin typeface="Segoe UI"/>
                        </a:defRPr>
                      </a:lvl3pPr>
                      <a:lvl4pPr marL="1371600" algn="l" defTabSz="914400" rtl="0" eaLnBrk="1" latinLnBrk="0" hangingPunct="1">
                        <a:defRPr sz="1800" b="1" kern="1200">
                          <a:solidFill>
                            <a:schemeClr val="tx1"/>
                          </a:solidFill>
                          <a:latin typeface="Segoe UI"/>
                        </a:defRPr>
                      </a:lvl4pPr>
                      <a:lvl5pPr marL="1828800" algn="l" defTabSz="914400" rtl="0" eaLnBrk="1" latinLnBrk="0" hangingPunct="1">
                        <a:defRPr sz="1800" b="1" kern="1200">
                          <a:solidFill>
                            <a:schemeClr val="tx1"/>
                          </a:solidFill>
                          <a:latin typeface="Segoe UI"/>
                        </a:defRPr>
                      </a:lvl5pPr>
                      <a:lvl6pPr marL="2286000" algn="l" defTabSz="914400" rtl="0" eaLnBrk="1" latinLnBrk="0" hangingPunct="1">
                        <a:defRPr sz="1800" b="1" kern="1200">
                          <a:solidFill>
                            <a:schemeClr val="tx1"/>
                          </a:solidFill>
                          <a:latin typeface="Segoe UI"/>
                        </a:defRPr>
                      </a:lvl6pPr>
                      <a:lvl7pPr marL="2743200" algn="l" defTabSz="914400" rtl="0" eaLnBrk="1" latinLnBrk="0" hangingPunct="1">
                        <a:defRPr sz="1800" b="1" kern="1200">
                          <a:solidFill>
                            <a:schemeClr val="tx1"/>
                          </a:solidFill>
                          <a:latin typeface="Segoe UI"/>
                        </a:defRPr>
                      </a:lvl7pPr>
                      <a:lvl8pPr marL="3200400" algn="l" defTabSz="914400" rtl="0" eaLnBrk="1" latinLnBrk="0" hangingPunct="1">
                        <a:defRPr sz="1800" b="1" kern="1200">
                          <a:solidFill>
                            <a:schemeClr val="tx1"/>
                          </a:solidFill>
                          <a:latin typeface="Segoe UI"/>
                        </a:defRPr>
                      </a:lvl8pPr>
                      <a:lvl9pPr marL="3657600" algn="l" defTabSz="914400" rtl="0" eaLnBrk="1" latinLnBrk="0" hangingPunct="1">
                        <a:defRPr sz="1800" b="1" kern="1200">
                          <a:solidFill>
                            <a:schemeClr val="tx1"/>
                          </a:solidFill>
                          <a:latin typeface="Segoe UI"/>
                        </a:defRPr>
                      </a:lvl9pPr>
                    </a:lstStyle>
                    <a:p>
                      <a:pPr lvl="0" algn="ctr">
                        <a:lnSpc>
                          <a:spcPct val="100000"/>
                        </a:lnSpc>
                      </a:pPr>
                      <a:endParaRPr lang="en-US" sz="1400"/>
                    </a:p>
                    <a:p>
                      <a:pPr lvl="0" algn="ctr">
                        <a:lnSpc>
                          <a:spcPct val="100000"/>
                        </a:lnSpc>
                      </a:pPr>
                      <a:r>
                        <a:rPr lang="en-US" sz="1400"/>
                        <a:t>Write code locally and satisfy microservice requirements locally</a:t>
                      </a:r>
                      <a:br>
                        <a:rPr lang="en-US" sz="1400"/>
                      </a:br>
                      <a:br>
                        <a:rPr lang="en-US" sz="1400"/>
                      </a:br>
                      <a:endParaRPr lang="en-US" sz="1400"/>
                    </a:p>
                    <a:p>
                      <a:pPr lvl="0" algn="ctr">
                        <a:lnSpc>
                          <a:spcPct val="100000"/>
                        </a:lnSpc>
                      </a:pPr>
                      <a:r>
                        <a:rPr lang="en-US" sz="1100"/>
                        <a:t>E.g. Mocks, Stubs, Docker Compose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Segoe UI"/>
                        </a:defRPr>
                      </a:lvl1pPr>
                      <a:lvl2pPr marL="457200" algn="l" defTabSz="914400" rtl="0" eaLnBrk="1" latinLnBrk="0" hangingPunct="1">
                        <a:defRPr sz="1800" b="1" kern="1200">
                          <a:solidFill>
                            <a:schemeClr val="tx1"/>
                          </a:solidFill>
                          <a:latin typeface="Segoe UI"/>
                        </a:defRPr>
                      </a:lvl2pPr>
                      <a:lvl3pPr marL="914400" algn="l" defTabSz="914400" rtl="0" eaLnBrk="1" latinLnBrk="0" hangingPunct="1">
                        <a:defRPr sz="1800" b="1" kern="1200">
                          <a:solidFill>
                            <a:schemeClr val="tx1"/>
                          </a:solidFill>
                          <a:latin typeface="Segoe UI"/>
                        </a:defRPr>
                      </a:lvl3pPr>
                      <a:lvl4pPr marL="1371600" algn="l" defTabSz="914400" rtl="0" eaLnBrk="1" latinLnBrk="0" hangingPunct="1">
                        <a:defRPr sz="1800" b="1" kern="1200">
                          <a:solidFill>
                            <a:schemeClr val="tx1"/>
                          </a:solidFill>
                          <a:latin typeface="Segoe UI"/>
                        </a:defRPr>
                      </a:lvl4pPr>
                      <a:lvl5pPr marL="1828800" algn="l" defTabSz="914400" rtl="0" eaLnBrk="1" latinLnBrk="0" hangingPunct="1">
                        <a:defRPr sz="1800" b="1" kern="1200">
                          <a:solidFill>
                            <a:schemeClr val="tx1"/>
                          </a:solidFill>
                          <a:latin typeface="Segoe UI"/>
                        </a:defRPr>
                      </a:lvl5pPr>
                      <a:lvl6pPr marL="2286000" algn="l" defTabSz="914400" rtl="0" eaLnBrk="1" latinLnBrk="0" hangingPunct="1">
                        <a:defRPr sz="1800" b="1" kern="1200">
                          <a:solidFill>
                            <a:schemeClr val="tx1"/>
                          </a:solidFill>
                          <a:latin typeface="Segoe UI"/>
                        </a:defRPr>
                      </a:lvl6pPr>
                      <a:lvl7pPr marL="2743200" algn="l" defTabSz="914400" rtl="0" eaLnBrk="1" latinLnBrk="0" hangingPunct="1">
                        <a:defRPr sz="1800" b="1" kern="1200">
                          <a:solidFill>
                            <a:schemeClr val="tx1"/>
                          </a:solidFill>
                          <a:latin typeface="Segoe UI"/>
                        </a:defRPr>
                      </a:lvl7pPr>
                      <a:lvl8pPr marL="3200400" algn="l" defTabSz="914400" rtl="0" eaLnBrk="1" latinLnBrk="0" hangingPunct="1">
                        <a:defRPr sz="1800" b="1" kern="1200">
                          <a:solidFill>
                            <a:schemeClr val="tx1"/>
                          </a:solidFill>
                          <a:latin typeface="Segoe UI"/>
                        </a:defRPr>
                      </a:lvl8pPr>
                      <a:lvl9pPr marL="3657600" algn="l" defTabSz="914400" rtl="0" eaLnBrk="1" latinLnBrk="0" hangingPunct="1">
                        <a:defRPr sz="1800" b="1" kern="1200">
                          <a:solidFill>
                            <a:schemeClr val="tx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br>
                        <a:rPr lang="en-US" sz="1400"/>
                      </a:br>
                      <a:r>
                        <a:rPr lang="en-US" sz="1400"/>
                        <a:t>Write code locally and satisfy microservice  requirements by deploying to Kubernetes</a:t>
                      </a:r>
                      <a:br>
                        <a:rPr lang="en-US" sz="1400"/>
                      </a:br>
                      <a:endParaRPr lang="en-US" sz="1400"/>
                    </a:p>
                    <a:p>
                      <a:pPr lvl="0" algn="ctr">
                        <a:lnSpc>
                          <a:spcPct val="100000"/>
                        </a:lnSpc>
                      </a:pPr>
                      <a:br>
                        <a:rPr lang="en-US" sz="1100"/>
                      </a:br>
                      <a:r>
                        <a:rPr lang="en-US" sz="1100"/>
                        <a:t>E.g. Azure Dev Spaces, </a:t>
                      </a:r>
                      <a:r>
                        <a:rPr lang="en-US" sz="1100" err="1"/>
                        <a:t>Skaffold</a:t>
                      </a:r>
                      <a:endParaRPr lang="en-US" sz="110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Segoe UI"/>
                        </a:defRPr>
                      </a:lvl1pPr>
                      <a:lvl2pPr marL="457200" algn="l" defTabSz="914400" rtl="0" eaLnBrk="1" latinLnBrk="0" hangingPunct="1">
                        <a:defRPr sz="1800" b="1" kern="1200">
                          <a:solidFill>
                            <a:schemeClr val="tx1"/>
                          </a:solidFill>
                          <a:latin typeface="Segoe UI"/>
                        </a:defRPr>
                      </a:lvl2pPr>
                      <a:lvl3pPr marL="914400" algn="l" defTabSz="914400" rtl="0" eaLnBrk="1" latinLnBrk="0" hangingPunct="1">
                        <a:defRPr sz="1800" b="1" kern="1200">
                          <a:solidFill>
                            <a:schemeClr val="tx1"/>
                          </a:solidFill>
                          <a:latin typeface="Segoe UI"/>
                        </a:defRPr>
                      </a:lvl3pPr>
                      <a:lvl4pPr marL="1371600" algn="l" defTabSz="914400" rtl="0" eaLnBrk="1" latinLnBrk="0" hangingPunct="1">
                        <a:defRPr sz="1800" b="1" kern="1200">
                          <a:solidFill>
                            <a:schemeClr val="tx1"/>
                          </a:solidFill>
                          <a:latin typeface="Segoe UI"/>
                        </a:defRPr>
                      </a:lvl4pPr>
                      <a:lvl5pPr marL="1828800" algn="l" defTabSz="914400" rtl="0" eaLnBrk="1" latinLnBrk="0" hangingPunct="1">
                        <a:defRPr sz="1800" b="1" kern="1200">
                          <a:solidFill>
                            <a:schemeClr val="tx1"/>
                          </a:solidFill>
                          <a:latin typeface="Segoe UI"/>
                        </a:defRPr>
                      </a:lvl5pPr>
                      <a:lvl6pPr marL="2286000" algn="l" defTabSz="914400" rtl="0" eaLnBrk="1" latinLnBrk="0" hangingPunct="1">
                        <a:defRPr sz="1800" b="1" kern="1200">
                          <a:solidFill>
                            <a:schemeClr val="tx1"/>
                          </a:solidFill>
                          <a:latin typeface="Segoe UI"/>
                        </a:defRPr>
                      </a:lvl6pPr>
                      <a:lvl7pPr marL="2743200" algn="l" defTabSz="914400" rtl="0" eaLnBrk="1" latinLnBrk="0" hangingPunct="1">
                        <a:defRPr sz="1800" b="1" kern="1200">
                          <a:solidFill>
                            <a:schemeClr val="tx1"/>
                          </a:solidFill>
                          <a:latin typeface="Segoe UI"/>
                        </a:defRPr>
                      </a:lvl7pPr>
                      <a:lvl8pPr marL="3200400" algn="l" defTabSz="914400" rtl="0" eaLnBrk="1" latinLnBrk="0" hangingPunct="1">
                        <a:defRPr sz="1800" b="1" kern="1200">
                          <a:solidFill>
                            <a:schemeClr val="tx1"/>
                          </a:solidFill>
                          <a:latin typeface="Segoe UI"/>
                        </a:defRPr>
                      </a:lvl8pPr>
                      <a:lvl9pPr marL="3657600" algn="l" defTabSz="914400" rtl="0" eaLnBrk="1" latinLnBrk="0" hangingPunct="1">
                        <a:defRPr sz="1800" b="1" kern="1200">
                          <a:solidFill>
                            <a:schemeClr val="tx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t>Write code locally and satisfy app requirements by connecting to dependencies in Kubernetes</a:t>
                      </a:r>
                      <a:br>
                        <a:rPr lang="en-US" sz="1400"/>
                      </a:br>
                      <a:br>
                        <a:rPr lang="en-US" sz="1400"/>
                      </a:br>
                      <a:r>
                        <a:rPr lang="en-US" sz="1100"/>
                        <a:t>E.g. Local Process with Kubernetes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140926"/>
                  </a:ext>
                </a:extLst>
              </a:tr>
              <a:tr h="766883">
                <a:tc>
                  <a:txBody>
                    <a:bodyPr/>
                    <a:lstStyle>
                      <a:lvl1pPr marL="0" algn="l" defTabSz="914400" rtl="0" eaLnBrk="1" latinLnBrk="0" hangingPunct="1">
                        <a:defRPr sz="1800" b="1" kern="1200">
                          <a:solidFill>
                            <a:schemeClr val="tx1"/>
                          </a:solidFill>
                          <a:latin typeface="Segoe UI"/>
                        </a:defRPr>
                      </a:lvl1pPr>
                      <a:lvl2pPr marL="457200" algn="l" defTabSz="914400" rtl="0" eaLnBrk="1" latinLnBrk="0" hangingPunct="1">
                        <a:defRPr sz="1800" b="1" kern="1200">
                          <a:solidFill>
                            <a:schemeClr val="tx1"/>
                          </a:solidFill>
                          <a:latin typeface="Segoe UI"/>
                        </a:defRPr>
                      </a:lvl2pPr>
                      <a:lvl3pPr marL="914400" algn="l" defTabSz="914400" rtl="0" eaLnBrk="1" latinLnBrk="0" hangingPunct="1">
                        <a:defRPr sz="1800" b="1" kern="1200">
                          <a:solidFill>
                            <a:schemeClr val="tx1"/>
                          </a:solidFill>
                          <a:latin typeface="Segoe UI"/>
                        </a:defRPr>
                      </a:lvl3pPr>
                      <a:lvl4pPr marL="1371600" algn="l" defTabSz="914400" rtl="0" eaLnBrk="1" latinLnBrk="0" hangingPunct="1">
                        <a:defRPr sz="1800" b="1" kern="1200">
                          <a:solidFill>
                            <a:schemeClr val="tx1"/>
                          </a:solidFill>
                          <a:latin typeface="Segoe UI"/>
                        </a:defRPr>
                      </a:lvl4pPr>
                      <a:lvl5pPr marL="1828800" algn="l" defTabSz="914400" rtl="0" eaLnBrk="1" latinLnBrk="0" hangingPunct="1">
                        <a:defRPr sz="1800" b="1" kern="1200">
                          <a:solidFill>
                            <a:schemeClr val="tx1"/>
                          </a:solidFill>
                          <a:latin typeface="Segoe UI"/>
                        </a:defRPr>
                      </a:lvl5pPr>
                      <a:lvl6pPr marL="2286000" algn="l" defTabSz="914400" rtl="0" eaLnBrk="1" latinLnBrk="0" hangingPunct="1">
                        <a:defRPr sz="1800" b="1" kern="1200">
                          <a:solidFill>
                            <a:schemeClr val="tx1"/>
                          </a:solidFill>
                          <a:latin typeface="Segoe UI"/>
                        </a:defRPr>
                      </a:lvl6pPr>
                      <a:lvl7pPr marL="2743200" algn="l" defTabSz="914400" rtl="0" eaLnBrk="1" latinLnBrk="0" hangingPunct="1">
                        <a:defRPr sz="1800" b="1" kern="1200">
                          <a:solidFill>
                            <a:schemeClr val="tx1"/>
                          </a:solidFill>
                          <a:latin typeface="Segoe UI"/>
                        </a:defRPr>
                      </a:lvl7pPr>
                      <a:lvl8pPr marL="3200400" algn="l" defTabSz="914400" rtl="0" eaLnBrk="1" latinLnBrk="0" hangingPunct="1">
                        <a:defRPr sz="1800" b="1" kern="1200">
                          <a:solidFill>
                            <a:schemeClr val="tx1"/>
                          </a:solidFill>
                          <a:latin typeface="Segoe UI"/>
                        </a:defRPr>
                      </a:lvl8pPr>
                      <a:lvl9pPr marL="3657600" algn="l" defTabSz="914400" rtl="0" eaLnBrk="1" latinLnBrk="0" hangingPunct="1">
                        <a:defRPr sz="1800" b="1" kern="1200">
                          <a:solidFill>
                            <a:schemeClr val="tx1"/>
                          </a:solidFill>
                          <a:latin typeface="Segoe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E6FF">
                        <a:alpha val="20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buFont typeface="Arial" panose="020B0604020202020204" pitchFamily="34" charset="0"/>
                        <a:buNone/>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E6FF">
                        <a:alpha val="20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E6FF">
                        <a:alpha val="20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E6FF">
                        <a:alpha val="20000"/>
                      </a:srgbClr>
                    </a:solidFill>
                  </a:tcPr>
                </a:tc>
                <a:extLst>
                  <a:ext uri="{0D108BD9-81ED-4DB2-BD59-A6C34878D82A}">
                    <a16:rowId xmlns:a16="http://schemas.microsoft.com/office/drawing/2014/main" val="576218297"/>
                  </a:ext>
                </a:extLst>
              </a:tr>
              <a:tr h="729883">
                <a:tc>
                  <a:txBody>
                    <a:bodyPr/>
                    <a:lstStyle>
                      <a:lvl1pPr marL="0" algn="l" defTabSz="914400" rtl="0" eaLnBrk="1" latinLnBrk="0" hangingPunct="1">
                        <a:defRPr sz="1800" b="1" kern="1200">
                          <a:solidFill>
                            <a:schemeClr val="tx1"/>
                          </a:solidFill>
                          <a:latin typeface="Segoe UI"/>
                        </a:defRPr>
                      </a:lvl1pPr>
                      <a:lvl2pPr marL="457200" algn="l" defTabSz="914400" rtl="0" eaLnBrk="1" latinLnBrk="0" hangingPunct="1">
                        <a:defRPr sz="1800" b="1" kern="1200">
                          <a:solidFill>
                            <a:schemeClr val="tx1"/>
                          </a:solidFill>
                          <a:latin typeface="Segoe UI"/>
                        </a:defRPr>
                      </a:lvl2pPr>
                      <a:lvl3pPr marL="914400" algn="l" defTabSz="914400" rtl="0" eaLnBrk="1" latinLnBrk="0" hangingPunct="1">
                        <a:defRPr sz="1800" b="1" kern="1200">
                          <a:solidFill>
                            <a:schemeClr val="tx1"/>
                          </a:solidFill>
                          <a:latin typeface="Segoe UI"/>
                        </a:defRPr>
                      </a:lvl3pPr>
                      <a:lvl4pPr marL="1371600" algn="l" defTabSz="914400" rtl="0" eaLnBrk="1" latinLnBrk="0" hangingPunct="1">
                        <a:defRPr sz="1800" b="1" kern="1200">
                          <a:solidFill>
                            <a:schemeClr val="tx1"/>
                          </a:solidFill>
                          <a:latin typeface="Segoe UI"/>
                        </a:defRPr>
                      </a:lvl4pPr>
                      <a:lvl5pPr marL="1828800" algn="l" defTabSz="914400" rtl="0" eaLnBrk="1" latinLnBrk="0" hangingPunct="1">
                        <a:defRPr sz="1800" b="1" kern="1200">
                          <a:solidFill>
                            <a:schemeClr val="tx1"/>
                          </a:solidFill>
                          <a:latin typeface="Segoe UI"/>
                        </a:defRPr>
                      </a:lvl5pPr>
                      <a:lvl6pPr marL="2286000" algn="l" defTabSz="914400" rtl="0" eaLnBrk="1" latinLnBrk="0" hangingPunct="1">
                        <a:defRPr sz="1800" b="1" kern="1200">
                          <a:solidFill>
                            <a:schemeClr val="tx1"/>
                          </a:solidFill>
                          <a:latin typeface="Segoe UI"/>
                        </a:defRPr>
                      </a:lvl6pPr>
                      <a:lvl7pPr marL="2743200" algn="l" defTabSz="914400" rtl="0" eaLnBrk="1" latinLnBrk="0" hangingPunct="1">
                        <a:defRPr sz="1800" b="1" kern="1200">
                          <a:solidFill>
                            <a:schemeClr val="tx1"/>
                          </a:solidFill>
                          <a:latin typeface="Segoe UI"/>
                        </a:defRPr>
                      </a:lvl7pPr>
                      <a:lvl8pPr marL="3200400" algn="l" defTabSz="914400" rtl="0" eaLnBrk="1" latinLnBrk="0" hangingPunct="1">
                        <a:defRPr sz="1800" b="1" kern="1200">
                          <a:solidFill>
                            <a:schemeClr val="tx1"/>
                          </a:solidFill>
                          <a:latin typeface="Segoe UI"/>
                        </a:defRPr>
                      </a:lvl8pPr>
                      <a:lvl9pPr marL="3657600" algn="l" defTabSz="914400" rtl="0" eaLnBrk="1" latinLnBrk="0" hangingPunct="1">
                        <a:defRPr sz="1800" b="1" kern="1200">
                          <a:solidFill>
                            <a:schemeClr val="tx1"/>
                          </a:solidFill>
                          <a:latin typeface="Segoe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Fidelity to a deployed environment</a:t>
                      </a:r>
                      <a:endParaRPr lang="en-US" sz="1400" b="1"/>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85750" indent="-285750">
                        <a:buFont typeface="Arial" panose="020B0604020202020204" pitchFamily="34" charset="0"/>
                        <a:buChar char="•"/>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514819"/>
                  </a:ext>
                </a:extLst>
              </a:tr>
              <a:tr h="799117">
                <a:tc>
                  <a:txBody>
                    <a:bodyPr/>
                    <a:lstStyle>
                      <a:lvl1pPr marL="0" algn="l" defTabSz="914400" rtl="0" eaLnBrk="1" latinLnBrk="0" hangingPunct="1">
                        <a:defRPr sz="1800" b="1" kern="1200">
                          <a:solidFill>
                            <a:schemeClr val="tx1"/>
                          </a:solidFill>
                          <a:latin typeface="Segoe UI"/>
                        </a:defRPr>
                      </a:lvl1pPr>
                      <a:lvl2pPr marL="457200" algn="l" defTabSz="914400" rtl="0" eaLnBrk="1" latinLnBrk="0" hangingPunct="1">
                        <a:defRPr sz="1800" b="1" kern="1200">
                          <a:solidFill>
                            <a:schemeClr val="tx1"/>
                          </a:solidFill>
                          <a:latin typeface="Segoe UI"/>
                        </a:defRPr>
                      </a:lvl2pPr>
                      <a:lvl3pPr marL="914400" algn="l" defTabSz="914400" rtl="0" eaLnBrk="1" latinLnBrk="0" hangingPunct="1">
                        <a:defRPr sz="1800" b="1" kern="1200">
                          <a:solidFill>
                            <a:schemeClr val="tx1"/>
                          </a:solidFill>
                          <a:latin typeface="Segoe UI"/>
                        </a:defRPr>
                      </a:lvl3pPr>
                      <a:lvl4pPr marL="1371600" algn="l" defTabSz="914400" rtl="0" eaLnBrk="1" latinLnBrk="0" hangingPunct="1">
                        <a:defRPr sz="1800" b="1" kern="1200">
                          <a:solidFill>
                            <a:schemeClr val="tx1"/>
                          </a:solidFill>
                          <a:latin typeface="Segoe UI"/>
                        </a:defRPr>
                      </a:lvl4pPr>
                      <a:lvl5pPr marL="1828800" algn="l" defTabSz="914400" rtl="0" eaLnBrk="1" latinLnBrk="0" hangingPunct="1">
                        <a:defRPr sz="1800" b="1" kern="1200">
                          <a:solidFill>
                            <a:schemeClr val="tx1"/>
                          </a:solidFill>
                          <a:latin typeface="Segoe UI"/>
                        </a:defRPr>
                      </a:lvl5pPr>
                      <a:lvl6pPr marL="2286000" algn="l" defTabSz="914400" rtl="0" eaLnBrk="1" latinLnBrk="0" hangingPunct="1">
                        <a:defRPr sz="1800" b="1" kern="1200">
                          <a:solidFill>
                            <a:schemeClr val="tx1"/>
                          </a:solidFill>
                          <a:latin typeface="Segoe UI"/>
                        </a:defRPr>
                      </a:lvl6pPr>
                      <a:lvl7pPr marL="2743200" algn="l" defTabSz="914400" rtl="0" eaLnBrk="1" latinLnBrk="0" hangingPunct="1">
                        <a:defRPr sz="1800" b="1" kern="1200">
                          <a:solidFill>
                            <a:schemeClr val="tx1"/>
                          </a:solidFill>
                          <a:latin typeface="Segoe UI"/>
                        </a:defRPr>
                      </a:lvl7pPr>
                      <a:lvl8pPr marL="3200400" algn="l" defTabSz="914400" rtl="0" eaLnBrk="1" latinLnBrk="0" hangingPunct="1">
                        <a:defRPr sz="1800" b="1" kern="1200">
                          <a:solidFill>
                            <a:schemeClr val="tx1"/>
                          </a:solidFill>
                          <a:latin typeface="Segoe UI"/>
                        </a:defRPr>
                      </a:lvl8pPr>
                      <a:lvl9pPr marL="3657600" algn="l" defTabSz="914400" rtl="0" eaLnBrk="1" latinLnBrk="0" hangingPunct="1">
                        <a:defRPr sz="1800" b="1" kern="1200">
                          <a:solidFill>
                            <a:schemeClr val="tx1"/>
                          </a:solidFill>
                          <a:latin typeface="Segoe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Scales with # of app components</a:t>
                      </a:r>
                      <a:endParaRPr lang="en-US" sz="1400" b="1"/>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E6FF">
                        <a:alpha val="20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buFont typeface="Arial" panose="020B0604020202020204" pitchFamily="34" charset="0"/>
                        <a:buNone/>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E6FF">
                        <a:alpha val="20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E6FF">
                        <a:alpha val="20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E6FF">
                        <a:alpha val="20000"/>
                      </a:srgbClr>
                    </a:solidFill>
                  </a:tcPr>
                </a:tc>
                <a:extLst>
                  <a:ext uri="{0D108BD9-81ED-4DB2-BD59-A6C34878D82A}">
                    <a16:rowId xmlns:a16="http://schemas.microsoft.com/office/drawing/2014/main" val="3342137978"/>
                  </a:ext>
                </a:extLst>
              </a:tr>
              <a:tr h="869287">
                <a:tc>
                  <a:txBody>
                    <a:bodyPr/>
                    <a:lstStyle>
                      <a:lvl1pPr marL="0" algn="l" defTabSz="914400" rtl="0" eaLnBrk="1" latinLnBrk="0" hangingPunct="1">
                        <a:defRPr sz="1800" b="1" kern="1200">
                          <a:solidFill>
                            <a:schemeClr val="tx1"/>
                          </a:solidFill>
                          <a:latin typeface="Segoe UI"/>
                        </a:defRPr>
                      </a:lvl1pPr>
                      <a:lvl2pPr marL="457200" algn="l" defTabSz="914400" rtl="0" eaLnBrk="1" latinLnBrk="0" hangingPunct="1">
                        <a:defRPr sz="1800" b="1" kern="1200">
                          <a:solidFill>
                            <a:schemeClr val="tx1"/>
                          </a:solidFill>
                          <a:latin typeface="Segoe UI"/>
                        </a:defRPr>
                      </a:lvl2pPr>
                      <a:lvl3pPr marL="914400" algn="l" defTabSz="914400" rtl="0" eaLnBrk="1" latinLnBrk="0" hangingPunct="1">
                        <a:defRPr sz="1800" b="1" kern="1200">
                          <a:solidFill>
                            <a:schemeClr val="tx1"/>
                          </a:solidFill>
                          <a:latin typeface="Segoe UI"/>
                        </a:defRPr>
                      </a:lvl3pPr>
                      <a:lvl4pPr marL="1371600" algn="l" defTabSz="914400" rtl="0" eaLnBrk="1" latinLnBrk="0" hangingPunct="1">
                        <a:defRPr sz="1800" b="1" kern="1200">
                          <a:solidFill>
                            <a:schemeClr val="tx1"/>
                          </a:solidFill>
                          <a:latin typeface="Segoe UI"/>
                        </a:defRPr>
                      </a:lvl4pPr>
                      <a:lvl5pPr marL="1828800" algn="l" defTabSz="914400" rtl="0" eaLnBrk="1" latinLnBrk="0" hangingPunct="1">
                        <a:defRPr sz="1800" b="1" kern="1200">
                          <a:solidFill>
                            <a:schemeClr val="tx1"/>
                          </a:solidFill>
                          <a:latin typeface="Segoe UI"/>
                        </a:defRPr>
                      </a:lvl5pPr>
                      <a:lvl6pPr marL="2286000" algn="l" defTabSz="914400" rtl="0" eaLnBrk="1" latinLnBrk="0" hangingPunct="1">
                        <a:defRPr sz="1800" b="1" kern="1200">
                          <a:solidFill>
                            <a:schemeClr val="tx1"/>
                          </a:solidFill>
                          <a:latin typeface="Segoe UI"/>
                        </a:defRPr>
                      </a:lvl6pPr>
                      <a:lvl7pPr marL="2743200" algn="l" defTabSz="914400" rtl="0" eaLnBrk="1" latinLnBrk="0" hangingPunct="1">
                        <a:defRPr sz="1800" b="1" kern="1200">
                          <a:solidFill>
                            <a:schemeClr val="tx1"/>
                          </a:solidFill>
                          <a:latin typeface="Segoe UI"/>
                        </a:defRPr>
                      </a:lvl7pPr>
                      <a:lvl8pPr marL="3200400" algn="l" defTabSz="914400" rtl="0" eaLnBrk="1" latinLnBrk="0" hangingPunct="1">
                        <a:defRPr sz="1800" b="1" kern="1200">
                          <a:solidFill>
                            <a:schemeClr val="tx1"/>
                          </a:solidFill>
                          <a:latin typeface="Segoe UI"/>
                        </a:defRPr>
                      </a:lvl8pPr>
                      <a:lvl9pPr marL="3657600" algn="l" defTabSz="914400" rtl="0" eaLnBrk="1" latinLnBrk="0" hangingPunct="1">
                        <a:defRPr sz="1800" b="1" kern="1200">
                          <a:solidFill>
                            <a:schemeClr val="tx1"/>
                          </a:solidFill>
                          <a:latin typeface="Segoe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Ease of use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a:t>e.g. maintainability, concept count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buFont typeface="Arial" panose="020B0604020202020204" pitchFamily="34" charset="0"/>
                        <a:buNone/>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289293"/>
                  </a:ext>
                </a:extLst>
              </a:tr>
            </a:tbl>
          </a:graphicData>
        </a:graphic>
      </p:graphicFrame>
      <p:sp>
        <p:nvSpPr>
          <p:cNvPr id="6" name="Oval 5">
            <a:extLst>
              <a:ext uri="{FF2B5EF4-FFF2-40B4-BE49-F238E27FC236}">
                <a16:creationId xmlns:a16="http://schemas.microsoft.com/office/drawing/2014/main" id="{3DCCEE24-C22B-401A-AAA0-D73A450BFC76}"/>
              </a:ext>
            </a:extLst>
          </p:cNvPr>
          <p:cNvSpPr/>
          <p:nvPr/>
        </p:nvSpPr>
        <p:spPr bwMode="auto">
          <a:xfrm>
            <a:off x="3051660" y="3498269"/>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7" name="Oval 6">
            <a:extLst>
              <a:ext uri="{FF2B5EF4-FFF2-40B4-BE49-F238E27FC236}">
                <a16:creationId xmlns:a16="http://schemas.microsoft.com/office/drawing/2014/main" id="{AD0BA471-E65A-4CCD-9DF5-C0AAC2986FCA}"/>
              </a:ext>
            </a:extLst>
          </p:cNvPr>
          <p:cNvSpPr/>
          <p:nvPr/>
        </p:nvSpPr>
        <p:spPr bwMode="auto">
          <a:xfrm>
            <a:off x="3520538" y="3498538"/>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04E9D63B-DB14-4CD7-8AD6-DBCD5C2600DB}"/>
              </a:ext>
            </a:extLst>
          </p:cNvPr>
          <p:cNvSpPr/>
          <p:nvPr/>
        </p:nvSpPr>
        <p:spPr bwMode="auto">
          <a:xfrm>
            <a:off x="3995009" y="3498269"/>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06EF6BC2-D24D-407B-ACF9-FBA8874BD342}"/>
              </a:ext>
            </a:extLst>
          </p:cNvPr>
          <p:cNvSpPr/>
          <p:nvPr/>
        </p:nvSpPr>
        <p:spPr bwMode="auto">
          <a:xfrm>
            <a:off x="4454310" y="3498269"/>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7A6A1FD6-3E01-486C-99D8-80A56EE1AE64}"/>
              </a:ext>
            </a:extLst>
          </p:cNvPr>
          <p:cNvSpPr/>
          <p:nvPr/>
        </p:nvSpPr>
        <p:spPr bwMode="auto">
          <a:xfrm>
            <a:off x="4917935" y="3498269"/>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1" name="Oval 10">
            <a:extLst>
              <a:ext uri="{FF2B5EF4-FFF2-40B4-BE49-F238E27FC236}">
                <a16:creationId xmlns:a16="http://schemas.microsoft.com/office/drawing/2014/main" id="{BA6629A0-DB42-4526-A1CD-128BEA403C4B}"/>
              </a:ext>
            </a:extLst>
          </p:cNvPr>
          <p:cNvSpPr/>
          <p:nvPr/>
        </p:nvSpPr>
        <p:spPr bwMode="auto">
          <a:xfrm>
            <a:off x="3051660" y="423107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2" name="Oval 11">
            <a:extLst>
              <a:ext uri="{FF2B5EF4-FFF2-40B4-BE49-F238E27FC236}">
                <a16:creationId xmlns:a16="http://schemas.microsoft.com/office/drawing/2014/main" id="{7B5B5546-8A41-4B3C-BE75-68525EE275D9}"/>
              </a:ext>
            </a:extLst>
          </p:cNvPr>
          <p:cNvSpPr/>
          <p:nvPr/>
        </p:nvSpPr>
        <p:spPr bwMode="auto">
          <a:xfrm>
            <a:off x="3520538" y="4231345"/>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3" name="Oval 12">
            <a:extLst>
              <a:ext uri="{FF2B5EF4-FFF2-40B4-BE49-F238E27FC236}">
                <a16:creationId xmlns:a16="http://schemas.microsoft.com/office/drawing/2014/main" id="{A9C848B1-0E5E-47E3-B686-E3E67F7F5F1F}"/>
              </a:ext>
            </a:extLst>
          </p:cNvPr>
          <p:cNvSpPr/>
          <p:nvPr/>
        </p:nvSpPr>
        <p:spPr bwMode="auto">
          <a:xfrm>
            <a:off x="3995009" y="423107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584D8077-B958-4FE9-9A0C-EE2D6F5B42CB}"/>
              </a:ext>
            </a:extLst>
          </p:cNvPr>
          <p:cNvSpPr/>
          <p:nvPr/>
        </p:nvSpPr>
        <p:spPr bwMode="auto">
          <a:xfrm>
            <a:off x="4454310" y="423107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5" name="Oval 14">
            <a:extLst>
              <a:ext uri="{FF2B5EF4-FFF2-40B4-BE49-F238E27FC236}">
                <a16:creationId xmlns:a16="http://schemas.microsoft.com/office/drawing/2014/main" id="{5C0F680D-7F25-4D43-AD34-B645EE31A478}"/>
              </a:ext>
            </a:extLst>
          </p:cNvPr>
          <p:cNvSpPr/>
          <p:nvPr/>
        </p:nvSpPr>
        <p:spPr bwMode="auto">
          <a:xfrm>
            <a:off x="4917935" y="423107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Oval 15">
            <a:extLst>
              <a:ext uri="{FF2B5EF4-FFF2-40B4-BE49-F238E27FC236}">
                <a16:creationId xmlns:a16="http://schemas.microsoft.com/office/drawing/2014/main" id="{F76DA67D-4DE8-4914-BBCB-B6AE69DA9056}"/>
              </a:ext>
            </a:extLst>
          </p:cNvPr>
          <p:cNvSpPr/>
          <p:nvPr/>
        </p:nvSpPr>
        <p:spPr bwMode="auto">
          <a:xfrm>
            <a:off x="3051660" y="583959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C7FB0421-33E1-4668-B890-752CD6D16752}"/>
              </a:ext>
            </a:extLst>
          </p:cNvPr>
          <p:cNvSpPr/>
          <p:nvPr/>
        </p:nvSpPr>
        <p:spPr bwMode="auto">
          <a:xfrm>
            <a:off x="3520538" y="5839865"/>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695A9B6F-5D0C-4230-AAD4-02587A7DBE44}"/>
              </a:ext>
            </a:extLst>
          </p:cNvPr>
          <p:cNvSpPr/>
          <p:nvPr/>
        </p:nvSpPr>
        <p:spPr bwMode="auto">
          <a:xfrm>
            <a:off x="3995009" y="583959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C6023417-B647-4998-9E3F-A44CE747E855}"/>
              </a:ext>
            </a:extLst>
          </p:cNvPr>
          <p:cNvSpPr/>
          <p:nvPr/>
        </p:nvSpPr>
        <p:spPr bwMode="auto">
          <a:xfrm>
            <a:off x="4454310" y="583959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0" name="Oval 19">
            <a:extLst>
              <a:ext uri="{FF2B5EF4-FFF2-40B4-BE49-F238E27FC236}">
                <a16:creationId xmlns:a16="http://schemas.microsoft.com/office/drawing/2014/main" id="{98DCE322-C0AD-46E9-BE04-0277F82E6951}"/>
              </a:ext>
            </a:extLst>
          </p:cNvPr>
          <p:cNvSpPr/>
          <p:nvPr/>
        </p:nvSpPr>
        <p:spPr bwMode="auto">
          <a:xfrm>
            <a:off x="4917935" y="583959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1" name="Oval 20">
            <a:extLst>
              <a:ext uri="{FF2B5EF4-FFF2-40B4-BE49-F238E27FC236}">
                <a16:creationId xmlns:a16="http://schemas.microsoft.com/office/drawing/2014/main" id="{C49C3278-F628-4B77-A809-22AD743A1349}"/>
              </a:ext>
            </a:extLst>
          </p:cNvPr>
          <p:cNvSpPr/>
          <p:nvPr/>
        </p:nvSpPr>
        <p:spPr bwMode="auto">
          <a:xfrm>
            <a:off x="3051660" y="5018213"/>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2" name="Oval 21">
            <a:extLst>
              <a:ext uri="{FF2B5EF4-FFF2-40B4-BE49-F238E27FC236}">
                <a16:creationId xmlns:a16="http://schemas.microsoft.com/office/drawing/2014/main" id="{56131543-DD4B-40C3-8145-D1E2AF1CA286}"/>
              </a:ext>
            </a:extLst>
          </p:cNvPr>
          <p:cNvSpPr/>
          <p:nvPr/>
        </p:nvSpPr>
        <p:spPr bwMode="auto">
          <a:xfrm>
            <a:off x="3520538" y="5018482"/>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3" name="Oval 22">
            <a:extLst>
              <a:ext uri="{FF2B5EF4-FFF2-40B4-BE49-F238E27FC236}">
                <a16:creationId xmlns:a16="http://schemas.microsoft.com/office/drawing/2014/main" id="{B3C18D57-AD8D-4310-9647-22796E51E1BE}"/>
              </a:ext>
            </a:extLst>
          </p:cNvPr>
          <p:cNvSpPr/>
          <p:nvPr/>
        </p:nvSpPr>
        <p:spPr bwMode="auto">
          <a:xfrm>
            <a:off x="3995009" y="5018213"/>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4" name="Oval 23">
            <a:extLst>
              <a:ext uri="{FF2B5EF4-FFF2-40B4-BE49-F238E27FC236}">
                <a16:creationId xmlns:a16="http://schemas.microsoft.com/office/drawing/2014/main" id="{8EE97083-B14E-419F-A33B-2822A48CF757}"/>
              </a:ext>
            </a:extLst>
          </p:cNvPr>
          <p:cNvSpPr/>
          <p:nvPr/>
        </p:nvSpPr>
        <p:spPr bwMode="auto">
          <a:xfrm>
            <a:off x="4454310" y="5018213"/>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5" name="Oval 24">
            <a:extLst>
              <a:ext uri="{FF2B5EF4-FFF2-40B4-BE49-F238E27FC236}">
                <a16:creationId xmlns:a16="http://schemas.microsoft.com/office/drawing/2014/main" id="{CB1DCD0C-524F-4741-8683-7FEF4AE5377A}"/>
              </a:ext>
            </a:extLst>
          </p:cNvPr>
          <p:cNvSpPr/>
          <p:nvPr/>
        </p:nvSpPr>
        <p:spPr bwMode="auto">
          <a:xfrm>
            <a:off x="4917935" y="5018213"/>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6" name="Oval 25">
            <a:extLst>
              <a:ext uri="{FF2B5EF4-FFF2-40B4-BE49-F238E27FC236}">
                <a16:creationId xmlns:a16="http://schemas.microsoft.com/office/drawing/2014/main" id="{8DB3D1B0-6C5B-4AAC-A41C-75BBD902E533}"/>
              </a:ext>
            </a:extLst>
          </p:cNvPr>
          <p:cNvSpPr/>
          <p:nvPr/>
        </p:nvSpPr>
        <p:spPr bwMode="auto">
          <a:xfrm>
            <a:off x="5867440" y="3498000"/>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7" name="Oval 26">
            <a:extLst>
              <a:ext uri="{FF2B5EF4-FFF2-40B4-BE49-F238E27FC236}">
                <a16:creationId xmlns:a16="http://schemas.microsoft.com/office/drawing/2014/main" id="{A63EFC2E-3D04-41AC-BCF2-23FDCFCB7269}"/>
              </a:ext>
            </a:extLst>
          </p:cNvPr>
          <p:cNvSpPr/>
          <p:nvPr/>
        </p:nvSpPr>
        <p:spPr bwMode="auto">
          <a:xfrm>
            <a:off x="6336318" y="3498269"/>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8" name="Oval 27">
            <a:extLst>
              <a:ext uri="{FF2B5EF4-FFF2-40B4-BE49-F238E27FC236}">
                <a16:creationId xmlns:a16="http://schemas.microsoft.com/office/drawing/2014/main" id="{78F592B9-9754-440E-A5B5-123605001D2E}"/>
              </a:ext>
            </a:extLst>
          </p:cNvPr>
          <p:cNvSpPr/>
          <p:nvPr/>
        </p:nvSpPr>
        <p:spPr bwMode="auto">
          <a:xfrm>
            <a:off x="6810789" y="3498000"/>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9" name="Oval 28">
            <a:extLst>
              <a:ext uri="{FF2B5EF4-FFF2-40B4-BE49-F238E27FC236}">
                <a16:creationId xmlns:a16="http://schemas.microsoft.com/office/drawing/2014/main" id="{352FB975-D095-47A0-B824-FB92B9B09F77}"/>
              </a:ext>
            </a:extLst>
          </p:cNvPr>
          <p:cNvSpPr/>
          <p:nvPr/>
        </p:nvSpPr>
        <p:spPr bwMode="auto">
          <a:xfrm>
            <a:off x="7270090" y="3498000"/>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0" name="Oval 29">
            <a:extLst>
              <a:ext uri="{FF2B5EF4-FFF2-40B4-BE49-F238E27FC236}">
                <a16:creationId xmlns:a16="http://schemas.microsoft.com/office/drawing/2014/main" id="{3FA115AD-B508-4540-BFDF-296CABDD389C}"/>
              </a:ext>
            </a:extLst>
          </p:cNvPr>
          <p:cNvSpPr/>
          <p:nvPr/>
        </p:nvSpPr>
        <p:spPr bwMode="auto">
          <a:xfrm>
            <a:off x="7733715" y="3498000"/>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1" name="Oval 30">
            <a:extLst>
              <a:ext uri="{FF2B5EF4-FFF2-40B4-BE49-F238E27FC236}">
                <a16:creationId xmlns:a16="http://schemas.microsoft.com/office/drawing/2014/main" id="{99E0BC92-25F7-4BAE-BFD0-345890044998}"/>
              </a:ext>
            </a:extLst>
          </p:cNvPr>
          <p:cNvSpPr/>
          <p:nvPr/>
        </p:nvSpPr>
        <p:spPr bwMode="auto">
          <a:xfrm>
            <a:off x="5867440" y="423080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2" name="Oval 31">
            <a:extLst>
              <a:ext uri="{FF2B5EF4-FFF2-40B4-BE49-F238E27FC236}">
                <a16:creationId xmlns:a16="http://schemas.microsoft.com/office/drawing/2014/main" id="{C20DD836-F5FB-4418-8496-11E9399CA956}"/>
              </a:ext>
            </a:extLst>
          </p:cNvPr>
          <p:cNvSpPr/>
          <p:nvPr/>
        </p:nvSpPr>
        <p:spPr bwMode="auto">
          <a:xfrm>
            <a:off x="6336318" y="423107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3" name="Oval 32">
            <a:extLst>
              <a:ext uri="{FF2B5EF4-FFF2-40B4-BE49-F238E27FC236}">
                <a16:creationId xmlns:a16="http://schemas.microsoft.com/office/drawing/2014/main" id="{82EE12D0-1B40-4546-8B6E-D01FA96F9969}"/>
              </a:ext>
            </a:extLst>
          </p:cNvPr>
          <p:cNvSpPr/>
          <p:nvPr/>
        </p:nvSpPr>
        <p:spPr bwMode="auto">
          <a:xfrm>
            <a:off x="6810789" y="423080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4" name="Oval 33">
            <a:extLst>
              <a:ext uri="{FF2B5EF4-FFF2-40B4-BE49-F238E27FC236}">
                <a16:creationId xmlns:a16="http://schemas.microsoft.com/office/drawing/2014/main" id="{8AC307F3-2194-445B-873B-7EE74E28EC40}"/>
              </a:ext>
            </a:extLst>
          </p:cNvPr>
          <p:cNvSpPr/>
          <p:nvPr/>
        </p:nvSpPr>
        <p:spPr bwMode="auto">
          <a:xfrm>
            <a:off x="7270090" y="423080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5" name="Oval 34">
            <a:extLst>
              <a:ext uri="{FF2B5EF4-FFF2-40B4-BE49-F238E27FC236}">
                <a16:creationId xmlns:a16="http://schemas.microsoft.com/office/drawing/2014/main" id="{88DCA9AA-0E55-462A-A7A1-A4B2DDFC2A89}"/>
              </a:ext>
            </a:extLst>
          </p:cNvPr>
          <p:cNvSpPr/>
          <p:nvPr/>
        </p:nvSpPr>
        <p:spPr bwMode="auto">
          <a:xfrm>
            <a:off x="7733715" y="423080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6" name="Oval 35">
            <a:extLst>
              <a:ext uri="{FF2B5EF4-FFF2-40B4-BE49-F238E27FC236}">
                <a16:creationId xmlns:a16="http://schemas.microsoft.com/office/drawing/2014/main" id="{CD3FC1CB-EBAB-4B73-AD0A-5D777EE27543}"/>
              </a:ext>
            </a:extLst>
          </p:cNvPr>
          <p:cNvSpPr/>
          <p:nvPr/>
        </p:nvSpPr>
        <p:spPr bwMode="auto">
          <a:xfrm>
            <a:off x="5867440" y="583932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7" name="Oval 36">
            <a:extLst>
              <a:ext uri="{FF2B5EF4-FFF2-40B4-BE49-F238E27FC236}">
                <a16:creationId xmlns:a16="http://schemas.microsoft.com/office/drawing/2014/main" id="{932D709C-1800-4541-B8D8-286C24338D76}"/>
              </a:ext>
            </a:extLst>
          </p:cNvPr>
          <p:cNvSpPr/>
          <p:nvPr/>
        </p:nvSpPr>
        <p:spPr bwMode="auto">
          <a:xfrm>
            <a:off x="6336318" y="583959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8" name="Oval 37">
            <a:extLst>
              <a:ext uri="{FF2B5EF4-FFF2-40B4-BE49-F238E27FC236}">
                <a16:creationId xmlns:a16="http://schemas.microsoft.com/office/drawing/2014/main" id="{B1C4FDEF-0E32-4BE3-9E8C-8E6D2D1A99F2}"/>
              </a:ext>
            </a:extLst>
          </p:cNvPr>
          <p:cNvSpPr/>
          <p:nvPr/>
        </p:nvSpPr>
        <p:spPr bwMode="auto">
          <a:xfrm>
            <a:off x="6810789" y="583932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9" name="Oval 38">
            <a:extLst>
              <a:ext uri="{FF2B5EF4-FFF2-40B4-BE49-F238E27FC236}">
                <a16:creationId xmlns:a16="http://schemas.microsoft.com/office/drawing/2014/main" id="{D43B64DF-DC1E-47E8-9F33-C3849477D3E6}"/>
              </a:ext>
            </a:extLst>
          </p:cNvPr>
          <p:cNvSpPr/>
          <p:nvPr/>
        </p:nvSpPr>
        <p:spPr bwMode="auto">
          <a:xfrm>
            <a:off x="7270090" y="583932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0" name="Oval 39">
            <a:extLst>
              <a:ext uri="{FF2B5EF4-FFF2-40B4-BE49-F238E27FC236}">
                <a16:creationId xmlns:a16="http://schemas.microsoft.com/office/drawing/2014/main" id="{BD008309-A211-4281-8AF5-38A882A71344}"/>
              </a:ext>
            </a:extLst>
          </p:cNvPr>
          <p:cNvSpPr/>
          <p:nvPr/>
        </p:nvSpPr>
        <p:spPr bwMode="auto">
          <a:xfrm>
            <a:off x="7733715" y="583932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1" name="Oval 40">
            <a:extLst>
              <a:ext uri="{FF2B5EF4-FFF2-40B4-BE49-F238E27FC236}">
                <a16:creationId xmlns:a16="http://schemas.microsoft.com/office/drawing/2014/main" id="{D01252FB-614D-42DD-8910-BE5238E1A277}"/>
              </a:ext>
            </a:extLst>
          </p:cNvPr>
          <p:cNvSpPr/>
          <p:nvPr/>
        </p:nvSpPr>
        <p:spPr bwMode="auto">
          <a:xfrm>
            <a:off x="5867440" y="5017944"/>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2" name="Oval 41">
            <a:extLst>
              <a:ext uri="{FF2B5EF4-FFF2-40B4-BE49-F238E27FC236}">
                <a16:creationId xmlns:a16="http://schemas.microsoft.com/office/drawing/2014/main" id="{BBFE35DB-1130-4A05-B3E7-8FC23F5653CF}"/>
              </a:ext>
            </a:extLst>
          </p:cNvPr>
          <p:cNvSpPr/>
          <p:nvPr/>
        </p:nvSpPr>
        <p:spPr bwMode="auto">
          <a:xfrm>
            <a:off x="6336318" y="5018213"/>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3" name="Oval 42">
            <a:extLst>
              <a:ext uri="{FF2B5EF4-FFF2-40B4-BE49-F238E27FC236}">
                <a16:creationId xmlns:a16="http://schemas.microsoft.com/office/drawing/2014/main" id="{BE91001D-4EC0-46A0-B6B3-733C411E0C2E}"/>
              </a:ext>
            </a:extLst>
          </p:cNvPr>
          <p:cNvSpPr/>
          <p:nvPr/>
        </p:nvSpPr>
        <p:spPr bwMode="auto">
          <a:xfrm>
            <a:off x="6810789" y="5017944"/>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4" name="Oval 43">
            <a:extLst>
              <a:ext uri="{FF2B5EF4-FFF2-40B4-BE49-F238E27FC236}">
                <a16:creationId xmlns:a16="http://schemas.microsoft.com/office/drawing/2014/main" id="{6064FBB2-78EF-4086-825E-429D216F7571}"/>
              </a:ext>
            </a:extLst>
          </p:cNvPr>
          <p:cNvSpPr/>
          <p:nvPr/>
        </p:nvSpPr>
        <p:spPr bwMode="auto">
          <a:xfrm>
            <a:off x="7270090" y="5017944"/>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5" name="Oval 44">
            <a:extLst>
              <a:ext uri="{FF2B5EF4-FFF2-40B4-BE49-F238E27FC236}">
                <a16:creationId xmlns:a16="http://schemas.microsoft.com/office/drawing/2014/main" id="{906A3FC7-2DA7-4D53-979F-53280B4A539C}"/>
              </a:ext>
            </a:extLst>
          </p:cNvPr>
          <p:cNvSpPr/>
          <p:nvPr/>
        </p:nvSpPr>
        <p:spPr bwMode="auto">
          <a:xfrm>
            <a:off x="7733715" y="5017944"/>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6" name="Oval 45">
            <a:extLst>
              <a:ext uri="{FF2B5EF4-FFF2-40B4-BE49-F238E27FC236}">
                <a16:creationId xmlns:a16="http://schemas.microsoft.com/office/drawing/2014/main" id="{E41460CF-093D-4423-BD36-3378B238B6EE}"/>
              </a:ext>
            </a:extLst>
          </p:cNvPr>
          <p:cNvSpPr/>
          <p:nvPr/>
        </p:nvSpPr>
        <p:spPr bwMode="auto">
          <a:xfrm>
            <a:off x="8665178" y="3498000"/>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7" name="Oval 46">
            <a:extLst>
              <a:ext uri="{FF2B5EF4-FFF2-40B4-BE49-F238E27FC236}">
                <a16:creationId xmlns:a16="http://schemas.microsoft.com/office/drawing/2014/main" id="{DD2D28D2-AE70-405D-B9EF-8AF402BDE443}"/>
              </a:ext>
            </a:extLst>
          </p:cNvPr>
          <p:cNvSpPr/>
          <p:nvPr/>
        </p:nvSpPr>
        <p:spPr bwMode="auto">
          <a:xfrm>
            <a:off x="9134056" y="3498269"/>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8" name="Oval 47">
            <a:extLst>
              <a:ext uri="{FF2B5EF4-FFF2-40B4-BE49-F238E27FC236}">
                <a16:creationId xmlns:a16="http://schemas.microsoft.com/office/drawing/2014/main" id="{98136495-B356-4FE7-8C63-BC226873645D}"/>
              </a:ext>
            </a:extLst>
          </p:cNvPr>
          <p:cNvSpPr/>
          <p:nvPr/>
        </p:nvSpPr>
        <p:spPr bwMode="auto">
          <a:xfrm>
            <a:off x="9608527" y="3498000"/>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49" name="Oval 48">
            <a:extLst>
              <a:ext uri="{FF2B5EF4-FFF2-40B4-BE49-F238E27FC236}">
                <a16:creationId xmlns:a16="http://schemas.microsoft.com/office/drawing/2014/main" id="{5DCA1E6D-8466-4A74-8CB0-F5131A6C163F}"/>
              </a:ext>
            </a:extLst>
          </p:cNvPr>
          <p:cNvSpPr/>
          <p:nvPr/>
        </p:nvSpPr>
        <p:spPr bwMode="auto">
          <a:xfrm>
            <a:off x="10067828" y="3498000"/>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E52804BD-B760-48DB-83C5-693865507087}"/>
              </a:ext>
            </a:extLst>
          </p:cNvPr>
          <p:cNvSpPr/>
          <p:nvPr/>
        </p:nvSpPr>
        <p:spPr bwMode="auto">
          <a:xfrm>
            <a:off x="10531453" y="3498000"/>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1" name="Oval 50">
            <a:extLst>
              <a:ext uri="{FF2B5EF4-FFF2-40B4-BE49-F238E27FC236}">
                <a16:creationId xmlns:a16="http://schemas.microsoft.com/office/drawing/2014/main" id="{548976F0-51CA-487B-9DD2-1E77AD5AC341}"/>
              </a:ext>
            </a:extLst>
          </p:cNvPr>
          <p:cNvSpPr/>
          <p:nvPr/>
        </p:nvSpPr>
        <p:spPr bwMode="auto">
          <a:xfrm>
            <a:off x="8665178" y="423080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2" name="Oval 51">
            <a:extLst>
              <a:ext uri="{FF2B5EF4-FFF2-40B4-BE49-F238E27FC236}">
                <a16:creationId xmlns:a16="http://schemas.microsoft.com/office/drawing/2014/main" id="{D3A2786F-8E49-45DE-8F95-8DD04F6BABF0}"/>
              </a:ext>
            </a:extLst>
          </p:cNvPr>
          <p:cNvSpPr/>
          <p:nvPr/>
        </p:nvSpPr>
        <p:spPr bwMode="auto">
          <a:xfrm>
            <a:off x="9134056" y="423107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93198A9F-32E9-4174-9DE7-2A3F1FEEC6EA}"/>
              </a:ext>
            </a:extLst>
          </p:cNvPr>
          <p:cNvSpPr/>
          <p:nvPr/>
        </p:nvSpPr>
        <p:spPr bwMode="auto">
          <a:xfrm>
            <a:off x="9608527" y="423080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4" name="Oval 53">
            <a:extLst>
              <a:ext uri="{FF2B5EF4-FFF2-40B4-BE49-F238E27FC236}">
                <a16:creationId xmlns:a16="http://schemas.microsoft.com/office/drawing/2014/main" id="{C44DE744-0587-4D86-AD7D-E18C3908948B}"/>
              </a:ext>
            </a:extLst>
          </p:cNvPr>
          <p:cNvSpPr/>
          <p:nvPr/>
        </p:nvSpPr>
        <p:spPr bwMode="auto">
          <a:xfrm>
            <a:off x="10067828" y="423080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5" name="Oval 54">
            <a:extLst>
              <a:ext uri="{FF2B5EF4-FFF2-40B4-BE49-F238E27FC236}">
                <a16:creationId xmlns:a16="http://schemas.microsoft.com/office/drawing/2014/main" id="{A86DF52B-3B01-4067-A18E-2A0F5CAD4275}"/>
              </a:ext>
            </a:extLst>
          </p:cNvPr>
          <p:cNvSpPr/>
          <p:nvPr/>
        </p:nvSpPr>
        <p:spPr bwMode="auto">
          <a:xfrm>
            <a:off x="10531453" y="423080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5D303106-B4D1-48B7-B702-764F458DFE19}"/>
              </a:ext>
            </a:extLst>
          </p:cNvPr>
          <p:cNvSpPr/>
          <p:nvPr/>
        </p:nvSpPr>
        <p:spPr bwMode="auto">
          <a:xfrm>
            <a:off x="8665178" y="583932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7" name="Oval 56">
            <a:extLst>
              <a:ext uri="{FF2B5EF4-FFF2-40B4-BE49-F238E27FC236}">
                <a16:creationId xmlns:a16="http://schemas.microsoft.com/office/drawing/2014/main" id="{889AC506-2620-41D3-8812-49A318AAA9C1}"/>
              </a:ext>
            </a:extLst>
          </p:cNvPr>
          <p:cNvSpPr/>
          <p:nvPr/>
        </p:nvSpPr>
        <p:spPr bwMode="auto">
          <a:xfrm>
            <a:off x="9134056" y="5839596"/>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8" name="Oval 57">
            <a:extLst>
              <a:ext uri="{FF2B5EF4-FFF2-40B4-BE49-F238E27FC236}">
                <a16:creationId xmlns:a16="http://schemas.microsoft.com/office/drawing/2014/main" id="{973C5175-AD0C-4EDF-B7BE-5CD9D77190F1}"/>
              </a:ext>
            </a:extLst>
          </p:cNvPr>
          <p:cNvSpPr/>
          <p:nvPr/>
        </p:nvSpPr>
        <p:spPr bwMode="auto">
          <a:xfrm>
            <a:off x="9608527" y="583932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27963462-6621-4341-8F44-37FBCB252480}"/>
              </a:ext>
            </a:extLst>
          </p:cNvPr>
          <p:cNvSpPr/>
          <p:nvPr/>
        </p:nvSpPr>
        <p:spPr bwMode="auto">
          <a:xfrm>
            <a:off x="10067828" y="583932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60" name="Oval 59">
            <a:extLst>
              <a:ext uri="{FF2B5EF4-FFF2-40B4-BE49-F238E27FC236}">
                <a16:creationId xmlns:a16="http://schemas.microsoft.com/office/drawing/2014/main" id="{0BF39FE9-40F8-4117-B3C4-4CAD193AE244}"/>
              </a:ext>
            </a:extLst>
          </p:cNvPr>
          <p:cNvSpPr/>
          <p:nvPr/>
        </p:nvSpPr>
        <p:spPr bwMode="auto">
          <a:xfrm>
            <a:off x="10531453" y="5839327"/>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61" name="Oval 60">
            <a:extLst>
              <a:ext uri="{FF2B5EF4-FFF2-40B4-BE49-F238E27FC236}">
                <a16:creationId xmlns:a16="http://schemas.microsoft.com/office/drawing/2014/main" id="{8A53FF17-6140-4C27-A51E-688DB0579BE9}"/>
              </a:ext>
            </a:extLst>
          </p:cNvPr>
          <p:cNvSpPr/>
          <p:nvPr/>
        </p:nvSpPr>
        <p:spPr bwMode="auto">
          <a:xfrm>
            <a:off x="8665178" y="5017944"/>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5580A1DA-AFB5-440E-B9A1-E2B2327BE80D}"/>
              </a:ext>
            </a:extLst>
          </p:cNvPr>
          <p:cNvSpPr/>
          <p:nvPr/>
        </p:nvSpPr>
        <p:spPr bwMode="auto">
          <a:xfrm>
            <a:off x="9134056" y="5018213"/>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63" name="Oval 62">
            <a:extLst>
              <a:ext uri="{FF2B5EF4-FFF2-40B4-BE49-F238E27FC236}">
                <a16:creationId xmlns:a16="http://schemas.microsoft.com/office/drawing/2014/main" id="{C1EB4921-CED2-432A-B503-6BD65B69D1B4}"/>
              </a:ext>
            </a:extLst>
          </p:cNvPr>
          <p:cNvSpPr/>
          <p:nvPr/>
        </p:nvSpPr>
        <p:spPr bwMode="auto">
          <a:xfrm>
            <a:off x="9608527" y="5017944"/>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64" name="Oval 63">
            <a:extLst>
              <a:ext uri="{FF2B5EF4-FFF2-40B4-BE49-F238E27FC236}">
                <a16:creationId xmlns:a16="http://schemas.microsoft.com/office/drawing/2014/main" id="{D61C9E6E-1FEA-4641-B179-93FE3022582E}"/>
              </a:ext>
            </a:extLst>
          </p:cNvPr>
          <p:cNvSpPr/>
          <p:nvPr/>
        </p:nvSpPr>
        <p:spPr bwMode="auto">
          <a:xfrm>
            <a:off x="10067828" y="5017944"/>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0574BCBF-B53C-423A-8C9E-E50179042856}"/>
              </a:ext>
            </a:extLst>
          </p:cNvPr>
          <p:cNvSpPr/>
          <p:nvPr/>
        </p:nvSpPr>
        <p:spPr bwMode="auto">
          <a:xfrm>
            <a:off x="10531453" y="5017944"/>
            <a:ext cx="279197" cy="249666"/>
          </a:xfrm>
          <a:prstGeom prst="ellips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2E8EC03F-838E-44BB-BF46-A4E03AEA07A6}"/>
              </a:ext>
            </a:extLst>
          </p:cNvPr>
          <p:cNvCxnSpPr>
            <a:cxnSpLocks/>
          </p:cNvCxnSpPr>
          <p:nvPr/>
        </p:nvCxnSpPr>
        <p:spPr>
          <a:xfrm>
            <a:off x="588263" y="1673771"/>
            <a:ext cx="2148587" cy="1539329"/>
          </a:xfrm>
          <a:prstGeom prst="line">
            <a:avLst/>
          </a:prstGeom>
          <a:noFill/>
          <a:ln w="9525" cap="flat" cmpd="sng" algn="ctr">
            <a:solidFill>
              <a:srgbClr val="FFFFFF"/>
            </a:solidFill>
            <a:prstDash val="solid"/>
            <a:headEnd type="none" w="lg" len="med"/>
            <a:tailEnd type="none" w="lg" len="med"/>
          </a:ln>
          <a:effectLst/>
        </p:spPr>
      </p:cxnSp>
      <p:sp>
        <p:nvSpPr>
          <p:cNvPr id="67" name="TextBox 66">
            <a:extLst>
              <a:ext uri="{FF2B5EF4-FFF2-40B4-BE49-F238E27FC236}">
                <a16:creationId xmlns:a16="http://schemas.microsoft.com/office/drawing/2014/main" id="{F2ADFD3F-D75F-469B-8610-770AC6ADB0C3}"/>
              </a:ext>
            </a:extLst>
          </p:cNvPr>
          <p:cNvSpPr txBox="1"/>
          <p:nvPr/>
        </p:nvSpPr>
        <p:spPr>
          <a:xfrm>
            <a:off x="731990" y="2836543"/>
            <a:ext cx="1402837" cy="430887"/>
          </a:xfrm>
          <a:prstGeom prst="rect">
            <a:avLst/>
          </a:prstGeom>
          <a:noFill/>
        </p:spPr>
        <p:txBody>
          <a:bodyPr wrap="square" lIns="0" tIns="0" rIns="0" bIns="0" rtlCol="0">
            <a:spAutoFit/>
          </a:bodyPr>
          <a:lstStyle/>
          <a:p>
            <a:pPr defTabSz="914367"/>
            <a:r>
              <a:rPr lang="en-US" sz="1600" b="1">
                <a:solidFill>
                  <a:srgbClr val="FFFFFF"/>
                </a:solidFill>
                <a:latin typeface="Segoe UI"/>
              </a:rPr>
              <a:t>Characteristics</a:t>
            </a:r>
            <a:endParaRPr lang="en-US" b="1">
              <a:solidFill>
                <a:srgbClr val="FFFFFF"/>
              </a:solidFill>
              <a:latin typeface="Segoe UI"/>
            </a:endParaRPr>
          </a:p>
          <a:p>
            <a:pPr defTabSz="914367"/>
            <a:endParaRPr lang="en-US" sz="1200">
              <a:solidFill>
                <a:srgbClr val="FFFFFF"/>
              </a:solidFill>
              <a:latin typeface="Segoe UI"/>
            </a:endParaRPr>
          </a:p>
        </p:txBody>
      </p:sp>
      <p:sp>
        <p:nvSpPr>
          <p:cNvPr id="68" name="TextBox 67">
            <a:extLst>
              <a:ext uri="{FF2B5EF4-FFF2-40B4-BE49-F238E27FC236}">
                <a16:creationId xmlns:a16="http://schemas.microsoft.com/office/drawing/2014/main" id="{B31E27C1-2BB6-482F-874C-C03CFF9B2D12}"/>
              </a:ext>
            </a:extLst>
          </p:cNvPr>
          <p:cNvSpPr txBox="1"/>
          <p:nvPr/>
        </p:nvSpPr>
        <p:spPr>
          <a:xfrm>
            <a:off x="1542988" y="1920243"/>
            <a:ext cx="997824" cy="430887"/>
          </a:xfrm>
          <a:prstGeom prst="rect">
            <a:avLst/>
          </a:prstGeom>
          <a:noFill/>
        </p:spPr>
        <p:txBody>
          <a:bodyPr wrap="square" lIns="0" tIns="0" rIns="0" bIns="0" rtlCol="0">
            <a:spAutoFit/>
          </a:bodyPr>
          <a:lstStyle/>
          <a:p>
            <a:pPr defTabSz="914367"/>
            <a:r>
              <a:rPr lang="en-US" sz="1600" b="1">
                <a:solidFill>
                  <a:srgbClr val="FFFFFF"/>
                </a:solidFill>
                <a:latin typeface="Segoe UI"/>
              </a:rPr>
              <a:t>Approach</a:t>
            </a:r>
          </a:p>
          <a:p>
            <a:pPr defTabSz="914367"/>
            <a:endParaRPr lang="en-US" sz="1200">
              <a:solidFill>
                <a:srgbClr val="FFFFFF"/>
              </a:solidFill>
              <a:latin typeface="Segoe UI"/>
            </a:endParaRPr>
          </a:p>
        </p:txBody>
      </p:sp>
      <p:sp>
        <p:nvSpPr>
          <p:cNvPr id="69" name="TextBox 68">
            <a:extLst>
              <a:ext uri="{FF2B5EF4-FFF2-40B4-BE49-F238E27FC236}">
                <a16:creationId xmlns:a16="http://schemas.microsoft.com/office/drawing/2014/main" id="{07385E0A-1237-47D6-A893-627D132767F4}"/>
              </a:ext>
            </a:extLst>
          </p:cNvPr>
          <p:cNvSpPr txBox="1"/>
          <p:nvPr/>
        </p:nvSpPr>
        <p:spPr>
          <a:xfrm>
            <a:off x="679580" y="3357741"/>
            <a:ext cx="1891105" cy="430887"/>
          </a:xfrm>
          <a:prstGeom prst="rect">
            <a:avLst/>
          </a:prstGeom>
          <a:noFill/>
        </p:spPr>
        <p:txBody>
          <a:bodyPr wrap="square" lIns="0" tIns="0" rIns="0" bIns="0" rtlCol="0">
            <a:spAutoFit/>
          </a:bodyPr>
          <a:lstStyle/>
          <a:p>
            <a:pPr algn="ctr">
              <a:defRPr/>
            </a:pPr>
            <a:r>
              <a:rPr lang="en-US" sz="1400" b="1">
                <a:solidFill>
                  <a:srgbClr val="FFFFFF"/>
                </a:solidFill>
                <a:latin typeface="Segoe UI"/>
              </a:rPr>
              <a:t>Fast build, test, debug cycle</a:t>
            </a:r>
          </a:p>
        </p:txBody>
      </p:sp>
      <p:sp>
        <p:nvSpPr>
          <p:cNvPr id="70" name="TextBox 69">
            <a:extLst>
              <a:ext uri="{FF2B5EF4-FFF2-40B4-BE49-F238E27FC236}">
                <a16:creationId xmlns:a16="http://schemas.microsoft.com/office/drawing/2014/main" id="{3871F099-1E26-42C8-8069-644F2911E1CD}"/>
              </a:ext>
            </a:extLst>
          </p:cNvPr>
          <p:cNvSpPr txBox="1"/>
          <p:nvPr/>
        </p:nvSpPr>
        <p:spPr>
          <a:xfrm>
            <a:off x="3770722" y="1282673"/>
            <a:ext cx="962533" cy="307777"/>
          </a:xfrm>
          <a:prstGeom prst="rect">
            <a:avLst/>
          </a:prstGeom>
          <a:noFill/>
        </p:spPr>
        <p:txBody>
          <a:bodyPr wrap="square" lIns="0" tIns="0" rIns="0" bIns="0" rtlCol="0">
            <a:spAutoFit/>
          </a:bodyPr>
          <a:lstStyle/>
          <a:p>
            <a:pPr defTabSz="914367"/>
            <a:r>
              <a:rPr lang="en-US" sz="2000" b="1">
                <a:solidFill>
                  <a:srgbClr val="FFFFFF"/>
                </a:solidFill>
                <a:latin typeface="Segoe UI"/>
              </a:rPr>
              <a:t>LOCAL</a:t>
            </a:r>
          </a:p>
        </p:txBody>
      </p:sp>
      <p:sp>
        <p:nvSpPr>
          <p:cNvPr id="71" name="TextBox 70">
            <a:extLst>
              <a:ext uri="{FF2B5EF4-FFF2-40B4-BE49-F238E27FC236}">
                <a16:creationId xmlns:a16="http://schemas.microsoft.com/office/drawing/2014/main" id="{C237B73B-AD3D-4340-A3A5-4882BA53B348}"/>
              </a:ext>
            </a:extLst>
          </p:cNvPr>
          <p:cNvSpPr txBox="1"/>
          <p:nvPr/>
        </p:nvSpPr>
        <p:spPr>
          <a:xfrm>
            <a:off x="6541473" y="1282075"/>
            <a:ext cx="1220870" cy="313777"/>
          </a:xfrm>
          <a:prstGeom prst="rect">
            <a:avLst/>
          </a:prstGeom>
          <a:noFill/>
        </p:spPr>
        <p:txBody>
          <a:bodyPr wrap="square" lIns="0" tIns="0" rIns="0" bIns="0" rtlCol="0">
            <a:spAutoFit/>
          </a:bodyPr>
          <a:lstStyle/>
          <a:p>
            <a:pPr defTabSz="914367"/>
            <a:r>
              <a:rPr lang="en-US" sz="2000" b="1">
                <a:solidFill>
                  <a:srgbClr val="FFFFFF"/>
                </a:solidFill>
                <a:latin typeface="Segoe UI"/>
              </a:rPr>
              <a:t>REMOTE</a:t>
            </a:r>
          </a:p>
        </p:txBody>
      </p:sp>
      <p:sp>
        <p:nvSpPr>
          <p:cNvPr id="72" name="TextBox 71">
            <a:extLst>
              <a:ext uri="{FF2B5EF4-FFF2-40B4-BE49-F238E27FC236}">
                <a16:creationId xmlns:a16="http://schemas.microsoft.com/office/drawing/2014/main" id="{1214EDF8-6D81-4865-B97E-B9ECEEFCFCE8}"/>
              </a:ext>
            </a:extLst>
          </p:cNvPr>
          <p:cNvSpPr txBox="1"/>
          <p:nvPr/>
        </p:nvSpPr>
        <p:spPr>
          <a:xfrm>
            <a:off x="9469457" y="1282075"/>
            <a:ext cx="978963" cy="307777"/>
          </a:xfrm>
          <a:prstGeom prst="rect">
            <a:avLst/>
          </a:prstGeom>
          <a:noFill/>
        </p:spPr>
        <p:txBody>
          <a:bodyPr wrap="square" lIns="0" tIns="0" rIns="0" bIns="0" rtlCol="0">
            <a:spAutoFit/>
          </a:bodyPr>
          <a:lstStyle/>
          <a:p>
            <a:pPr defTabSz="914367"/>
            <a:r>
              <a:rPr lang="en-US" sz="2000" b="1">
                <a:solidFill>
                  <a:srgbClr val="FFFFFF"/>
                </a:solidFill>
                <a:latin typeface="Segoe UI"/>
              </a:rPr>
              <a:t>HYBRID</a:t>
            </a:r>
          </a:p>
        </p:txBody>
      </p:sp>
      <p:sp>
        <p:nvSpPr>
          <p:cNvPr id="73" name="Rectangle 72">
            <a:extLst>
              <a:ext uri="{FF2B5EF4-FFF2-40B4-BE49-F238E27FC236}">
                <a16:creationId xmlns:a16="http://schemas.microsoft.com/office/drawing/2014/main" id="{20011DC2-F202-4AE5-86CF-2FB2D962EDDC}"/>
              </a:ext>
            </a:extLst>
          </p:cNvPr>
          <p:cNvSpPr/>
          <p:nvPr/>
        </p:nvSpPr>
        <p:spPr bwMode="auto">
          <a:xfrm>
            <a:off x="5554756" y="1593541"/>
            <a:ext cx="2830077" cy="5000434"/>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74" name="Rectangle 73">
            <a:extLst>
              <a:ext uri="{FF2B5EF4-FFF2-40B4-BE49-F238E27FC236}">
                <a16:creationId xmlns:a16="http://schemas.microsoft.com/office/drawing/2014/main" id="{5FAA5ACA-DC65-465F-926D-35D5DAD443A3}"/>
              </a:ext>
            </a:extLst>
          </p:cNvPr>
          <p:cNvSpPr/>
          <p:nvPr/>
        </p:nvSpPr>
        <p:spPr bwMode="auto">
          <a:xfrm>
            <a:off x="8373218" y="1578450"/>
            <a:ext cx="3086792" cy="5000434"/>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62724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6"/>
                                        </p:tgtEl>
                                        <p:attrNameLst>
                                          <p:attrName>fillcolor</p:attrName>
                                        </p:attrNameLst>
                                      </p:cBhvr>
                                      <p:to>
                                        <a:srgbClr val="00FA00"/>
                                      </p:to>
                                    </p:animClr>
                                    <p:set>
                                      <p:cBhvr>
                                        <p:cTn id="7" dur="500" fill="hold"/>
                                        <p:tgtEl>
                                          <p:spTgt spid="6"/>
                                        </p:tgtEl>
                                        <p:attrNameLst>
                                          <p:attrName>fill.type</p:attrName>
                                        </p:attrNameLst>
                                      </p:cBhvr>
                                      <p:to>
                                        <p:strVal val="solid"/>
                                      </p:to>
                                    </p:set>
                                    <p:set>
                                      <p:cBhvr>
                                        <p:cTn id="8" dur="500" fill="hold"/>
                                        <p:tgtEl>
                                          <p:spTgt spid="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7"/>
                                        </p:tgtEl>
                                        <p:attrNameLst>
                                          <p:attrName>fillcolor</p:attrName>
                                        </p:attrNameLst>
                                      </p:cBhvr>
                                      <p:to>
                                        <a:srgbClr val="00FA00"/>
                                      </p:to>
                                    </p:animClr>
                                    <p:set>
                                      <p:cBhvr>
                                        <p:cTn id="11" dur="500" fill="hold"/>
                                        <p:tgtEl>
                                          <p:spTgt spid="7"/>
                                        </p:tgtEl>
                                        <p:attrNameLst>
                                          <p:attrName>fill.type</p:attrName>
                                        </p:attrNameLst>
                                      </p:cBhvr>
                                      <p:to>
                                        <p:strVal val="solid"/>
                                      </p:to>
                                    </p:set>
                                    <p:set>
                                      <p:cBhvr>
                                        <p:cTn id="12" dur="500" fill="hold"/>
                                        <p:tgtEl>
                                          <p:spTgt spid="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8"/>
                                        </p:tgtEl>
                                        <p:attrNameLst>
                                          <p:attrName>fillcolor</p:attrName>
                                        </p:attrNameLst>
                                      </p:cBhvr>
                                      <p:to>
                                        <a:srgbClr val="00FA00"/>
                                      </p:to>
                                    </p:animClr>
                                    <p:set>
                                      <p:cBhvr>
                                        <p:cTn id="15" dur="500" fill="hold"/>
                                        <p:tgtEl>
                                          <p:spTgt spid="8"/>
                                        </p:tgtEl>
                                        <p:attrNameLst>
                                          <p:attrName>fill.type</p:attrName>
                                        </p:attrNameLst>
                                      </p:cBhvr>
                                      <p:to>
                                        <p:strVal val="solid"/>
                                      </p:to>
                                    </p:set>
                                    <p:set>
                                      <p:cBhvr>
                                        <p:cTn id="16" dur="500" fill="hold"/>
                                        <p:tgtEl>
                                          <p:spTgt spid="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9"/>
                                        </p:tgtEl>
                                        <p:attrNameLst>
                                          <p:attrName>fillcolor</p:attrName>
                                        </p:attrNameLst>
                                      </p:cBhvr>
                                      <p:to>
                                        <a:srgbClr val="00FA00"/>
                                      </p:to>
                                    </p:animClr>
                                    <p:set>
                                      <p:cBhvr>
                                        <p:cTn id="19" dur="500" fill="hold"/>
                                        <p:tgtEl>
                                          <p:spTgt spid="9"/>
                                        </p:tgtEl>
                                        <p:attrNameLst>
                                          <p:attrName>fill.type</p:attrName>
                                        </p:attrNameLst>
                                      </p:cBhvr>
                                      <p:to>
                                        <p:strVal val="solid"/>
                                      </p:to>
                                    </p:set>
                                    <p:set>
                                      <p:cBhvr>
                                        <p:cTn id="20" dur="500" fill="hold"/>
                                        <p:tgtEl>
                                          <p:spTgt spid="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10"/>
                                        </p:tgtEl>
                                        <p:attrNameLst>
                                          <p:attrName>fillcolor</p:attrName>
                                        </p:attrNameLst>
                                      </p:cBhvr>
                                      <p:to>
                                        <a:srgbClr val="00FA00"/>
                                      </p:to>
                                    </p:animClr>
                                    <p:set>
                                      <p:cBhvr>
                                        <p:cTn id="23" dur="500" fill="hold"/>
                                        <p:tgtEl>
                                          <p:spTgt spid="10"/>
                                        </p:tgtEl>
                                        <p:attrNameLst>
                                          <p:attrName>fill.type</p:attrName>
                                        </p:attrNameLst>
                                      </p:cBhvr>
                                      <p:to>
                                        <p:strVal val="solid"/>
                                      </p:to>
                                    </p:set>
                                    <p:set>
                                      <p:cBhvr>
                                        <p:cTn id="24" dur="5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11"/>
                                        </p:tgtEl>
                                        <p:attrNameLst>
                                          <p:attrName>fillcolor</p:attrName>
                                        </p:attrNameLst>
                                      </p:cBhvr>
                                      <p:to>
                                        <a:srgbClr val="00FA00"/>
                                      </p:to>
                                    </p:animClr>
                                    <p:set>
                                      <p:cBhvr>
                                        <p:cTn id="27" dur="500" fill="hold"/>
                                        <p:tgtEl>
                                          <p:spTgt spid="11"/>
                                        </p:tgtEl>
                                        <p:attrNameLst>
                                          <p:attrName>fill.type</p:attrName>
                                        </p:attrNameLst>
                                      </p:cBhvr>
                                      <p:to>
                                        <p:strVal val="solid"/>
                                      </p:to>
                                    </p:set>
                                    <p:set>
                                      <p:cBhvr>
                                        <p:cTn id="28" dur="500" fill="hold"/>
                                        <p:tgtEl>
                                          <p:spTgt spid="11"/>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21"/>
                                        </p:tgtEl>
                                        <p:attrNameLst>
                                          <p:attrName>fillcolor</p:attrName>
                                        </p:attrNameLst>
                                      </p:cBhvr>
                                      <p:to>
                                        <a:srgbClr val="00FA00"/>
                                      </p:to>
                                    </p:animClr>
                                    <p:set>
                                      <p:cBhvr>
                                        <p:cTn id="31" dur="500" fill="hold"/>
                                        <p:tgtEl>
                                          <p:spTgt spid="21"/>
                                        </p:tgtEl>
                                        <p:attrNameLst>
                                          <p:attrName>fill.type</p:attrName>
                                        </p:attrNameLst>
                                      </p:cBhvr>
                                      <p:to>
                                        <p:strVal val="solid"/>
                                      </p:to>
                                    </p:set>
                                    <p:set>
                                      <p:cBhvr>
                                        <p:cTn id="32" dur="500" fill="hold"/>
                                        <p:tgtEl>
                                          <p:spTgt spid="21"/>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16"/>
                                        </p:tgtEl>
                                        <p:attrNameLst>
                                          <p:attrName>fillcolor</p:attrName>
                                        </p:attrNameLst>
                                      </p:cBhvr>
                                      <p:to>
                                        <a:srgbClr val="00FA00"/>
                                      </p:to>
                                    </p:animClr>
                                    <p:set>
                                      <p:cBhvr>
                                        <p:cTn id="35" dur="500" fill="hold"/>
                                        <p:tgtEl>
                                          <p:spTgt spid="16"/>
                                        </p:tgtEl>
                                        <p:attrNameLst>
                                          <p:attrName>fill.type</p:attrName>
                                        </p:attrNameLst>
                                      </p:cBhvr>
                                      <p:to>
                                        <p:strVal val="solid"/>
                                      </p:to>
                                    </p:set>
                                    <p:set>
                                      <p:cBhvr>
                                        <p:cTn id="36" dur="500" fill="hold"/>
                                        <p:tgtEl>
                                          <p:spTgt spid="1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17"/>
                                        </p:tgtEl>
                                        <p:attrNameLst>
                                          <p:attrName>fillcolor</p:attrName>
                                        </p:attrNameLst>
                                      </p:cBhvr>
                                      <p:to>
                                        <a:srgbClr val="00FA00"/>
                                      </p:to>
                                    </p:animClr>
                                    <p:set>
                                      <p:cBhvr>
                                        <p:cTn id="39" dur="500" fill="hold"/>
                                        <p:tgtEl>
                                          <p:spTgt spid="17"/>
                                        </p:tgtEl>
                                        <p:attrNameLst>
                                          <p:attrName>fill.type</p:attrName>
                                        </p:attrNameLst>
                                      </p:cBhvr>
                                      <p:to>
                                        <p:strVal val="solid"/>
                                      </p:to>
                                    </p:set>
                                    <p:set>
                                      <p:cBhvr>
                                        <p:cTn id="40" dur="500" fill="hold"/>
                                        <p:tgtEl>
                                          <p:spTgt spid="1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73"/>
                                        </p:tgtEl>
                                      </p:cBhvr>
                                    </p:animEffect>
                                    <p:set>
                                      <p:cBhvr>
                                        <p:cTn id="45" dur="1" fill="hold">
                                          <p:stCondLst>
                                            <p:cond delay="499"/>
                                          </p:stCondLst>
                                        </p:cTn>
                                        <p:tgtEl>
                                          <p:spTgt spid="73"/>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par>
                                <p:cTn id="49" presetID="1" presetClass="emph" presetSubtype="2" fill="hold" nodeType="withEffect">
                                  <p:stCondLst>
                                    <p:cond delay="0"/>
                                  </p:stCondLst>
                                  <p:childTnLst>
                                    <p:animClr clrSpc="rgb" dir="cw">
                                      <p:cBhvr>
                                        <p:cTn id="50" dur="500" fill="hold"/>
                                        <p:tgtEl>
                                          <p:spTgt spid="26"/>
                                        </p:tgtEl>
                                        <p:attrNameLst>
                                          <p:attrName>fillcolor</p:attrName>
                                        </p:attrNameLst>
                                      </p:cBhvr>
                                      <p:to>
                                        <a:srgbClr val="00FA00"/>
                                      </p:to>
                                    </p:animClr>
                                    <p:set>
                                      <p:cBhvr>
                                        <p:cTn id="51" dur="500" fill="hold"/>
                                        <p:tgtEl>
                                          <p:spTgt spid="26"/>
                                        </p:tgtEl>
                                        <p:attrNameLst>
                                          <p:attrName>fill.type</p:attrName>
                                        </p:attrNameLst>
                                      </p:cBhvr>
                                      <p:to>
                                        <p:strVal val="solid"/>
                                      </p:to>
                                    </p:set>
                                    <p:set>
                                      <p:cBhvr>
                                        <p:cTn id="52" dur="500" fill="hold"/>
                                        <p:tgtEl>
                                          <p:spTgt spid="2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500" fill="hold"/>
                                        <p:tgtEl>
                                          <p:spTgt spid="27"/>
                                        </p:tgtEl>
                                        <p:attrNameLst>
                                          <p:attrName>fillcolor</p:attrName>
                                        </p:attrNameLst>
                                      </p:cBhvr>
                                      <p:to>
                                        <a:srgbClr val="00FA00"/>
                                      </p:to>
                                    </p:animClr>
                                    <p:set>
                                      <p:cBhvr>
                                        <p:cTn id="55" dur="500" fill="hold"/>
                                        <p:tgtEl>
                                          <p:spTgt spid="27"/>
                                        </p:tgtEl>
                                        <p:attrNameLst>
                                          <p:attrName>fill.type</p:attrName>
                                        </p:attrNameLst>
                                      </p:cBhvr>
                                      <p:to>
                                        <p:strVal val="solid"/>
                                      </p:to>
                                    </p:set>
                                    <p:set>
                                      <p:cBhvr>
                                        <p:cTn id="56" dur="500" fill="hold"/>
                                        <p:tgtEl>
                                          <p:spTgt spid="27"/>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1"/>
                                        </p:tgtEl>
                                        <p:attrNameLst>
                                          <p:attrName>fillcolor</p:attrName>
                                        </p:attrNameLst>
                                      </p:cBhvr>
                                      <p:to>
                                        <a:srgbClr val="00FA00"/>
                                      </p:to>
                                    </p:animClr>
                                    <p:set>
                                      <p:cBhvr>
                                        <p:cTn id="59" dur="500" fill="hold"/>
                                        <p:tgtEl>
                                          <p:spTgt spid="31"/>
                                        </p:tgtEl>
                                        <p:attrNameLst>
                                          <p:attrName>fill.type</p:attrName>
                                        </p:attrNameLst>
                                      </p:cBhvr>
                                      <p:to>
                                        <p:strVal val="solid"/>
                                      </p:to>
                                    </p:set>
                                    <p:set>
                                      <p:cBhvr>
                                        <p:cTn id="60" dur="500" fill="hold"/>
                                        <p:tgtEl>
                                          <p:spTgt spid="31"/>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500" fill="hold"/>
                                        <p:tgtEl>
                                          <p:spTgt spid="32"/>
                                        </p:tgtEl>
                                        <p:attrNameLst>
                                          <p:attrName>fillcolor</p:attrName>
                                        </p:attrNameLst>
                                      </p:cBhvr>
                                      <p:to>
                                        <a:srgbClr val="00FA00"/>
                                      </p:to>
                                    </p:animClr>
                                    <p:set>
                                      <p:cBhvr>
                                        <p:cTn id="63" dur="500" fill="hold"/>
                                        <p:tgtEl>
                                          <p:spTgt spid="32"/>
                                        </p:tgtEl>
                                        <p:attrNameLst>
                                          <p:attrName>fill.type</p:attrName>
                                        </p:attrNameLst>
                                      </p:cBhvr>
                                      <p:to>
                                        <p:strVal val="solid"/>
                                      </p:to>
                                    </p:set>
                                    <p:set>
                                      <p:cBhvr>
                                        <p:cTn id="64" dur="500" fill="hold"/>
                                        <p:tgtEl>
                                          <p:spTgt spid="32"/>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500" fill="hold"/>
                                        <p:tgtEl>
                                          <p:spTgt spid="33"/>
                                        </p:tgtEl>
                                        <p:attrNameLst>
                                          <p:attrName>fillcolor</p:attrName>
                                        </p:attrNameLst>
                                      </p:cBhvr>
                                      <p:to>
                                        <a:srgbClr val="00FA00"/>
                                      </p:to>
                                    </p:animClr>
                                    <p:set>
                                      <p:cBhvr>
                                        <p:cTn id="67" dur="500" fill="hold"/>
                                        <p:tgtEl>
                                          <p:spTgt spid="33"/>
                                        </p:tgtEl>
                                        <p:attrNameLst>
                                          <p:attrName>fill.type</p:attrName>
                                        </p:attrNameLst>
                                      </p:cBhvr>
                                      <p:to>
                                        <p:strVal val="solid"/>
                                      </p:to>
                                    </p:set>
                                    <p:set>
                                      <p:cBhvr>
                                        <p:cTn id="68" dur="500" fill="hold"/>
                                        <p:tgtEl>
                                          <p:spTgt spid="33"/>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500" fill="hold"/>
                                        <p:tgtEl>
                                          <p:spTgt spid="34"/>
                                        </p:tgtEl>
                                        <p:attrNameLst>
                                          <p:attrName>fillcolor</p:attrName>
                                        </p:attrNameLst>
                                      </p:cBhvr>
                                      <p:to>
                                        <a:srgbClr val="00FA00"/>
                                      </p:to>
                                    </p:animClr>
                                    <p:set>
                                      <p:cBhvr>
                                        <p:cTn id="71" dur="500" fill="hold"/>
                                        <p:tgtEl>
                                          <p:spTgt spid="34"/>
                                        </p:tgtEl>
                                        <p:attrNameLst>
                                          <p:attrName>fill.type</p:attrName>
                                        </p:attrNameLst>
                                      </p:cBhvr>
                                      <p:to>
                                        <p:strVal val="solid"/>
                                      </p:to>
                                    </p:set>
                                    <p:set>
                                      <p:cBhvr>
                                        <p:cTn id="72" dur="500" fill="hold"/>
                                        <p:tgtEl>
                                          <p:spTgt spid="34"/>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500" fill="hold"/>
                                        <p:tgtEl>
                                          <p:spTgt spid="35"/>
                                        </p:tgtEl>
                                        <p:attrNameLst>
                                          <p:attrName>fillcolor</p:attrName>
                                        </p:attrNameLst>
                                      </p:cBhvr>
                                      <p:to>
                                        <a:srgbClr val="00FA00"/>
                                      </p:to>
                                    </p:animClr>
                                    <p:set>
                                      <p:cBhvr>
                                        <p:cTn id="75" dur="500" fill="hold"/>
                                        <p:tgtEl>
                                          <p:spTgt spid="35"/>
                                        </p:tgtEl>
                                        <p:attrNameLst>
                                          <p:attrName>fill.type</p:attrName>
                                        </p:attrNameLst>
                                      </p:cBhvr>
                                      <p:to>
                                        <p:strVal val="solid"/>
                                      </p:to>
                                    </p:set>
                                    <p:set>
                                      <p:cBhvr>
                                        <p:cTn id="76" dur="500" fill="hold"/>
                                        <p:tgtEl>
                                          <p:spTgt spid="35"/>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500" fill="hold"/>
                                        <p:tgtEl>
                                          <p:spTgt spid="41"/>
                                        </p:tgtEl>
                                        <p:attrNameLst>
                                          <p:attrName>fillcolor</p:attrName>
                                        </p:attrNameLst>
                                      </p:cBhvr>
                                      <p:to>
                                        <a:srgbClr val="00FA00"/>
                                      </p:to>
                                    </p:animClr>
                                    <p:set>
                                      <p:cBhvr>
                                        <p:cTn id="79" dur="500" fill="hold"/>
                                        <p:tgtEl>
                                          <p:spTgt spid="41"/>
                                        </p:tgtEl>
                                        <p:attrNameLst>
                                          <p:attrName>fill.type</p:attrName>
                                        </p:attrNameLst>
                                      </p:cBhvr>
                                      <p:to>
                                        <p:strVal val="solid"/>
                                      </p:to>
                                    </p:set>
                                    <p:set>
                                      <p:cBhvr>
                                        <p:cTn id="80" dur="500" fill="hold"/>
                                        <p:tgtEl>
                                          <p:spTgt spid="41"/>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500" fill="hold"/>
                                        <p:tgtEl>
                                          <p:spTgt spid="42"/>
                                        </p:tgtEl>
                                        <p:attrNameLst>
                                          <p:attrName>fillcolor</p:attrName>
                                        </p:attrNameLst>
                                      </p:cBhvr>
                                      <p:to>
                                        <a:srgbClr val="00FA00"/>
                                      </p:to>
                                    </p:animClr>
                                    <p:set>
                                      <p:cBhvr>
                                        <p:cTn id="83" dur="500" fill="hold"/>
                                        <p:tgtEl>
                                          <p:spTgt spid="42"/>
                                        </p:tgtEl>
                                        <p:attrNameLst>
                                          <p:attrName>fill.type</p:attrName>
                                        </p:attrNameLst>
                                      </p:cBhvr>
                                      <p:to>
                                        <p:strVal val="solid"/>
                                      </p:to>
                                    </p:set>
                                    <p:set>
                                      <p:cBhvr>
                                        <p:cTn id="84" dur="500" fill="hold"/>
                                        <p:tgtEl>
                                          <p:spTgt spid="42"/>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500" fill="hold"/>
                                        <p:tgtEl>
                                          <p:spTgt spid="43"/>
                                        </p:tgtEl>
                                        <p:attrNameLst>
                                          <p:attrName>fillcolor</p:attrName>
                                        </p:attrNameLst>
                                      </p:cBhvr>
                                      <p:to>
                                        <a:srgbClr val="00FA00"/>
                                      </p:to>
                                    </p:animClr>
                                    <p:set>
                                      <p:cBhvr>
                                        <p:cTn id="87" dur="500" fill="hold"/>
                                        <p:tgtEl>
                                          <p:spTgt spid="43"/>
                                        </p:tgtEl>
                                        <p:attrNameLst>
                                          <p:attrName>fill.type</p:attrName>
                                        </p:attrNameLst>
                                      </p:cBhvr>
                                      <p:to>
                                        <p:strVal val="solid"/>
                                      </p:to>
                                    </p:set>
                                    <p:set>
                                      <p:cBhvr>
                                        <p:cTn id="88" dur="500" fill="hold"/>
                                        <p:tgtEl>
                                          <p:spTgt spid="43"/>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500" fill="hold"/>
                                        <p:tgtEl>
                                          <p:spTgt spid="44"/>
                                        </p:tgtEl>
                                        <p:attrNameLst>
                                          <p:attrName>fillcolor</p:attrName>
                                        </p:attrNameLst>
                                      </p:cBhvr>
                                      <p:to>
                                        <a:srgbClr val="00FA00"/>
                                      </p:to>
                                    </p:animClr>
                                    <p:set>
                                      <p:cBhvr>
                                        <p:cTn id="91" dur="500" fill="hold"/>
                                        <p:tgtEl>
                                          <p:spTgt spid="44"/>
                                        </p:tgtEl>
                                        <p:attrNameLst>
                                          <p:attrName>fill.type</p:attrName>
                                        </p:attrNameLst>
                                      </p:cBhvr>
                                      <p:to>
                                        <p:strVal val="solid"/>
                                      </p:to>
                                    </p:set>
                                    <p:set>
                                      <p:cBhvr>
                                        <p:cTn id="92" dur="500" fill="hold"/>
                                        <p:tgtEl>
                                          <p:spTgt spid="44"/>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500" fill="hold"/>
                                        <p:tgtEl>
                                          <p:spTgt spid="45"/>
                                        </p:tgtEl>
                                        <p:attrNameLst>
                                          <p:attrName>fillcolor</p:attrName>
                                        </p:attrNameLst>
                                      </p:cBhvr>
                                      <p:to>
                                        <a:srgbClr val="00FA00"/>
                                      </p:to>
                                    </p:animClr>
                                    <p:set>
                                      <p:cBhvr>
                                        <p:cTn id="95" dur="500" fill="hold"/>
                                        <p:tgtEl>
                                          <p:spTgt spid="45"/>
                                        </p:tgtEl>
                                        <p:attrNameLst>
                                          <p:attrName>fill.type</p:attrName>
                                        </p:attrNameLst>
                                      </p:cBhvr>
                                      <p:to>
                                        <p:strVal val="solid"/>
                                      </p:to>
                                    </p:set>
                                    <p:set>
                                      <p:cBhvr>
                                        <p:cTn id="96" dur="500" fill="hold"/>
                                        <p:tgtEl>
                                          <p:spTgt spid="45"/>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500" fill="hold"/>
                                        <p:tgtEl>
                                          <p:spTgt spid="36"/>
                                        </p:tgtEl>
                                        <p:attrNameLst>
                                          <p:attrName>fillcolor</p:attrName>
                                        </p:attrNameLst>
                                      </p:cBhvr>
                                      <p:to>
                                        <a:srgbClr val="00FA00"/>
                                      </p:to>
                                    </p:animClr>
                                    <p:set>
                                      <p:cBhvr>
                                        <p:cTn id="99" dur="500" fill="hold"/>
                                        <p:tgtEl>
                                          <p:spTgt spid="36"/>
                                        </p:tgtEl>
                                        <p:attrNameLst>
                                          <p:attrName>fill.type</p:attrName>
                                        </p:attrNameLst>
                                      </p:cBhvr>
                                      <p:to>
                                        <p:strVal val="solid"/>
                                      </p:to>
                                    </p:set>
                                    <p:set>
                                      <p:cBhvr>
                                        <p:cTn id="100" dur="500" fill="hold"/>
                                        <p:tgtEl>
                                          <p:spTgt spid="36"/>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0" nodeType="clickEffect">
                                  <p:stCondLst>
                                    <p:cond delay="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par>
                                <p:cTn id="106" presetID="10" presetClass="entr" presetSubtype="0" fill="hold" grpId="0" nodeType="with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fade">
                                      <p:cBhvr>
                                        <p:cTn id="108" dur="500"/>
                                        <p:tgtEl>
                                          <p:spTgt spid="72"/>
                                        </p:tgtEl>
                                      </p:cBhvr>
                                    </p:animEffect>
                                  </p:childTnLst>
                                </p:cTn>
                              </p:par>
                              <p:par>
                                <p:cTn id="109" presetID="1" presetClass="emph" presetSubtype="2" fill="hold" nodeType="withEffect">
                                  <p:stCondLst>
                                    <p:cond delay="0"/>
                                  </p:stCondLst>
                                  <p:childTnLst>
                                    <p:animClr clrSpc="rgb" dir="cw">
                                      <p:cBhvr>
                                        <p:cTn id="110" dur="500" fill="hold"/>
                                        <p:tgtEl>
                                          <p:spTgt spid="46"/>
                                        </p:tgtEl>
                                        <p:attrNameLst>
                                          <p:attrName>fillcolor</p:attrName>
                                        </p:attrNameLst>
                                      </p:cBhvr>
                                      <p:to>
                                        <a:srgbClr val="00FA00"/>
                                      </p:to>
                                    </p:animClr>
                                    <p:set>
                                      <p:cBhvr>
                                        <p:cTn id="111" dur="500" fill="hold"/>
                                        <p:tgtEl>
                                          <p:spTgt spid="46"/>
                                        </p:tgtEl>
                                        <p:attrNameLst>
                                          <p:attrName>fill.type</p:attrName>
                                        </p:attrNameLst>
                                      </p:cBhvr>
                                      <p:to>
                                        <p:strVal val="solid"/>
                                      </p:to>
                                    </p:set>
                                    <p:set>
                                      <p:cBhvr>
                                        <p:cTn id="112" dur="500" fill="hold"/>
                                        <p:tgtEl>
                                          <p:spTgt spid="46"/>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500" fill="hold"/>
                                        <p:tgtEl>
                                          <p:spTgt spid="47"/>
                                        </p:tgtEl>
                                        <p:attrNameLst>
                                          <p:attrName>fillcolor</p:attrName>
                                        </p:attrNameLst>
                                      </p:cBhvr>
                                      <p:to>
                                        <a:srgbClr val="00FA00"/>
                                      </p:to>
                                    </p:animClr>
                                    <p:set>
                                      <p:cBhvr>
                                        <p:cTn id="115" dur="500" fill="hold"/>
                                        <p:tgtEl>
                                          <p:spTgt spid="47"/>
                                        </p:tgtEl>
                                        <p:attrNameLst>
                                          <p:attrName>fill.type</p:attrName>
                                        </p:attrNameLst>
                                      </p:cBhvr>
                                      <p:to>
                                        <p:strVal val="solid"/>
                                      </p:to>
                                    </p:set>
                                    <p:set>
                                      <p:cBhvr>
                                        <p:cTn id="116" dur="500" fill="hold"/>
                                        <p:tgtEl>
                                          <p:spTgt spid="47"/>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500" fill="hold"/>
                                        <p:tgtEl>
                                          <p:spTgt spid="48"/>
                                        </p:tgtEl>
                                        <p:attrNameLst>
                                          <p:attrName>fillcolor</p:attrName>
                                        </p:attrNameLst>
                                      </p:cBhvr>
                                      <p:to>
                                        <a:srgbClr val="00FA00"/>
                                      </p:to>
                                    </p:animClr>
                                    <p:set>
                                      <p:cBhvr>
                                        <p:cTn id="119" dur="500" fill="hold"/>
                                        <p:tgtEl>
                                          <p:spTgt spid="48"/>
                                        </p:tgtEl>
                                        <p:attrNameLst>
                                          <p:attrName>fill.type</p:attrName>
                                        </p:attrNameLst>
                                      </p:cBhvr>
                                      <p:to>
                                        <p:strVal val="solid"/>
                                      </p:to>
                                    </p:set>
                                    <p:set>
                                      <p:cBhvr>
                                        <p:cTn id="120" dur="500" fill="hold"/>
                                        <p:tgtEl>
                                          <p:spTgt spid="48"/>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500" fill="hold"/>
                                        <p:tgtEl>
                                          <p:spTgt spid="49"/>
                                        </p:tgtEl>
                                        <p:attrNameLst>
                                          <p:attrName>fillcolor</p:attrName>
                                        </p:attrNameLst>
                                      </p:cBhvr>
                                      <p:to>
                                        <a:srgbClr val="00FA00"/>
                                      </p:to>
                                    </p:animClr>
                                    <p:set>
                                      <p:cBhvr>
                                        <p:cTn id="123" dur="500" fill="hold"/>
                                        <p:tgtEl>
                                          <p:spTgt spid="49"/>
                                        </p:tgtEl>
                                        <p:attrNameLst>
                                          <p:attrName>fill.type</p:attrName>
                                        </p:attrNameLst>
                                      </p:cBhvr>
                                      <p:to>
                                        <p:strVal val="solid"/>
                                      </p:to>
                                    </p:set>
                                    <p:set>
                                      <p:cBhvr>
                                        <p:cTn id="124" dur="500" fill="hold"/>
                                        <p:tgtEl>
                                          <p:spTgt spid="49"/>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500" fill="hold"/>
                                        <p:tgtEl>
                                          <p:spTgt spid="50"/>
                                        </p:tgtEl>
                                        <p:attrNameLst>
                                          <p:attrName>fillcolor</p:attrName>
                                        </p:attrNameLst>
                                      </p:cBhvr>
                                      <p:to>
                                        <a:srgbClr val="00FA00"/>
                                      </p:to>
                                    </p:animClr>
                                    <p:set>
                                      <p:cBhvr>
                                        <p:cTn id="127" dur="500" fill="hold"/>
                                        <p:tgtEl>
                                          <p:spTgt spid="50"/>
                                        </p:tgtEl>
                                        <p:attrNameLst>
                                          <p:attrName>fill.type</p:attrName>
                                        </p:attrNameLst>
                                      </p:cBhvr>
                                      <p:to>
                                        <p:strVal val="solid"/>
                                      </p:to>
                                    </p:set>
                                    <p:set>
                                      <p:cBhvr>
                                        <p:cTn id="128" dur="500" fill="hold"/>
                                        <p:tgtEl>
                                          <p:spTgt spid="50"/>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500" fill="hold"/>
                                        <p:tgtEl>
                                          <p:spTgt spid="51"/>
                                        </p:tgtEl>
                                        <p:attrNameLst>
                                          <p:attrName>fillcolor</p:attrName>
                                        </p:attrNameLst>
                                      </p:cBhvr>
                                      <p:to>
                                        <a:srgbClr val="00FA00"/>
                                      </p:to>
                                    </p:animClr>
                                    <p:set>
                                      <p:cBhvr>
                                        <p:cTn id="131" dur="500" fill="hold"/>
                                        <p:tgtEl>
                                          <p:spTgt spid="51"/>
                                        </p:tgtEl>
                                        <p:attrNameLst>
                                          <p:attrName>fill.type</p:attrName>
                                        </p:attrNameLst>
                                      </p:cBhvr>
                                      <p:to>
                                        <p:strVal val="solid"/>
                                      </p:to>
                                    </p:set>
                                    <p:set>
                                      <p:cBhvr>
                                        <p:cTn id="132" dur="500" fill="hold"/>
                                        <p:tgtEl>
                                          <p:spTgt spid="51"/>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500" fill="hold"/>
                                        <p:tgtEl>
                                          <p:spTgt spid="52"/>
                                        </p:tgtEl>
                                        <p:attrNameLst>
                                          <p:attrName>fillcolor</p:attrName>
                                        </p:attrNameLst>
                                      </p:cBhvr>
                                      <p:to>
                                        <a:srgbClr val="00FA00"/>
                                      </p:to>
                                    </p:animClr>
                                    <p:set>
                                      <p:cBhvr>
                                        <p:cTn id="135" dur="500" fill="hold"/>
                                        <p:tgtEl>
                                          <p:spTgt spid="52"/>
                                        </p:tgtEl>
                                        <p:attrNameLst>
                                          <p:attrName>fill.type</p:attrName>
                                        </p:attrNameLst>
                                      </p:cBhvr>
                                      <p:to>
                                        <p:strVal val="solid"/>
                                      </p:to>
                                    </p:set>
                                    <p:set>
                                      <p:cBhvr>
                                        <p:cTn id="136" dur="500" fill="hold"/>
                                        <p:tgtEl>
                                          <p:spTgt spid="52"/>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500" fill="hold"/>
                                        <p:tgtEl>
                                          <p:spTgt spid="53"/>
                                        </p:tgtEl>
                                        <p:attrNameLst>
                                          <p:attrName>fillcolor</p:attrName>
                                        </p:attrNameLst>
                                      </p:cBhvr>
                                      <p:to>
                                        <a:srgbClr val="00FA00"/>
                                      </p:to>
                                    </p:animClr>
                                    <p:set>
                                      <p:cBhvr>
                                        <p:cTn id="139" dur="500" fill="hold"/>
                                        <p:tgtEl>
                                          <p:spTgt spid="53"/>
                                        </p:tgtEl>
                                        <p:attrNameLst>
                                          <p:attrName>fill.type</p:attrName>
                                        </p:attrNameLst>
                                      </p:cBhvr>
                                      <p:to>
                                        <p:strVal val="solid"/>
                                      </p:to>
                                    </p:set>
                                    <p:set>
                                      <p:cBhvr>
                                        <p:cTn id="140" dur="500" fill="hold"/>
                                        <p:tgtEl>
                                          <p:spTgt spid="53"/>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500" fill="hold"/>
                                        <p:tgtEl>
                                          <p:spTgt spid="54"/>
                                        </p:tgtEl>
                                        <p:attrNameLst>
                                          <p:attrName>fillcolor</p:attrName>
                                        </p:attrNameLst>
                                      </p:cBhvr>
                                      <p:to>
                                        <a:srgbClr val="00FA00"/>
                                      </p:to>
                                    </p:animClr>
                                    <p:set>
                                      <p:cBhvr>
                                        <p:cTn id="143" dur="500" fill="hold"/>
                                        <p:tgtEl>
                                          <p:spTgt spid="54"/>
                                        </p:tgtEl>
                                        <p:attrNameLst>
                                          <p:attrName>fill.type</p:attrName>
                                        </p:attrNameLst>
                                      </p:cBhvr>
                                      <p:to>
                                        <p:strVal val="solid"/>
                                      </p:to>
                                    </p:set>
                                    <p:set>
                                      <p:cBhvr>
                                        <p:cTn id="144" dur="500" fill="hold"/>
                                        <p:tgtEl>
                                          <p:spTgt spid="54"/>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2000" fill="hold"/>
                                        <p:tgtEl>
                                          <p:spTgt spid="61"/>
                                        </p:tgtEl>
                                        <p:attrNameLst>
                                          <p:attrName>fillcolor</p:attrName>
                                        </p:attrNameLst>
                                      </p:cBhvr>
                                      <p:to>
                                        <a:srgbClr val="00FA00"/>
                                      </p:to>
                                    </p:animClr>
                                    <p:set>
                                      <p:cBhvr>
                                        <p:cTn id="147" dur="2000" fill="hold"/>
                                        <p:tgtEl>
                                          <p:spTgt spid="61"/>
                                        </p:tgtEl>
                                        <p:attrNameLst>
                                          <p:attrName>fill.type</p:attrName>
                                        </p:attrNameLst>
                                      </p:cBhvr>
                                      <p:to>
                                        <p:strVal val="solid"/>
                                      </p:to>
                                    </p:set>
                                    <p:set>
                                      <p:cBhvr>
                                        <p:cTn id="148" dur="2000" fill="hold"/>
                                        <p:tgtEl>
                                          <p:spTgt spid="61"/>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2000" fill="hold"/>
                                        <p:tgtEl>
                                          <p:spTgt spid="62"/>
                                        </p:tgtEl>
                                        <p:attrNameLst>
                                          <p:attrName>fillcolor</p:attrName>
                                        </p:attrNameLst>
                                      </p:cBhvr>
                                      <p:to>
                                        <a:srgbClr val="00FA00"/>
                                      </p:to>
                                    </p:animClr>
                                    <p:set>
                                      <p:cBhvr>
                                        <p:cTn id="151" dur="2000" fill="hold"/>
                                        <p:tgtEl>
                                          <p:spTgt spid="62"/>
                                        </p:tgtEl>
                                        <p:attrNameLst>
                                          <p:attrName>fill.type</p:attrName>
                                        </p:attrNameLst>
                                      </p:cBhvr>
                                      <p:to>
                                        <p:strVal val="solid"/>
                                      </p:to>
                                    </p:set>
                                    <p:set>
                                      <p:cBhvr>
                                        <p:cTn id="152" dur="2000" fill="hold"/>
                                        <p:tgtEl>
                                          <p:spTgt spid="62"/>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2000" fill="hold"/>
                                        <p:tgtEl>
                                          <p:spTgt spid="63"/>
                                        </p:tgtEl>
                                        <p:attrNameLst>
                                          <p:attrName>fillcolor</p:attrName>
                                        </p:attrNameLst>
                                      </p:cBhvr>
                                      <p:to>
                                        <a:srgbClr val="00FA00"/>
                                      </p:to>
                                    </p:animClr>
                                    <p:set>
                                      <p:cBhvr>
                                        <p:cTn id="155" dur="2000" fill="hold"/>
                                        <p:tgtEl>
                                          <p:spTgt spid="63"/>
                                        </p:tgtEl>
                                        <p:attrNameLst>
                                          <p:attrName>fill.type</p:attrName>
                                        </p:attrNameLst>
                                      </p:cBhvr>
                                      <p:to>
                                        <p:strVal val="solid"/>
                                      </p:to>
                                    </p:set>
                                    <p:set>
                                      <p:cBhvr>
                                        <p:cTn id="156" dur="2000" fill="hold"/>
                                        <p:tgtEl>
                                          <p:spTgt spid="63"/>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2000" fill="hold"/>
                                        <p:tgtEl>
                                          <p:spTgt spid="64"/>
                                        </p:tgtEl>
                                        <p:attrNameLst>
                                          <p:attrName>fillcolor</p:attrName>
                                        </p:attrNameLst>
                                      </p:cBhvr>
                                      <p:to>
                                        <a:srgbClr val="00FA00"/>
                                      </p:to>
                                    </p:animClr>
                                    <p:set>
                                      <p:cBhvr>
                                        <p:cTn id="159" dur="2000" fill="hold"/>
                                        <p:tgtEl>
                                          <p:spTgt spid="64"/>
                                        </p:tgtEl>
                                        <p:attrNameLst>
                                          <p:attrName>fill.type</p:attrName>
                                        </p:attrNameLst>
                                      </p:cBhvr>
                                      <p:to>
                                        <p:strVal val="solid"/>
                                      </p:to>
                                    </p:set>
                                    <p:set>
                                      <p:cBhvr>
                                        <p:cTn id="160" dur="2000" fill="hold"/>
                                        <p:tgtEl>
                                          <p:spTgt spid="64"/>
                                        </p:tgtEl>
                                        <p:attrNameLst>
                                          <p:attrName>fill.on</p:attrName>
                                        </p:attrNameLst>
                                      </p:cBhvr>
                                      <p:to>
                                        <p:strVal val="true"/>
                                      </p:to>
                                    </p:set>
                                  </p:childTnLst>
                                </p:cTn>
                              </p:par>
                              <p:par>
                                <p:cTn id="161" presetID="1" presetClass="emph" presetSubtype="2" fill="hold" nodeType="withEffect">
                                  <p:stCondLst>
                                    <p:cond delay="0"/>
                                  </p:stCondLst>
                                  <p:childTnLst>
                                    <p:animClr clrSpc="rgb" dir="cw">
                                      <p:cBhvr>
                                        <p:cTn id="162" dur="2000" fill="hold"/>
                                        <p:tgtEl>
                                          <p:spTgt spid="65"/>
                                        </p:tgtEl>
                                        <p:attrNameLst>
                                          <p:attrName>fillcolor</p:attrName>
                                        </p:attrNameLst>
                                      </p:cBhvr>
                                      <p:to>
                                        <a:srgbClr val="00FA00"/>
                                      </p:to>
                                    </p:animClr>
                                    <p:set>
                                      <p:cBhvr>
                                        <p:cTn id="163" dur="2000" fill="hold"/>
                                        <p:tgtEl>
                                          <p:spTgt spid="65"/>
                                        </p:tgtEl>
                                        <p:attrNameLst>
                                          <p:attrName>fill.type</p:attrName>
                                        </p:attrNameLst>
                                      </p:cBhvr>
                                      <p:to>
                                        <p:strVal val="solid"/>
                                      </p:to>
                                    </p:set>
                                    <p:set>
                                      <p:cBhvr>
                                        <p:cTn id="164" dur="2000" fill="hold"/>
                                        <p:tgtEl>
                                          <p:spTgt spid="65"/>
                                        </p:tgtEl>
                                        <p:attrNameLst>
                                          <p:attrName>fill.on</p:attrName>
                                        </p:attrNameLst>
                                      </p:cBhvr>
                                      <p:to>
                                        <p:strVal val="true"/>
                                      </p:to>
                                    </p:set>
                                  </p:childTnLst>
                                </p:cTn>
                              </p:par>
                              <p:par>
                                <p:cTn id="165" presetID="1" presetClass="emph" presetSubtype="2" fill="hold" nodeType="withEffect">
                                  <p:stCondLst>
                                    <p:cond delay="0"/>
                                  </p:stCondLst>
                                  <p:childTnLst>
                                    <p:animClr clrSpc="rgb" dir="cw">
                                      <p:cBhvr>
                                        <p:cTn id="166" dur="500" fill="hold"/>
                                        <p:tgtEl>
                                          <p:spTgt spid="56"/>
                                        </p:tgtEl>
                                        <p:attrNameLst>
                                          <p:attrName>fillcolor</p:attrName>
                                        </p:attrNameLst>
                                      </p:cBhvr>
                                      <p:to>
                                        <a:srgbClr val="00FA00"/>
                                      </p:to>
                                    </p:animClr>
                                    <p:set>
                                      <p:cBhvr>
                                        <p:cTn id="167" dur="500" fill="hold"/>
                                        <p:tgtEl>
                                          <p:spTgt spid="56"/>
                                        </p:tgtEl>
                                        <p:attrNameLst>
                                          <p:attrName>fill.type</p:attrName>
                                        </p:attrNameLst>
                                      </p:cBhvr>
                                      <p:to>
                                        <p:strVal val="solid"/>
                                      </p:to>
                                    </p:set>
                                    <p:set>
                                      <p:cBhvr>
                                        <p:cTn id="168" dur="500" fill="hold"/>
                                        <p:tgtEl>
                                          <p:spTgt spid="56"/>
                                        </p:tgtEl>
                                        <p:attrNameLst>
                                          <p:attrName>fill.on</p:attrName>
                                        </p:attrNameLst>
                                      </p:cBhvr>
                                      <p:to>
                                        <p:strVal val="true"/>
                                      </p:to>
                                    </p:set>
                                  </p:childTnLst>
                                </p:cTn>
                              </p:par>
                              <p:par>
                                <p:cTn id="169" presetID="1" presetClass="emph" presetSubtype="2" fill="hold" nodeType="withEffect">
                                  <p:stCondLst>
                                    <p:cond delay="0"/>
                                  </p:stCondLst>
                                  <p:childTnLst>
                                    <p:animClr clrSpc="rgb" dir="cw">
                                      <p:cBhvr>
                                        <p:cTn id="170" dur="500" fill="hold"/>
                                        <p:tgtEl>
                                          <p:spTgt spid="57"/>
                                        </p:tgtEl>
                                        <p:attrNameLst>
                                          <p:attrName>fillcolor</p:attrName>
                                        </p:attrNameLst>
                                      </p:cBhvr>
                                      <p:to>
                                        <a:srgbClr val="00FA00"/>
                                      </p:to>
                                    </p:animClr>
                                    <p:set>
                                      <p:cBhvr>
                                        <p:cTn id="171" dur="500" fill="hold"/>
                                        <p:tgtEl>
                                          <p:spTgt spid="57"/>
                                        </p:tgtEl>
                                        <p:attrNameLst>
                                          <p:attrName>fill.type</p:attrName>
                                        </p:attrNameLst>
                                      </p:cBhvr>
                                      <p:to>
                                        <p:strVal val="solid"/>
                                      </p:to>
                                    </p:set>
                                    <p:set>
                                      <p:cBhvr>
                                        <p:cTn id="172" dur="500" fill="hold"/>
                                        <p:tgtEl>
                                          <p:spTgt spid="57"/>
                                        </p:tgtEl>
                                        <p:attrNameLst>
                                          <p:attrName>fill.on</p:attrName>
                                        </p:attrNameLst>
                                      </p:cBhvr>
                                      <p:to>
                                        <p:strVal val="true"/>
                                      </p:to>
                                    </p:set>
                                  </p:childTnLst>
                                </p:cTn>
                              </p:par>
                              <p:par>
                                <p:cTn id="173" presetID="1" presetClass="emph" presetSubtype="2" fill="hold" nodeType="withEffect">
                                  <p:stCondLst>
                                    <p:cond delay="0"/>
                                  </p:stCondLst>
                                  <p:childTnLst>
                                    <p:animClr clrSpc="rgb" dir="cw">
                                      <p:cBhvr>
                                        <p:cTn id="174" dur="500" fill="hold"/>
                                        <p:tgtEl>
                                          <p:spTgt spid="58"/>
                                        </p:tgtEl>
                                        <p:attrNameLst>
                                          <p:attrName>fillcolor</p:attrName>
                                        </p:attrNameLst>
                                      </p:cBhvr>
                                      <p:to>
                                        <a:srgbClr val="00FA00"/>
                                      </p:to>
                                    </p:animClr>
                                    <p:set>
                                      <p:cBhvr>
                                        <p:cTn id="175" dur="500" fill="hold"/>
                                        <p:tgtEl>
                                          <p:spTgt spid="58"/>
                                        </p:tgtEl>
                                        <p:attrNameLst>
                                          <p:attrName>fill.type</p:attrName>
                                        </p:attrNameLst>
                                      </p:cBhvr>
                                      <p:to>
                                        <p:strVal val="solid"/>
                                      </p:to>
                                    </p:set>
                                    <p:set>
                                      <p:cBhvr>
                                        <p:cTn id="176" dur="500" fill="hold"/>
                                        <p:tgtEl>
                                          <p:spTgt spid="58"/>
                                        </p:tgtEl>
                                        <p:attrNameLst>
                                          <p:attrName>fill.on</p:attrName>
                                        </p:attrNameLst>
                                      </p:cBhvr>
                                      <p:to>
                                        <p:strVal val="true"/>
                                      </p:to>
                                    </p:set>
                                  </p:childTnLst>
                                </p:cTn>
                              </p:par>
                              <p:par>
                                <p:cTn id="177" presetID="1" presetClass="emph" presetSubtype="2" fill="hold" nodeType="withEffect">
                                  <p:stCondLst>
                                    <p:cond delay="0"/>
                                  </p:stCondLst>
                                  <p:childTnLst>
                                    <p:animClr clrSpc="rgb" dir="cw">
                                      <p:cBhvr>
                                        <p:cTn id="178" dur="500" fill="hold"/>
                                        <p:tgtEl>
                                          <p:spTgt spid="59"/>
                                        </p:tgtEl>
                                        <p:attrNameLst>
                                          <p:attrName>fillcolor</p:attrName>
                                        </p:attrNameLst>
                                      </p:cBhvr>
                                      <p:to>
                                        <a:srgbClr val="00FA00"/>
                                      </p:to>
                                    </p:animClr>
                                    <p:set>
                                      <p:cBhvr>
                                        <p:cTn id="179" dur="500" fill="hold"/>
                                        <p:tgtEl>
                                          <p:spTgt spid="59"/>
                                        </p:tgtEl>
                                        <p:attrNameLst>
                                          <p:attrName>fill.type</p:attrName>
                                        </p:attrNameLst>
                                      </p:cBhvr>
                                      <p:to>
                                        <p:strVal val="solid"/>
                                      </p:to>
                                    </p:set>
                                    <p:set>
                                      <p:cBhvr>
                                        <p:cTn id="180" dur="500" fill="hold"/>
                                        <p:tgtEl>
                                          <p:spTgt spid="5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0163-A549-49F9-BC9C-3E31FB5CD5B7}"/>
              </a:ext>
            </a:extLst>
          </p:cNvPr>
          <p:cNvSpPr txBox="1">
            <a:spLocks/>
          </p:cNvSpPr>
          <p:nvPr/>
        </p:nvSpPr>
        <p:spPr>
          <a:xfrm>
            <a:off x="588263" y="457200"/>
            <a:ext cx="11018520" cy="92333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50" normalizeH="0" baseline="0" noProof="0">
                <a:ln w="3175">
                  <a:noFill/>
                </a:ln>
                <a:solidFill>
                  <a:srgbClr val="FFFFFF"/>
                </a:solidFill>
                <a:effectLst/>
                <a:uLnTx/>
                <a:uFillTx/>
                <a:latin typeface="Segoe UI Semibold"/>
                <a:ea typeface="+mn-ea"/>
                <a:cs typeface="Segoe UI" pitchFamily="34" charset="0"/>
              </a:rPr>
              <a:t>Introducing Local Process with Kubernetes</a:t>
            </a:r>
            <a:br>
              <a:rPr kumimoji="0" lang="en-GB" sz="3600" b="0" i="0" u="none" strike="noStrike" kern="1200" cap="none" spc="-50" normalizeH="0" baseline="0" noProof="0">
                <a:ln w="3175">
                  <a:noFill/>
                </a:ln>
                <a:solidFill>
                  <a:srgbClr val="FFFFFF"/>
                </a:solidFill>
                <a:effectLst/>
                <a:uLnTx/>
                <a:uFillTx/>
                <a:latin typeface="Segoe UI Semibold"/>
                <a:ea typeface="+mn-ea"/>
                <a:cs typeface="Segoe UI" pitchFamily="34" charset="0"/>
              </a:rPr>
            </a:br>
            <a:r>
              <a:rPr kumimoji="0" lang="en-GB" sz="2400" b="0" i="0" u="none" strike="noStrike" kern="1200" cap="none" spc="-50" normalizeH="0" baseline="0" noProof="0">
                <a:ln w="3175">
                  <a:noFill/>
                </a:ln>
                <a:solidFill>
                  <a:srgbClr val="FFFFFF"/>
                </a:solidFill>
                <a:effectLst/>
                <a:uLnTx/>
                <a:uFillTx/>
                <a:latin typeface="Segoe UI Semibold"/>
                <a:ea typeface="+mn-ea"/>
                <a:cs typeface="Segoe UI" pitchFamily="34" charset="0"/>
              </a:rPr>
              <a:t>Running your service in the context of the larger Kubernetes application</a:t>
            </a:r>
            <a:endParaRPr kumimoji="0" lang="en-GB" sz="3600" b="0" i="0" u="none" strike="noStrike" kern="1200" cap="none" spc="-50" normalizeH="0" baseline="0" noProof="0" dirty="0">
              <a:ln w="3175">
                <a:noFill/>
              </a:ln>
              <a:solidFill>
                <a:srgbClr val="FFFFFF"/>
              </a:solidFill>
              <a:effectLst/>
              <a:uLnTx/>
              <a:uFillTx/>
              <a:latin typeface="Segoe UI Semibold"/>
              <a:ea typeface="+mn-ea"/>
              <a:cs typeface="Segoe UI" pitchFamily="34" charset="0"/>
            </a:endParaRPr>
          </a:p>
        </p:txBody>
      </p:sp>
      <p:sp>
        <p:nvSpPr>
          <p:cNvPr id="3" name="Content Placeholder 2">
            <a:extLst>
              <a:ext uri="{FF2B5EF4-FFF2-40B4-BE49-F238E27FC236}">
                <a16:creationId xmlns:a16="http://schemas.microsoft.com/office/drawing/2014/main" id="{F093A2CB-B238-46CF-82F5-DC74D7F8CA2E}"/>
              </a:ext>
            </a:extLst>
          </p:cNvPr>
          <p:cNvSpPr txBox="1">
            <a:spLocks/>
          </p:cNvSpPr>
          <p:nvPr/>
        </p:nvSpPr>
        <p:spPr>
          <a:xfrm>
            <a:off x="584200" y="1895706"/>
            <a:ext cx="5028580" cy="422269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800" b="0" i="0" u="none" strike="noStrike" kern="1200" cap="none" spc="0" normalizeH="0" baseline="0" noProof="0">
                <a:ln>
                  <a:noFill/>
                </a:ln>
                <a:solidFill>
                  <a:srgbClr val="FFFFFF"/>
                </a:solidFill>
                <a:effectLst/>
                <a:uLnTx/>
                <a:uFillTx/>
                <a:latin typeface="Segoe UI"/>
                <a:ea typeface="+mn-ea"/>
                <a:cs typeface="Segoe UI" panose="020B0502040204020203" pitchFamily="34" charset="0"/>
              </a:rPr>
              <a:t>Integrated experience in Visual Studio and Visual Studio Code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800" b="0" i="0" u="none" strike="noStrike" kern="1200" cap="none" spc="0" normalizeH="0" baseline="0" noProof="0">
              <a:ln>
                <a:noFill/>
              </a:ln>
              <a:solidFill>
                <a:srgbClr val="FFFFFF"/>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800" b="0" i="0" u="none" strike="noStrike" kern="1200" cap="none" spc="0" normalizeH="0" baseline="0" noProof="0">
                <a:ln>
                  <a:noFill/>
                </a:ln>
                <a:solidFill>
                  <a:srgbClr val="FFFFFF"/>
                </a:solidFill>
                <a:effectLst/>
                <a:uLnTx/>
                <a:uFillTx/>
                <a:latin typeface="Segoe UI"/>
                <a:ea typeface="+mn-ea"/>
                <a:cs typeface="Segoe UI" panose="020B0502040204020203" pitchFamily="34" charset="0"/>
              </a:rPr>
              <a:t>Lightweight – No permanent changes are made to the Kubernetes environment</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800" b="0" i="0" u="none" strike="noStrike" kern="1200" cap="none" spc="0" normalizeH="0" baseline="0" noProof="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GB" sz="2800" b="0" i="0" u="none" strike="noStrike" kern="1200" cap="none" spc="0" normalizeH="0" baseline="0" noProof="0">
              <a:ln>
                <a:noFill/>
              </a:ln>
              <a:solidFill>
                <a:srgbClr val="FFFFFF"/>
              </a:solidFill>
              <a:effectLst/>
              <a:uLnTx/>
              <a:uFillTx/>
              <a:latin typeface="Segoe UI"/>
              <a:ea typeface="+mn-ea"/>
              <a:cs typeface="Segoe UI" panose="020B0502040204020203" pitchFamily="34" charset="0"/>
            </a:endParaRPr>
          </a:p>
        </p:txBody>
      </p:sp>
      <p:pic>
        <p:nvPicPr>
          <p:cNvPr id="4" name="Picture 3">
            <a:extLst>
              <a:ext uri="{FF2B5EF4-FFF2-40B4-BE49-F238E27FC236}">
                <a16:creationId xmlns:a16="http://schemas.microsoft.com/office/drawing/2014/main" id="{B2FB85BC-4F22-4777-914D-A520C975F50B}"/>
              </a:ext>
            </a:extLst>
          </p:cNvPr>
          <p:cNvPicPr/>
          <p:nvPr/>
        </p:nvPicPr>
        <p:blipFill>
          <a:blip r:embed="rId3">
            <a:extLst>
              <a:ext uri="{28A0092B-C50C-407E-A947-70E740481C1C}">
                <a14:useLocalDpi xmlns:a14="http://schemas.microsoft.com/office/drawing/2010/main" val="0"/>
              </a:ext>
            </a:extLst>
          </a:blip>
          <a:stretch>
            <a:fillRect/>
          </a:stretch>
        </p:blipFill>
        <p:spPr>
          <a:xfrm>
            <a:off x="6093619" y="2707957"/>
            <a:ext cx="5721985" cy="1442085"/>
          </a:xfrm>
          <a:prstGeom prst="rect">
            <a:avLst/>
          </a:prstGeom>
        </p:spPr>
      </p:pic>
    </p:spTree>
    <p:extLst>
      <p:ext uri="{BB962C8B-B14F-4D97-AF65-F5344CB8AC3E}">
        <p14:creationId xmlns:p14="http://schemas.microsoft.com/office/powerpoint/2010/main" val="2060859107"/>
      </p:ext>
    </p:extLst>
  </p:cSld>
  <p:clrMapOvr>
    <a:masterClrMapping/>
  </p:clrMapOvr>
</p:sld>
</file>

<file path=ppt/theme/theme1.xml><?xml version="1.0" encoding="utf-8"?>
<a:theme xmlns:a="http://schemas.openxmlformats.org/drawingml/2006/main" name="1_Office Theme">
  <a:themeElements>
    <a:clrScheme name="Custom 1">
      <a:dk1>
        <a:srgbClr val="512BD3"/>
      </a:dk1>
      <a:lt1>
        <a:srgbClr val="FFFFFF"/>
      </a:lt1>
      <a:dk2>
        <a:srgbClr val="333333"/>
      </a:dk2>
      <a:lt2>
        <a:srgbClr val="FFFFFF"/>
      </a:lt2>
      <a:accent1>
        <a:srgbClr val="512BD3"/>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1">
      <a:dk1>
        <a:srgbClr val="512BD3"/>
      </a:dk1>
      <a:lt1>
        <a:srgbClr val="FFFFFF"/>
      </a:lt1>
      <a:dk2>
        <a:srgbClr val="333333"/>
      </a:dk2>
      <a:lt2>
        <a:srgbClr val="FFFFFF"/>
      </a:lt2>
      <a:accent1>
        <a:srgbClr val="512BD3"/>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TotalTime>
  <Words>1367</Words>
  <Application>Microsoft Office PowerPoint</Application>
  <PresentationFormat>Widescreen</PresentationFormat>
  <Paragraphs>200</Paragraphs>
  <Slides>15</Slides>
  <Notes>9</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Open Sans</vt:lpstr>
      <vt:lpstr>Segoe UI</vt:lpstr>
      <vt:lpstr>Segoe UI Light</vt:lpstr>
      <vt:lpstr>Segoe UI Semibold</vt:lpstr>
      <vt:lpstr>Wingdings</vt:lpstr>
      <vt:lpstr>1_Office Theme</vt:lpstr>
      <vt:lpstr>2_Office Theme</vt:lpstr>
      <vt:lpstr>Building &amp; Debugging Microservices with Kubernetes &amp;  Visual Studio</vt:lpstr>
      <vt:lpstr>Microservices</vt:lpstr>
      <vt:lpstr>PowerPoint Presentation</vt:lpstr>
      <vt:lpstr>PowerPoint Presentation</vt:lpstr>
      <vt:lpstr>PowerPoint Presentation</vt:lpstr>
      <vt:lpstr>Azure Dev Spaces</vt:lpstr>
      <vt:lpstr>Bike Share Microservices Application</vt:lpstr>
      <vt:lpstr>PowerPoint Presentation</vt:lpstr>
      <vt:lpstr>PowerPoint Presentation</vt:lpstr>
      <vt:lpstr>PowerPoint Presentation</vt:lpstr>
      <vt:lpstr>PowerPoint Presentation</vt:lpstr>
      <vt:lpstr>Increase Confidence in Pull Requests</vt:lpstr>
      <vt:lpstr>PowerPoint Presentation</vt:lpstr>
      <vt:lpstr>Thanks for joining!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&amp; Debugging Microservices with Kubernetes &amp;  Visual Studio</dc:title>
  <dc:creator>Shayne Boyer</dc:creator>
  <cp:lastModifiedBy>Shayne Boyer</cp:lastModifiedBy>
  <cp:revision>4</cp:revision>
  <dcterms:created xsi:type="dcterms:W3CDTF">2020-07-27T20:09:26Z</dcterms:created>
  <dcterms:modified xsi:type="dcterms:W3CDTF">2020-07-30T20:46:11Z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2020-07-28T13:50:27Z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2ab21654-15cf-4a54-aa1f-792fe62459f7</vt:lpwstr>
  </property>
  <property fmtid="{D5CDD505-2E9C-101B-9397-08002B2CF9AE}" pid="8" name="MSIP_Label_f42aa342-8706-4288-bd11-ebb85995028c_ContentBits">
    <vt:lpwstr>0</vt:lpwstr>
  </property>
</Properties>
</file>