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8" r:id="rId3"/>
    <p:sldId id="2073" r:id="rId4"/>
    <p:sldId id="2086" r:id="rId5"/>
    <p:sldId id="2074" r:id="rId6"/>
    <p:sldId id="2075" r:id="rId7"/>
    <p:sldId id="2087" r:id="rId8"/>
    <p:sldId id="2088" r:id="rId9"/>
    <p:sldId id="2076" r:id="rId10"/>
    <p:sldId id="2081" r:id="rId11"/>
    <p:sldId id="2078" r:id="rId12"/>
    <p:sldId id="2079" r:id="rId13"/>
    <p:sldId id="2083" r:id="rId14"/>
    <p:sldId id="2085" r:id="rId15"/>
    <p:sldId id="207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A8A06-2C6A-437A-A87C-CA241BD14270}">
          <p14:sldIdLst>
            <p14:sldId id="258"/>
            <p14:sldId id="2073"/>
            <p14:sldId id="2086"/>
            <p14:sldId id="2074"/>
            <p14:sldId id="2075"/>
            <p14:sldId id="2087"/>
            <p14:sldId id="2088"/>
            <p14:sldId id="2076"/>
            <p14:sldId id="2081"/>
            <p14:sldId id="2078"/>
            <p14:sldId id="2079"/>
            <p14:sldId id="2083"/>
            <p14:sldId id="2085"/>
            <p14:sldId id="2077"/>
            <p14:sldId id="265"/>
          </p14:sldIdLst>
        </p14:section>
        <p14:section name="Untitled Section" id="{5DC6C878-C4AD-473F-A840-F15D0825C9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572E9D-2CB9-D0B4-3014-AA1013C32FB5}" name="Justin Kotalik" initials="JK" userId="S::jukotali@microsoft.com::997da72a-56f7-479a-be26-77d952a0fbe5" providerId="AD"/>
  <p188:author id="{7268F5CB-5695-752D-7188-97B6241A60FC}" name="Glenn Condron" initials="GC" userId="Glenn Condr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C-184A-866F-541FD01D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C-184A-866F-541FD01D6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C-184A-866F-541FD01D6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4970111"/>
        <c:axId val="1589330623"/>
      </c:barChart>
      <c:catAx>
        <c:axId val="156497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30623"/>
        <c:crosses val="autoZero"/>
        <c:auto val="1"/>
        <c:lblAlgn val="ctr"/>
        <c:lblOffset val="100"/>
        <c:noMultiLvlLbl val="0"/>
      </c:catAx>
      <c:valAx>
        <c:axId val="158933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9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27AD0-17DB-A246-9951-8FDA0F593E3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3A1C3A-3F52-034D-9105-042310548EC6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EDDA12A5-78D7-184C-968D-86094816D0CA}" type="parTrans" cxnId="{89730B38-D368-7343-8679-E56752330BA0}">
      <dgm:prSet/>
      <dgm:spPr/>
      <dgm:t>
        <a:bodyPr/>
        <a:lstStyle/>
        <a:p>
          <a:endParaRPr lang="en-US"/>
        </a:p>
      </dgm:t>
    </dgm:pt>
    <dgm:pt modelId="{A549F5E8-1D21-6A4C-B63E-B1AB8CEDB5F1}" type="sibTrans" cxnId="{89730B38-D368-7343-8679-E56752330BA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E711C1B-8931-2B41-AF28-BCC50023DA9B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7220AAA4-1DD8-A54D-96F4-E749BFC8DA7F}" type="parTrans" cxnId="{93485C7C-5266-7344-B9FC-1688D9285B1B}">
      <dgm:prSet/>
      <dgm:spPr/>
      <dgm:t>
        <a:bodyPr/>
        <a:lstStyle/>
        <a:p>
          <a:endParaRPr lang="en-US"/>
        </a:p>
      </dgm:t>
    </dgm:pt>
    <dgm:pt modelId="{AF189C99-58D1-4A45-923E-7FDC1A68CEA5}" type="sibTrans" cxnId="{93485C7C-5266-7344-B9FC-1688D9285B1B}">
      <dgm:prSet/>
      <dgm:spPr/>
      <dgm:t>
        <a:bodyPr/>
        <a:lstStyle/>
        <a:p>
          <a:endParaRPr lang="en-US"/>
        </a:p>
      </dgm:t>
    </dgm:pt>
    <dgm:pt modelId="{257B3A7A-65C3-E742-87C6-9F038D365F20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66E7EAF1-8350-C445-B64C-AF6131FD2A33}" type="parTrans" cxnId="{4D4C672D-EA33-8C4E-A8CD-B094943B6330}">
      <dgm:prSet/>
      <dgm:spPr/>
      <dgm:t>
        <a:bodyPr/>
        <a:lstStyle/>
        <a:p>
          <a:endParaRPr lang="en-US"/>
        </a:p>
      </dgm:t>
    </dgm:pt>
    <dgm:pt modelId="{B1CBBC43-9435-9E42-8891-5DE9AD715E13}" type="sibTrans" cxnId="{4D4C672D-EA33-8C4E-A8CD-B094943B633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56B07B68-8FE5-DB42-92BB-BA3566D25FF9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9566DC0C-01FD-664D-84F2-EB560D2325E7}" type="parTrans" cxnId="{8E8E0D73-8184-9D40-8D32-EDB15C71D8C8}">
      <dgm:prSet/>
      <dgm:spPr/>
      <dgm:t>
        <a:bodyPr/>
        <a:lstStyle/>
        <a:p>
          <a:endParaRPr lang="en-US"/>
        </a:p>
      </dgm:t>
    </dgm:pt>
    <dgm:pt modelId="{49E74861-81A7-2744-9B99-E44988E4386A}" type="sibTrans" cxnId="{8E8E0D73-8184-9D40-8D32-EDB15C71D8C8}">
      <dgm:prSet/>
      <dgm:spPr/>
      <dgm:t>
        <a:bodyPr/>
        <a:lstStyle/>
        <a:p>
          <a:endParaRPr lang="en-US"/>
        </a:p>
      </dgm:t>
    </dgm:pt>
    <dgm:pt modelId="{F28888E9-81C1-6F45-8E3E-D805C9C0646E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C11C746B-CB0E-A743-A770-2DC1E94DE219}" type="parTrans" cxnId="{066CA225-6B65-BF4F-8283-FFE055BA4C63}">
      <dgm:prSet/>
      <dgm:spPr/>
      <dgm:t>
        <a:bodyPr/>
        <a:lstStyle/>
        <a:p>
          <a:endParaRPr lang="en-US"/>
        </a:p>
      </dgm:t>
    </dgm:pt>
    <dgm:pt modelId="{801DD2A7-964B-864D-A69D-FAA7230FAAA3}" type="sibTrans" cxnId="{066CA225-6B65-BF4F-8283-FFE055BA4C63}">
      <dgm:prSet/>
      <dgm:spPr/>
      <dgm:t>
        <a:bodyPr/>
        <a:lstStyle/>
        <a:p>
          <a:endParaRPr lang="en-US"/>
        </a:p>
      </dgm:t>
    </dgm:pt>
    <dgm:pt modelId="{05C9BC72-F57B-0D46-84BD-FA78DA1C8354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F1992B8F-7CC1-D742-AC8D-532A883C3F4B}" type="parTrans" cxnId="{900AEE6F-D8E3-634E-991C-C0CF602FDB31}">
      <dgm:prSet/>
      <dgm:spPr/>
      <dgm:t>
        <a:bodyPr/>
        <a:lstStyle/>
        <a:p>
          <a:endParaRPr lang="en-US"/>
        </a:p>
      </dgm:t>
    </dgm:pt>
    <dgm:pt modelId="{F5CD7A4B-7E36-DD43-84FA-33AED735AA17}" type="sibTrans" cxnId="{900AEE6F-D8E3-634E-991C-C0CF602FDB31}">
      <dgm:prSet/>
      <dgm:spPr/>
      <dgm:t>
        <a:bodyPr/>
        <a:lstStyle/>
        <a:p>
          <a:endParaRPr lang="en-US"/>
        </a:p>
      </dgm:t>
    </dgm:pt>
    <dgm:pt modelId="{AA1F619C-E72C-F34C-A9AA-B4C241FE4581}" type="pres">
      <dgm:prSet presAssocID="{1B627AD0-17DB-A246-9951-8FDA0F593E32}" presName="linearFlow" presStyleCnt="0">
        <dgm:presLayoutVars>
          <dgm:dir/>
          <dgm:animLvl val="lvl"/>
          <dgm:resizeHandles val="exact"/>
        </dgm:presLayoutVars>
      </dgm:prSet>
      <dgm:spPr/>
    </dgm:pt>
    <dgm:pt modelId="{BD4A4CA0-F04E-894A-BF24-B668BA752D63}" type="pres">
      <dgm:prSet presAssocID="{913A1C3A-3F52-034D-9105-042310548EC6}" presName="composite" presStyleCnt="0"/>
      <dgm:spPr/>
    </dgm:pt>
    <dgm:pt modelId="{82A192E5-3F5D-9949-9287-259C8DDE4E13}" type="pres">
      <dgm:prSet presAssocID="{913A1C3A-3F52-034D-9105-042310548E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DD460F2-77E9-6240-96D5-992448B0828D}" type="pres">
      <dgm:prSet presAssocID="{913A1C3A-3F52-034D-9105-042310548EC6}" presName="parSh" presStyleLbl="node1" presStyleIdx="0" presStyleCnt="3"/>
      <dgm:spPr/>
    </dgm:pt>
    <dgm:pt modelId="{64E4A5CA-3C0E-3142-B2A6-9BD6A8B02DBB}" type="pres">
      <dgm:prSet presAssocID="{913A1C3A-3F52-034D-9105-042310548EC6}" presName="desTx" presStyleLbl="fgAcc1" presStyleIdx="0" presStyleCnt="3">
        <dgm:presLayoutVars>
          <dgm:bulletEnabled val="1"/>
        </dgm:presLayoutVars>
      </dgm:prSet>
      <dgm:spPr/>
    </dgm:pt>
    <dgm:pt modelId="{75D201E5-1A49-7941-BCEA-076CB4A91D3A}" type="pres">
      <dgm:prSet presAssocID="{A549F5E8-1D21-6A4C-B63E-B1AB8CEDB5F1}" presName="sibTrans" presStyleLbl="sibTrans2D1" presStyleIdx="0" presStyleCnt="2"/>
      <dgm:spPr/>
    </dgm:pt>
    <dgm:pt modelId="{AFC2CD0C-B0E7-1A4A-AA75-A6B2E846E8EC}" type="pres">
      <dgm:prSet presAssocID="{A549F5E8-1D21-6A4C-B63E-B1AB8CEDB5F1}" presName="connTx" presStyleLbl="sibTrans2D1" presStyleIdx="0" presStyleCnt="2"/>
      <dgm:spPr/>
    </dgm:pt>
    <dgm:pt modelId="{37B94151-F0A3-1E48-86C5-E6BB51B1203E}" type="pres">
      <dgm:prSet presAssocID="{257B3A7A-65C3-E742-87C6-9F038D365F20}" presName="composite" presStyleCnt="0"/>
      <dgm:spPr/>
    </dgm:pt>
    <dgm:pt modelId="{4C75D30A-EEA8-904E-8174-FFB6A99555CE}" type="pres">
      <dgm:prSet presAssocID="{257B3A7A-65C3-E742-87C6-9F038D365F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033C88-2395-B04B-ABD8-DFA668CAD7E9}" type="pres">
      <dgm:prSet presAssocID="{257B3A7A-65C3-E742-87C6-9F038D365F20}" presName="parSh" presStyleLbl="node1" presStyleIdx="1" presStyleCnt="3"/>
      <dgm:spPr/>
    </dgm:pt>
    <dgm:pt modelId="{DC32AEDB-9DC4-5248-820B-4FAEF8134F64}" type="pres">
      <dgm:prSet presAssocID="{257B3A7A-65C3-E742-87C6-9F038D365F20}" presName="desTx" presStyleLbl="fgAcc1" presStyleIdx="1" presStyleCnt="3">
        <dgm:presLayoutVars>
          <dgm:bulletEnabled val="1"/>
        </dgm:presLayoutVars>
      </dgm:prSet>
      <dgm:spPr/>
    </dgm:pt>
    <dgm:pt modelId="{3CE71071-2257-374D-B639-230F3C6309F8}" type="pres">
      <dgm:prSet presAssocID="{B1CBBC43-9435-9E42-8891-5DE9AD715E13}" presName="sibTrans" presStyleLbl="sibTrans2D1" presStyleIdx="1" presStyleCnt="2"/>
      <dgm:spPr/>
    </dgm:pt>
    <dgm:pt modelId="{EE64EA7A-61CA-D942-A3D1-A04AEEDBF55B}" type="pres">
      <dgm:prSet presAssocID="{B1CBBC43-9435-9E42-8891-5DE9AD715E13}" presName="connTx" presStyleLbl="sibTrans2D1" presStyleIdx="1" presStyleCnt="2"/>
      <dgm:spPr/>
    </dgm:pt>
    <dgm:pt modelId="{78491E84-816C-644F-AF45-E0FDC0391FB1}" type="pres">
      <dgm:prSet presAssocID="{F28888E9-81C1-6F45-8E3E-D805C9C0646E}" presName="composite" presStyleCnt="0"/>
      <dgm:spPr/>
    </dgm:pt>
    <dgm:pt modelId="{FB8D8BB1-C15A-8145-B9CF-6CC8E75BB959}" type="pres">
      <dgm:prSet presAssocID="{F28888E9-81C1-6F45-8E3E-D805C9C0646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2BB2C9-941C-BB43-A0C2-65B017264755}" type="pres">
      <dgm:prSet presAssocID="{F28888E9-81C1-6F45-8E3E-D805C9C0646E}" presName="parSh" presStyleLbl="node1" presStyleIdx="2" presStyleCnt="3"/>
      <dgm:spPr/>
    </dgm:pt>
    <dgm:pt modelId="{5C0BD397-3F3B-DB4C-8D2A-FB9D22745666}" type="pres">
      <dgm:prSet presAssocID="{F28888E9-81C1-6F45-8E3E-D805C9C0646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A175A07-19DC-4642-A0E7-ABB6C19BD210}" type="presOf" srcId="{B1CBBC43-9435-9E42-8891-5DE9AD715E13}" destId="{3CE71071-2257-374D-B639-230F3C6309F8}" srcOrd="0" destOrd="0" presId="urn:microsoft.com/office/officeart/2005/8/layout/process3"/>
    <dgm:cxn modelId="{3397041B-98D4-0943-8A7A-3C8B2CF14EB9}" type="presOf" srcId="{257B3A7A-65C3-E742-87C6-9F038D365F20}" destId="{4C75D30A-EEA8-904E-8174-FFB6A99555CE}" srcOrd="0" destOrd="0" presId="urn:microsoft.com/office/officeart/2005/8/layout/process3"/>
    <dgm:cxn modelId="{066CA225-6B65-BF4F-8283-FFE055BA4C63}" srcId="{1B627AD0-17DB-A246-9951-8FDA0F593E32}" destId="{F28888E9-81C1-6F45-8E3E-D805C9C0646E}" srcOrd="2" destOrd="0" parTransId="{C11C746B-CB0E-A743-A770-2DC1E94DE219}" sibTransId="{801DD2A7-964B-864D-A69D-FAA7230FAAA3}"/>
    <dgm:cxn modelId="{4D4C672D-EA33-8C4E-A8CD-B094943B6330}" srcId="{1B627AD0-17DB-A246-9951-8FDA0F593E32}" destId="{257B3A7A-65C3-E742-87C6-9F038D365F20}" srcOrd="1" destOrd="0" parTransId="{66E7EAF1-8350-C445-B64C-AF6131FD2A33}" sibTransId="{B1CBBC43-9435-9E42-8891-5DE9AD715E13}"/>
    <dgm:cxn modelId="{89730B38-D368-7343-8679-E56752330BA0}" srcId="{1B627AD0-17DB-A246-9951-8FDA0F593E32}" destId="{913A1C3A-3F52-034D-9105-042310548EC6}" srcOrd="0" destOrd="0" parTransId="{EDDA12A5-78D7-184C-968D-86094816D0CA}" sibTransId="{A549F5E8-1D21-6A4C-B63E-B1AB8CEDB5F1}"/>
    <dgm:cxn modelId="{7BCDC83F-4337-4D47-BF08-1970A418F031}" type="presOf" srcId="{56B07B68-8FE5-DB42-92BB-BA3566D25FF9}" destId="{DC32AEDB-9DC4-5248-820B-4FAEF8134F64}" srcOrd="0" destOrd="0" presId="urn:microsoft.com/office/officeart/2005/8/layout/process3"/>
    <dgm:cxn modelId="{900AEE6F-D8E3-634E-991C-C0CF602FDB31}" srcId="{F28888E9-81C1-6F45-8E3E-D805C9C0646E}" destId="{05C9BC72-F57B-0D46-84BD-FA78DA1C8354}" srcOrd="0" destOrd="0" parTransId="{F1992B8F-7CC1-D742-AC8D-532A883C3F4B}" sibTransId="{F5CD7A4B-7E36-DD43-84FA-33AED735AA17}"/>
    <dgm:cxn modelId="{8E8E0D73-8184-9D40-8D32-EDB15C71D8C8}" srcId="{257B3A7A-65C3-E742-87C6-9F038D365F20}" destId="{56B07B68-8FE5-DB42-92BB-BA3566D25FF9}" srcOrd="0" destOrd="0" parTransId="{9566DC0C-01FD-664D-84F2-EB560D2325E7}" sibTransId="{49E74861-81A7-2744-9B99-E44988E4386A}"/>
    <dgm:cxn modelId="{972E7156-E7C7-4E44-99FE-61C31FE7FD57}" type="presOf" srcId="{F28888E9-81C1-6F45-8E3E-D805C9C0646E}" destId="{B52BB2C9-941C-BB43-A0C2-65B017264755}" srcOrd="1" destOrd="0" presId="urn:microsoft.com/office/officeart/2005/8/layout/process3"/>
    <dgm:cxn modelId="{9BC62F5A-F5F1-0340-BCF3-8668868AF32C}" type="presOf" srcId="{B1CBBC43-9435-9E42-8891-5DE9AD715E13}" destId="{EE64EA7A-61CA-D942-A3D1-A04AEEDBF55B}" srcOrd="1" destOrd="0" presId="urn:microsoft.com/office/officeart/2005/8/layout/process3"/>
    <dgm:cxn modelId="{0D7F927B-D9BD-6442-BDE0-62CE8E25D0DE}" type="presOf" srcId="{A549F5E8-1D21-6A4C-B63E-B1AB8CEDB5F1}" destId="{AFC2CD0C-B0E7-1A4A-AA75-A6B2E846E8EC}" srcOrd="1" destOrd="0" presId="urn:microsoft.com/office/officeart/2005/8/layout/process3"/>
    <dgm:cxn modelId="{93485C7C-5266-7344-B9FC-1688D9285B1B}" srcId="{913A1C3A-3F52-034D-9105-042310548EC6}" destId="{8E711C1B-8931-2B41-AF28-BCC50023DA9B}" srcOrd="0" destOrd="0" parTransId="{7220AAA4-1DD8-A54D-96F4-E749BFC8DA7F}" sibTransId="{AF189C99-58D1-4A45-923E-7FDC1A68CEA5}"/>
    <dgm:cxn modelId="{5C44DD81-A06E-0D4A-9C78-35B9CFB927AC}" type="presOf" srcId="{8E711C1B-8931-2B41-AF28-BCC50023DA9B}" destId="{64E4A5CA-3C0E-3142-B2A6-9BD6A8B02DBB}" srcOrd="0" destOrd="0" presId="urn:microsoft.com/office/officeart/2005/8/layout/process3"/>
    <dgm:cxn modelId="{D215EB88-908B-0543-B692-9CA3A6FB2183}" type="presOf" srcId="{A549F5E8-1D21-6A4C-B63E-B1AB8CEDB5F1}" destId="{75D201E5-1A49-7941-BCEA-076CB4A91D3A}" srcOrd="0" destOrd="0" presId="urn:microsoft.com/office/officeart/2005/8/layout/process3"/>
    <dgm:cxn modelId="{A0737F8E-3AD9-3D44-B294-2EDE1D654E91}" type="presOf" srcId="{F28888E9-81C1-6F45-8E3E-D805C9C0646E}" destId="{FB8D8BB1-C15A-8145-B9CF-6CC8E75BB959}" srcOrd="0" destOrd="0" presId="urn:microsoft.com/office/officeart/2005/8/layout/process3"/>
    <dgm:cxn modelId="{94BB21A9-75A7-5846-95AE-00CA8481AB1B}" type="presOf" srcId="{913A1C3A-3F52-034D-9105-042310548EC6}" destId="{4DD460F2-77E9-6240-96D5-992448B0828D}" srcOrd="1" destOrd="0" presId="urn:microsoft.com/office/officeart/2005/8/layout/process3"/>
    <dgm:cxn modelId="{F22365CB-813A-D647-B76B-8C863AA378E5}" type="presOf" srcId="{913A1C3A-3F52-034D-9105-042310548EC6}" destId="{82A192E5-3F5D-9949-9287-259C8DDE4E13}" srcOrd="0" destOrd="0" presId="urn:microsoft.com/office/officeart/2005/8/layout/process3"/>
    <dgm:cxn modelId="{D0833BD0-8B23-4A4C-8CF9-3BF126E620F7}" type="presOf" srcId="{1B627AD0-17DB-A246-9951-8FDA0F593E32}" destId="{AA1F619C-E72C-F34C-A9AA-B4C241FE4581}" srcOrd="0" destOrd="0" presId="urn:microsoft.com/office/officeart/2005/8/layout/process3"/>
    <dgm:cxn modelId="{4B6C88E6-DDD6-3743-96E5-4F47E45675A3}" type="presOf" srcId="{05C9BC72-F57B-0D46-84BD-FA78DA1C8354}" destId="{5C0BD397-3F3B-DB4C-8D2A-FB9D22745666}" srcOrd="0" destOrd="0" presId="urn:microsoft.com/office/officeart/2005/8/layout/process3"/>
    <dgm:cxn modelId="{B21E1BFE-A519-CB42-971B-644665B7D1CA}" type="presOf" srcId="{257B3A7A-65C3-E742-87C6-9F038D365F20}" destId="{58033C88-2395-B04B-ABD8-DFA668CAD7E9}" srcOrd="1" destOrd="0" presId="urn:microsoft.com/office/officeart/2005/8/layout/process3"/>
    <dgm:cxn modelId="{37ABEAA1-9AF8-2448-950C-D0A5E4198B6F}" type="presParOf" srcId="{AA1F619C-E72C-F34C-A9AA-B4C241FE4581}" destId="{BD4A4CA0-F04E-894A-BF24-B668BA752D63}" srcOrd="0" destOrd="0" presId="urn:microsoft.com/office/officeart/2005/8/layout/process3"/>
    <dgm:cxn modelId="{4BC4B8B7-0636-6E41-AFE5-D6AC5B9743AA}" type="presParOf" srcId="{BD4A4CA0-F04E-894A-BF24-B668BA752D63}" destId="{82A192E5-3F5D-9949-9287-259C8DDE4E13}" srcOrd="0" destOrd="0" presId="urn:microsoft.com/office/officeart/2005/8/layout/process3"/>
    <dgm:cxn modelId="{97B476C6-D0C8-2C45-94E2-1E1E883931EF}" type="presParOf" srcId="{BD4A4CA0-F04E-894A-BF24-B668BA752D63}" destId="{4DD460F2-77E9-6240-96D5-992448B0828D}" srcOrd="1" destOrd="0" presId="urn:microsoft.com/office/officeart/2005/8/layout/process3"/>
    <dgm:cxn modelId="{4C81D07D-04F4-C541-A201-EA5A2F1CA729}" type="presParOf" srcId="{BD4A4CA0-F04E-894A-BF24-B668BA752D63}" destId="{64E4A5CA-3C0E-3142-B2A6-9BD6A8B02DBB}" srcOrd="2" destOrd="0" presId="urn:microsoft.com/office/officeart/2005/8/layout/process3"/>
    <dgm:cxn modelId="{86F1352F-461B-4443-8FCF-579BD1F45922}" type="presParOf" srcId="{AA1F619C-E72C-F34C-A9AA-B4C241FE4581}" destId="{75D201E5-1A49-7941-BCEA-076CB4A91D3A}" srcOrd="1" destOrd="0" presId="urn:microsoft.com/office/officeart/2005/8/layout/process3"/>
    <dgm:cxn modelId="{D579B8D1-8032-464E-AAC5-60E754F0BCFA}" type="presParOf" srcId="{75D201E5-1A49-7941-BCEA-076CB4A91D3A}" destId="{AFC2CD0C-B0E7-1A4A-AA75-A6B2E846E8EC}" srcOrd="0" destOrd="0" presId="urn:microsoft.com/office/officeart/2005/8/layout/process3"/>
    <dgm:cxn modelId="{A87463A1-68D1-F244-B231-FABC9C2BC953}" type="presParOf" srcId="{AA1F619C-E72C-F34C-A9AA-B4C241FE4581}" destId="{37B94151-F0A3-1E48-86C5-E6BB51B1203E}" srcOrd="2" destOrd="0" presId="urn:microsoft.com/office/officeart/2005/8/layout/process3"/>
    <dgm:cxn modelId="{9A4D3E33-9038-7945-88EA-7C1C8888BFA7}" type="presParOf" srcId="{37B94151-F0A3-1E48-86C5-E6BB51B1203E}" destId="{4C75D30A-EEA8-904E-8174-FFB6A99555CE}" srcOrd="0" destOrd="0" presId="urn:microsoft.com/office/officeart/2005/8/layout/process3"/>
    <dgm:cxn modelId="{260EBC1A-A7A7-964C-B7FD-D1C91E7612BB}" type="presParOf" srcId="{37B94151-F0A3-1E48-86C5-E6BB51B1203E}" destId="{58033C88-2395-B04B-ABD8-DFA668CAD7E9}" srcOrd="1" destOrd="0" presId="urn:microsoft.com/office/officeart/2005/8/layout/process3"/>
    <dgm:cxn modelId="{F4FA7E06-9423-D647-BA1F-6C80B5E9E265}" type="presParOf" srcId="{37B94151-F0A3-1E48-86C5-E6BB51B1203E}" destId="{DC32AEDB-9DC4-5248-820B-4FAEF8134F64}" srcOrd="2" destOrd="0" presId="urn:microsoft.com/office/officeart/2005/8/layout/process3"/>
    <dgm:cxn modelId="{BF597456-898A-6A4A-B1A0-1C3E9E6EF71D}" type="presParOf" srcId="{AA1F619C-E72C-F34C-A9AA-B4C241FE4581}" destId="{3CE71071-2257-374D-B639-230F3C6309F8}" srcOrd="3" destOrd="0" presId="urn:microsoft.com/office/officeart/2005/8/layout/process3"/>
    <dgm:cxn modelId="{78BB7A73-6FF4-7D4C-A323-A099FCD106C7}" type="presParOf" srcId="{3CE71071-2257-374D-B639-230F3C6309F8}" destId="{EE64EA7A-61CA-D942-A3D1-A04AEEDBF55B}" srcOrd="0" destOrd="0" presId="urn:microsoft.com/office/officeart/2005/8/layout/process3"/>
    <dgm:cxn modelId="{D37E08CC-EA76-7546-A2E7-D3E9E98CAAD1}" type="presParOf" srcId="{AA1F619C-E72C-F34C-A9AA-B4C241FE4581}" destId="{78491E84-816C-644F-AF45-E0FDC0391FB1}" srcOrd="4" destOrd="0" presId="urn:microsoft.com/office/officeart/2005/8/layout/process3"/>
    <dgm:cxn modelId="{056AB92F-0A1D-FE46-8644-9BE76AD6B04E}" type="presParOf" srcId="{78491E84-816C-644F-AF45-E0FDC0391FB1}" destId="{FB8D8BB1-C15A-8145-B9CF-6CC8E75BB959}" srcOrd="0" destOrd="0" presId="urn:microsoft.com/office/officeart/2005/8/layout/process3"/>
    <dgm:cxn modelId="{FE369615-E7C4-4844-BDB3-C220B34FBC72}" type="presParOf" srcId="{78491E84-816C-644F-AF45-E0FDC0391FB1}" destId="{B52BB2C9-941C-BB43-A0C2-65B017264755}" srcOrd="1" destOrd="0" presId="urn:microsoft.com/office/officeart/2005/8/layout/process3"/>
    <dgm:cxn modelId="{1EA0704A-AA1C-064E-8214-FB884EA69EBE}" type="presParOf" srcId="{78491E84-816C-644F-AF45-E0FDC0391FB1}" destId="{5C0BD397-3F3B-DB4C-8D2A-FB9D2274566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60F2-77E9-6240-96D5-992448B0828D}">
      <dsp:nvSpPr>
        <dsp:cNvPr id="0" name=""/>
        <dsp:cNvSpPr/>
      </dsp:nvSpPr>
      <dsp:spPr>
        <a:xfrm>
          <a:off x="4042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4042" y="1856058"/>
        <a:ext cx="1838086" cy="666149"/>
      </dsp:txXfrm>
    </dsp:sp>
    <dsp:sp modelId="{64E4A5CA-3C0E-3142-B2A6-9BD6A8B02DBB}">
      <dsp:nvSpPr>
        <dsp:cNvPr id="0" name=""/>
        <dsp:cNvSpPr/>
      </dsp:nvSpPr>
      <dsp:spPr>
        <a:xfrm>
          <a:off x="380518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410990" y="2552680"/>
        <a:ext cx="1777142" cy="979456"/>
      </dsp:txXfrm>
    </dsp:sp>
    <dsp:sp modelId="{75D201E5-1A49-7941-BCEA-076CB4A91D3A}">
      <dsp:nvSpPr>
        <dsp:cNvPr id="0" name=""/>
        <dsp:cNvSpPr/>
      </dsp:nvSpPr>
      <dsp:spPr>
        <a:xfrm>
          <a:off x="2120776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20776" y="2051844"/>
        <a:ext cx="453443" cy="274578"/>
      </dsp:txXfrm>
    </dsp:sp>
    <dsp:sp modelId="{58033C88-2395-B04B-ABD8-DFA668CAD7E9}">
      <dsp:nvSpPr>
        <dsp:cNvPr id="0" name=""/>
        <dsp:cNvSpPr/>
      </dsp:nvSpPr>
      <dsp:spPr>
        <a:xfrm>
          <a:off x="2956718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2956718" y="1856058"/>
        <a:ext cx="1838086" cy="666149"/>
      </dsp:txXfrm>
    </dsp:sp>
    <dsp:sp modelId="{DC32AEDB-9DC4-5248-820B-4FAEF8134F64}">
      <dsp:nvSpPr>
        <dsp:cNvPr id="0" name=""/>
        <dsp:cNvSpPr/>
      </dsp:nvSpPr>
      <dsp:spPr>
        <a:xfrm>
          <a:off x="3333194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3363666" y="2552680"/>
        <a:ext cx="1777142" cy="979456"/>
      </dsp:txXfrm>
    </dsp:sp>
    <dsp:sp modelId="{3CE71071-2257-374D-B639-230F3C6309F8}">
      <dsp:nvSpPr>
        <dsp:cNvPr id="0" name=""/>
        <dsp:cNvSpPr/>
      </dsp:nvSpPr>
      <dsp:spPr>
        <a:xfrm>
          <a:off x="5073452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73452" y="2051844"/>
        <a:ext cx="453443" cy="274578"/>
      </dsp:txXfrm>
    </dsp:sp>
    <dsp:sp modelId="{B52BB2C9-941C-BB43-A0C2-65B017264755}">
      <dsp:nvSpPr>
        <dsp:cNvPr id="0" name=""/>
        <dsp:cNvSpPr/>
      </dsp:nvSpPr>
      <dsp:spPr>
        <a:xfrm>
          <a:off x="5909394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5909394" y="1856058"/>
        <a:ext cx="1838086" cy="666149"/>
      </dsp:txXfrm>
    </dsp:sp>
    <dsp:sp modelId="{5C0BD397-3F3B-DB4C-8D2A-FB9D22745666}">
      <dsp:nvSpPr>
        <dsp:cNvPr id="0" name=""/>
        <dsp:cNvSpPr/>
      </dsp:nvSpPr>
      <dsp:spPr>
        <a:xfrm>
          <a:off x="6285870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6316342" y="2552680"/>
        <a:ext cx="1777142" cy="979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04A1-DC40-4DBC-A04E-EEC7662B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662B7-2A4E-4DD6-AB09-D26B2C3E7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14FD-1EFD-4AD2-9D09-0BC91349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FF13-6213-4F37-9AE1-38B838E2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EAF2-23D0-48DF-91D2-52DDCD0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7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5454-30B5-4AE5-BAC7-FEBAC6BB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71804-8222-4D55-8472-8A3C954DF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2C15-78CD-4ADE-92C1-090F7998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4EEF-4BDF-4FB1-93D9-6B22B96D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274C-3648-4AC1-8976-9EBA0633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34219-2AA3-437B-BDE3-14801EED8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3ADFB-C63E-4D83-B74F-6A024B1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035E-FEF8-47AE-A8F1-2BCF5F9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0DD3-FED1-4444-BF4C-9234DF0B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0BCE-4927-49BB-B6F4-DB552489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427814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860899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BB5-4618-A74A-9CF5-DEFE4AC3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87C9F-4328-6542-B4B1-C2E89290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C844-483A-F247-9EF1-2AEB5C05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E7-F4A2-4240-B15E-27842201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9397-42FD-6545-858E-396FE59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9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0A5D-F48F-2045-B352-541566D2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0242-70BB-0443-8F5A-AB15A796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18F85-C698-9F4F-AF3E-B4428617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5E01-4CD1-F546-9FB5-DA511C6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68C5-8234-2849-BFAC-DF068ED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4528-CC24-F14C-B29C-47585F8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E66C-C546-4A40-8480-202F5812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192-6D3D-8542-890D-09BFA4EE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B635-C86B-704A-ADAF-14EF22B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E27D-0320-304F-8CA0-A5561B7F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45B4-B055-4C48-BC81-3C60992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969A-B3F6-F84C-BCEA-9329C30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1338-55EC-A942-84DD-F73B45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BCC5-7FC7-D84B-9D0A-FCA5229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78339-F627-C546-94EB-A28D6634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2F18D-9EF8-1D47-8083-1230456A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D28F0-C86D-6C46-A578-21E78F11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E1844-F987-2743-9C19-F60DDC7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4F3CA-8B6B-8241-859E-4BCD63A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82F9F-B981-984E-B54D-F2175E5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6F78F6-6DC9-D949-AF8D-A8C1EADF01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80721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F363-E102-47CA-951A-6446DCD8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1976-9D87-41C1-8734-F7FBB1D8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8EE7-C25A-4C97-ADFD-E6589575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BEFF-768E-41B4-A23B-E765BC8B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A2D6-5049-4B65-BE0B-53A50F3C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8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6D60-2B39-1E4E-92DE-76EC52E0944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28618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3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E777-BA56-8D43-9B64-2DBBE6F2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AF182-9E0B-6D41-BF50-D2CFC0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C5E1D-7988-E14F-9B0B-68469E47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67C8-2E1A-584B-AB43-88C4F79C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1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04990-8116-7F4C-993D-56C7380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386C1-C65F-3842-803D-A6814F8E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BD46-F5D8-D348-A14C-231355AD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5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7D8-844E-D84C-9ADC-CED1E3D4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E44E-C530-C34B-A96E-3781A37A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0BAB-957F-B74B-920F-095E357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A6D4C-F112-C048-A429-7A12161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F378-D61E-9C44-8CB6-41D8EEF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E0DB-6C26-714C-B6CA-3D6C6A9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A391-BAC3-FB43-8015-78BF4D34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07D2-F135-CF40-8FF8-8D7B9B97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D6B5-4CC9-6547-BFF1-B3BDF9E2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70D6-80CA-1940-8D3B-02DF112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E9614-2C5E-694E-9426-4134824A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326C-C2B6-EA43-982D-571EF0A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6776-AD4F-4912-820E-9B0B2093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4730E-5F5C-456D-9B3F-C76EE57F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4226-E902-46B7-AA72-CD6ACC83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AC8A-6410-4546-A10B-B19A7BE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7185-BD9B-4039-BC86-D4181DF3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C789-EF92-4790-A6ED-153EE26A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FC47-A5B1-4DBE-8E59-F5C65E43C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1E41D-8FFB-466B-A7E4-06ECC3D5B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1BC4-0B95-4E14-AD81-2896454B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105B-74CD-4196-ACDB-E55F0BBC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9E4BD-F6BC-43A3-92F5-1FCEF380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FF90-D0AC-4C34-8020-B7BD96B1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ED352-8194-4176-B163-43D76A4F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0DAE6-D947-42E3-9564-5A073A69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8B8BB-FD2F-4DE9-9338-76EF773F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16A16-AE97-400B-8C58-68EC41721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B533C-37A6-4377-8EC1-D1517180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D0D30-DD9E-41B0-9B94-B647623C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9471F-B404-44B3-BC62-1F478BB6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19DB-0B56-415A-A26F-87D517BD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9CCE-0CEC-494C-BEBD-14A5AD1B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F59D-BD7F-4FD9-B3E3-AC42662A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1B613-644E-495F-9173-9B83D0E1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B836F-5D7B-47D8-9890-07EBFEBB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C4F1-829D-44EF-9247-EE37F2E8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C3194-6703-438E-8FC8-82145826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98B0-16D4-4341-AD1D-9FECE065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9D93-A343-4EFD-8F68-7AD9AD77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EEB7A-BEC3-47B7-BDA5-5EA476AA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CAFFC-AE16-41FD-9619-6628854E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AAAD-381F-4B25-8A76-0DDDEAD1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9ADD-D51F-4631-A805-292C6105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2437-EF04-4D08-97B7-3F7A5CD4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0C224-EF9F-490A-BDDA-88048009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265C-5DA4-456A-9E0D-C9A26F3A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3BDDA-BD3D-4C9E-8D59-C5FF5789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7B03-002E-47E8-B2B7-C2BB5465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57D20-EE94-4B0A-A4C1-97B630D4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F32C1-EEA6-44FA-9B59-AA5F628E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6CF-F004-4C0D-B033-E20E5787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C3D2-7136-4271-99D2-90D0CD95D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04BD-9277-4DA8-A284-FB4F4FA14F6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DB05-21A3-4644-9CCD-74E078F32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D9DC-5A6C-4CB4-8D77-8403B405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87EF-80B0-4229-AD9D-DEFE26ED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9C5FF-49A6-3641-93FE-2D02BE7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46F87-15F9-4D48-A00A-E578542C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B05E-7832-AA4F-81BC-CD63B642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6768435-DD3B-A64A-83AE-6E1472C734DE}" type="datetimeFigureOut">
              <a:rPr lang="en-US" smtClean="0"/>
              <a:pPr/>
              <a:t>8/25/2020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7315-CE5D-A543-9D3B-33464067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0026-0A9C-9A46-AD1E-77740F2B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5DC4AA-26C1-8546-A5E8-BF0EE6480C6E}" type="slidenum">
              <a:rPr lang="en-US" smtClean="0"/>
              <a:pPr/>
              <a:t>‹#›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aka.ms/AA7q20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78FB-2765-7548-9243-8D5F8F8C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024051" cy="2852737"/>
          </a:xfrm>
        </p:spPr>
        <p:txBody>
          <a:bodyPr>
            <a:normAutofit fontScale="90000"/>
          </a:bodyPr>
          <a:lstStyle/>
          <a:p>
            <a:r>
              <a:rPr lang="en-US" sz="5400" b="1">
                <a:solidFill>
                  <a:srgbClr val="512BD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Developing and Deploying Microservices with Project </a:t>
            </a:r>
            <a:r>
              <a:rPr lang="en-US" sz="5400" b="1" err="1">
                <a:solidFill>
                  <a:srgbClr val="512BD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Tye</a:t>
            </a:r>
            <a:endParaRPr lang="en-US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4A0DE-AF44-374E-9D7A-88CEA0E6F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Glenn Condron (@condrong)</a:t>
            </a:r>
          </a:p>
          <a:p>
            <a:r>
              <a:rPr lang="en-US"/>
              <a:t>Justin Kotalik (@justinkotalik)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3D175-244F-F148-9A07-0BB663FA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22" y="2370137"/>
            <a:ext cx="3669928" cy="36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68880C-B291-4A73-AFB2-AEB763B3B0EE}"/>
              </a:ext>
            </a:extLst>
          </p:cNvPr>
          <p:cNvSpPr/>
          <p:nvPr/>
        </p:nvSpPr>
        <p:spPr bwMode="auto">
          <a:xfrm>
            <a:off x="601007" y="1435291"/>
            <a:ext cx="5337975" cy="4937800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62082DB-8ED8-4368-AE48-674A1DAEC875}"/>
              </a:ext>
            </a:extLst>
          </p:cNvPr>
          <p:cNvSpPr/>
          <p:nvPr/>
        </p:nvSpPr>
        <p:spPr bwMode="auto">
          <a:xfrm>
            <a:off x="3298371" y="1562810"/>
            <a:ext cx="2458997" cy="851381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DD1-8E3F-4AA4-B4FD-1D9012F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Deploying: Containerize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31B1-3FD2-46A3-AE8B-25958A83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3E43B1-D358-4388-B3C1-422DE7CCABAF}"/>
              </a:ext>
            </a:extLst>
          </p:cNvPr>
          <p:cNvSpPr/>
          <p:nvPr/>
        </p:nvSpPr>
        <p:spPr bwMode="auto">
          <a:xfrm>
            <a:off x="6251013" y="4024309"/>
            <a:ext cx="5523747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67E5FE-0DE0-42FE-AB3E-231DE8B95A3C}"/>
              </a:ext>
            </a:extLst>
          </p:cNvPr>
          <p:cNvGrpSpPr/>
          <p:nvPr/>
        </p:nvGrpSpPr>
        <p:grpSpPr>
          <a:xfrm>
            <a:off x="3981654" y="1797608"/>
            <a:ext cx="519926" cy="519926"/>
            <a:chOff x="3953263" y="3976343"/>
            <a:chExt cx="530352" cy="530352"/>
          </a:xfrm>
        </p:grpSpPr>
        <p:sp>
          <p:nvSpPr>
            <p:cNvPr id="61" name="Rectangle: Rounded Corners 96">
              <a:extLst>
                <a:ext uri="{FF2B5EF4-FFF2-40B4-BE49-F238E27FC236}">
                  <a16:creationId xmlns:a16="http://schemas.microsoft.com/office/drawing/2014/main" id="{B0CDE05A-7526-4725-B463-E3EE34D51F1A}"/>
                </a:ext>
              </a:extLst>
            </p:cNvPr>
            <p:cNvSpPr/>
            <p:nvPr/>
          </p:nvSpPr>
          <p:spPr bwMode="auto">
            <a:xfrm>
              <a:off x="3953263" y="3976343"/>
              <a:ext cx="530352" cy="530352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>
                <a:solidFill>
                  <a:srgbClr val="50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561B49-3907-49FA-959D-FC121B3EFFCD}"/>
                </a:ext>
              </a:extLst>
            </p:cNvPr>
            <p:cNvSpPr/>
            <p:nvPr/>
          </p:nvSpPr>
          <p:spPr>
            <a:xfrm>
              <a:off x="4088304" y="4098901"/>
              <a:ext cx="260271" cy="285236"/>
            </a:xfrm>
            <a:custGeom>
              <a:avLst/>
              <a:gdLst>
                <a:gd name="connsiteX0" fmla="*/ 543418 w 543418"/>
                <a:gd name="connsiteY0" fmla="*/ 149230 h 595539"/>
                <a:gd name="connsiteX1" fmla="*/ 543418 w 543418"/>
                <a:gd name="connsiteY1" fmla="*/ 446971 h 595539"/>
                <a:gd name="connsiteX2" fmla="*/ 271403 w 543418"/>
                <a:gd name="connsiteY2" fmla="*/ 595539 h 595539"/>
                <a:gd name="connsiteX3" fmla="*/ 271403 w 543418"/>
                <a:gd name="connsiteY3" fmla="*/ 297798 h 595539"/>
                <a:gd name="connsiteX4" fmla="*/ 0 w 543418"/>
                <a:gd name="connsiteY4" fmla="*/ 149230 h 595539"/>
                <a:gd name="connsiteX5" fmla="*/ 271403 w 543418"/>
                <a:gd name="connsiteY5" fmla="*/ 297798 h 595539"/>
                <a:gd name="connsiteX6" fmla="*/ 271403 w 543418"/>
                <a:gd name="connsiteY6" fmla="*/ 595539 h 595539"/>
                <a:gd name="connsiteX7" fmla="*/ 0 w 543418"/>
                <a:gd name="connsiteY7" fmla="*/ 446971 h 595539"/>
                <a:gd name="connsiteX8" fmla="*/ 271403 w 543418"/>
                <a:gd name="connsiteY8" fmla="*/ 0 h 595539"/>
                <a:gd name="connsiteX9" fmla="*/ 543418 w 543418"/>
                <a:gd name="connsiteY9" fmla="*/ 148567 h 595539"/>
                <a:gd name="connsiteX10" fmla="*/ 271403 w 543418"/>
                <a:gd name="connsiteY10" fmla="*/ 297134 h 595539"/>
                <a:gd name="connsiteX11" fmla="*/ 0 w 543418"/>
                <a:gd name="connsiteY11" fmla="*/ 148567 h 5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418" h="595539">
                  <a:moveTo>
                    <a:pt x="543418" y="149230"/>
                  </a:moveTo>
                  <a:lnTo>
                    <a:pt x="543418" y="446971"/>
                  </a:lnTo>
                  <a:lnTo>
                    <a:pt x="271403" y="595539"/>
                  </a:lnTo>
                  <a:lnTo>
                    <a:pt x="271403" y="297798"/>
                  </a:lnTo>
                  <a:close/>
                  <a:moveTo>
                    <a:pt x="0" y="149230"/>
                  </a:moveTo>
                  <a:lnTo>
                    <a:pt x="271403" y="297798"/>
                  </a:lnTo>
                  <a:lnTo>
                    <a:pt x="271403" y="595539"/>
                  </a:lnTo>
                  <a:lnTo>
                    <a:pt x="0" y="446971"/>
                  </a:lnTo>
                  <a:close/>
                  <a:moveTo>
                    <a:pt x="271403" y="0"/>
                  </a:moveTo>
                  <a:lnTo>
                    <a:pt x="543418" y="148567"/>
                  </a:lnTo>
                  <a:lnTo>
                    <a:pt x="271403" y="297134"/>
                  </a:lnTo>
                  <a:lnTo>
                    <a:pt x="0" y="14856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wrap="square">
              <a:noAutofit/>
            </a:bodyPr>
            <a:lstStyle/>
            <a:p>
              <a:pPr defTabSz="896354">
                <a:defRPr/>
              </a:pPr>
              <a:endParaRPr lang="en-US" sz="173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42C49C-C383-4079-AE9E-4C252FAF82D6}"/>
              </a:ext>
            </a:extLst>
          </p:cNvPr>
          <p:cNvGrpSpPr/>
          <p:nvPr/>
        </p:nvGrpSpPr>
        <p:grpSpPr>
          <a:xfrm>
            <a:off x="4574568" y="1798117"/>
            <a:ext cx="519926" cy="519926"/>
            <a:chOff x="3953263" y="3976343"/>
            <a:chExt cx="530352" cy="530352"/>
          </a:xfrm>
        </p:grpSpPr>
        <p:sp>
          <p:nvSpPr>
            <p:cNvPr id="69" name="Rectangle: Rounded Corners 96">
              <a:extLst>
                <a:ext uri="{FF2B5EF4-FFF2-40B4-BE49-F238E27FC236}">
                  <a16:creationId xmlns:a16="http://schemas.microsoft.com/office/drawing/2014/main" id="{9424BA62-30A5-4E8D-8347-B7E075BBEBFE}"/>
                </a:ext>
              </a:extLst>
            </p:cNvPr>
            <p:cNvSpPr/>
            <p:nvPr/>
          </p:nvSpPr>
          <p:spPr bwMode="auto">
            <a:xfrm>
              <a:off x="3953263" y="3976343"/>
              <a:ext cx="530352" cy="530352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>
                <a:solidFill>
                  <a:srgbClr val="50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CA5975-8AA3-4525-9EFA-7CB288F83014}"/>
                </a:ext>
              </a:extLst>
            </p:cNvPr>
            <p:cNvSpPr/>
            <p:nvPr/>
          </p:nvSpPr>
          <p:spPr>
            <a:xfrm>
              <a:off x="4088304" y="4098901"/>
              <a:ext cx="260271" cy="285236"/>
            </a:xfrm>
            <a:custGeom>
              <a:avLst/>
              <a:gdLst>
                <a:gd name="connsiteX0" fmla="*/ 543418 w 543418"/>
                <a:gd name="connsiteY0" fmla="*/ 149230 h 595539"/>
                <a:gd name="connsiteX1" fmla="*/ 543418 w 543418"/>
                <a:gd name="connsiteY1" fmla="*/ 446971 h 595539"/>
                <a:gd name="connsiteX2" fmla="*/ 271403 w 543418"/>
                <a:gd name="connsiteY2" fmla="*/ 595539 h 595539"/>
                <a:gd name="connsiteX3" fmla="*/ 271403 w 543418"/>
                <a:gd name="connsiteY3" fmla="*/ 297798 h 595539"/>
                <a:gd name="connsiteX4" fmla="*/ 0 w 543418"/>
                <a:gd name="connsiteY4" fmla="*/ 149230 h 595539"/>
                <a:gd name="connsiteX5" fmla="*/ 271403 w 543418"/>
                <a:gd name="connsiteY5" fmla="*/ 297798 h 595539"/>
                <a:gd name="connsiteX6" fmla="*/ 271403 w 543418"/>
                <a:gd name="connsiteY6" fmla="*/ 595539 h 595539"/>
                <a:gd name="connsiteX7" fmla="*/ 0 w 543418"/>
                <a:gd name="connsiteY7" fmla="*/ 446971 h 595539"/>
                <a:gd name="connsiteX8" fmla="*/ 271403 w 543418"/>
                <a:gd name="connsiteY8" fmla="*/ 0 h 595539"/>
                <a:gd name="connsiteX9" fmla="*/ 543418 w 543418"/>
                <a:gd name="connsiteY9" fmla="*/ 148567 h 595539"/>
                <a:gd name="connsiteX10" fmla="*/ 271403 w 543418"/>
                <a:gd name="connsiteY10" fmla="*/ 297134 h 595539"/>
                <a:gd name="connsiteX11" fmla="*/ 0 w 543418"/>
                <a:gd name="connsiteY11" fmla="*/ 148567 h 5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418" h="595539">
                  <a:moveTo>
                    <a:pt x="543418" y="149230"/>
                  </a:moveTo>
                  <a:lnTo>
                    <a:pt x="543418" y="446971"/>
                  </a:lnTo>
                  <a:lnTo>
                    <a:pt x="271403" y="595539"/>
                  </a:lnTo>
                  <a:lnTo>
                    <a:pt x="271403" y="297798"/>
                  </a:lnTo>
                  <a:close/>
                  <a:moveTo>
                    <a:pt x="0" y="149230"/>
                  </a:moveTo>
                  <a:lnTo>
                    <a:pt x="271403" y="297798"/>
                  </a:lnTo>
                  <a:lnTo>
                    <a:pt x="271403" y="595539"/>
                  </a:lnTo>
                  <a:lnTo>
                    <a:pt x="0" y="446971"/>
                  </a:lnTo>
                  <a:close/>
                  <a:moveTo>
                    <a:pt x="271403" y="0"/>
                  </a:moveTo>
                  <a:lnTo>
                    <a:pt x="543418" y="148567"/>
                  </a:lnTo>
                  <a:lnTo>
                    <a:pt x="271403" y="297134"/>
                  </a:lnTo>
                  <a:lnTo>
                    <a:pt x="0" y="14856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wrap="square">
              <a:noAutofit/>
            </a:bodyPr>
            <a:lstStyle/>
            <a:p>
              <a:pPr defTabSz="896354">
                <a:defRPr/>
              </a:pPr>
              <a:endParaRPr lang="en-US" sz="173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0BB685-1F3F-4ABD-8549-69DE6066C950}"/>
              </a:ext>
            </a:extLst>
          </p:cNvPr>
          <p:cNvGrpSpPr/>
          <p:nvPr/>
        </p:nvGrpSpPr>
        <p:grpSpPr>
          <a:xfrm>
            <a:off x="5172336" y="1797608"/>
            <a:ext cx="519926" cy="519926"/>
            <a:chOff x="3953263" y="3976343"/>
            <a:chExt cx="530352" cy="530352"/>
          </a:xfrm>
        </p:grpSpPr>
        <p:sp>
          <p:nvSpPr>
            <p:cNvPr id="72" name="Rectangle: Rounded Corners 96">
              <a:extLst>
                <a:ext uri="{FF2B5EF4-FFF2-40B4-BE49-F238E27FC236}">
                  <a16:creationId xmlns:a16="http://schemas.microsoft.com/office/drawing/2014/main" id="{F939568D-AB0F-41EA-BEB5-A1F87ECF36DB}"/>
                </a:ext>
              </a:extLst>
            </p:cNvPr>
            <p:cNvSpPr/>
            <p:nvPr/>
          </p:nvSpPr>
          <p:spPr bwMode="auto">
            <a:xfrm>
              <a:off x="3953263" y="3976343"/>
              <a:ext cx="530352" cy="530352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>
                <a:solidFill>
                  <a:srgbClr val="50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23AE222-1C21-4777-851F-91DAA2EB82DB}"/>
                </a:ext>
              </a:extLst>
            </p:cNvPr>
            <p:cNvSpPr/>
            <p:nvPr/>
          </p:nvSpPr>
          <p:spPr>
            <a:xfrm>
              <a:off x="4088304" y="4098901"/>
              <a:ext cx="260271" cy="285236"/>
            </a:xfrm>
            <a:custGeom>
              <a:avLst/>
              <a:gdLst>
                <a:gd name="connsiteX0" fmla="*/ 543418 w 543418"/>
                <a:gd name="connsiteY0" fmla="*/ 149230 h 595539"/>
                <a:gd name="connsiteX1" fmla="*/ 543418 w 543418"/>
                <a:gd name="connsiteY1" fmla="*/ 446971 h 595539"/>
                <a:gd name="connsiteX2" fmla="*/ 271403 w 543418"/>
                <a:gd name="connsiteY2" fmla="*/ 595539 h 595539"/>
                <a:gd name="connsiteX3" fmla="*/ 271403 w 543418"/>
                <a:gd name="connsiteY3" fmla="*/ 297798 h 595539"/>
                <a:gd name="connsiteX4" fmla="*/ 0 w 543418"/>
                <a:gd name="connsiteY4" fmla="*/ 149230 h 595539"/>
                <a:gd name="connsiteX5" fmla="*/ 271403 w 543418"/>
                <a:gd name="connsiteY5" fmla="*/ 297798 h 595539"/>
                <a:gd name="connsiteX6" fmla="*/ 271403 w 543418"/>
                <a:gd name="connsiteY6" fmla="*/ 595539 h 595539"/>
                <a:gd name="connsiteX7" fmla="*/ 0 w 543418"/>
                <a:gd name="connsiteY7" fmla="*/ 446971 h 595539"/>
                <a:gd name="connsiteX8" fmla="*/ 271403 w 543418"/>
                <a:gd name="connsiteY8" fmla="*/ 0 h 595539"/>
                <a:gd name="connsiteX9" fmla="*/ 543418 w 543418"/>
                <a:gd name="connsiteY9" fmla="*/ 148567 h 595539"/>
                <a:gd name="connsiteX10" fmla="*/ 271403 w 543418"/>
                <a:gd name="connsiteY10" fmla="*/ 297134 h 595539"/>
                <a:gd name="connsiteX11" fmla="*/ 0 w 543418"/>
                <a:gd name="connsiteY11" fmla="*/ 148567 h 5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418" h="595539">
                  <a:moveTo>
                    <a:pt x="543418" y="149230"/>
                  </a:moveTo>
                  <a:lnTo>
                    <a:pt x="543418" y="446971"/>
                  </a:lnTo>
                  <a:lnTo>
                    <a:pt x="271403" y="595539"/>
                  </a:lnTo>
                  <a:lnTo>
                    <a:pt x="271403" y="297798"/>
                  </a:lnTo>
                  <a:close/>
                  <a:moveTo>
                    <a:pt x="0" y="149230"/>
                  </a:moveTo>
                  <a:lnTo>
                    <a:pt x="271403" y="297798"/>
                  </a:lnTo>
                  <a:lnTo>
                    <a:pt x="271403" y="595539"/>
                  </a:lnTo>
                  <a:lnTo>
                    <a:pt x="0" y="446971"/>
                  </a:lnTo>
                  <a:close/>
                  <a:moveTo>
                    <a:pt x="271403" y="0"/>
                  </a:moveTo>
                  <a:lnTo>
                    <a:pt x="543418" y="148567"/>
                  </a:lnTo>
                  <a:lnTo>
                    <a:pt x="271403" y="297134"/>
                  </a:lnTo>
                  <a:lnTo>
                    <a:pt x="0" y="14856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wrap="square">
              <a:noAutofit/>
            </a:bodyPr>
            <a:lstStyle/>
            <a:p>
              <a:pPr defTabSz="896354">
                <a:defRPr/>
              </a:pPr>
              <a:endParaRPr lang="en-US" sz="173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8E4BF020-9A07-4B47-8D8F-7E79A2C96031}"/>
              </a:ext>
            </a:extLst>
          </p:cNvPr>
          <p:cNvSpPr txBox="1">
            <a:spLocks/>
          </p:cNvSpPr>
          <p:nvPr/>
        </p:nvSpPr>
        <p:spPr>
          <a:xfrm>
            <a:off x="542008" y="1484174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72B939BE-9D22-4B60-AE68-A91D41FE7FE3}"/>
              </a:ext>
            </a:extLst>
          </p:cNvPr>
          <p:cNvSpPr txBox="1">
            <a:spLocks/>
          </p:cNvSpPr>
          <p:nvPr/>
        </p:nvSpPr>
        <p:spPr>
          <a:xfrm>
            <a:off x="3269994" y="1593337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Docker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34AE404-0910-4E61-A940-60B2137A9E44}"/>
              </a:ext>
            </a:extLst>
          </p:cNvPr>
          <p:cNvSpPr/>
          <p:nvPr/>
        </p:nvSpPr>
        <p:spPr bwMode="auto">
          <a:xfrm>
            <a:off x="6251013" y="1459382"/>
            <a:ext cx="5414818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AEDA323-918C-44BE-A2FF-99DF353A9BBF}"/>
              </a:ext>
            </a:extLst>
          </p:cNvPr>
          <p:cNvSpPr/>
          <p:nvPr/>
        </p:nvSpPr>
        <p:spPr bwMode="auto">
          <a:xfrm>
            <a:off x="6317081" y="5157920"/>
            <a:ext cx="1394733" cy="112020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EE24FBBE-D8FF-494B-81B3-E2FCE52E164F}"/>
              </a:ext>
            </a:extLst>
          </p:cNvPr>
          <p:cNvSpPr txBox="1">
            <a:spLocks/>
          </p:cNvSpPr>
          <p:nvPr/>
        </p:nvSpPr>
        <p:spPr>
          <a:xfrm>
            <a:off x="6271462" y="5175060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Secrets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831F5C-2B81-4877-A52D-D107C4A9281B}"/>
              </a:ext>
            </a:extLst>
          </p:cNvPr>
          <p:cNvSpPr txBox="1"/>
          <p:nvPr/>
        </p:nvSpPr>
        <p:spPr>
          <a:xfrm>
            <a:off x="6261891" y="5366939"/>
            <a:ext cx="139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Redis:ConnStr</a:t>
            </a:r>
            <a:endParaRPr lang="en-US" sz="1200"/>
          </a:p>
          <a:p>
            <a:r>
              <a:rPr lang="en-US" sz="1200" err="1"/>
              <a:t>Postgres:ConnStr</a:t>
            </a:r>
            <a:endParaRPr lang="en-US" sz="120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974CBA2-C0A3-44C8-A86A-6D109D8DE81A}"/>
              </a:ext>
            </a:extLst>
          </p:cNvPr>
          <p:cNvSpPr/>
          <p:nvPr/>
        </p:nvSpPr>
        <p:spPr>
          <a:xfrm>
            <a:off x="838201" y="2634577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Votes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777E039-90A2-4FAB-898D-0305CB6D659E}"/>
              </a:ext>
            </a:extLst>
          </p:cNvPr>
          <p:cNvSpPr/>
          <p:nvPr/>
        </p:nvSpPr>
        <p:spPr>
          <a:xfrm>
            <a:off x="3889263" y="2630325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5CB9F29-B31E-4C22-8830-D52D34C27AD0}"/>
              </a:ext>
            </a:extLst>
          </p:cNvPr>
          <p:cNvSpPr/>
          <p:nvPr/>
        </p:nvSpPr>
        <p:spPr>
          <a:xfrm>
            <a:off x="838200" y="5019873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Worker</a:t>
            </a:r>
          </a:p>
        </p:txBody>
      </p:sp>
      <p:pic>
        <p:nvPicPr>
          <p:cNvPr id="108" name="Picture 2" descr="everyday.codes/wp-content/uploads/2019/12/Brand...">
            <a:extLst>
              <a:ext uri="{FF2B5EF4-FFF2-40B4-BE49-F238E27FC236}">
                <a16:creationId xmlns:a16="http://schemas.microsoft.com/office/drawing/2014/main" id="{D7AC9095-5B0D-4B32-AABD-049C382A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32" y="3153085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B9470F-1E41-4EA8-846E-512D20851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9" y="3136152"/>
            <a:ext cx="201168" cy="201168"/>
          </a:xfrm>
          <a:prstGeom prst="rect">
            <a:avLst/>
          </a:prstGeom>
        </p:spPr>
      </p:pic>
      <p:pic>
        <p:nvPicPr>
          <p:cNvPr id="112" name="Picture 2" descr="everyday.codes/wp-content/uploads/2019/12/Brand...">
            <a:extLst>
              <a:ext uri="{FF2B5EF4-FFF2-40B4-BE49-F238E27FC236}">
                <a16:creationId xmlns:a16="http://schemas.microsoft.com/office/drawing/2014/main" id="{F330474A-F9CE-4EA0-AB68-17572F1E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87" y="3122998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3FA176-84DA-4043-B0D1-95B8D6628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54" y="3119663"/>
            <a:ext cx="201168" cy="201168"/>
          </a:xfrm>
          <a:prstGeom prst="rect">
            <a:avLst/>
          </a:prstGeom>
        </p:spPr>
      </p:pic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55F0599-3CCF-4B32-A536-560B6F82630A}"/>
              </a:ext>
            </a:extLst>
          </p:cNvPr>
          <p:cNvSpPr/>
          <p:nvPr/>
        </p:nvSpPr>
        <p:spPr>
          <a:xfrm>
            <a:off x="3889263" y="5019873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</a:t>
            </a:r>
          </a:p>
        </p:txBody>
      </p:sp>
      <p:pic>
        <p:nvPicPr>
          <p:cNvPr id="118" name="Picture 1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A2C0F2-3F4E-4E30-B12B-F0D4CB36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54" y="5497187"/>
            <a:ext cx="201168" cy="201168"/>
          </a:xfrm>
          <a:prstGeom prst="rect">
            <a:avLst/>
          </a:prstGeom>
        </p:spPr>
      </p:pic>
      <p:pic>
        <p:nvPicPr>
          <p:cNvPr id="120" name="Picture 10">
            <a:extLst>
              <a:ext uri="{FF2B5EF4-FFF2-40B4-BE49-F238E27FC236}">
                <a16:creationId xmlns:a16="http://schemas.microsoft.com/office/drawing/2014/main" id="{9F2C25F4-D29C-4C2D-942A-76CBF88EA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2" y="5516853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56F04E-E65B-46D8-82B5-D6DFABC1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9" y="5520569"/>
            <a:ext cx="201168" cy="201168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7618C29-1500-4941-A706-18F44D44C3D9}"/>
              </a:ext>
            </a:extLst>
          </p:cNvPr>
          <p:cNvGrpSpPr/>
          <p:nvPr/>
        </p:nvGrpSpPr>
        <p:grpSpPr>
          <a:xfrm>
            <a:off x="3383242" y="1797608"/>
            <a:ext cx="519926" cy="519926"/>
            <a:chOff x="3953263" y="3976343"/>
            <a:chExt cx="530352" cy="530352"/>
          </a:xfrm>
        </p:grpSpPr>
        <p:sp>
          <p:nvSpPr>
            <p:cNvPr id="124" name="Rectangle: Rounded Corners 96">
              <a:extLst>
                <a:ext uri="{FF2B5EF4-FFF2-40B4-BE49-F238E27FC236}">
                  <a16:creationId xmlns:a16="http://schemas.microsoft.com/office/drawing/2014/main" id="{64E92490-71A6-43F6-AD28-01E3BC2FA5E7}"/>
                </a:ext>
              </a:extLst>
            </p:cNvPr>
            <p:cNvSpPr/>
            <p:nvPr/>
          </p:nvSpPr>
          <p:spPr bwMode="auto">
            <a:xfrm>
              <a:off x="3953263" y="3976343"/>
              <a:ext cx="530352" cy="530352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>
                <a:solidFill>
                  <a:srgbClr val="50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71F2E14-2737-4048-95F9-870762849D5B}"/>
                </a:ext>
              </a:extLst>
            </p:cNvPr>
            <p:cNvSpPr/>
            <p:nvPr/>
          </p:nvSpPr>
          <p:spPr>
            <a:xfrm>
              <a:off x="4088304" y="4098901"/>
              <a:ext cx="260271" cy="285236"/>
            </a:xfrm>
            <a:custGeom>
              <a:avLst/>
              <a:gdLst>
                <a:gd name="connsiteX0" fmla="*/ 543418 w 543418"/>
                <a:gd name="connsiteY0" fmla="*/ 149230 h 595539"/>
                <a:gd name="connsiteX1" fmla="*/ 543418 w 543418"/>
                <a:gd name="connsiteY1" fmla="*/ 446971 h 595539"/>
                <a:gd name="connsiteX2" fmla="*/ 271403 w 543418"/>
                <a:gd name="connsiteY2" fmla="*/ 595539 h 595539"/>
                <a:gd name="connsiteX3" fmla="*/ 271403 w 543418"/>
                <a:gd name="connsiteY3" fmla="*/ 297798 h 595539"/>
                <a:gd name="connsiteX4" fmla="*/ 0 w 543418"/>
                <a:gd name="connsiteY4" fmla="*/ 149230 h 595539"/>
                <a:gd name="connsiteX5" fmla="*/ 271403 w 543418"/>
                <a:gd name="connsiteY5" fmla="*/ 297798 h 595539"/>
                <a:gd name="connsiteX6" fmla="*/ 271403 w 543418"/>
                <a:gd name="connsiteY6" fmla="*/ 595539 h 595539"/>
                <a:gd name="connsiteX7" fmla="*/ 0 w 543418"/>
                <a:gd name="connsiteY7" fmla="*/ 446971 h 595539"/>
                <a:gd name="connsiteX8" fmla="*/ 271403 w 543418"/>
                <a:gd name="connsiteY8" fmla="*/ 0 h 595539"/>
                <a:gd name="connsiteX9" fmla="*/ 543418 w 543418"/>
                <a:gd name="connsiteY9" fmla="*/ 148567 h 595539"/>
                <a:gd name="connsiteX10" fmla="*/ 271403 w 543418"/>
                <a:gd name="connsiteY10" fmla="*/ 297134 h 595539"/>
                <a:gd name="connsiteX11" fmla="*/ 0 w 543418"/>
                <a:gd name="connsiteY11" fmla="*/ 148567 h 5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418" h="595539">
                  <a:moveTo>
                    <a:pt x="543418" y="149230"/>
                  </a:moveTo>
                  <a:lnTo>
                    <a:pt x="543418" y="446971"/>
                  </a:lnTo>
                  <a:lnTo>
                    <a:pt x="271403" y="595539"/>
                  </a:lnTo>
                  <a:lnTo>
                    <a:pt x="271403" y="297798"/>
                  </a:lnTo>
                  <a:close/>
                  <a:moveTo>
                    <a:pt x="0" y="149230"/>
                  </a:moveTo>
                  <a:lnTo>
                    <a:pt x="271403" y="297798"/>
                  </a:lnTo>
                  <a:lnTo>
                    <a:pt x="271403" y="595539"/>
                  </a:lnTo>
                  <a:lnTo>
                    <a:pt x="0" y="446971"/>
                  </a:lnTo>
                  <a:close/>
                  <a:moveTo>
                    <a:pt x="271403" y="0"/>
                  </a:moveTo>
                  <a:lnTo>
                    <a:pt x="543418" y="148567"/>
                  </a:lnTo>
                  <a:lnTo>
                    <a:pt x="271403" y="297134"/>
                  </a:lnTo>
                  <a:lnTo>
                    <a:pt x="0" y="14856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wrap="square">
              <a:noAutofit/>
            </a:bodyPr>
            <a:lstStyle/>
            <a:p>
              <a:pPr defTabSz="896354">
                <a:defRPr/>
              </a:pPr>
              <a:endParaRPr lang="en-US" sz="173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B528EDB-CD55-4B29-A731-08ECC463F044}"/>
              </a:ext>
            </a:extLst>
          </p:cNvPr>
          <p:cNvSpPr txBox="1">
            <a:spLocks/>
          </p:cNvSpPr>
          <p:nvPr/>
        </p:nvSpPr>
        <p:spPr>
          <a:xfrm>
            <a:off x="6290527" y="1491061"/>
            <a:ext cx="1202226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Registry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D081FB-8790-4E15-90BD-85DADBBC175E}"/>
              </a:ext>
            </a:extLst>
          </p:cNvPr>
          <p:cNvSpPr txBox="1">
            <a:spLocks/>
          </p:cNvSpPr>
          <p:nvPr/>
        </p:nvSpPr>
        <p:spPr>
          <a:xfrm>
            <a:off x="6371643" y="4099696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4279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20469 -0.15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7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20469 -0.15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7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30235 -0.5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-250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1013 -0.497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2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0026 -0.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25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0417 -0.149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7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0351 -0.149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106" grpId="0" animBg="1"/>
      <p:bldP spid="1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0E7410-CAD2-48BE-91F2-F1336F29D647}"/>
              </a:ext>
            </a:extLst>
          </p:cNvPr>
          <p:cNvSpPr/>
          <p:nvPr/>
        </p:nvSpPr>
        <p:spPr bwMode="auto">
          <a:xfrm>
            <a:off x="601006" y="1422975"/>
            <a:ext cx="5337975" cy="4937800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ACF619A-BFBC-4D1D-BEA0-E20E557FEBB6}"/>
              </a:ext>
            </a:extLst>
          </p:cNvPr>
          <p:cNvSpPr/>
          <p:nvPr/>
        </p:nvSpPr>
        <p:spPr bwMode="auto">
          <a:xfrm>
            <a:off x="3298371" y="1562810"/>
            <a:ext cx="2458997" cy="851381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DD1-8E3F-4AA4-B4FD-1D9012F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Deploying: Push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6689-0C65-409D-80CD-74C739A3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3E43B1-D358-4388-B3C1-422DE7CCABAF}"/>
              </a:ext>
            </a:extLst>
          </p:cNvPr>
          <p:cNvSpPr/>
          <p:nvPr/>
        </p:nvSpPr>
        <p:spPr bwMode="auto">
          <a:xfrm>
            <a:off x="6251013" y="4024309"/>
            <a:ext cx="5523747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8E4BF020-9A07-4B47-8D8F-7E79A2C96031}"/>
              </a:ext>
            </a:extLst>
          </p:cNvPr>
          <p:cNvSpPr txBox="1">
            <a:spLocks/>
          </p:cNvSpPr>
          <p:nvPr/>
        </p:nvSpPr>
        <p:spPr>
          <a:xfrm>
            <a:off x="542008" y="1484174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34AE404-0910-4E61-A940-60B2137A9E44}"/>
              </a:ext>
            </a:extLst>
          </p:cNvPr>
          <p:cNvSpPr/>
          <p:nvPr/>
        </p:nvSpPr>
        <p:spPr bwMode="auto">
          <a:xfrm>
            <a:off x="6251013" y="1459382"/>
            <a:ext cx="5414818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C9E1EB-693D-43BE-857D-ED436848DDE6}"/>
              </a:ext>
            </a:extLst>
          </p:cNvPr>
          <p:cNvSpPr/>
          <p:nvPr/>
        </p:nvSpPr>
        <p:spPr bwMode="auto">
          <a:xfrm>
            <a:off x="6317081" y="5157920"/>
            <a:ext cx="1394733" cy="112020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C59449-F2E8-43F6-9648-23FB2BF7D60A}"/>
              </a:ext>
            </a:extLst>
          </p:cNvPr>
          <p:cNvSpPr txBox="1">
            <a:spLocks/>
          </p:cNvSpPr>
          <p:nvPr/>
        </p:nvSpPr>
        <p:spPr>
          <a:xfrm>
            <a:off x="6271462" y="5175060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Secrets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C8DF2-4815-4C88-B4D5-D8AA85FE3451}"/>
              </a:ext>
            </a:extLst>
          </p:cNvPr>
          <p:cNvSpPr txBox="1"/>
          <p:nvPr/>
        </p:nvSpPr>
        <p:spPr>
          <a:xfrm>
            <a:off x="6261891" y="5366939"/>
            <a:ext cx="139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Redis:ConnStr</a:t>
            </a:r>
            <a:endParaRPr lang="en-US" sz="1200"/>
          </a:p>
          <a:p>
            <a:r>
              <a:rPr lang="en-US" sz="1200" err="1"/>
              <a:t>Postgres:ConnStr</a:t>
            </a:r>
            <a:endParaRPr lang="en-US" sz="1200"/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C7BF4807-CA63-4FCE-B0FB-4119B9C2BE69}"/>
              </a:ext>
            </a:extLst>
          </p:cNvPr>
          <p:cNvSpPr txBox="1">
            <a:spLocks/>
          </p:cNvSpPr>
          <p:nvPr/>
        </p:nvSpPr>
        <p:spPr>
          <a:xfrm>
            <a:off x="3269994" y="1593337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98B00-21E0-418A-8056-089CAFB77B23}"/>
              </a:ext>
            </a:extLst>
          </p:cNvPr>
          <p:cNvGrpSpPr/>
          <p:nvPr/>
        </p:nvGrpSpPr>
        <p:grpSpPr>
          <a:xfrm>
            <a:off x="3981654" y="1797608"/>
            <a:ext cx="519926" cy="519926"/>
            <a:chOff x="3981654" y="1797608"/>
            <a:chExt cx="519926" cy="519926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469822-D178-4F20-8EB0-DA5EF89EA18F}"/>
                </a:ext>
              </a:extLst>
            </p:cNvPr>
            <p:cNvGrpSpPr/>
            <p:nvPr/>
          </p:nvGrpSpPr>
          <p:grpSpPr>
            <a:xfrm>
              <a:off x="3981654" y="1797608"/>
              <a:ext cx="519926" cy="519926"/>
              <a:chOff x="3953263" y="3976343"/>
              <a:chExt cx="530352" cy="530352"/>
            </a:xfrm>
          </p:grpSpPr>
          <p:sp>
            <p:nvSpPr>
              <p:cNvPr id="114" name="Rectangle: Rounded Corners 96">
                <a:extLst>
                  <a:ext uri="{FF2B5EF4-FFF2-40B4-BE49-F238E27FC236}">
                    <a16:creationId xmlns:a16="http://schemas.microsoft.com/office/drawing/2014/main" id="{F98C3DC6-D5D5-4D10-A18C-E3A6B7AD5BB1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3AFE5B7-CA4F-4FBA-9458-8F6CC5A3507C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25" name="Picture 2" descr="everyday.codes/wp-content/uploads/2019/12/Brand...">
              <a:extLst>
                <a:ext uri="{FF2B5EF4-FFF2-40B4-BE49-F238E27FC236}">
                  <a16:creationId xmlns:a16="http://schemas.microsoft.com/office/drawing/2014/main" id="{3A3A467C-3A9B-4B41-8E64-348BCBA57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105" y="2096802"/>
              <a:ext cx="201168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1AF1AD5-6330-41D5-8BCA-642A848FD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672" y="2093467"/>
              <a:ext cx="201168" cy="201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722776-A82C-483F-84A4-EB6E585D72AA}"/>
              </a:ext>
            </a:extLst>
          </p:cNvPr>
          <p:cNvGrpSpPr/>
          <p:nvPr/>
        </p:nvGrpSpPr>
        <p:grpSpPr>
          <a:xfrm>
            <a:off x="5172336" y="1797608"/>
            <a:ext cx="519926" cy="519926"/>
            <a:chOff x="5172336" y="1797608"/>
            <a:chExt cx="519926" cy="51992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6E06AD3-4AA3-4FDA-94F7-1119C20D3620}"/>
                </a:ext>
              </a:extLst>
            </p:cNvPr>
            <p:cNvGrpSpPr/>
            <p:nvPr/>
          </p:nvGrpSpPr>
          <p:grpSpPr>
            <a:xfrm>
              <a:off x="5172336" y="1797608"/>
              <a:ext cx="519926" cy="519926"/>
              <a:chOff x="3953263" y="3976343"/>
              <a:chExt cx="530352" cy="530352"/>
            </a:xfrm>
          </p:grpSpPr>
          <p:sp>
            <p:nvSpPr>
              <p:cNvPr id="120" name="Rectangle: Rounded Corners 96">
                <a:extLst>
                  <a:ext uri="{FF2B5EF4-FFF2-40B4-BE49-F238E27FC236}">
                    <a16:creationId xmlns:a16="http://schemas.microsoft.com/office/drawing/2014/main" id="{849E1001-B68F-48FC-94E3-64E99E2705EB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2B31E30-CB2B-4BCF-A283-EF05EEF2E1D1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27" name="Picture 12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469C3D4-BA33-42CC-B478-D47812D02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86" y="2087352"/>
              <a:ext cx="201168" cy="201168"/>
            </a:xfrm>
            <a:prstGeom prst="rect">
              <a:avLst/>
            </a:prstGeom>
          </p:spPr>
        </p:pic>
        <p:pic>
          <p:nvPicPr>
            <p:cNvPr id="128" name="Picture 10">
              <a:extLst>
                <a:ext uri="{FF2B5EF4-FFF2-40B4-BE49-F238E27FC236}">
                  <a16:creationId xmlns:a16="http://schemas.microsoft.com/office/drawing/2014/main" id="{74CFB732-9145-4A4D-B61D-73C23EF4D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124" y="2088013"/>
              <a:ext cx="201168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356E10-8062-40E4-AD0D-842D4A5E318C}"/>
              </a:ext>
            </a:extLst>
          </p:cNvPr>
          <p:cNvGrpSpPr/>
          <p:nvPr/>
        </p:nvGrpSpPr>
        <p:grpSpPr>
          <a:xfrm>
            <a:off x="4574568" y="1798117"/>
            <a:ext cx="519926" cy="519926"/>
            <a:chOff x="4574568" y="1798117"/>
            <a:chExt cx="519926" cy="51992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74A27A6-6A20-4100-85FF-599BEA9DDC64}"/>
                </a:ext>
              </a:extLst>
            </p:cNvPr>
            <p:cNvGrpSpPr/>
            <p:nvPr/>
          </p:nvGrpSpPr>
          <p:grpSpPr>
            <a:xfrm>
              <a:off x="4574568" y="1798117"/>
              <a:ext cx="519926" cy="519926"/>
              <a:chOff x="3953263" y="3976343"/>
              <a:chExt cx="530352" cy="530352"/>
            </a:xfrm>
          </p:grpSpPr>
          <p:sp>
            <p:nvSpPr>
              <p:cNvPr id="117" name="Rectangle: Rounded Corners 96">
                <a:extLst>
                  <a:ext uri="{FF2B5EF4-FFF2-40B4-BE49-F238E27FC236}">
                    <a16:creationId xmlns:a16="http://schemas.microsoft.com/office/drawing/2014/main" id="{EDB5DE5E-1F46-434A-B7E3-7FD7A968A841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BB770662-D43B-4546-9BDE-7FDCD24BB6CC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29" name="Picture 12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7621001-6A6E-438C-B593-0A7E4DBC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041" y="2093279"/>
              <a:ext cx="201168" cy="20116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8DE82-10B6-4825-A2AD-E976359CF72F}"/>
              </a:ext>
            </a:extLst>
          </p:cNvPr>
          <p:cNvGrpSpPr/>
          <p:nvPr/>
        </p:nvGrpSpPr>
        <p:grpSpPr>
          <a:xfrm>
            <a:off x="3383242" y="1797608"/>
            <a:ext cx="519926" cy="519926"/>
            <a:chOff x="3383242" y="1797608"/>
            <a:chExt cx="519926" cy="519926"/>
          </a:xfrm>
        </p:grpSpPr>
        <p:pic>
          <p:nvPicPr>
            <p:cNvPr id="123" name="Picture 2" descr="everyday.codes/wp-content/uploads/2019/12/Brand...">
              <a:extLst>
                <a:ext uri="{FF2B5EF4-FFF2-40B4-BE49-F238E27FC236}">
                  <a16:creationId xmlns:a16="http://schemas.microsoft.com/office/drawing/2014/main" id="{CDF384B0-96E9-449E-8D44-E9C0C2FE9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557" y="2104285"/>
              <a:ext cx="201168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12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9223326-D91A-4F95-9F93-2690CDE89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044" y="2087352"/>
              <a:ext cx="201168" cy="201168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569DC47-110E-4A70-AF19-CCB4457EA6BB}"/>
                </a:ext>
              </a:extLst>
            </p:cNvPr>
            <p:cNvGrpSpPr/>
            <p:nvPr/>
          </p:nvGrpSpPr>
          <p:grpSpPr>
            <a:xfrm>
              <a:off x="3383242" y="1797608"/>
              <a:ext cx="519926" cy="519926"/>
              <a:chOff x="3953263" y="3976343"/>
              <a:chExt cx="530352" cy="530352"/>
            </a:xfrm>
          </p:grpSpPr>
          <p:sp>
            <p:nvSpPr>
              <p:cNvPr id="131" name="Rectangle: Rounded Corners 96">
                <a:extLst>
                  <a:ext uri="{FF2B5EF4-FFF2-40B4-BE49-F238E27FC236}">
                    <a16:creationId xmlns:a16="http://schemas.microsoft.com/office/drawing/2014/main" id="{86F61254-F183-4C0F-8110-557C9524BC40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40626B8-BE82-4E3A-8C20-288C8BFFF0BC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70AB0AD1-82FE-4718-8DE9-76C683423450}"/>
              </a:ext>
            </a:extLst>
          </p:cNvPr>
          <p:cNvSpPr txBox="1">
            <a:spLocks/>
          </p:cNvSpPr>
          <p:nvPr/>
        </p:nvSpPr>
        <p:spPr>
          <a:xfrm>
            <a:off x="6290527" y="1491061"/>
            <a:ext cx="1202226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Registry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ED64DA-C44D-4E73-AE16-AA8A5B78ACCB}"/>
              </a:ext>
            </a:extLst>
          </p:cNvPr>
          <p:cNvSpPr txBox="1">
            <a:spLocks/>
          </p:cNvSpPr>
          <p:nvPr/>
        </p:nvSpPr>
        <p:spPr>
          <a:xfrm>
            <a:off x="6371643" y="4099696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7390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L 0.24844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0.2528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5.55112E-17 L 0.25899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4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5.55112E-17 L 0.26276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34AE404-0910-4E61-A940-60B2137A9E44}"/>
              </a:ext>
            </a:extLst>
          </p:cNvPr>
          <p:cNvSpPr/>
          <p:nvPr/>
        </p:nvSpPr>
        <p:spPr bwMode="auto">
          <a:xfrm>
            <a:off x="6251013" y="1459382"/>
            <a:ext cx="5414818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6FEFE-4914-40CF-84EF-D7A9AF27A02D}"/>
              </a:ext>
            </a:extLst>
          </p:cNvPr>
          <p:cNvSpPr/>
          <p:nvPr/>
        </p:nvSpPr>
        <p:spPr bwMode="auto">
          <a:xfrm>
            <a:off x="3298371" y="1562810"/>
            <a:ext cx="2458997" cy="851381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910F30-EB26-4E7A-ABAB-EF273DEBA464}"/>
              </a:ext>
            </a:extLst>
          </p:cNvPr>
          <p:cNvSpPr/>
          <p:nvPr/>
        </p:nvSpPr>
        <p:spPr bwMode="auto">
          <a:xfrm>
            <a:off x="601006" y="1422975"/>
            <a:ext cx="5337975" cy="4937800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DD1-8E3F-4AA4-B4FD-1D9012F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Deploying: Deploy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C50B54-9C1E-4094-9813-DB0C0DD0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3E43B1-D358-4388-B3C1-422DE7CCABAF}"/>
              </a:ext>
            </a:extLst>
          </p:cNvPr>
          <p:cNvSpPr/>
          <p:nvPr/>
        </p:nvSpPr>
        <p:spPr bwMode="auto">
          <a:xfrm>
            <a:off x="6251013" y="4024309"/>
            <a:ext cx="5523747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7B9505-2782-46F0-859D-644FFFC70FC1}"/>
              </a:ext>
            </a:extLst>
          </p:cNvPr>
          <p:cNvGrpSpPr/>
          <p:nvPr/>
        </p:nvGrpSpPr>
        <p:grpSpPr>
          <a:xfrm>
            <a:off x="6406163" y="1792493"/>
            <a:ext cx="519926" cy="519926"/>
            <a:chOff x="3981654" y="1797608"/>
            <a:chExt cx="519926" cy="519926"/>
          </a:xfrm>
        </p:grpSpPr>
        <p:pic>
          <p:nvPicPr>
            <p:cNvPr id="39" name="Picture 2" descr="everyday.codes/wp-content/uploads/2019/12/Brand...">
              <a:extLst>
                <a:ext uri="{FF2B5EF4-FFF2-40B4-BE49-F238E27FC236}">
                  <a16:creationId xmlns:a16="http://schemas.microsoft.com/office/drawing/2014/main" id="{AB5517CD-8199-4738-A5F4-C18536D44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370" y="2104104"/>
              <a:ext cx="201168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AF85678-39E0-405A-9C91-B575B6BB4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548" y="2104465"/>
              <a:ext cx="201168" cy="201168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767E5FE-0DE0-42FE-AB3E-231DE8B95A3C}"/>
                </a:ext>
              </a:extLst>
            </p:cNvPr>
            <p:cNvGrpSpPr/>
            <p:nvPr/>
          </p:nvGrpSpPr>
          <p:grpSpPr>
            <a:xfrm>
              <a:off x="3981654" y="1797608"/>
              <a:ext cx="519926" cy="519926"/>
              <a:chOff x="3953263" y="3976343"/>
              <a:chExt cx="530352" cy="530352"/>
            </a:xfrm>
          </p:grpSpPr>
          <p:sp>
            <p:nvSpPr>
              <p:cNvPr id="61" name="Rectangle: Rounded Corners 96">
                <a:extLst>
                  <a:ext uri="{FF2B5EF4-FFF2-40B4-BE49-F238E27FC236}">
                    <a16:creationId xmlns:a16="http://schemas.microsoft.com/office/drawing/2014/main" id="{B0CDE05A-7526-4725-B463-E3EE34D51F1A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561B49-3907-49FA-959D-FC121B3EFFCD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E9C4DC-B4F1-4449-B020-187B965EE4D1}"/>
              </a:ext>
            </a:extLst>
          </p:cNvPr>
          <p:cNvGrpSpPr/>
          <p:nvPr/>
        </p:nvGrpSpPr>
        <p:grpSpPr>
          <a:xfrm>
            <a:off x="7047684" y="1794166"/>
            <a:ext cx="519926" cy="519926"/>
            <a:chOff x="4574568" y="1798117"/>
            <a:chExt cx="519926" cy="519926"/>
          </a:xfrm>
        </p:grpSpPr>
        <p:pic>
          <p:nvPicPr>
            <p:cNvPr id="41" name="Picture 2" descr="everyday.codes/wp-content/uploads/2019/12/Brand...">
              <a:extLst>
                <a:ext uri="{FF2B5EF4-FFF2-40B4-BE49-F238E27FC236}">
                  <a16:creationId xmlns:a16="http://schemas.microsoft.com/office/drawing/2014/main" id="{16E88058-D51A-4617-8AD1-A548FA635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668" y="2096441"/>
              <a:ext cx="201168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38675FF-42EA-47AE-8DC5-77F48000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846" y="2096802"/>
              <a:ext cx="201168" cy="201168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142C49C-C383-4079-AE9E-4C252FAF82D6}"/>
                </a:ext>
              </a:extLst>
            </p:cNvPr>
            <p:cNvGrpSpPr/>
            <p:nvPr/>
          </p:nvGrpSpPr>
          <p:grpSpPr>
            <a:xfrm>
              <a:off x="4574568" y="1798117"/>
              <a:ext cx="519926" cy="519926"/>
              <a:chOff x="3953263" y="3976343"/>
              <a:chExt cx="530352" cy="530352"/>
            </a:xfrm>
          </p:grpSpPr>
          <p:sp>
            <p:nvSpPr>
              <p:cNvPr id="69" name="Rectangle: Rounded Corners 96">
                <a:extLst>
                  <a:ext uri="{FF2B5EF4-FFF2-40B4-BE49-F238E27FC236}">
                    <a16:creationId xmlns:a16="http://schemas.microsoft.com/office/drawing/2014/main" id="{9424BA62-30A5-4E8D-8347-B7E075BBEBFE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5CA5975-8AA3-4525-9EFA-7CB288F83014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8D5A70-F3DA-4434-9692-8DF060667791}"/>
              </a:ext>
            </a:extLst>
          </p:cNvPr>
          <p:cNvGrpSpPr/>
          <p:nvPr/>
        </p:nvGrpSpPr>
        <p:grpSpPr>
          <a:xfrm>
            <a:off x="7687923" y="1799887"/>
            <a:ext cx="519926" cy="519926"/>
            <a:chOff x="5172336" y="1797608"/>
            <a:chExt cx="519926" cy="519926"/>
          </a:xfrm>
        </p:grpSpPr>
        <p:pic>
          <p:nvPicPr>
            <p:cNvPr id="43" name="Picture 4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42014D1-8382-4CF2-8525-B40795C04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7351" y="2103138"/>
              <a:ext cx="201168" cy="20116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80BB685-1F3F-4ABD-8549-69DE6066C950}"/>
                </a:ext>
              </a:extLst>
            </p:cNvPr>
            <p:cNvGrpSpPr/>
            <p:nvPr/>
          </p:nvGrpSpPr>
          <p:grpSpPr>
            <a:xfrm>
              <a:off x="5172336" y="1797608"/>
              <a:ext cx="519926" cy="519926"/>
              <a:chOff x="3953263" y="3976343"/>
              <a:chExt cx="530352" cy="530352"/>
            </a:xfrm>
          </p:grpSpPr>
          <p:sp>
            <p:nvSpPr>
              <p:cNvPr id="72" name="Rectangle: Rounded Corners 96">
                <a:extLst>
                  <a:ext uri="{FF2B5EF4-FFF2-40B4-BE49-F238E27FC236}">
                    <a16:creationId xmlns:a16="http://schemas.microsoft.com/office/drawing/2014/main" id="{F939568D-AB0F-41EA-BEB5-A1F87ECF36DB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23AE222-1C21-4777-851F-91DAA2EB82DB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8E4BF020-9A07-4B47-8D8F-7E79A2C96031}"/>
              </a:ext>
            </a:extLst>
          </p:cNvPr>
          <p:cNvSpPr txBox="1">
            <a:spLocks/>
          </p:cNvSpPr>
          <p:nvPr/>
        </p:nvSpPr>
        <p:spPr>
          <a:xfrm>
            <a:off x="542008" y="1484174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7AA182-EF1E-45D0-A27D-C0D46FECB5A8}"/>
              </a:ext>
            </a:extLst>
          </p:cNvPr>
          <p:cNvSpPr/>
          <p:nvPr/>
        </p:nvSpPr>
        <p:spPr bwMode="auto">
          <a:xfrm>
            <a:off x="6317081" y="5157920"/>
            <a:ext cx="1394733" cy="112020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35B6A0-45A2-4600-8A08-761959AECCF0}"/>
              </a:ext>
            </a:extLst>
          </p:cNvPr>
          <p:cNvSpPr txBox="1">
            <a:spLocks/>
          </p:cNvSpPr>
          <p:nvPr/>
        </p:nvSpPr>
        <p:spPr>
          <a:xfrm>
            <a:off x="6271462" y="5175060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Secrets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03231-8B69-434C-8CDC-E6F62FC3FF95}"/>
              </a:ext>
            </a:extLst>
          </p:cNvPr>
          <p:cNvSpPr txBox="1"/>
          <p:nvPr/>
        </p:nvSpPr>
        <p:spPr>
          <a:xfrm>
            <a:off x="6261891" y="5366939"/>
            <a:ext cx="139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Redis:ConnStr</a:t>
            </a:r>
            <a:endParaRPr lang="en-US" sz="1200"/>
          </a:p>
          <a:p>
            <a:r>
              <a:rPr lang="en-US" sz="1200" err="1"/>
              <a:t>Postgres:ConnStr</a:t>
            </a:r>
            <a:endParaRPr lang="en-US" sz="12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3A5AD2-C552-4300-80A7-D4C5E11D1D1C}"/>
              </a:ext>
            </a:extLst>
          </p:cNvPr>
          <p:cNvGrpSpPr/>
          <p:nvPr/>
        </p:nvGrpSpPr>
        <p:grpSpPr>
          <a:xfrm>
            <a:off x="8328162" y="1799887"/>
            <a:ext cx="519926" cy="519926"/>
            <a:chOff x="5172336" y="1797608"/>
            <a:chExt cx="519926" cy="51992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E8CBF23-790B-4C12-959E-10729E484651}"/>
                </a:ext>
              </a:extLst>
            </p:cNvPr>
            <p:cNvGrpSpPr/>
            <p:nvPr/>
          </p:nvGrpSpPr>
          <p:grpSpPr>
            <a:xfrm>
              <a:off x="5172336" y="1797608"/>
              <a:ext cx="519926" cy="519926"/>
              <a:chOff x="3953263" y="3976343"/>
              <a:chExt cx="530352" cy="530352"/>
            </a:xfrm>
          </p:grpSpPr>
          <p:sp>
            <p:nvSpPr>
              <p:cNvPr id="74" name="Rectangle: Rounded Corners 96">
                <a:extLst>
                  <a:ext uri="{FF2B5EF4-FFF2-40B4-BE49-F238E27FC236}">
                    <a16:creationId xmlns:a16="http://schemas.microsoft.com/office/drawing/2014/main" id="{65D1A161-DD1F-4DB9-A255-1DB22AE13AB4}"/>
                  </a:ext>
                </a:extLst>
              </p:cNvPr>
              <p:cNvSpPr/>
              <p:nvPr/>
            </p:nvSpPr>
            <p:spPr bwMode="auto">
              <a:xfrm>
                <a:off x="3953263" y="3976343"/>
                <a:ext cx="530352" cy="530352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>
                  <a:solidFill>
                    <a:srgbClr val="505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803A0AC-9741-42C5-9C8D-DE132333B657}"/>
                  </a:ext>
                </a:extLst>
              </p:cNvPr>
              <p:cNvSpPr/>
              <p:nvPr/>
            </p:nvSpPr>
            <p:spPr>
              <a:xfrm>
                <a:off x="4088304" y="4098901"/>
                <a:ext cx="260271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defTabSz="896354">
                  <a:defRPr/>
                </a:pPr>
                <a:endParaRPr lang="en-US" sz="173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66" name="Picture 6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D992517-23E9-4E7B-8FF6-BD1741D95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86" y="2087352"/>
              <a:ext cx="201168" cy="201168"/>
            </a:xfrm>
            <a:prstGeom prst="rect">
              <a:avLst/>
            </a:prstGeom>
          </p:spPr>
        </p:pic>
        <p:pic>
          <p:nvPicPr>
            <p:cNvPr id="67" name="Picture 10">
              <a:extLst>
                <a:ext uri="{FF2B5EF4-FFF2-40B4-BE49-F238E27FC236}">
                  <a16:creationId xmlns:a16="http://schemas.microsoft.com/office/drawing/2014/main" id="{D21B94BF-C3CF-42AA-AF3C-628BD7A36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124" y="2088013"/>
              <a:ext cx="201168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928D51B9-EA99-4058-8F5A-08138FE96096}"/>
              </a:ext>
            </a:extLst>
          </p:cNvPr>
          <p:cNvSpPr txBox="1">
            <a:spLocks/>
          </p:cNvSpPr>
          <p:nvPr/>
        </p:nvSpPr>
        <p:spPr>
          <a:xfrm>
            <a:off x="3269994" y="1593337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E0FDE0-F884-47EB-866B-6D0D69A7B8D0}"/>
              </a:ext>
            </a:extLst>
          </p:cNvPr>
          <p:cNvSpPr txBox="1">
            <a:spLocks/>
          </p:cNvSpPr>
          <p:nvPr/>
        </p:nvSpPr>
        <p:spPr>
          <a:xfrm>
            <a:off x="6290527" y="1491061"/>
            <a:ext cx="1202226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Registry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F5BB0A-7DAD-4C6F-8A64-25E629AA8D00}"/>
              </a:ext>
            </a:extLst>
          </p:cNvPr>
          <p:cNvSpPr txBox="1">
            <a:spLocks/>
          </p:cNvSpPr>
          <p:nvPr/>
        </p:nvSpPr>
        <p:spPr>
          <a:xfrm>
            <a:off x="6371643" y="4099696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8808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267 0.56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28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23659 0.35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176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17904 0.46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234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13255 0.561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F08B5-E056-42B2-BE2B-515F836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Deploy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76F67-BFD2-4875-80F8-366AC6A54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669CF1C-4111-47EA-91C6-FFDBB71F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138" y="1112911"/>
            <a:ext cx="327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080E-8EB8-44E0-8178-93D4BC7A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C328-1E12-4B49-8145-ECA46B30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  <a:p>
            <a:r>
              <a:rPr lang="en-US" dirty="0" err="1"/>
              <a:t>Dapr</a:t>
            </a:r>
            <a:endParaRPr lang="en-US" dirty="0"/>
          </a:p>
          <a:p>
            <a:r>
              <a:rPr lang="en-US" dirty="0"/>
              <a:t>Ingress</a:t>
            </a:r>
          </a:p>
          <a:p>
            <a:r>
              <a:rPr lang="en-US" dirty="0"/>
              <a:t>Diagnostics with </a:t>
            </a:r>
            <a:r>
              <a:rPr lang="en-US" dirty="0" err="1"/>
              <a:t>zipkin</a:t>
            </a:r>
            <a:r>
              <a:rPr lang="en-US" dirty="0"/>
              <a:t>, seq, elastic stack</a:t>
            </a:r>
          </a:p>
          <a:p>
            <a:r>
              <a:rPr lang="en-US" dirty="0" err="1"/>
              <a:t>Multirepo</a:t>
            </a:r>
            <a:r>
              <a:rPr lang="en-US" dirty="0"/>
              <a:t> scenarios</a:t>
            </a:r>
          </a:p>
          <a:p>
            <a:r>
              <a:rPr lang="en-US" dirty="0" err="1"/>
              <a:t>tye</a:t>
            </a:r>
            <a:r>
              <a:rPr lang="en-US" dirty="0"/>
              <a:t> build / </a:t>
            </a:r>
            <a:r>
              <a:rPr lang="en-US" dirty="0" err="1"/>
              <a:t>tye</a:t>
            </a:r>
            <a:r>
              <a:rPr lang="en-US" dirty="0"/>
              <a:t> </a:t>
            </a:r>
            <a:r>
              <a:rPr lang="en-US" dirty="0" err="1"/>
              <a:t>undeploy</a:t>
            </a:r>
            <a:r>
              <a:rPr lang="en-US" dirty="0"/>
              <a:t> / </a:t>
            </a:r>
            <a:r>
              <a:rPr lang="en-US" dirty="0" err="1"/>
              <a:t>tye</a:t>
            </a:r>
            <a:r>
              <a:rPr lang="en-US" dirty="0"/>
              <a:t> push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58BECE-D621-40A1-AFC9-63437BCF6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1269" y="4476387"/>
            <a:ext cx="3086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241-DD95-0243-8D3D-203A9CE4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	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803A9C-C04F-9F45-9269-DE4A4EC7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050" y="3575050"/>
            <a:ext cx="24384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76EA8-E026-4FAD-863F-819E72049EF7}"/>
              </a:ext>
            </a:extLst>
          </p:cNvPr>
          <p:cNvSpPr txBox="1"/>
          <p:nvPr/>
        </p:nvSpPr>
        <p:spPr>
          <a:xfrm>
            <a:off x="938306" y="495673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Tye</a:t>
            </a:r>
            <a:r>
              <a:rPr lang="en-US" dirty="0"/>
              <a:t> survey: </a:t>
            </a:r>
            <a:r>
              <a:rPr lang="en-US" dirty="0">
                <a:hlinkClick r:id="rId4"/>
              </a:rPr>
              <a:t>https://aka.ms/AA7q20u</a:t>
            </a:r>
            <a:endParaRPr lang="en-US"/>
          </a:p>
          <a:p>
            <a:endParaRPr lang="en-US"/>
          </a:p>
          <a:p>
            <a:r>
              <a:rPr lang="en-US"/>
              <a:t>Glenn Condron (@condrong)</a:t>
            </a:r>
          </a:p>
          <a:p>
            <a:r>
              <a:rPr lang="en-US"/>
              <a:t>Justin Kotalik (@JustinKotalik)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6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E7F6A-5E74-48D7-9EDB-67BF1615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1D88-99DD-4A45-9E94-8FA3A86C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65A0F-7B7D-40EE-91D0-4CE83E0B5E94}"/>
              </a:ext>
            </a:extLst>
          </p:cNvPr>
          <p:cNvGrpSpPr/>
          <p:nvPr/>
        </p:nvGrpSpPr>
        <p:grpSpPr>
          <a:xfrm>
            <a:off x="2396582" y="2749777"/>
            <a:ext cx="7205049" cy="1792586"/>
            <a:chOff x="1874068" y="2625505"/>
            <a:chExt cx="7205049" cy="17925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BA0CEE4-D2A6-4A41-9342-1289519327E7}"/>
                </a:ext>
              </a:extLst>
            </p:cNvPr>
            <p:cNvSpPr/>
            <p:nvPr/>
          </p:nvSpPr>
          <p:spPr>
            <a:xfrm>
              <a:off x="1874068" y="2625505"/>
              <a:ext cx="2607398" cy="1792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A0BDE2-7872-4DBA-8989-DE148EF994FE}"/>
                </a:ext>
              </a:extLst>
            </p:cNvPr>
            <p:cNvSpPr/>
            <p:nvPr/>
          </p:nvSpPr>
          <p:spPr>
            <a:xfrm>
              <a:off x="6471719" y="2625505"/>
              <a:ext cx="2607398" cy="17925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D7E9AE-DEAC-4013-9C83-7B42024A9B34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4481466" y="3521798"/>
              <a:ext cx="1990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6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E7F6A-5E74-48D7-9EDB-67BF1615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started: 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B5229-6108-4EA4-9093-EE62352BE9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Multiple project startup</a:t>
            </a:r>
          </a:p>
          <a:p>
            <a:pPr lvl="1"/>
            <a:r>
              <a:rPr lang="en-US"/>
              <a:t>It’s slightly easier in VS.</a:t>
            </a:r>
          </a:p>
          <a:p>
            <a:r>
              <a:rPr lang="en-US"/>
              <a:t>Service Discovery</a:t>
            </a:r>
          </a:p>
          <a:p>
            <a:pPr lvl="1"/>
            <a:r>
              <a:rPr lang="en-US"/>
              <a:t>Configuring ports in each service for every service</a:t>
            </a:r>
          </a:p>
          <a:p>
            <a:pPr lvl="1"/>
            <a:r>
              <a:rPr lang="en-US"/>
              <a:t>Hard coded URLs</a:t>
            </a:r>
          </a:p>
          <a:p>
            <a:pPr lvl="1"/>
            <a:r>
              <a:rPr lang="en-US"/>
              <a:t>Fragile to change, touch every project</a:t>
            </a:r>
          </a:p>
          <a:p>
            <a:r>
              <a:rPr lang="en-US"/>
              <a:t>What about dependencies?</a:t>
            </a:r>
          </a:p>
          <a:p>
            <a:pPr lvl="1"/>
            <a:r>
              <a:rPr lang="en-US"/>
              <a:t>Redis, SQL, message queues, </a:t>
            </a:r>
            <a:r>
              <a:rPr lang="en-US" err="1"/>
              <a:t>etc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3777B7-BBA5-4BFD-9C91-42248F703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8FB226-2F5E-4A82-B627-37DB670B362A}"/>
              </a:ext>
            </a:extLst>
          </p:cNvPr>
          <p:cNvGrpSpPr/>
          <p:nvPr/>
        </p:nvGrpSpPr>
        <p:grpSpPr>
          <a:xfrm>
            <a:off x="7079522" y="3266161"/>
            <a:ext cx="2983117" cy="887240"/>
            <a:chOff x="1874068" y="2625505"/>
            <a:chExt cx="7205049" cy="17925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CD51FE3-8B9F-46EF-8B9D-48EC5932E9E6}"/>
                </a:ext>
              </a:extLst>
            </p:cNvPr>
            <p:cNvSpPr/>
            <p:nvPr/>
          </p:nvSpPr>
          <p:spPr>
            <a:xfrm>
              <a:off x="1874068" y="2625505"/>
              <a:ext cx="2607398" cy="1792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E02892-D739-4933-B087-62D15863FB9D}"/>
                </a:ext>
              </a:extLst>
            </p:cNvPr>
            <p:cNvSpPr/>
            <p:nvPr/>
          </p:nvSpPr>
          <p:spPr>
            <a:xfrm>
              <a:off x="6471719" y="2625505"/>
              <a:ext cx="2607398" cy="17925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AF814E-8F88-47BA-8960-BC80C770642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481466" y="3521798"/>
              <a:ext cx="1990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72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78CA55-C63F-4A7C-8CCC-736E760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52ECC-9B93-4BEB-9343-067F0852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Docker Compose the solution to some of these problems?</a:t>
            </a:r>
          </a:p>
          <a:p>
            <a:pPr lvl="1"/>
            <a:r>
              <a:rPr lang="en-US" dirty="0"/>
              <a:t>Docker is the answer to dependencies, </a:t>
            </a:r>
          </a:p>
          <a:p>
            <a:pPr lvl="1"/>
            <a:r>
              <a:rPr lang="en-US" dirty="0"/>
              <a:t>The docker ecosystem only partially solves the other problems we showed</a:t>
            </a:r>
          </a:p>
          <a:p>
            <a:pPr lvl="1"/>
            <a:r>
              <a:rPr lang="en-US" dirty="0"/>
              <a:t>Steep learning/getting started curve.</a:t>
            </a:r>
          </a:p>
          <a:p>
            <a:pPr lvl="1"/>
            <a:r>
              <a:rPr lang="en-US"/>
              <a:t>Docker is heavy during development and can make debugging hard if you are trying to run in a container on your dev machine.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1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F5CC-57DC-4047-A6DA-8232E53C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BB81-93D0-4C5A-8B33-95782F9C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Tye</a:t>
            </a:r>
            <a:endParaRPr lang="en-US" dirty="0"/>
          </a:p>
          <a:p>
            <a:pPr lvl="1"/>
            <a:r>
              <a:rPr lang="en-US" dirty="0"/>
              <a:t>Service Discovery via configuration conventions</a:t>
            </a:r>
          </a:p>
          <a:p>
            <a:pPr lvl="1"/>
            <a:r>
              <a:rPr lang="en-US" dirty="0"/>
              <a:t>Understands .NET project </a:t>
            </a:r>
            <a:r>
              <a:rPr lang="en-US"/>
              <a:t>files </a:t>
            </a:r>
          </a:p>
          <a:p>
            <a:pPr lvl="1"/>
            <a:r>
              <a:rPr lang="en-US"/>
              <a:t>Dashboard </a:t>
            </a:r>
            <a:r>
              <a:rPr lang="en-US" dirty="0"/>
              <a:t>for logs, metrics, </a:t>
            </a:r>
            <a:r>
              <a:rPr lang="en-US" dirty="0" err="1"/>
              <a:t>etc</a:t>
            </a:r>
            <a:r>
              <a:rPr lang="en-US" dirty="0"/>
              <a:t> locally</a:t>
            </a:r>
          </a:p>
          <a:p>
            <a:pPr lvl="1"/>
            <a:r>
              <a:rPr lang="en-US" dirty="0"/>
              <a:t>Can run Docker dependencies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dockerize</a:t>
            </a:r>
            <a:r>
              <a:rPr lang="en-US" dirty="0"/>
              <a:t> and deploy your services to AKS</a:t>
            </a:r>
          </a:p>
          <a:p>
            <a:pPr lvl="1"/>
            <a:r>
              <a:rPr lang="en-US"/>
              <a:t>“Hot Reload”: Watch support</a:t>
            </a:r>
          </a:p>
        </p:txBody>
      </p:sp>
    </p:spTree>
    <p:extLst>
      <p:ext uri="{BB962C8B-B14F-4D97-AF65-F5344CB8AC3E}">
        <p14:creationId xmlns:p14="http://schemas.microsoft.com/office/powerpoint/2010/main" val="34139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F5CC-57DC-4047-A6DA-8232E53C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12BD3"/>
                </a:solidFill>
              </a:rPr>
              <a:t>The App: Voting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BB81-93D0-4C5A-8B33-95782F9C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3A58-89FE-4383-8C19-1D073CC284EB}"/>
              </a:ext>
            </a:extLst>
          </p:cNvPr>
          <p:cNvSpPr/>
          <p:nvPr/>
        </p:nvSpPr>
        <p:spPr>
          <a:xfrm>
            <a:off x="3362154" y="2522193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A07D76-A5E8-4152-AE64-85043CF7297C}"/>
              </a:ext>
            </a:extLst>
          </p:cNvPr>
          <p:cNvSpPr/>
          <p:nvPr/>
        </p:nvSpPr>
        <p:spPr>
          <a:xfrm>
            <a:off x="6413216" y="2517941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B1797-454C-41BD-B545-ED6E823154FF}"/>
              </a:ext>
            </a:extLst>
          </p:cNvPr>
          <p:cNvSpPr/>
          <p:nvPr/>
        </p:nvSpPr>
        <p:spPr>
          <a:xfrm>
            <a:off x="4922892" y="5284931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93933-85DA-406B-A5A3-5F3AB190EB0B}"/>
              </a:ext>
            </a:extLst>
          </p:cNvPr>
          <p:cNvSpPr/>
          <p:nvPr/>
        </p:nvSpPr>
        <p:spPr>
          <a:xfrm>
            <a:off x="6413216" y="3911925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Postgres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54C2B-09E3-45D1-9963-F274AB2F5A77}"/>
              </a:ext>
            </a:extLst>
          </p:cNvPr>
          <p:cNvSpPr/>
          <p:nvPr/>
        </p:nvSpPr>
        <p:spPr>
          <a:xfrm>
            <a:off x="3362153" y="3890947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8636B-275D-417D-B700-A16E8714C8D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252605" y="3260857"/>
            <a:ext cx="1" cy="630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A1B286-888A-4B46-9976-813B35FD283A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>
            <a:off x="4252605" y="4629611"/>
            <a:ext cx="670287" cy="1024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5F8C64-4BB2-4771-9D1A-A8C65BAE8E00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703795" y="4650589"/>
            <a:ext cx="599873" cy="1003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9D1626-09D7-48D9-AC64-DBE5A7185B48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7303668" y="3256605"/>
            <a:ext cx="0" cy="65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F82E6A-6CE4-4059-824E-E309316A97C1}"/>
              </a:ext>
            </a:extLst>
          </p:cNvPr>
          <p:cNvSpPr/>
          <p:nvPr/>
        </p:nvSpPr>
        <p:spPr>
          <a:xfrm>
            <a:off x="6543729" y="4393708"/>
            <a:ext cx="179301" cy="196499"/>
          </a:xfrm>
          <a:custGeom>
            <a:avLst/>
            <a:gdLst>
              <a:gd name="connsiteX0" fmla="*/ 543418 w 543418"/>
              <a:gd name="connsiteY0" fmla="*/ 149230 h 595539"/>
              <a:gd name="connsiteX1" fmla="*/ 543418 w 543418"/>
              <a:gd name="connsiteY1" fmla="*/ 446971 h 595539"/>
              <a:gd name="connsiteX2" fmla="*/ 271403 w 543418"/>
              <a:gd name="connsiteY2" fmla="*/ 595539 h 595539"/>
              <a:gd name="connsiteX3" fmla="*/ 271403 w 543418"/>
              <a:gd name="connsiteY3" fmla="*/ 297798 h 595539"/>
              <a:gd name="connsiteX4" fmla="*/ 0 w 543418"/>
              <a:gd name="connsiteY4" fmla="*/ 149230 h 595539"/>
              <a:gd name="connsiteX5" fmla="*/ 271403 w 543418"/>
              <a:gd name="connsiteY5" fmla="*/ 297798 h 595539"/>
              <a:gd name="connsiteX6" fmla="*/ 271403 w 543418"/>
              <a:gd name="connsiteY6" fmla="*/ 595539 h 595539"/>
              <a:gd name="connsiteX7" fmla="*/ 0 w 543418"/>
              <a:gd name="connsiteY7" fmla="*/ 446971 h 595539"/>
              <a:gd name="connsiteX8" fmla="*/ 271403 w 543418"/>
              <a:gd name="connsiteY8" fmla="*/ 0 h 595539"/>
              <a:gd name="connsiteX9" fmla="*/ 543418 w 543418"/>
              <a:gd name="connsiteY9" fmla="*/ 148567 h 595539"/>
              <a:gd name="connsiteX10" fmla="*/ 271403 w 543418"/>
              <a:gd name="connsiteY10" fmla="*/ 297134 h 595539"/>
              <a:gd name="connsiteX11" fmla="*/ 0 w 543418"/>
              <a:gd name="connsiteY11" fmla="*/ 148567 h 59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418" h="595539">
                <a:moveTo>
                  <a:pt x="543418" y="149230"/>
                </a:moveTo>
                <a:lnTo>
                  <a:pt x="543418" y="446971"/>
                </a:lnTo>
                <a:lnTo>
                  <a:pt x="271403" y="595539"/>
                </a:lnTo>
                <a:lnTo>
                  <a:pt x="271403" y="297798"/>
                </a:lnTo>
                <a:close/>
                <a:moveTo>
                  <a:pt x="0" y="149230"/>
                </a:moveTo>
                <a:lnTo>
                  <a:pt x="271403" y="297798"/>
                </a:lnTo>
                <a:lnTo>
                  <a:pt x="271403" y="595539"/>
                </a:lnTo>
                <a:lnTo>
                  <a:pt x="0" y="446971"/>
                </a:lnTo>
                <a:close/>
                <a:moveTo>
                  <a:pt x="271403" y="0"/>
                </a:moveTo>
                <a:lnTo>
                  <a:pt x="543418" y="148567"/>
                </a:lnTo>
                <a:lnTo>
                  <a:pt x="271403" y="297134"/>
                </a:lnTo>
                <a:lnTo>
                  <a:pt x="0" y="148567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896354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D2C5A5-D075-4563-988C-F18958D3EAF9}"/>
              </a:ext>
            </a:extLst>
          </p:cNvPr>
          <p:cNvSpPr/>
          <p:nvPr/>
        </p:nvSpPr>
        <p:spPr>
          <a:xfrm>
            <a:off x="3491291" y="4393708"/>
            <a:ext cx="179301" cy="196499"/>
          </a:xfrm>
          <a:custGeom>
            <a:avLst/>
            <a:gdLst>
              <a:gd name="connsiteX0" fmla="*/ 543418 w 543418"/>
              <a:gd name="connsiteY0" fmla="*/ 149230 h 595539"/>
              <a:gd name="connsiteX1" fmla="*/ 543418 w 543418"/>
              <a:gd name="connsiteY1" fmla="*/ 446971 h 595539"/>
              <a:gd name="connsiteX2" fmla="*/ 271403 w 543418"/>
              <a:gd name="connsiteY2" fmla="*/ 595539 h 595539"/>
              <a:gd name="connsiteX3" fmla="*/ 271403 w 543418"/>
              <a:gd name="connsiteY3" fmla="*/ 297798 h 595539"/>
              <a:gd name="connsiteX4" fmla="*/ 0 w 543418"/>
              <a:gd name="connsiteY4" fmla="*/ 149230 h 595539"/>
              <a:gd name="connsiteX5" fmla="*/ 271403 w 543418"/>
              <a:gd name="connsiteY5" fmla="*/ 297798 h 595539"/>
              <a:gd name="connsiteX6" fmla="*/ 271403 w 543418"/>
              <a:gd name="connsiteY6" fmla="*/ 595539 h 595539"/>
              <a:gd name="connsiteX7" fmla="*/ 0 w 543418"/>
              <a:gd name="connsiteY7" fmla="*/ 446971 h 595539"/>
              <a:gd name="connsiteX8" fmla="*/ 271403 w 543418"/>
              <a:gd name="connsiteY8" fmla="*/ 0 h 595539"/>
              <a:gd name="connsiteX9" fmla="*/ 543418 w 543418"/>
              <a:gd name="connsiteY9" fmla="*/ 148567 h 595539"/>
              <a:gd name="connsiteX10" fmla="*/ 271403 w 543418"/>
              <a:gd name="connsiteY10" fmla="*/ 297134 h 595539"/>
              <a:gd name="connsiteX11" fmla="*/ 0 w 543418"/>
              <a:gd name="connsiteY11" fmla="*/ 148567 h 59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418" h="595539">
                <a:moveTo>
                  <a:pt x="543418" y="149230"/>
                </a:moveTo>
                <a:lnTo>
                  <a:pt x="543418" y="446971"/>
                </a:lnTo>
                <a:lnTo>
                  <a:pt x="271403" y="595539"/>
                </a:lnTo>
                <a:lnTo>
                  <a:pt x="271403" y="297798"/>
                </a:lnTo>
                <a:close/>
                <a:moveTo>
                  <a:pt x="0" y="149230"/>
                </a:moveTo>
                <a:lnTo>
                  <a:pt x="271403" y="297798"/>
                </a:lnTo>
                <a:lnTo>
                  <a:pt x="271403" y="595539"/>
                </a:lnTo>
                <a:lnTo>
                  <a:pt x="0" y="446971"/>
                </a:lnTo>
                <a:close/>
                <a:moveTo>
                  <a:pt x="271403" y="0"/>
                </a:moveTo>
                <a:lnTo>
                  <a:pt x="543418" y="148567"/>
                </a:lnTo>
                <a:lnTo>
                  <a:pt x="271403" y="297134"/>
                </a:lnTo>
                <a:lnTo>
                  <a:pt x="0" y="148567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896354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7EE965-49A6-4038-B120-3B97E37C2A40}"/>
              </a:ext>
            </a:extLst>
          </p:cNvPr>
          <p:cNvGrpSpPr/>
          <p:nvPr/>
        </p:nvGrpSpPr>
        <p:grpSpPr>
          <a:xfrm>
            <a:off x="3804391" y="1578304"/>
            <a:ext cx="896425" cy="557196"/>
            <a:chOff x="9359918" y="536507"/>
            <a:chExt cx="914400" cy="568369"/>
          </a:xfrm>
        </p:grpSpPr>
        <p:sp>
          <p:nvSpPr>
            <p:cNvPr id="16" name="globe_2" title="Icon of a sphere made of lines">
              <a:extLst>
                <a:ext uri="{FF2B5EF4-FFF2-40B4-BE49-F238E27FC236}">
                  <a16:creationId xmlns:a16="http://schemas.microsoft.com/office/drawing/2014/main" id="{8E23C3FF-C834-4759-A754-BD67886018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34941" y="739116"/>
              <a:ext cx="365760" cy="365760"/>
            </a:xfrm>
            <a:custGeom>
              <a:avLst/>
              <a:gdLst>
                <a:gd name="T0" fmla="*/ 0 w 335"/>
                <a:gd name="T1" fmla="*/ 168 h 335"/>
                <a:gd name="T2" fmla="*/ 168 w 335"/>
                <a:gd name="T3" fmla="*/ 0 h 335"/>
                <a:gd name="T4" fmla="*/ 335 w 335"/>
                <a:gd name="T5" fmla="*/ 168 h 335"/>
                <a:gd name="T6" fmla="*/ 168 w 335"/>
                <a:gd name="T7" fmla="*/ 335 h 335"/>
                <a:gd name="T8" fmla="*/ 0 w 335"/>
                <a:gd name="T9" fmla="*/ 168 h 335"/>
                <a:gd name="T10" fmla="*/ 168 w 335"/>
                <a:gd name="T11" fmla="*/ 335 h 335"/>
                <a:gd name="T12" fmla="*/ 253 w 335"/>
                <a:gd name="T13" fmla="*/ 168 h 335"/>
                <a:gd name="T14" fmla="*/ 168 w 335"/>
                <a:gd name="T15" fmla="*/ 0 h 335"/>
                <a:gd name="T16" fmla="*/ 82 w 335"/>
                <a:gd name="T17" fmla="*/ 168 h 335"/>
                <a:gd name="T18" fmla="*/ 168 w 335"/>
                <a:gd name="T19" fmla="*/ 335 h 335"/>
                <a:gd name="T20" fmla="*/ 8 w 335"/>
                <a:gd name="T21" fmla="*/ 116 h 335"/>
                <a:gd name="T22" fmla="*/ 327 w 335"/>
                <a:gd name="T23" fmla="*/ 116 h 335"/>
                <a:gd name="T24" fmla="*/ 9 w 335"/>
                <a:gd name="T25" fmla="*/ 221 h 335"/>
                <a:gd name="T26" fmla="*/ 326 w 335"/>
                <a:gd name="T27" fmla="*/ 2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35">
                  <a:moveTo>
                    <a:pt x="0" y="168"/>
                  </a:moveTo>
                  <a:cubicBezTo>
                    <a:pt x="0" y="75"/>
                    <a:pt x="75" y="0"/>
                    <a:pt x="168" y="0"/>
                  </a:cubicBezTo>
                  <a:cubicBezTo>
                    <a:pt x="260" y="0"/>
                    <a:pt x="335" y="75"/>
                    <a:pt x="335" y="168"/>
                  </a:cubicBezTo>
                  <a:cubicBezTo>
                    <a:pt x="335" y="260"/>
                    <a:pt x="260" y="335"/>
                    <a:pt x="168" y="335"/>
                  </a:cubicBezTo>
                  <a:cubicBezTo>
                    <a:pt x="75" y="335"/>
                    <a:pt x="0" y="260"/>
                    <a:pt x="0" y="168"/>
                  </a:cubicBezTo>
                  <a:close/>
                  <a:moveTo>
                    <a:pt x="168" y="335"/>
                  </a:moveTo>
                  <a:cubicBezTo>
                    <a:pt x="215" y="335"/>
                    <a:pt x="253" y="260"/>
                    <a:pt x="253" y="168"/>
                  </a:cubicBezTo>
                  <a:cubicBezTo>
                    <a:pt x="253" y="75"/>
                    <a:pt x="215" y="0"/>
                    <a:pt x="168" y="0"/>
                  </a:cubicBezTo>
                  <a:cubicBezTo>
                    <a:pt x="120" y="0"/>
                    <a:pt x="82" y="75"/>
                    <a:pt x="82" y="168"/>
                  </a:cubicBezTo>
                  <a:cubicBezTo>
                    <a:pt x="82" y="260"/>
                    <a:pt x="120" y="335"/>
                    <a:pt x="168" y="335"/>
                  </a:cubicBezTo>
                  <a:close/>
                  <a:moveTo>
                    <a:pt x="8" y="116"/>
                  </a:moveTo>
                  <a:cubicBezTo>
                    <a:pt x="327" y="116"/>
                    <a:pt x="327" y="116"/>
                    <a:pt x="327" y="116"/>
                  </a:cubicBezTo>
                  <a:moveTo>
                    <a:pt x="9" y="221"/>
                  </a:moveTo>
                  <a:cubicBezTo>
                    <a:pt x="326" y="221"/>
                    <a:pt x="326" y="221"/>
                    <a:pt x="326" y="221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</a:endParaRP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8303E969-7B02-46E4-B2DE-8E2EBA21E995}"/>
                </a:ext>
              </a:extLst>
            </p:cNvPr>
            <p:cNvSpPr txBox="1">
              <a:spLocks/>
            </p:cNvSpPr>
            <p:nvPr/>
          </p:nvSpPr>
          <p:spPr>
            <a:xfrm>
              <a:off x="9359918" y="536507"/>
              <a:ext cx="914400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367">
                <a:lnSpc>
                  <a:spcPct val="100000"/>
                </a:lnSpc>
                <a:defRPr/>
              </a:pPr>
              <a:r>
                <a:rPr lang="en-US" sz="980" spc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Internet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308B81-86EF-400B-971F-1CEE433F745B}"/>
              </a:ext>
            </a:extLst>
          </p:cNvPr>
          <p:cNvGrpSpPr/>
          <p:nvPr/>
        </p:nvGrpSpPr>
        <p:grpSpPr>
          <a:xfrm>
            <a:off x="6860992" y="1578304"/>
            <a:ext cx="896425" cy="557196"/>
            <a:chOff x="9359918" y="536507"/>
            <a:chExt cx="914400" cy="568369"/>
          </a:xfrm>
        </p:grpSpPr>
        <p:sp>
          <p:nvSpPr>
            <p:cNvPr id="19" name="globe_2" title="Icon of a sphere made of lines">
              <a:extLst>
                <a:ext uri="{FF2B5EF4-FFF2-40B4-BE49-F238E27FC236}">
                  <a16:creationId xmlns:a16="http://schemas.microsoft.com/office/drawing/2014/main" id="{4F3169A3-0186-441E-B1AE-12F4169827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34941" y="739116"/>
              <a:ext cx="365760" cy="365760"/>
            </a:xfrm>
            <a:custGeom>
              <a:avLst/>
              <a:gdLst>
                <a:gd name="T0" fmla="*/ 0 w 335"/>
                <a:gd name="T1" fmla="*/ 168 h 335"/>
                <a:gd name="T2" fmla="*/ 168 w 335"/>
                <a:gd name="T3" fmla="*/ 0 h 335"/>
                <a:gd name="T4" fmla="*/ 335 w 335"/>
                <a:gd name="T5" fmla="*/ 168 h 335"/>
                <a:gd name="T6" fmla="*/ 168 w 335"/>
                <a:gd name="T7" fmla="*/ 335 h 335"/>
                <a:gd name="T8" fmla="*/ 0 w 335"/>
                <a:gd name="T9" fmla="*/ 168 h 335"/>
                <a:gd name="T10" fmla="*/ 168 w 335"/>
                <a:gd name="T11" fmla="*/ 335 h 335"/>
                <a:gd name="T12" fmla="*/ 253 w 335"/>
                <a:gd name="T13" fmla="*/ 168 h 335"/>
                <a:gd name="T14" fmla="*/ 168 w 335"/>
                <a:gd name="T15" fmla="*/ 0 h 335"/>
                <a:gd name="T16" fmla="*/ 82 w 335"/>
                <a:gd name="T17" fmla="*/ 168 h 335"/>
                <a:gd name="T18" fmla="*/ 168 w 335"/>
                <a:gd name="T19" fmla="*/ 335 h 335"/>
                <a:gd name="T20" fmla="*/ 8 w 335"/>
                <a:gd name="T21" fmla="*/ 116 h 335"/>
                <a:gd name="T22" fmla="*/ 327 w 335"/>
                <a:gd name="T23" fmla="*/ 116 h 335"/>
                <a:gd name="T24" fmla="*/ 9 w 335"/>
                <a:gd name="T25" fmla="*/ 221 h 335"/>
                <a:gd name="T26" fmla="*/ 326 w 335"/>
                <a:gd name="T27" fmla="*/ 2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35">
                  <a:moveTo>
                    <a:pt x="0" y="168"/>
                  </a:moveTo>
                  <a:cubicBezTo>
                    <a:pt x="0" y="75"/>
                    <a:pt x="75" y="0"/>
                    <a:pt x="168" y="0"/>
                  </a:cubicBezTo>
                  <a:cubicBezTo>
                    <a:pt x="260" y="0"/>
                    <a:pt x="335" y="75"/>
                    <a:pt x="335" y="168"/>
                  </a:cubicBezTo>
                  <a:cubicBezTo>
                    <a:pt x="335" y="260"/>
                    <a:pt x="260" y="335"/>
                    <a:pt x="168" y="335"/>
                  </a:cubicBezTo>
                  <a:cubicBezTo>
                    <a:pt x="75" y="335"/>
                    <a:pt x="0" y="260"/>
                    <a:pt x="0" y="168"/>
                  </a:cubicBezTo>
                  <a:close/>
                  <a:moveTo>
                    <a:pt x="168" y="335"/>
                  </a:moveTo>
                  <a:cubicBezTo>
                    <a:pt x="215" y="335"/>
                    <a:pt x="253" y="260"/>
                    <a:pt x="253" y="168"/>
                  </a:cubicBezTo>
                  <a:cubicBezTo>
                    <a:pt x="253" y="75"/>
                    <a:pt x="215" y="0"/>
                    <a:pt x="168" y="0"/>
                  </a:cubicBezTo>
                  <a:cubicBezTo>
                    <a:pt x="120" y="0"/>
                    <a:pt x="82" y="75"/>
                    <a:pt x="82" y="168"/>
                  </a:cubicBezTo>
                  <a:cubicBezTo>
                    <a:pt x="82" y="260"/>
                    <a:pt x="120" y="335"/>
                    <a:pt x="168" y="335"/>
                  </a:cubicBezTo>
                  <a:close/>
                  <a:moveTo>
                    <a:pt x="8" y="116"/>
                  </a:moveTo>
                  <a:cubicBezTo>
                    <a:pt x="327" y="116"/>
                    <a:pt x="327" y="116"/>
                    <a:pt x="327" y="116"/>
                  </a:cubicBezTo>
                  <a:moveTo>
                    <a:pt x="9" y="221"/>
                  </a:moveTo>
                  <a:cubicBezTo>
                    <a:pt x="326" y="221"/>
                    <a:pt x="326" y="221"/>
                    <a:pt x="326" y="221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6767B871-66FC-47E7-AA17-A6DB1999DC0C}"/>
                </a:ext>
              </a:extLst>
            </p:cNvPr>
            <p:cNvSpPr txBox="1">
              <a:spLocks/>
            </p:cNvSpPr>
            <p:nvPr/>
          </p:nvSpPr>
          <p:spPr>
            <a:xfrm>
              <a:off x="9359918" y="536507"/>
              <a:ext cx="914400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367">
                <a:lnSpc>
                  <a:spcPct val="100000"/>
                </a:lnSpc>
                <a:defRPr/>
              </a:pPr>
              <a:r>
                <a:rPr lang="en-US" sz="980" spc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Internet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E77C5-8646-495E-B7A0-71E6D7BC95EE}"/>
              </a:ext>
            </a:extLst>
          </p:cNvPr>
          <p:cNvCxnSpPr>
            <a:stCxn id="16" idx="3"/>
            <a:endCxn id="4" idx="0"/>
          </p:cNvCxnSpPr>
          <p:nvPr/>
        </p:nvCxnSpPr>
        <p:spPr>
          <a:xfrm flipH="1">
            <a:off x="4252606" y="2135500"/>
            <a:ext cx="1222" cy="3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38000B-54B6-4197-8AB9-AC57E5664950}"/>
              </a:ext>
            </a:extLst>
          </p:cNvPr>
          <p:cNvCxnSpPr>
            <a:stCxn id="19" idx="3"/>
            <a:endCxn id="5" idx="0"/>
          </p:cNvCxnSpPr>
          <p:nvPr/>
        </p:nvCxnSpPr>
        <p:spPr>
          <a:xfrm flipH="1">
            <a:off x="7303668" y="2135500"/>
            <a:ext cx="6761" cy="38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everyday.codes/wp-content/uploads/2019/12/Brand...">
            <a:extLst>
              <a:ext uri="{FF2B5EF4-FFF2-40B4-BE49-F238E27FC236}">
                <a16:creationId xmlns:a16="http://schemas.microsoft.com/office/drawing/2014/main" id="{610EE9A8-A404-4501-B446-E3BA2B1F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13" y="3004649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1F69C1-B5A5-4242-904C-63D598936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91" y="3005010"/>
            <a:ext cx="201168" cy="201168"/>
          </a:xfrm>
          <a:prstGeom prst="rect">
            <a:avLst/>
          </a:prstGeom>
        </p:spPr>
      </p:pic>
      <p:pic>
        <p:nvPicPr>
          <p:cNvPr id="25" name="Picture 2" descr="everyday.codes/wp-content/uploads/2019/12/Brand...">
            <a:extLst>
              <a:ext uri="{FF2B5EF4-FFF2-40B4-BE49-F238E27FC236}">
                <a16:creationId xmlns:a16="http://schemas.microsoft.com/office/drawing/2014/main" id="{C080FEE3-09D3-4C9A-AA35-1921F46F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51" y="3004288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357B61-4517-4684-94A0-2601EB10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29" y="3004649"/>
            <a:ext cx="201168" cy="201168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5E49B4-A6EF-4936-9CA0-FCDFCADF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72" y="5754772"/>
            <a:ext cx="201168" cy="20116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52A5F6-97DF-4015-BD35-0C3E4514C14C}"/>
              </a:ext>
            </a:extLst>
          </p:cNvPr>
          <p:cNvSpPr/>
          <p:nvPr/>
        </p:nvSpPr>
        <p:spPr>
          <a:xfrm>
            <a:off x="8616454" y="2517941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C39B05-BD14-4473-9C95-D9494BF4FBF6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8194119" y="2887273"/>
            <a:ext cx="42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B24D0E-F171-4F2A-8106-0450ADB4E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62" y="3004288"/>
            <a:ext cx="201168" cy="201168"/>
          </a:xfrm>
          <a:prstGeom prst="rect">
            <a:avLst/>
          </a:prstGeom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0C62734C-967B-4C27-8DD5-5B0C0B1B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581" y="3004288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F423842-DD7B-44CA-AF43-4C179A7F15B2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489179" y="1956750"/>
            <a:ext cx="2017727" cy="561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8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C8882-4CF8-438A-8AB6-4BAED486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Voting App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B09F2D-3099-4494-B3A8-8B775538F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BC524F-53A6-437B-A361-A44DB9ED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8418" y="3524250"/>
            <a:ext cx="2540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A91787-3649-4816-9014-52B7F2005CE4}"/>
              </a:ext>
            </a:extLst>
          </p:cNvPr>
          <p:cNvSpPr/>
          <p:nvPr/>
        </p:nvSpPr>
        <p:spPr bwMode="auto">
          <a:xfrm>
            <a:off x="601007" y="1435291"/>
            <a:ext cx="5337975" cy="4937800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DD1-8E3F-4AA4-B4FD-1D9012F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3437A1-FC24-480F-A3D5-C2F98527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67A09-D49E-48E6-B9D6-19C814067D3E}"/>
              </a:ext>
            </a:extLst>
          </p:cNvPr>
          <p:cNvSpPr/>
          <p:nvPr/>
        </p:nvSpPr>
        <p:spPr>
          <a:xfrm>
            <a:off x="838201" y="2634577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422191-E45F-400B-8622-8862EB3C15A7}"/>
              </a:ext>
            </a:extLst>
          </p:cNvPr>
          <p:cNvSpPr/>
          <p:nvPr/>
        </p:nvSpPr>
        <p:spPr>
          <a:xfrm>
            <a:off x="3889263" y="2630325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2A6DBF-672A-4C3B-A7B9-AF44668F1F92}"/>
              </a:ext>
            </a:extLst>
          </p:cNvPr>
          <p:cNvSpPr/>
          <p:nvPr/>
        </p:nvSpPr>
        <p:spPr>
          <a:xfrm>
            <a:off x="838200" y="5019873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Worker</a:t>
            </a:r>
          </a:p>
        </p:txBody>
      </p:sp>
      <p:pic>
        <p:nvPicPr>
          <p:cNvPr id="23" name="Picture 2" descr="everyday.codes/wp-content/uploads/2019/12/Brand...">
            <a:extLst>
              <a:ext uri="{FF2B5EF4-FFF2-40B4-BE49-F238E27FC236}">
                <a16:creationId xmlns:a16="http://schemas.microsoft.com/office/drawing/2014/main" id="{77409E9C-5992-42CA-BF04-E38837FC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0" y="3117033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A0028B-B437-4FF3-9107-657D427C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8" y="3117394"/>
            <a:ext cx="201168" cy="201168"/>
          </a:xfrm>
          <a:prstGeom prst="rect">
            <a:avLst/>
          </a:prstGeom>
        </p:spPr>
      </p:pic>
      <p:pic>
        <p:nvPicPr>
          <p:cNvPr id="25" name="Picture 2" descr="everyday.codes/wp-content/uploads/2019/12/Brand...">
            <a:extLst>
              <a:ext uri="{FF2B5EF4-FFF2-40B4-BE49-F238E27FC236}">
                <a16:creationId xmlns:a16="http://schemas.microsoft.com/office/drawing/2014/main" id="{AAA310E2-80C5-4A0B-A887-51EE5B1F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98" y="3116672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E7FC11-4A1B-4CA4-A6DC-EBC267919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76" y="3117033"/>
            <a:ext cx="201168" cy="201168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722090-4A05-489F-AB0A-1FCC0546E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0" y="5489714"/>
            <a:ext cx="201168" cy="201168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BD055EA-AE13-4C4A-9AB0-A13B71A07D8E}"/>
              </a:ext>
            </a:extLst>
          </p:cNvPr>
          <p:cNvSpPr/>
          <p:nvPr/>
        </p:nvSpPr>
        <p:spPr bwMode="auto">
          <a:xfrm>
            <a:off x="6251013" y="4024309"/>
            <a:ext cx="5523747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83FC5C-0C06-4B4E-8320-8FFC5DE51003}"/>
              </a:ext>
            </a:extLst>
          </p:cNvPr>
          <p:cNvSpPr/>
          <p:nvPr/>
        </p:nvSpPr>
        <p:spPr bwMode="auto">
          <a:xfrm>
            <a:off x="6251013" y="1459382"/>
            <a:ext cx="5414818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54C6EA3-E75D-48AA-87C1-76CBCFAB6E40}"/>
              </a:ext>
            </a:extLst>
          </p:cNvPr>
          <p:cNvSpPr txBox="1">
            <a:spLocks/>
          </p:cNvSpPr>
          <p:nvPr/>
        </p:nvSpPr>
        <p:spPr>
          <a:xfrm>
            <a:off x="6290527" y="1491061"/>
            <a:ext cx="1202226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Registry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9DDCE42-09FB-436D-AC30-6C60BEB20F40}"/>
              </a:ext>
            </a:extLst>
          </p:cNvPr>
          <p:cNvSpPr/>
          <p:nvPr/>
        </p:nvSpPr>
        <p:spPr>
          <a:xfrm>
            <a:off x="3889263" y="5019873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</a:t>
            </a:r>
          </a:p>
        </p:txBody>
      </p:sp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2D14D-F99F-463C-95A6-1B8EF8BB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71" y="5506220"/>
            <a:ext cx="201168" cy="201168"/>
          </a:xfrm>
          <a:prstGeom prst="rect">
            <a:avLst/>
          </a:prstGeom>
        </p:spPr>
      </p:pic>
      <p:pic>
        <p:nvPicPr>
          <p:cNvPr id="74" name="Picture 10">
            <a:extLst>
              <a:ext uri="{FF2B5EF4-FFF2-40B4-BE49-F238E27FC236}">
                <a16:creationId xmlns:a16="http://schemas.microsoft.com/office/drawing/2014/main" id="{48999C1D-0CC7-4EF9-848D-1A518E96E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90" y="5506220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62FB09C-3737-42D8-A278-2B1669DB7BA1}"/>
              </a:ext>
            </a:extLst>
          </p:cNvPr>
          <p:cNvSpPr/>
          <p:nvPr/>
        </p:nvSpPr>
        <p:spPr>
          <a:xfrm>
            <a:off x="3880947" y="3805770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Postgres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1AB5454-0A7D-4984-BDDD-B127A6F9BC37}"/>
              </a:ext>
            </a:extLst>
          </p:cNvPr>
          <p:cNvSpPr/>
          <p:nvPr/>
        </p:nvSpPr>
        <p:spPr>
          <a:xfrm>
            <a:off x="4000574" y="4276667"/>
            <a:ext cx="179301" cy="196499"/>
          </a:xfrm>
          <a:custGeom>
            <a:avLst/>
            <a:gdLst>
              <a:gd name="connsiteX0" fmla="*/ 543418 w 543418"/>
              <a:gd name="connsiteY0" fmla="*/ 149230 h 595539"/>
              <a:gd name="connsiteX1" fmla="*/ 543418 w 543418"/>
              <a:gd name="connsiteY1" fmla="*/ 446971 h 595539"/>
              <a:gd name="connsiteX2" fmla="*/ 271403 w 543418"/>
              <a:gd name="connsiteY2" fmla="*/ 595539 h 595539"/>
              <a:gd name="connsiteX3" fmla="*/ 271403 w 543418"/>
              <a:gd name="connsiteY3" fmla="*/ 297798 h 595539"/>
              <a:gd name="connsiteX4" fmla="*/ 0 w 543418"/>
              <a:gd name="connsiteY4" fmla="*/ 149230 h 595539"/>
              <a:gd name="connsiteX5" fmla="*/ 271403 w 543418"/>
              <a:gd name="connsiteY5" fmla="*/ 297798 h 595539"/>
              <a:gd name="connsiteX6" fmla="*/ 271403 w 543418"/>
              <a:gd name="connsiteY6" fmla="*/ 595539 h 595539"/>
              <a:gd name="connsiteX7" fmla="*/ 0 w 543418"/>
              <a:gd name="connsiteY7" fmla="*/ 446971 h 595539"/>
              <a:gd name="connsiteX8" fmla="*/ 271403 w 543418"/>
              <a:gd name="connsiteY8" fmla="*/ 0 h 595539"/>
              <a:gd name="connsiteX9" fmla="*/ 543418 w 543418"/>
              <a:gd name="connsiteY9" fmla="*/ 148567 h 595539"/>
              <a:gd name="connsiteX10" fmla="*/ 271403 w 543418"/>
              <a:gd name="connsiteY10" fmla="*/ 297134 h 595539"/>
              <a:gd name="connsiteX11" fmla="*/ 0 w 543418"/>
              <a:gd name="connsiteY11" fmla="*/ 148567 h 59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418" h="595539">
                <a:moveTo>
                  <a:pt x="543418" y="149230"/>
                </a:moveTo>
                <a:lnTo>
                  <a:pt x="543418" y="446971"/>
                </a:lnTo>
                <a:lnTo>
                  <a:pt x="271403" y="595539"/>
                </a:lnTo>
                <a:lnTo>
                  <a:pt x="271403" y="297798"/>
                </a:lnTo>
                <a:close/>
                <a:moveTo>
                  <a:pt x="0" y="149230"/>
                </a:moveTo>
                <a:lnTo>
                  <a:pt x="271403" y="297798"/>
                </a:lnTo>
                <a:lnTo>
                  <a:pt x="271403" y="595539"/>
                </a:lnTo>
                <a:lnTo>
                  <a:pt x="0" y="446971"/>
                </a:lnTo>
                <a:close/>
                <a:moveTo>
                  <a:pt x="271403" y="0"/>
                </a:moveTo>
                <a:lnTo>
                  <a:pt x="543418" y="148567"/>
                </a:lnTo>
                <a:lnTo>
                  <a:pt x="271403" y="297134"/>
                </a:lnTo>
                <a:lnTo>
                  <a:pt x="0" y="148567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896354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DDCCDFE-0074-410A-9E18-F8CA091ECAA3}"/>
              </a:ext>
            </a:extLst>
          </p:cNvPr>
          <p:cNvSpPr/>
          <p:nvPr/>
        </p:nvSpPr>
        <p:spPr>
          <a:xfrm>
            <a:off x="829885" y="3807789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43ED773-4063-420C-AADF-C49599B98DD0}"/>
              </a:ext>
            </a:extLst>
          </p:cNvPr>
          <p:cNvSpPr/>
          <p:nvPr/>
        </p:nvSpPr>
        <p:spPr>
          <a:xfrm>
            <a:off x="949512" y="4278686"/>
            <a:ext cx="179301" cy="196499"/>
          </a:xfrm>
          <a:custGeom>
            <a:avLst/>
            <a:gdLst>
              <a:gd name="connsiteX0" fmla="*/ 543418 w 543418"/>
              <a:gd name="connsiteY0" fmla="*/ 149230 h 595539"/>
              <a:gd name="connsiteX1" fmla="*/ 543418 w 543418"/>
              <a:gd name="connsiteY1" fmla="*/ 446971 h 595539"/>
              <a:gd name="connsiteX2" fmla="*/ 271403 w 543418"/>
              <a:gd name="connsiteY2" fmla="*/ 595539 h 595539"/>
              <a:gd name="connsiteX3" fmla="*/ 271403 w 543418"/>
              <a:gd name="connsiteY3" fmla="*/ 297798 h 595539"/>
              <a:gd name="connsiteX4" fmla="*/ 0 w 543418"/>
              <a:gd name="connsiteY4" fmla="*/ 149230 h 595539"/>
              <a:gd name="connsiteX5" fmla="*/ 271403 w 543418"/>
              <a:gd name="connsiteY5" fmla="*/ 297798 h 595539"/>
              <a:gd name="connsiteX6" fmla="*/ 271403 w 543418"/>
              <a:gd name="connsiteY6" fmla="*/ 595539 h 595539"/>
              <a:gd name="connsiteX7" fmla="*/ 0 w 543418"/>
              <a:gd name="connsiteY7" fmla="*/ 446971 h 595539"/>
              <a:gd name="connsiteX8" fmla="*/ 271403 w 543418"/>
              <a:gd name="connsiteY8" fmla="*/ 0 h 595539"/>
              <a:gd name="connsiteX9" fmla="*/ 543418 w 543418"/>
              <a:gd name="connsiteY9" fmla="*/ 148567 h 595539"/>
              <a:gd name="connsiteX10" fmla="*/ 271403 w 543418"/>
              <a:gd name="connsiteY10" fmla="*/ 297134 h 595539"/>
              <a:gd name="connsiteX11" fmla="*/ 0 w 543418"/>
              <a:gd name="connsiteY11" fmla="*/ 148567 h 59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418" h="595539">
                <a:moveTo>
                  <a:pt x="543418" y="149230"/>
                </a:moveTo>
                <a:lnTo>
                  <a:pt x="543418" y="446971"/>
                </a:lnTo>
                <a:lnTo>
                  <a:pt x="271403" y="595539"/>
                </a:lnTo>
                <a:lnTo>
                  <a:pt x="271403" y="297798"/>
                </a:lnTo>
                <a:close/>
                <a:moveTo>
                  <a:pt x="0" y="149230"/>
                </a:moveTo>
                <a:lnTo>
                  <a:pt x="271403" y="297798"/>
                </a:lnTo>
                <a:lnTo>
                  <a:pt x="271403" y="595539"/>
                </a:lnTo>
                <a:lnTo>
                  <a:pt x="0" y="446971"/>
                </a:lnTo>
                <a:close/>
                <a:moveTo>
                  <a:pt x="271403" y="0"/>
                </a:moveTo>
                <a:lnTo>
                  <a:pt x="543418" y="148567"/>
                </a:lnTo>
                <a:lnTo>
                  <a:pt x="271403" y="297134"/>
                </a:lnTo>
                <a:lnTo>
                  <a:pt x="0" y="148567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896354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5045DF-2A65-41F4-A57D-842002E04C07}"/>
              </a:ext>
            </a:extLst>
          </p:cNvPr>
          <p:cNvSpPr txBox="1">
            <a:spLocks/>
          </p:cNvSpPr>
          <p:nvPr/>
        </p:nvSpPr>
        <p:spPr>
          <a:xfrm>
            <a:off x="6371643" y="4099696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5895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A91787-3649-4816-9014-52B7F2005CE4}"/>
              </a:ext>
            </a:extLst>
          </p:cNvPr>
          <p:cNvSpPr/>
          <p:nvPr/>
        </p:nvSpPr>
        <p:spPr bwMode="auto">
          <a:xfrm>
            <a:off x="601007" y="1435291"/>
            <a:ext cx="5337975" cy="4937800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DD1-8E3F-4AA4-B4FD-1D9012F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Deploying: Configure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234FF-4CF1-4557-B6A7-0DDDAAD9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93C795-BE1F-4358-BDB6-5493A6B898AF}"/>
              </a:ext>
            </a:extLst>
          </p:cNvPr>
          <p:cNvSpPr/>
          <p:nvPr/>
        </p:nvSpPr>
        <p:spPr>
          <a:xfrm>
            <a:off x="3880947" y="3805770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Postgres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EDF7D1C-5D82-4D5B-AB93-AF243C3FFABE}"/>
              </a:ext>
            </a:extLst>
          </p:cNvPr>
          <p:cNvSpPr/>
          <p:nvPr/>
        </p:nvSpPr>
        <p:spPr>
          <a:xfrm>
            <a:off x="4000574" y="4276667"/>
            <a:ext cx="179301" cy="196499"/>
          </a:xfrm>
          <a:custGeom>
            <a:avLst/>
            <a:gdLst>
              <a:gd name="connsiteX0" fmla="*/ 543418 w 543418"/>
              <a:gd name="connsiteY0" fmla="*/ 149230 h 595539"/>
              <a:gd name="connsiteX1" fmla="*/ 543418 w 543418"/>
              <a:gd name="connsiteY1" fmla="*/ 446971 h 595539"/>
              <a:gd name="connsiteX2" fmla="*/ 271403 w 543418"/>
              <a:gd name="connsiteY2" fmla="*/ 595539 h 595539"/>
              <a:gd name="connsiteX3" fmla="*/ 271403 w 543418"/>
              <a:gd name="connsiteY3" fmla="*/ 297798 h 595539"/>
              <a:gd name="connsiteX4" fmla="*/ 0 w 543418"/>
              <a:gd name="connsiteY4" fmla="*/ 149230 h 595539"/>
              <a:gd name="connsiteX5" fmla="*/ 271403 w 543418"/>
              <a:gd name="connsiteY5" fmla="*/ 297798 h 595539"/>
              <a:gd name="connsiteX6" fmla="*/ 271403 w 543418"/>
              <a:gd name="connsiteY6" fmla="*/ 595539 h 595539"/>
              <a:gd name="connsiteX7" fmla="*/ 0 w 543418"/>
              <a:gd name="connsiteY7" fmla="*/ 446971 h 595539"/>
              <a:gd name="connsiteX8" fmla="*/ 271403 w 543418"/>
              <a:gd name="connsiteY8" fmla="*/ 0 h 595539"/>
              <a:gd name="connsiteX9" fmla="*/ 543418 w 543418"/>
              <a:gd name="connsiteY9" fmla="*/ 148567 h 595539"/>
              <a:gd name="connsiteX10" fmla="*/ 271403 w 543418"/>
              <a:gd name="connsiteY10" fmla="*/ 297134 h 595539"/>
              <a:gd name="connsiteX11" fmla="*/ 0 w 543418"/>
              <a:gd name="connsiteY11" fmla="*/ 148567 h 59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418" h="595539">
                <a:moveTo>
                  <a:pt x="543418" y="149230"/>
                </a:moveTo>
                <a:lnTo>
                  <a:pt x="543418" y="446971"/>
                </a:lnTo>
                <a:lnTo>
                  <a:pt x="271403" y="595539"/>
                </a:lnTo>
                <a:lnTo>
                  <a:pt x="271403" y="297798"/>
                </a:lnTo>
                <a:close/>
                <a:moveTo>
                  <a:pt x="0" y="149230"/>
                </a:moveTo>
                <a:lnTo>
                  <a:pt x="271403" y="297798"/>
                </a:lnTo>
                <a:lnTo>
                  <a:pt x="271403" y="595539"/>
                </a:lnTo>
                <a:lnTo>
                  <a:pt x="0" y="446971"/>
                </a:lnTo>
                <a:close/>
                <a:moveTo>
                  <a:pt x="271403" y="0"/>
                </a:moveTo>
                <a:lnTo>
                  <a:pt x="543418" y="148567"/>
                </a:lnTo>
                <a:lnTo>
                  <a:pt x="271403" y="297134"/>
                </a:lnTo>
                <a:lnTo>
                  <a:pt x="0" y="148567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896354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BD055EA-AE13-4C4A-9AB0-A13B71A07D8E}"/>
              </a:ext>
            </a:extLst>
          </p:cNvPr>
          <p:cNvSpPr/>
          <p:nvPr/>
        </p:nvSpPr>
        <p:spPr bwMode="auto">
          <a:xfrm>
            <a:off x="6251013" y="4024309"/>
            <a:ext cx="5523747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83FC5C-0C06-4B4E-8320-8FFC5DE51003}"/>
              </a:ext>
            </a:extLst>
          </p:cNvPr>
          <p:cNvSpPr/>
          <p:nvPr/>
        </p:nvSpPr>
        <p:spPr bwMode="auto">
          <a:xfrm>
            <a:off x="6251013" y="1459382"/>
            <a:ext cx="5414818" cy="234878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409EC6-4638-4D09-B8AE-849A3EE4FFD6}"/>
              </a:ext>
            </a:extLst>
          </p:cNvPr>
          <p:cNvSpPr/>
          <p:nvPr/>
        </p:nvSpPr>
        <p:spPr bwMode="auto">
          <a:xfrm>
            <a:off x="6317081" y="5157920"/>
            <a:ext cx="1394733" cy="1120202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53">
              <a:solidFill>
                <a:srgbClr val="50505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41DFF8-9E5D-400A-94FE-415F2A8459C9}"/>
              </a:ext>
            </a:extLst>
          </p:cNvPr>
          <p:cNvSpPr txBox="1">
            <a:spLocks/>
          </p:cNvSpPr>
          <p:nvPr/>
        </p:nvSpPr>
        <p:spPr>
          <a:xfrm>
            <a:off x="6271462" y="5175060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Secrets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1ABE70-9403-4E35-BBE0-4DB9E5DB0D4D}"/>
              </a:ext>
            </a:extLst>
          </p:cNvPr>
          <p:cNvSpPr/>
          <p:nvPr/>
        </p:nvSpPr>
        <p:spPr>
          <a:xfrm>
            <a:off x="829885" y="3807789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71C1D83-7AE3-46BD-BA52-5A9B555F843D}"/>
              </a:ext>
            </a:extLst>
          </p:cNvPr>
          <p:cNvSpPr/>
          <p:nvPr/>
        </p:nvSpPr>
        <p:spPr>
          <a:xfrm>
            <a:off x="949512" y="4278686"/>
            <a:ext cx="179301" cy="196499"/>
          </a:xfrm>
          <a:custGeom>
            <a:avLst/>
            <a:gdLst>
              <a:gd name="connsiteX0" fmla="*/ 543418 w 543418"/>
              <a:gd name="connsiteY0" fmla="*/ 149230 h 595539"/>
              <a:gd name="connsiteX1" fmla="*/ 543418 w 543418"/>
              <a:gd name="connsiteY1" fmla="*/ 446971 h 595539"/>
              <a:gd name="connsiteX2" fmla="*/ 271403 w 543418"/>
              <a:gd name="connsiteY2" fmla="*/ 595539 h 595539"/>
              <a:gd name="connsiteX3" fmla="*/ 271403 w 543418"/>
              <a:gd name="connsiteY3" fmla="*/ 297798 h 595539"/>
              <a:gd name="connsiteX4" fmla="*/ 0 w 543418"/>
              <a:gd name="connsiteY4" fmla="*/ 149230 h 595539"/>
              <a:gd name="connsiteX5" fmla="*/ 271403 w 543418"/>
              <a:gd name="connsiteY5" fmla="*/ 297798 h 595539"/>
              <a:gd name="connsiteX6" fmla="*/ 271403 w 543418"/>
              <a:gd name="connsiteY6" fmla="*/ 595539 h 595539"/>
              <a:gd name="connsiteX7" fmla="*/ 0 w 543418"/>
              <a:gd name="connsiteY7" fmla="*/ 446971 h 595539"/>
              <a:gd name="connsiteX8" fmla="*/ 271403 w 543418"/>
              <a:gd name="connsiteY8" fmla="*/ 0 h 595539"/>
              <a:gd name="connsiteX9" fmla="*/ 543418 w 543418"/>
              <a:gd name="connsiteY9" fmla="*/ 148567 h 595539"/>
              <a:gd name="connsiteX10" fmla="*/ 271403 w 543418"/>
              <a:gd name="connsiteY10" fmla="*/ 297134 h 595539"/>
              <a:gd name="connsiteX11" fmla="*/ 0 w 543418"/>
              <a:gd name="connsiteY11" fmla="*/ 148567 h 59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418" h="595539">
                <a:moveTo>
                  <a:pt x="543418" y="149230"/>
                </a:moveTo>
                <a:lnTo>
                  <a:pt x="543418" y="446971"/>
                </a:lnTo>
                <a:lnTo>
                  <a:pt x="271403" y="595539"/>
                </a:lnTo>
                <a:lnTo>
                  <a:pt x="271403" y="297798"/>
                </a:lnTo>
                <a:close/>
                <a:moveTo>
                  <a:pt x="0" y="149230"/>
                </a:moveTo>
                <a:lnTo>
                  <a:pt x="271403" y="297798"/>
                </a:lnTo>
                <a:lnTo>
                  <a:pt x="271403" y="595539"/>
                </a:lnTo>
                <a:lnTo>
                  <a:pt x="0" y="446971"/>
                </a:lnTo>
                <a:close/>
                <a:moveTo>
                  <a:pt x="271403" y="0"/>
                </a:moveTo>
                <a:lnTo>
                  <a:pt x="543418" y="148567"/>
                </a:lnTo>
                <a:lnTo>
                  <a:pt x="271403" y="297134"/>
                </a:lnTo>
                <a:lnTo>
                  <a:pt x="0" y="148567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896354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565A2-4FA3-48DA-87CA-59535382BD7B}"/>
              </a:ext>
            </a:extLst>
          </p:cNvPr>
          <p:cNvSpPr txBox="1"/>
          <p:nvPr/>
        </p:nvSpPr>
        <p:spPr>
          <a:xfrm>
            <a:off x="6261891" y="5366939"/>
            <a:ext cx="139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Redis:ConnStr</a:t>
            </a:r>
            <a:endParaRPr lang="en-US" sz="1200"/>
          </a:p>
          <a:p>
            <a:r>
              <a:rPr lang="en-US" sz="1200" err="1"/>
              <a:t>Postgres:ConnStr</a:t>
            </a:r>
            <a:endParaRPr lang="en-US" sz="12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C6D2E1-0E5C-41D4-AE7F-2C52721BF9AB}"/>
              </a:ext>
            </a:extLst>
          </p:cNvPr>
          <p:cNvSpPr/>
          <p:nvPr/>
        </p:nvSpPr>
        <p:spPr>
          <a:xfrm>
            <a:off x="838201" y="2634577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Votes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2DB720-528B-4027-9BFC-3765D6810B51}"/>
              </a:ext>
            </a:extLst>
          </p:cNvPr>
          <p:cNvSpPr/>
          <p:nvPr/>
        </p:nvSpPr>
        <p:spPr>
          <a:xfrm>
            <a:off x="3889263" y="2630325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597BDE-B68D-46D1-A415-E578D77F6D00}"/>
              </a:ext>
            </a:extLst>
          </p:cNvPr>
          <p:cNvSpPr/>
          <p:nvPr/>
        </p:nvSpPr>
        <p:spPr>
          <a:xfrm>
            <a:off x="838200" y="5019873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Worker</a:t>
            </a:r>
          </a:p>
        </p:txBody>
      </p:sp>
      <p:pic>
        <p:nvPicPr>
          <p:cNvPr id="18" name="Picture 2" descr="everyday.codes/wp-content/uploads/2019/12/Brand...">
            <a:extLst>
              <a:ext uri="{FF2B5EF4-FFF2-40B4-BE49-F238E27FC236}">
                <a16:creationId xmlns:a16="http://schemas.microsoft.com/office/drawing/2014/main" id="{EDAC5F93-9190-42D7-BDD1-FD6394F8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0" y="3117033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47E8CF-AF18-491D-825E-DBC59B733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8" y="3117394"/>
            <a:ext cx="201168" cy="201168"/>
          </a:xfrm>
          <a:prstGeom prst="rect">
            <a:avLst/>
          </a:prstGeom>
        </p:spPr>
      </p:pic>
      <p:pic>
        <p:nvPicPr>
          <p:cNvPr id="20" name="Picture 2" descr="everyday.codes/wp-content/uploads/2019/12/Brand...">
            <a:extLst>
              <a:ext uri="{FF2B5EF4-FFF2-40B4-BE49-F238E27FC236}">
                <a16:creationId xmlns:a16="http://schemas.microsoft.com/office/drawing/2014/main" id="{3203FD01-5569-4C06-A7FB-C2B19395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98" y="3116672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A30A4-2342-4E3A-A09F-D533D183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76" y="3117033"/>
            <a:ext cx="201168" cy="20116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690392-3BF9-4DFF-A30E-EEE9CA838090}"/>
              </a:ext>
            </a:extLst>
          </p:cNvPr>
          <p:cNvSpPr/>
          <p:nvPr/>
        </p:nvSpPr>
        <p:spPr>
          <a:xfrm>
            <a:off x="3889263" y="5019873"/>
            <a:ext cx="1780903" cy="738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6F9AB-5A4E-4F84-91FB-1C800E7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71" y="5506220"/>
            <a:ext cx="201168" cy="201168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8B9C2E3A-0D7E-4EE1-9070-CEC2B17DC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90" y="5506220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5AFD43-5B8A-4FFF-B458-851E1C60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0" y="5489714"/>
            <a:ext cx="201168" cy="2011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0B9EC-6BDA-4CB9-91CB-5AE6EDA68077}"/>
              </a:ext>
            </a:extLst>
          </p:cNvPr>
          <p:cNvSpPr txBox="1">
            <a:spLocks/>
          </p:cNvSpPr>
          <p:nvPr/>
        </p:nvSpPr>
        <p:spPr>
          <a:xfrm>
            <a:off x="6290527" y="1491061"/>
            <a:ext cx="1202226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Registry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F3F594-32C0-4141-A39C-DA4AE468985D}"/>
              </a:ext>
            </a:extLst>
          </p:cNvPr>
          <p:cNvSpPr txBox="1">
            <a:spLocks/>
          </p:cNvSpPr>
          <p:nvPr/>
        </p:nvSpPr>
        <p:spPr>
          <a:xfrm>
            <a:off x="6371643" y="4099696"/>
            <a:ext cx="703475" cy="1508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182">
              <a:lnSpc>
                <a:spcPct val="100000"/>
              </a:lnSpc>
              <a:defRPr/>
            </a:pPr>
            <a:r>
              <a:rPr lang="en-US" sz="980" spc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8265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17721 0.1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2773 0.234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117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3" grpId="0" animBg="1"/>
      <p:bldP spid="41" grpId="0" animBg="1"/>
      <p:bldP spid="41" grpId="1" animBg="1"/>
      <p:bldP spid="41" grpId="2" animBg="1"/>
      <p:bldP spid="4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512BD3"/>
      </a:dk1>
      <a:lt1>
        <a:srgbClr val="FFFFFF"/>
      </a:lt1>
      <a:dk2>
        <a:srgbClr val="333333"/>
      </a:dk2>
      <a:lt2>
        <a:srgbClr val="FFFFFF"/>
      </a:lt2>
      <a:accent1>
        <a:srgbClr val="512BD3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320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Developing and Deploying Microservices with Project Tye</vt:lpstr>
      <vt:lpstr>Getting started: Today</vt:lpstr>
      <vt:lpstr>Getting started: Today</vt:lpstr>
      <vt:lpstr>Getting started: Today</vt:lpstr>
      <vt:lpstr>Getting started: Tomorrow</vt:lpstr>
      <vt:lpstr>The App: Voting</vt:lpstr>
      <vt:lpstr>Demo Voting App</vt:lpstr>
      <vt:lpstr>Deploying </vt:lpstr>
      <vt:lpstr>Deploying: Configure </vt:lpstr>
      <vt:lpstr>Deploying: Containerize</vt:lpstr>
      <vt:lpstr>Deploying: Push</vt:lpstr>
      <vt:lpstr>Deploying: Deploy</vt:lpstr>
      <vt:lpstr>Demo: Deploy</vt:lpstr>
      <vt:lpstr>Extended features</vt:lpstr>
      <vt:lpstr>Thanks for joining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Kotalik</dc:creator>
  <cp:lastModifiedBy>Jon Galloway</cp:lastModifiedBy>
  <cp:revision>2</cp:revision>
  <dcterms:created xsi:type="dcterms:W3CDTF">2020-07-23T21:03:46Z</dcterms:created>
  <dcterms:modified xsi:type="dcterms:W3CDTF">2020-08-25T15:31:35Z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2020-07-23T21:06:31Z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bfd0719c-cb1c-42ae-9ad0-cd6f0e99585e</vt:lpwstr>
  </property>
  <property fmtid="{D5CDD505-2E9C-101B-9397-08002B2CF9AE}" pid="8" name="MSIP_Label_f42aa342-8706-4288-bd11-ebb85995028c_ContentBits">
    <vt:lpwstr>0</vt:lpwstr>
  </property>
</Properties>
</file>