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1"/>
  </p:notesMasterIdLst>
  <p:sldIdLst>
    <p:sldId id="257" r:id="rId4"/>
    <p:sldId id="260" r:id="rId5"/>
    <p:sldId id="261" r:id="rId6"/>
    <p:sldId id="277" r:id="rId7"/>
    <p:sldId id="278" r:id="rId8"/>
    <p:sldId id="258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React Apps</a:t>
            </a:r>
            <a:br>
              <a:rPr lang="en-US" dirty="0"/>
            </a:br>
            <a:r>
              <a:rPr lang="en-US" dirty="0"/>
              <a:t>with F#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Zaid Ajaj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Living In the Netherlands </a:t>
            </a:r>
          </a:p>
          <a:p>
            <a:r>
              <a:rPr lang="en-CA" dirty="0"/>
              <a:t>Software developer at </a:t>
            </a:r>
            <a:r>
              <a:rPr lang="en-CA" dirty="0" err="1"/>
              <a:t>Censo</a:t>
            </a:r>
            <a:r>
              <a:rPr lang="en-CA" dirty="0"/>
              <a:t> </a:t>
            </a:r>
          </a:p>
          <a:p>
            <a:r>
              <a:rPr lang="en-US" dirty="0"/>
              <a:t>All the things .NET and JS</a:t>
            </a:r>
            <a:endParaRPr lang="en-CA" dirty="0"/>
          </a:p>
          <a:p>
            <a:r>
              <a:rPr lang="en-US" dirty="0"/>
              <a:t>Data-Intensive Applications</a:t>
            </a:r>
            <a:endParaRPr lang="en-CA" dirty="0"/>
          </a:p>
          <a:p>
            <a:r>
              <a:rPr lang="en-US" dirty="0"/>
              <a:t>Open-Source contributor and maintainer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love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4112-9F16-0A45-AE51-B06BF7E5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1037" cy="4351338"/>
          </a:xfrm>
        </p:spPr>
        <p:txBody>
          <a:bodyPr/>
          <a:lstStyle/>
          <a:p>
            <a:r>
              <a:rPr lang="en-CA" dirty="0"/>
              <a:t>A fun language to work with</a:t>
            </a:r>
          </a:p>
          <a:p>
            <a:r>
              <a:rPr lang="en-CA" dirty="0"/>
              <a:t>Powerful and expressive type system</a:t>
            </a:r>
          </a:p>
          <a:p>
            <a:r>
              <a:rPr lang="en-CA" dirty="0"/>
              <a:t>Simple by default, advanced when necessary</a:t>
            </a:r>
          </a:p>
          <a:p>
            <a:r>
              <a:rPr lang="en-CA" dirty="0"/>
              <a:t>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26684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Fable: F# to JS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4112-9F16-0A45-AE51-B06BF7E5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1037" cy="4351338"/>
          </a:xfrm>
        </p:spPr>
        <p:txBody>
          <a:bodyPr/>
          <a:lstStyle/>
          <a:p>
            <a:r>
              <a:rPr lang="en-CA" dirty="0"/>
              <a:t>Brings F# to JavaScript runtimes</a:t>
            </a:r>
          </a:p>
          <a:p>
            <a:r>
              <a:rPr lang="en-CA" dirty="0"/>
              <a:t>Generates JS that easily integrates with JS</a:t>
            </a:r>
          </a:p>
          <a:p>
            <a:r>
              <a:rPr lang="en-CA" dirty="0"/>
              <a:t>Author Fable packages to native JS libraries</a:t>
            </a:r>
          </a:p>
          <a:p>
            <a:pPr lvl="1"/>
            <a:r>
              <a:rPr lang="en-CA" dirty="0" err="1"/>
              <a:t>Feliz</a:t>
            </a:r>
            <a:r>
              <a:rPr lang="en-CA" dirty="0"/>
              <a:t> (react and react-</a:t>
            </a:r>
            <a:r>
              <a:rPr lang="en-CA" dirty="0" err="1"/>
              <a:t>dom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Feliz.Recharts</a:t>
            </a:r>
            <a:r>
              <a:rPr lang="en-CA" dirty="0"/>
              <a:t> (recharts)</a:t>
            </a:r>
          </a:p>
          <a:p>
            <a:pPr lvl="1"/>
            <a:r>
              <a:rPr lang="en-CA" dirty="0" err="1"/>
              <a:t>Feliz.Recoil</a:t>
            </a:r>
            <a:r>
              <a:rPr lang="en-CA" dirty="0"/>
              <a:t> (recoil)</a:t>
            </a:r>
          </a:p>
          <a:p>
            <a:pPr lvl="1"/>
            <a:r>
              <a:rPr lang="en-CA" dirty="0" err="1"/>
              <a:t>Feliz.MaterialUI</a:t>
            </a:r>
            <a:r>
              <a:rPr lang="en-CA" dirty="0"/>
              <a:t> (@material-ui/core)</a:t>
            </a:r>
          </a:p>
          <a:p>
            <a:pPr lvl="1"/>
            <a:r>
              <a:rPr lang="en-CA" dirty="0" err="1"/>
              <a:t>Fable.DateFunctions</a:t>
            </a:r>
            <a:r>
              <a:rPr lang="en-CA" dirty="0"/>
              <a:t> (date-</a:t>
            </a:r>
            <a:r>
              <a:rPr lang="en-CA" dirty="0" err="1"/>
              <a:t>fns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Fable.ReactTestingLibrary</a:t>
            </a:r>
            <a:r>
              <a:rPr lang="en-CA" dirty="0"/>
              <a:t> (@testing-library/react)	 </a:t>
            </a:r>
          </a:p>
          <a:p>
            <a:pPr lvl="1"/>
            <a:r>
              <a:rPr lang="en-CA" dirty="0"/>
              <a:t>Many </a:t>
            </a:r>
            <a:r>
              <a:rPr lang="en-CA" dirty="0" err="1"/>
              <a:t>many</a:t>
            </a:r>
            <a:r>
              <a:rPr lang="en-CA" dirty="0"/>
              <a:t> more…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4112-9F16-0A45-AE51-B06BF7E50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1037" cy="4351338"/>
          </a:xfrm>
        </p:spPr>
        <p:txBody>
          <a:bodyPr/>
          <a:lstStyle/>
          <a:p>
            <a:r>
              <a:rPr lang="en-CA" dirty="0"/>
              <a:t>Type-safe API for React</a:t>
            </a:r>
          </a:p>
          <a:p>
            <a:r>
              <a:rPr lang="en-CA" dirty="0"/>
              <a:t>Implements modern React concepts</a:t>
            </a:r>
          </a:p>
          <a:p>
            <a:pPr lvl="1"/>
            <a:r>
              <a:rPr lang="en-CA" dirty="0"/>
              <a:t>Function components</a:t>
            </a:r>
          </a:p>
          <a:p>
            <a:pPr lvl="1"/>
            <a:r>
              <a:rPr lang="en-CA" dirty="0"/>
              <a:t>Hooks</a:t>
            </a:r>
          </a:p>
          <a:p>
            <a:pPr lvl="1"/>
            <a:r>
              <a:rPr lang="en-CA" dirty="0"/>
              <a:t>Lower-level DOM references</a:t>
            </a:r>
          </a:p>
          <a:p>
            <a:r>
              <a:rPr lang="en-CA" dirty="0"/>
              <a:t>Plays well with modern JS bundlers</a:t>
            </a:r>
          </a:p>
          <a:p>
            <a:r>
              <a:rPr lang="en-CA" dirty="0"/>
              <a:t>Compatible with React fast-refresh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Full Stack F#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BD5D5-EB93-4284-B4E3-68BA8C17E611}"/>
              </a:ext>
            </a:extLst>
          </p:cNvPr>
          <p:cNvSpPr txBox="1"/>
          <p:nvPr/>
        </p:nvSpPr>
        <p:spPr>
          <a:xfrm>
            <a:off x="831850" y="4778930"/>
            <a:ext cx="90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Using SAFE 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5A28-36DC-4528-B2B2-41322E637B0B}"/>
              </a:ext>
            </a:extLst>
          </p:cNvPr>
          <p:cNvSpPr txBox="1"/>
          <p:nvPr/>
        </p:nvSpPr>
        <p:spPr>
          <a:xfrm>
            <a:off x="831850" y="5180051"/>
            <a:ext cx="90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Source code at https://github.com/Zaid-Ajaj/dotnetconf-react-with-fsharp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having 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Get in touch!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Twitter @zaid_ajaj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GitHub @Zaid-Ajaj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Consolas</vt:lpstr>
      <vt:lpstr>Calibri</vt:lpstr>
      <vt:lpstr>Arial</vt:lpstr>
      <vt:lpstr>1_Office Theme</vt:lpstr>
      <vt:lpstr>3_Office Theme</vt:lpstr>
      <vt:lpstr>2_Office Theme</vt:lpstr>
      <vt:lpstr>Building React Apps with F#</vt:lpstr>
      <vt:lpstr>Who I am</vt:lpstr>
      <vt:lpstr>I love F#</vt:lpstr>
      <vt:lpstr>Fable: F# to JS compiler</vt:lpstr>
      <vt:lpstr>Feliz</vt:lpstr>
      <vt:lpstr>Demo: Full Stack F#</vt:lpstr>
      <vt:lpstr>Thanks having 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Sarah Cook</cp:lastModifiedBy>
  <cp:revision>16</cp:revision>
  <dcterms:created xsi:type="dcterms:W3CDTF">2020-08-18T20:47:27Z</dcterms:created>
  <dcterms:modified xsi:type="dcterms:W3CDTF">2020-11-16T19:40:41Z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