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0"/>
  </p:notesMasterIdLst>
  <p:sldIdLst>
    <p:sldId id="257" r:id="rId4"/>
    <p:sldId id="260" r:id="rId5"/>
    <p:sldId id="265" r:id="rId6"/>
    <p:sldId id="264" r:id="rId7"/>
    <p:sldId id="266" r:id="rId8"/>
    <p:sldId id="263" r:id="rId9"/>
  </p:sldIdLst>
  <p:sldSz cx="12192000" cy="6858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n-US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n-US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n-US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n-US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n-US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n-US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n-US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n-US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n-US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n-US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n-US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n-US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n-US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n-US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n-US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ML.NET at AVEVA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Brett Parker</a:t>
            </a:r>
          </a:p>
          <a:p>
            <a:r>
              <a:rPr lang="en-US" dirty="0" smtClean="0"/>
              <a:t>Product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are AVEVA?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Multi-national </a:t>
            </a:r>
            <a:r>
              <a:rPr lang="en-GB" dirty="0"/>
              <a:t>industrial </a:t>
            </a:r>
            <a:r>
              <a:rPr lang="en-GB" dirty="0" smtClean="0"/>
              <a:t>technology </a:t>
            </a:r>
            <a:r>
              <a:rPr lang="en-GB" dirty="0"/>
              <a:t>company </a:t>
            </a:r>
            <a:endParaRPr lang="en-GB" dirty="0" smtClean="0"/>
          </a:p>
          <a:p>
            <a:r>
              <a:rPr lang="en-GB" dirty="0" smtClean="0"/>
              <a:t>Provide </a:t>
            </a:r>
            <a:r>
              <a:rPr lang="en-GB" dirty="0"/>
              <a:t>engineering, design and information management </a:t>
            </a:r>
            <a:r>
              <a:rPr lang="en-GB" dirty="0" smtClean="0"/>
              <a:t>software</a:t>
            </a:r>
          </a:p>
          <a:p>
            <a:r>
              <a:rPr lang="en-GB" dirty="0" smtClean="0"/>
              <a:t>Full asset</a:t>
            </a:r>
          </a:p>
          <a:p>
            <a:r>
              <a:rPr lang="en-GB" dirty="0" smtClean="0"/>
              <a:t>Provide </a:t>
            </a:r>
            <a:r>
              <a:rPr lang="en-GB" dirty="0" smtClean="0"/>
              <a:t>software to various </a:t>
            </a:r>
            <a:r>
              <a:rPr lang="en-GB" dirty="0"/>
              <a:t>industries including chemicals, infrastructure, life science, marine, mining, oil and gas, pulp and paper, steel </a:t>
            </a:r>
            <a:r>
              <a:rPr lang="en-GB" dirty="0" smtClean="0"/>
              <a:t>fabrication, water </a:t>
            </a:r>
            <a:r>
              <a:rPr lang="en-GB" dirty="0"/>
              <a:t>and wastewater.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68" y="5227926"/>
            <a:ext cx="3876431" cy="1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ML.NET?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AVEVA are open to all types of 3</a:t>
            </a:r>
            <a:r>
              <a:rPr lang="en-GB" baseline="30000" dirty="0"/>
              <a:t>rd</a:t>
            </a:r>
            <a:r>
              <a:rPr lang="en-GB" dirty="0"/>
              <a:t> Party tools</a:t>
            </a:r>
          </a:p>
          <a:p>
            <a:r>
              <a:rPr lang="en-GB" dirty="0" smtClean="0"/>
              <a:t>Existing </a:t>
            </a:r>
            <a:r>
              <a:rPr lang="en-GB" dirty="0" smtClean="0"/>
              <a:t>codebase</a:t>
            </a:r>
          </a:p>
          <a:p>
            <a:r>
              <a:rPr lang="en-GB" dirty="0" smtClean="0"/>
              <a:t>Simplicity</a:t>
            </a:r>
            <a:endParaRPr lang="en-GB" dirty="0"/>
          </a:p>
          <a:p>
            <a:r>
              <a:rPr lang="en-GB" dirty="0" smtClean="0"/>
              <a:t>Rapid </a:t>
            </a:r>
            <a:r>
              <a:rPr lang="en-GB" dirty="0" smtClean="0"/>
              <a:t>prototyping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68" y="5227926"/>
            <a:ext cx="3876431" cy="1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AVEVA utilize ML.NET?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8529"/>
          </a:xfrm>
        </p:spPr>
        <p:txBody>
          <a:bodyPr/>
          <a:lstStyle/>
          <a:p>
            <a:r>
              <a:rPr lang="en-US" dirty="0" smtClean="0"/>
              <a:t>3D Suggestive Design</a:t>
            </a:r>
          </a:p>
          <a:p>
            <a:pPr lvl="1"/>
            <a:r>
              <a:rPr lang="en-US" dirty="0" smtClean="0"/>
              <a:t>How can we predict what information the user needs</a:t>
            </a:r>
          </a:p>
          <a:p>
            <a:pPr lvl="1"/>
            <a:r>
              <a:rPr lang="en-US" dirty="0" smtClean="0"/>
              <a:t>How can we increase user productivity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Predictive text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68" y="5227926"/>
            <a:ext cx="3876431" cy="1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ML.NET?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Ease of use</a:t>
            </a:r>
          </a:p>
          <a:p>
            <a:r>
              <a:rPr lang="en-GB" dirty="0" smtClean="0"/>
              <a:t>Rapid development &amp; prototyping</a:t>
            </a:r>
          </a:p>
          <a:p>
            <a:r>
              <a:rPr lang="en-GB" dirty="0" smtClean="0"/>
              <a:t>Native code base with a library that feels familiar</a:t>
            </a:r>
          </a:p>
          <a:p>
            <a:r>
              <a:rPr lang="en-GB" dirty="0" smtClean="0"/>
              <a:t>Community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68" y="5227926"/>
            <a:ext cx="3876431" cy="1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</vt:lpstr>
      <vt:lpstr>Consolas</vt:lpstr>
      <vt:lpstr>Calibri</vt:lpstr>
      <vt:lpstr>Arial</vt:lpstr>
      <vt:lpstr>1_Office Theme</vt:lpstr>
      <vt:lpstr>3_Office Theme</vt:lpstr>
      <vt:lpstr>2_Office Theme</vt:lpstr>
      <vt:lpstr>ML.NET at AVEVA</vt:lpstr>
      <vt:lpstr>Who are AVEVA?</vt:lpstr>
      <vt:lpstr>Why ML.NET?</vt:lpstr>
      <vt:lpstr>Where can AVEVA utilize ML.NET?</vt:lpstr>
      <vt:lpstr>Impact of ML.NET?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Brett Parker</cp:lastModifiedBy>
  <cp:revision>22</cp:revision>
  <dcterms:created xsi:type="dcterms:W3CDTF">2020-08-18T20:47:27Z</dcterms:created>
  <dcterms:modified xsi:type="dcterms:W3CDTF">2020-11-10T21:56:43Z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