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4"/>
    <p:sldMasterId id="2147483688" r:id="rId5"/>
    <p:sldMasterId id="2147483674" r:id="rId6"/>
  </p:sldMasterIdLst>
  <p:notesMasterIdLst>
    <p:notesMasterId r:id="rId17"/>
  </p:notesMasterIdLst>
  <p:sldIdLst>
    <p:sldId id="257" r:id="rId7"/>
    <p:sldId id="286" r:id="rId8"/>
    <p:sldId id="281" r:id="rId9"/>
    <p:sldId id="280" r:id="rId10"/>
    <p:sldId id="282" r:id="rId11"/>
    <p:sldId id="277" r:id="rId12"/>
    <p:sldId id="287" r:id="rId13"/>
    <p:sldId id="278" r:id="rId14"/>
    <p:sldId id="2076137285" r:id="rId15"/>
    <p:sldId id="263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ECEE1-C984-4EAC-9AFB-CDE37987F47B}" v="257" dt="2020-11-11T17:49:3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56773" autoAdjust="0"/>
  </p:normalViewPr>
  <p:slideViewPr>
    <p:cSldViewPr snapToGrid="0">
      <p:cViewPr varScale="1">
        <p:scale>
          <a:sx n="64" d="100"/>
          <a:sy n="64" d="100"/>
        </p:scale>
        <p:origin x="23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7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are covering </a:t>
            </a:r>
          </a:p>
          <a:p>
            <a:endParaRPr lang="en-US" dirty="0"/>
          </a:p>
          <a:p>
            <a:r>
              <a:rPr lang="en-US" dirty="0"/>
              <a:t>VS to debugging with Linux</a:t>
            </a:r>
          </a:p>
          <a:p>
            <a:r>
              <a:rPr lang="en-US" dirty="0"/>
              <a:t>Tips and Tricks, how to use VS more effectively and efficiently</a:t>
            </a:r>
          </a:p>
          <a:p>
            <a:r>
              <a:rPr lang="en-US" dirty="0"/>
              <a:t>Perf tool, find inefficiency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7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8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5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9337809" y="4583234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Effectively diagnose and debug .NET in Visual Studio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 Downie – Program Manager, Microsoft</a:t>
            </a:r>
          </a:p>
          <a:p>
            <a:r>
              <a:rPr lang="en-US" dirty="0"/>
              <a:t>@</a:t>
            </a:r>
            <a:r>
              <a:rPr lang="en-US" dirty="0" err="1"/>
              <a:t>poppastring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joining!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1CF025-82BC-4311-951C-CBB694973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 Downie (@</a:t>
            </a:r>
            <a:r>
              <a:rPr lang="en-US" dirty="0" err="1"/>
              <a:t>poppastring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visualstudio.com/download</a:t>
            </a:r>
            <a:br>
              <a:rPr lang="en-US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b="1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aka.ms/vs-preview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.NET with Windows Subsystem for Linux (WSL2)</a:t>
            </a:r>
          </a:p>
          <a:p>
            <a:r>
              <a:rPr lang="en-US" dirty="0"/>
              <a:t>Debugging Tips and Tricks</a:t>
            </a:r>
          </a:p>
          <a:p>
            <a:r>
              <a:rPr lang="en-US" dirty="0"/>
              <a:t>Getting started with the Performance Tool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7B7378-0AC7-46B5-BCC6-DB2A014A5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0" y="4737100"/>
            <a:ext cx="2590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WSL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Windows Subsystem for Linux</a:t>
            </a:r>
            <a:r>
              <a:rPr lang="en-US" dirty="0"/>
              <a:t> (WSL) lets developers run a GNU/Linux environment directly on Windows, unmodified, without the overhead of a traditional virtual machine or </a:t>
            </a:r>
            <a:r>
              <a:rPr lang="en-US" dirty="0" err="1"/>
              <a:t>dualboot</a:t>
            </a:r>
            <a:r>
              <a:rPr lang="en-US" dirty="0"/>
              <a:t> setup.</a:t>
            </a:r>
          </a:p>
          <a:p>
            <a:pPr lvl="1"/>
            <a:r>
              <a:rPr lang="en-US" dirty="0"/>
              <a:t>Select your favorite Linux distro from the Microsoft Store</a:t>
            </a:r>
          </a:p>
          <a:p>
            <a:pPr lvl="1"/>
            <a:r>
              <a:rPr lang="en-US" dirty="0"/>
              <a:t>Run common command-line tools (grep, </a:t>
            </a:r>
            <a:r>
              <a:rPr lang="en-US" dirty="0" err="1"/>
              <a:t>awk</a:t>
            </a:r>
            <a:r>
              <a:rPr lang="en-US" dirty="0"/>
              <a:t>, sed)</a:t>
            </a:r>
          </a:p>
          <a:p>
            <a:pPr lvl="1"/>
            <a:r>
              <a:rPr lang="en-US" dirty="0"/>
              <a:t>Run Bash shell scripts and command-line applications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WSL 2</a:t>
            </a:r>
            <a:r>
              <a:rPr lang="en-US" sz="1800" dirty="0"/>
              <a:t> is the latest version of the Windows Subsystem for Linux architecture.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5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debug with WSL2?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Windows .NET user targeting Linux, WSL 2 lives in a sweet spot between production realism and productivity.</a:t>
            </a:r>
          </a:p>
          <a:p>
            <a:pPr lvl="1"/>
            <a:r>
              <a:rPr lang="en-US" sz="1600" dirty="0"/>
              <a:t>Productivity</a:t>
            </a:r>
          </a:p>
          <a:p>
            <a:pPr lvl="1"/>
            <a:r>
              <a:rPr lang="en-US" sz="1600" dirty="0"/>
              <a:t>Speed</a:t>
            </a:r>
          </a:p>
          <a:p>
            <a:pPr lvl="1"/>
            <a:r>
              <a:rPr lang="en-US" sz="1600" dirty="0"/>
              <a:t>Easy install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Visual Studio you can already debug in a remote Linux environment using the </a:t>
            </a:r>
            <a:r>
              <a:rPr lang="en-US" sz="2000" b="1" dirty="0"/>
              <a:t>Remote Debugger</a:t>
            </a:r>
            <a:r>
              <a:rPr lang="en-US" sz="2000" dirty="0"/>
              <a:t>, or with containers using the </a:t>
            </a:r>
            <a:r>
              <a:rPr lang="en-US" sz="2000" b="1" dirty="0"/>
              <a:t>Container Tools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Production realism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Problem: Open-source project </a:t>
            </a:r>
            <a:r>
              <a:rPr lang="en-US" sz="2400" dirty="0" err="1"/>
              <a:t>DasBlog</a:t>
            </a:r>
            <a:r>
              <a:rPr lang="en-US" sz="2400" dirty="0"/>
              <a:t> Core</a:t>
            </a:r>
          </a:p>
          <a:p>
            <a:pPr lvl="1"/>
            <a:r>
              <a:rPr lang="en-US" sz="2000" dirty="0"/>
              <a:t>Running fine locally and on Azure App Services of Windows</a:t>
            </a:r>
          </a:p>
          <a:p>
            <a:pPr lvl="1"/>
            <a:r>
              <a:rPr lang="en-US" sz="2000" dirty="0"/>
              <a:t>Problems running on Azure App Services for Linux (can I replicate the problem?)</a:t>
            </a:r>
          </a:p>
          <a:p>
            <a:pPr lvl="2"/>
            <a:r>
              <a:rPr lang="en-US" sz="1600" dirty="0"/>
              <a:t>The links for uploaded images are incorrect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Solution: Use Visual Studio native support for WSL 2 to investigate</a:t>
            </a:r>
          </a:p>
          <a:p>
            <a:pPr lvl="1"/>
            <a:r>
              <a:rPr lang="en-US" sz="2000" dirty="0"/>
              <a:t>New Launch Profiles</a:t>
            </a:r>
          </a:p>
          <a:p>
            <a:pPr lvl="1"/>
            <a:r>
              <a:rPr lang="en-US" sz="2000" dirty="0"/>
              <a:t>Track down some bugs in a Linux environment</a:t>
            </a:r>
          </a:p>
        </p:txBody>
      </p:sp>
    </p:spTree>
    <p:extLst>
      <p:ext uri="{BB962C8B-B14F-4D97-AF65-F5344CB8AC3E}">
        <p14:creationId xmlns:p14="http://schemas.microsoft.com/office/powerpoint/2010/main" val="404130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Pinnable</a:t>
            </a:r>
            <a:r>
              <a:rPr lang="en-US" dirty="0"/>
              <a:t> properties</a:t>
            </a:r>
          </a:p>
          <a:p>
            <a:r>
              <a:rPr lang="en-US" dirty="0"/>
              <a:t>Step into a specific method</a:t>
            </a:r>
          </a:p>
          <a:p>
            <a:r>
              <a:rPr lang="en-US" dirty="0"/>
              <a:t>Run to Cursor (in the call stack)</a:t>
            </a:r>
          </a:p>
          <a:p>
            <a:r>
              <a:rPr lang="en-US" dirty="0"/>
              <a:t>Parallel Stacks</a:t>
            </a:r>
          </a:p>
          <a:p>
            <a:pPr lvl="1"/>
            <a:r>
              <a:rPr lang="en-US" dirty="0"/>
              <a:t>Improvements</a:t>
            </a:r>
          </a:p>
          <a:p>
            <a:pPr lvl="1"/>
            <a:r>
              <a:rPr lang="en-US" dirty="0"/>
              <a:t>Finding blocking code</a:t>
            </a:r>
          </a:p>
          <a:p>
            <a:pPr lvl="1"/>
            <a:r>
              <a:rPr lang="en-US" dirty="0"/>
              <a:t>Call Stack indicators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A0883E-C397-4549-A171-B94A2959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3016" y="4339773"/>
            <a:ext cx="1968984" cy="25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63EA74-7910-4886-8E21-09DD0ACD4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399" b="733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6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usage</a:t>
            </a:r>
          </a:p>
          <a:p>
            <a:r>
              <a:rPr lang="en-US" dirty="0"/>
              <a:t>.NET Async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69E966E-9F87-4AC9-9431-059E7862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7900" y="4559300"/>
            <a:ext cx="23241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BFE6C6-500B-4400-B9A3-0CB7DD88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50611"/>
            <a:ext cx="115011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Visual Studio 2019 16.8 GA and 16.9 Preview</a:t>
            </a:r>
            <a:endParaRPr lang="en-US" sz="40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379AF97-DF05-44FE-BA15-4076216B9425}"/>
              </a:ext>
            </a:extLst>
          </p:cNvPr>
          <p:cNvSpPr txBox="1">
            <a:spLocks/>
          </p:cNvSpPr>
          <p:nvPr/>
        </p:nvSpPr>
        <p:spPr>
          <a:xfrm>
            <a:off x="6468035" y="5950028"/>
            <a:ext cx="5479399" cy="738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B54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visualstudio.com/download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B54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7B54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aka.ms/vs-preview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C98839-8F1A-4955-A55E-B4282CDEB4E8}"/>
              </a:ext>
            </a:extLst>
          </p:cNvPr>
          <p:cNvSpPr txBox="1"/>
          <p:nvPr/>
        </p:nvSpPr>
        <p:spPr>
          <a:xfrm>
            <a:off x="446313" y="1676174"/>
            <a:ext cx="4031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Dev environments in the cloud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3FE595-2F56-4192-BA87-2FA52E10B2B4}"/>
              </a:ext>
            </a:extLst>
          </p:cNvPr>
          <p:cNvSpPr txBox="1"/>
          <p:nvPr/>
        </p:nvSpPr>
        <p:spPr>
          <a:xfrm>
            <a:off x="5485674" y="1676174"/>
            <a:ext cx="358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.NET productivity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D92BBB-16B7-43A0-AA23-E62875DF0E3D}"/>
              </a:ext>
            </a:extLst>
          </p:cNvPr>
          <p:cNvSpPr txBox="1"/>
          <p:nvPr/>
        </p:nvSpPr>
        <p:spPr>
          <a:xfrm>
            <a:off x="446314" y="2821105"/>
            <a:ext cx="358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AI-assisted productivity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C966BB-72CF-495E-8DD9-BCB6C33EAAE0}"/>
              </a:ext>
            </a:extLst>
          </p:cNvPr>
          <p:cNvSpPr txBox="1"/>
          <p:nvPr/>
        </p:nvSpPr>
        <p:spPr>
          <a:xfrm>
            <a:off x="446313" y="4190870"/>
            <a:ext cx="413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Automated CI/CD workflow </a:t>
            </a:r>
            <a:r>
              <a:rPr lang="en-US" sz="1800" b="1" baseline="30000" dirty="0">
                <a:solidFill>
                  <a:srgbClr val="FFC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Preview</a:t>
            </a:r>
            <a:endParaRPr lang="en-US" sz="1800" b="1" dirty="0">
              <a:solidFill>
                <a:srgbClr val="FFC00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EA8704-E00A-4D98-8A10-1BDBF3FAB008}"/>
              </a:ext>
            </a:extLst>
          </p:cNvPr>
          <p:cNvSpPr txBox="1"/>
          <p:nvPr/>
        </p:nvSpPr>
        <p:spPr>
          <a:xfrm>
            <a:off x="446314" y="5201837"/>
            <a:ext cx="358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Git workflows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BB71C3-9FD1-4B9F-BA9C-E6569EC160B1}"/>
              </a:ext>
            </a:extLst>
          </p:cNvPr>
          <p:cNvSpPr txBox="1"/>
          <p:nvPr/>
        </p:nvSpPr>
        <p:spPr>
          <a:xfrm>
            <a:off x="5518694" y="2922662"/>
            <a:ext cx="358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Linux diagnostics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FCC99E-E5C0-48CF-BCA4-DA62F6B3899F}"/>
              </a:ext>
            </a:extLst>
          </p:cNvPr>
          <p:cNvSpPr txBox="1"/>
          <p:nvPr/>
        </p:nvSpPr>
        <p:spPr>
          <a:xfrm>
            <a:off x="5518694" y="4361709"/>
            <a:ext cx="358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XAML productivity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74FD37-8677-42DF-A58F-20ACF47F5E99}"/>
              </a:ext>
            </a:extLst>
          </p:cNvPr>
          <p:cNvSpPr txBox="1"/>
          <p:nvPr/>
        </p:nvSpPr>
        <p:spPr>
          <a:xfrm>
            <a:off x="446314" y="2055170"/>
            <a:ext cx="441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GitHub </a:t>
            </a:r>
            <a:r>
              <a:rPr lang="en-US" sz="140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Codespaces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available as a limited “preview” for ASP.NET Core, .NET Core and C++</a:t>
            </a:r>
            <a:endParaRPr lang="en-US" sz="1400" dirty="0">
              <a:solidFill>
                <a:schemeClr val="tx1">
                  <a:lumMod val="8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896469-65BA-456A-979F-500D620AE62A}"/>
              </a:ext>
            </a:extLst>
          </p:cNvPr>
          <p:cNvSpPr txBox="1"/>
          <p:nvPr/>
        </p:nvSpPr>
        <p:spPr>
          <a:xfrm>
            <a:off x="446314" y="3225230"/>
            <a:ext cx="4414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Team Completions: Get C# contextual suggestions for your own types, through custom models shared with your team</a:t>
            </a:r>
            <a:endParaRPr lang="en-US" sz="1400" dirty="0">
              <a:solidFill>
                <a:schemeClr val="tx1">
                  <a:lumMod val="8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9EB5B-A0EF-435C-BF88-FD720087175A}"/>
              </a:ext>
            </a:extLst>
          </p:cNvPr>
          <p:cNvSpPr txBox="1"/>
          <p:nvPr/>
        </p:nvSpPr>
        <p:spPr>
          <a:xfrm>
            <a:off x="446314" y="4593410"/>
            <a:ext cx="441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GitHub Actions workflow from within Visual Studio for your .NET Core apps</a:t>
            </a:r>
            <a:endParaRPr lang="en-US" sz="1400" dirty="0">
              <a:solidFill>
                <a:schemeClr val="tx1">
                  <a:lumMod val="8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AFB044-8648-480D-A635-72D7B589B983}"/>
              </a:ext>
            </a:extLst>
          </p:cNvPr>
          <p:cNvSpPr txBox="1"/>
          <p:nvPr/>
        </p:nvSpPr>
        <p:spPr>
          <a:xfrm>
            <a:off x="446313" y="5605576"/>
            <a:ext cx="4414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Easily execute your daily Git operations using the Git Changes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Browse and manage your Git repository and stop worrying about merge conflicts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96ED14-4F4B-4270-9995-D3EED32080D8}"/>
              </a:ext>
            </a:extLst>
          </p:cNvPr>
          <p:cNvSpPr txBox="1"/>
          <p:nvPr/>
        </p:nvSpPr>
        <p:spPr>
          <a:xfrm>
            <a:off x="5518694" y="2055170"/>
            <a:ext cx="5742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Roslyn analyzers are now included in the .NET 5.0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.NET Code Style analyzers can now be enforced on build</a:t>
            </a:r>
            <a:r>
              <a:rPr lang="en-US" sz="1400" baseline="3000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400" b="1" baseline="30000">
                <a:solidFill>
                  <a:srgbClr val="FFC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Preview</a:t>
            </a:r>
            <a:endParaRPr lang="en-US" sz="1400" b="1">
              <a:solidFill>
                <a:srgbClr val="FFC00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sz="1400">
              <a:solidFill>
                <a:schemeClr val="tx1">
                  <a:lumMod val="85000"/>
                </a:schemeClr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E2D7CA-3B11-4EB7-9078-8D355564DE20}"/>
              </a:ext>
            </a:extLst>
          </p:cNvPr>
          <p:cNvSpPr txBox="1"/>
          <p:nvPr/>
        </p:nvSpPr>
        <p:spPr>
          <a:xfrm>
            <a:off x="5518694" y="3364318"/>
            <a:ext cx="3695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.NET Core Debugging with WSL 2 using the Linux distro of your choice</a:t>
            </a:r>
            <a:r>
              <a:rPr lang="en-US" sz="1400" baseline="3000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400" b="1" baseline="30000">
                <a:solidFill>
                  <a:srgbClr val="FFC000"/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Preview</a:t>
            </a:r>
            <a:endParaRPr lang="en-US" sz="1400" b="1">
              <a:solidFill>
                <a:srgbClr val="FFC000"/>
              </a:solidFill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Debug managed Linux core dump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FCDEC5-BB43-436A-BBC8-BFF814BB4B5E}"/>
              </a:ext>
            </a:extLst>
          </p:cNvPr>
          <p:cNvSpPr txBox="1"/>
          <p:nvPr/>
        </p:nvSpPr>
        <p:spPr>
          <a:xfrm>
            <a:off x="5518694" y="4855020"/>
            <a:ext cx="369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</a:schemeClr>
                </a:solidFill>
                <a:effectLst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XAML Binding Failures diagnostic improvements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D60DBBD-9582-434C-A7A0-1CFEBF9F4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30059">
            <a:off x="9054395" y="3038400"/>
            <a:ext cx="3291797" cy="30128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5178B7B-8136-4F1D-BCE2-6C239C1BE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02" y="71605"/>
            <a:ext cx="2121898" cy="57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2792d6c-1b41-41f3-9542-56cbca4af77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713B433E56E438BB332066F776E5B" ma:contentTypeVersion="13" ma:contentTypeDescription="Create a new document." ma:contentTypeScope="" ma:versionID="9cedfa83b9c4796ebe2081805853add2">
  <xsd:schema xmlns:xsd="http://www.w3.org/2001/XMLSchema" xmlns:xs="http://www.w3.org/2001/XMLSchema" xmlns:p="http://schemas.microsoft.com/office/2006/metadata/properties" xmlns:ns3="42792d6c-1b41-41f3-9542-56cbca4af776" xmlns:ns4="fc4db8d4-10c8-4532-bfbf-b2f3d8086f36" targetNamespace="http://schemas.microsoft.com/office/2006/metadata/properties" ma:root="true" ma:fieldsID="a6efefa5d585ca6968a2d2162759965b" ns3:_="" ns4:_="">
    <xsd:import namespace="42792d6c-1b41-41f3-9542-56cbca4af776"/>
    <xsd:import namespace="fc4db8d4-10c8-4532-bfbf-b2f3d8086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92d6c-1b41-41f3-9542-56cbca4af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db8d4-10c8-4532-bfbf-b2f3d8086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9DECB5-C435-488D-9B39-3AEBCDA34396}">
  <ds:schemaRefs>
    <ds:schemaRef ds:uri="http://schemas.microsoft.com/office/2006/metadata/properties"/>
    <ds:schemaRef ds:uri="http://schemas.microsoft.com/office/infopath/2007/PartnerControls"/>
    <ds:schemaRef ds:uri="42792d6c-1b41-41f3-9542-56cbca4af776"/>
  </ds:schemaRefs>
</ds:datastoreItem>
</file>

<file path=customXml/itemProps2.xml><?xml version="1.0" encoding="utf-8"?>
<ds:datastoreItem xmlns:ds="http://schemas.openxmlformats.org/officeDocument/2006/customXml" ds:itemID="{DA980F52-E31A-4470-BC90-537F15D26F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20AE90-D084-4D97-85BB-6D33B02F4E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792d6c-1b41-41f3-9542-56cbca4af776"/>
    <ds:schemaRef ds:uri="fc4db8d4-10c8-4532-bfbf-b2f3d8086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505</Words>
  <Application>Microsoft Office PowerPoint</Application>
  <PresentationFormat>Widescreen</PresentationFormat>
  <Paragraphs>80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1_Office Theme</vt:lpstr>
      <vt:lpstr>3_Office Theme</vt:lpstr>
      <vt:lpstr>2_Office Theme</vt:lpstr>
      <vt:lpstr>Effectively diagnose and debug .NET in Visual Studio </vt:lpstr>
      <vt:lpstr>Today’s topics</vt:lpstr>
      <vt:lpstr>What is the WSL 2?</vt:lpstr>
      <vt:lpstr>Why debug with WSL2?</vt:lpstr>
      <vt:lpstr>Demo time!</vt:lpstr>
      <vt:lpstr>Debugger Tips and Tricks</vt:lpstr>
      <vt:lpstr>PowerPoint Presentation</vt:lpstr>
      <vt:lpstr>Getting started with Performance</vt:lpstr>
      <vt:lpstr>Visual Studio 2019 16.8 GA and 16.9 Preview</vt:lpstr>
      <vt:lpstr>Thanks for joining!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diagnose and debug .NET in Visual Studio </dc:title>
  <dc:creator>Mark Downie</dc:creator>
  <cp:lastModifiedBy>Mark Downie</cp:lastModifiedBy>
  <cp:revision>4</cp:revision>
  <dcterms:created xsi:type="dcterms:W3CDTF">2020-11-06T23:29:24Z</dcterms:created>
  <dcterms:modified xsi:type="dcterms:W3CDTF">2020-11-16T19:15:43Z</dcterms:modified>
</cp:coreProperties>
</file>