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7"/>
  </p:notesMasterIdLst>
  <p:sldIdLst>
    <p:sldId id="257" r:id="rId4"/>
    <p:sldId id="262" r:id="rId5"/>
    <p:sldId id="263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DK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DK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DK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DK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DK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DK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Head Start </a:t>
            </a:r>
            <a:br>
              <a:rPr lang="en-US" dirty="0"/>
            </a:br>
            <a:r>
              <a:rPr lang="en-US" dirty="0"/>
              <a:t>with EF Core 5.0 with </a:t>
            </a:r>
            <a:br>
              <a:rPr lang="en-US" dirty="0"/>
            </a:br>
            <a:r>
              <a:rPr lang="en-US" dirty="0"/>
              <a:t>EF Core Power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 Ejlskov Jensen - @ErikEJ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Power Tools 2.5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A468-3EB7-2947-9916-1F08AD82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support for EF Core 5 and .NET 5</a:t>
            </a:r>
          </a:p>
          <a:p>
            <a:r>
              <a:rPr lang="en-US" dirty="0"/>
              <a:t>Stored procedure scaffolding</a:t>
            </a:r>
          </a:p>
          <a:p>
            <a:r>
              <a:rPr lang="en-US" dirty="0"/>
              <a:t>Multiple </a:t>
            </a:r>
            <a:r>
              <a:rPr lang="en-US" dirty="0" err="1"/>
              <a:t>DbContexts</a:t>
            </a:r>
            <a:r>
              <a:rPr lang="en-US" dirty="0"/>
              <a:t> in same project</a:t>
            </a:r>
          </a:p>
          <a:p>
            <a:r>
              <a:rPr lang="en-US" dirty="0"/>
              <a:t>And much, much more</a:t>
            </a:r>
          </a:p>
        </p:txBody>
      </p:sp>
    </p:spTree>
    <p:extLst>
      <p:ext uri="{BB962C8B-B14F-4D97-AF65-F5344CB8AC3E}">
        <p14:creationId xmlns:p14="http://schemas.microsoft.com/office/powerpoint/2010/main" val="411365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joining!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Consolas</vt:lpstr>
      <vt:lpstr>Open Sans</vt:lpstr>
      <vt:lpstr>Calibri</vt:lpstr>
      <vt:lpstr>Arial</vt:lpstr>
      <vt:lpstr>1_Office Theme</vt:lpstr>
      <vt:lpstr>3_Office Theme</vt:lpstr>
      <vt:lpstr>2_Office Theme</vt:lpstr>
      <vt:lpstr>Get a Head Start  with EF Core 5.0 with  EF Core Power Tools</vt:lpstr>
      <vt:lpstr>EF Core Power Tools 2.5</vt:lpstr>
      <vt:lpstr>Thanks for joining!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Erik Ejlskov Jensen</cp:lastModifiedBy>
  <cp:revision>6</cp:revision>
  <dcterms:created xsi:type="dcterms:W3CDTF">2020-08-18T20:47:27Z</dcterms:created>
  <dcterms:modified xsi:type="dcterms:W3CDTF">2020-11-05T19:43:25Z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