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2"/>
  </p:notesMasterIdLst>
  <p:sldIdLst>
    <p:sldId id="257" r:id="rId4"/>
    <p:sldId id="277" r:id="rId5"/>
    <p:sldId id="258" r:id="rId6"/>
    <p:sldId id="262" r:id="rId7"/>
    <p:sldId id="278" r:id="rId8"/>
    <p:sldId id="279" r:id="rId9"/>
    <p:sldId id="261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06"/>
    <p:restoredTop sz="94829"/>
  </p:normalViewPr>
  <p:slideViewPr>
    <p:cSldViewPr snapToGrid="0">
      <p:cViewPr varScale="1">
        <p:scale>
          <a:sx n="199" d="100"/>
          <a:sy n="19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HTTP API Development with .NET, Azure, and </a:t>
            </a:r>
            <a:r>
              <a:rPr lang="en-US" sz="4400" dirty="0" err="1"/>
              <a:t>OpenAPI</a:t>
            </a:r>
            <a:r>
              <a:rPr lang="en-US" sz="4400" dirty="0"/>
              <a:t>: </a:t>
            </a:r>
            <a:br>
              <a:rPr lang="en-US" sz="4400" dirty="0"/>
            </a:br>
            <a:r>
              <a:rPr lang="en-US" sz="4400" dirty="0"/>
              <a:t>Paper Cuts Begone!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Gaster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E197C-AE51-A243-9A09-8367EE8567C1}"/>
              </a:ext>
            </a:extLst>
          </p:cNvPr>
          <p:cNvSpPr txBox="1"/>
          <p:nvPr/>
        </p:nvSpPr>
        <p:spPr>
          <a:xfrm>
            <a:off x="900878" y="63388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API is On-by-default in .NET 5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Swashbuckle.AspNetCore</a:t>
            </a:r>
            <a:r>
              <a:rPr lang="en-US" dirty="0"/>
              <a:t> reference</a:t>
            </a:r>
          </a:p>
          <a:p>
            <a:r>
              <a:rPr lang="en-US" dirty="0" err="1"/>
              <a:t>Startup.cs</a:t>
            </a:r>
            <a:r>
              <a:rPr lang="en-US" dirty="0"/>
              <a:t> wire-up so it “just works”</a:t>
            </a:r>
          </a:p>
          <a:p>
            <a:r>
              <a:rPr lang="en-US" dirty="0"/>
              <a:t>Brand new F5 experience for HTTP APIs</a:t>
            </a:r>
          </a:p>
          <a:p>
            <a:r>
              <a:rPr lang="en-US" dirty="0" err="1"/>
              <a:t>HttpRepl</a:t>
            </a:r>
            <a:r>
              <a:rPr lang="en-US" dirty="0"/>
              <a:t> has been updated for .NET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D524C-953C-344B-9A73-5DA9450E007D}"/>
              </a:ext>
            </a:extLst>
          </p:cNvPr>
          <p:cNvSpPr txBox="1"/>
          <p:nvPr/>
        </p:nvSpPr>
        <p:spPr>
          <a:xfrm>
            <a:off x="1648326" y="1167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49018-983A-0F4A-AAB7-12FD884970AF}"/>
              </a:ext>
            </a:extLst>
          </p:cNvPr>
          <p:cNvSpPr txBox="1"/>
          <p:nvPr/>
        </p:nvSpPr>
        <p:spPr>
          <a:xfrm>
            <a:off x="900878" y="63388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bradygaster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9A6D8F-8DFE-0245-865A-D1A200FD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535" y="2633635"/>
            <a:ext cx="5655571" cy="4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8007-73D4-B541-917C-A5A47C42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.NET 5 Web API project template and F5 experience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B7F473-DBD8-8046-844C-35F92538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83363" y="4997664"/>
            <a:ext cx="2984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83 -0.00115 L 1.39505 -0.00115 " pathEditMode="relative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Announcing Azure API Management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Publish-time import into API Management</a:t>
            </a:r>
          </a:p>
          <a:p>
            <a:r>
              <a:rPr lang="en-US" dirty="0"/>
              <a:t>Create new APIs in your Azure subscription</a:t>
            </a:r>
          </a:p>
          <a:p>
            <a:r>
              <a:rPr lang="en-US" dirty="0"/>
              <a:t>Update existing APIs or version during publish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C18C77-30D7-394F-8536-0807B4CA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05" y="3429000"/>
            <a:ext cx="2856324" cy="3062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C3F5E-5CD4-B944-A074-7CE1FC6BC7AC}"/>
              </a:ext>
            </a:extLst>
          </p:cNvPr>
          <p:cNvSpPr txBox="1"/>
          <p:nvPr/>
        </p:nvSpPr>
        <p:spPr>
          <a:xfrm>
            <a:off x="900878" y="63388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8007-73D4-B541-917C-A5A47C42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Integrating your HTTP APIs into Power Platform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4FA168-B9BA-DF48-BB97-6FC02101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43040">
            <a:off x="13143400" y="299452"/>
            <a:ext cx="5149516" cy="54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81 -0.00741 L -0.37968 -0.007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1F2C-6457-0B46-B42A-CEA9A0EF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5821" cy="1325563"/>
          </a:xfrm>
        </p:spPr>
        <p:txBody>
          <a:bodyPr/>
          <a:lstStyle/>
          <a:p>
            <a:r>
              <a:rPr lang="en-US" dirty="0"/>
              <a:t>Generate Open API Clients in VS &amp; VS4M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F41D87-0F60-C849-92DF-7714D320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46" y="1413973"/>
            <a:ext cx="6061857" cy="372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B66D6-AA35-E34C-94C3-399BAB9C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7" y="1527237"/>
            <a:ext cx="5013441" cy="35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4112-9F16-0A45-AE51-B06BF7E5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45502" cy="4351338"/>
          </a:xfrm>
        </p:spPr>
        <p:txBody>
          <a:bodyPr/>
          <a:lstStyle/>
          <a:p>
            <a:r>
              <a:rPr lang="en-US" dirty="0"/>
              <a:t>Try out the new template</a:t>
            </a:r>
          </a:p>
          <a:p>
            <a:r>
              <a:rPr lang="en-US" dirty="0"/>
              <a:t>Debug using Swagger UI</a:t>
            </a:r>
          </a:p>
          <a:p>
            <a:r>
              <a:rPr lang="en-US" dirty="0"/>
              <a:t>Import your API into Azure</a:t>
            </a:r>
          </a:p>
          <a:p>
            <a:r>
              <a:rPr lang="en-US" dirty="0"/>
              <a:t>Try building a Power App with your API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9ABD2-C975-3C41-81EF-FC4DA145ECC2}"/>
              </a:ext>
            </a:extLst>
          </p:cNvPr>
          <p:cNvSpPr txBox="1"/>
          <p:nvPr/>
        </p:nvSpPr>
        <p:spPr>
          <a:xfrm>
            <a:off x="900878" y="63388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bradygaster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A4A7B6-46D9-554B-865E-F9EFD073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3801" y="1552280"/>
            <a:ext cx="3702892" cy="37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Arial</vt:lpstr>
      <vt:lpstr>Open Sans</vt:lpstr>
      <vt:lpstr>Consolas</vt:lpstr>
      <vt:lpstr>1_Office Theme</vt:lpstr>
      <vt:lpstr>3_Office Theme</vt:lpstr>
      <vt:lpstr>2_Office Theme</vt:lpstr>
      <vt:lpstr>HTTP API Development with .NET, Azure, and OpenAPI:  Paper Cuts Begone!</vt:lpstr>
      <vt:lpstr>Open API is On-by-default in .NET 5 Web API</vt:lpstr>
      <vt:lpstr>Demo</vt:lpstr>
      <vt:lpstr>Announcing Azure API Management Support</vt:lpstr>
      <vt:lpstr>Demo</vt:lpstr>
      <vt:lpstr>Generate Open API Clients in VS &amp; VS4M</vt:lpstr>
      <vt:lpstr>Calls to Action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Brady Gaster</cp:lastModifiedBy>
  <cp:revision>11</cp:revision>
  <dcterms:created xsi:type="dcterms:W3CDTF">2020-08-18T20:47:27Z</dcterms:created>
  <dcterms:modified xsi:type="dcterms:W3CDTF">2020-11-11T20:04:14Z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