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61" r:id="rId1"/>
    <p:sldMasterId id="2147483688" r:id="rId2"/>
    <p:sldMasterId id="2147483674" r:id="rId3"/>
  </p:sldMasterIdLst>
  <p:notesMasterIdLst>
    <p:notesMasterId r:id="rId26"/>
  </p:notesMasterIdLst>
  <p:sldIdLst>
    <p:sldId id="277" r:id="rId4"/>
    <p:sldId id="257" r:id="rId5"/>
    <p:sldId id="260" r:id="rId6"/>
    <p:sldId id="278" r:id="rId7"/>
    <p:sldId id="279" r:id="rId8"/>
    <p:sldId id="280" r:id="rId9"/>
    <p:sldId id="258" r:id="rId10"/>
    <p:sldId id="281" r:id="rId11"/>
    <p:sldId id="290" r:id="rId12"/>
    <p:sldId id="291" r:id="rId13"/>
    <p:sldId id="282" r:id="rId14"/>
    <p:sldId id="284" r:id="rId15"/>
    <p:sldId id="294" r:id="rId16"/>
    <p:sldId id="289" r:id="rId17"/>
    <p:sldId id="295" r:id="rId18"/>
    <p:sldId id="296" r:id="rId19"/>
    <p:sldId id="287" r:id="rId20"/>
    <p:sldId id="288" r:id="rId21"/>
    <p:sldId id="297" r:id="rId22"/>
    <p:sldId id="292" r:id="rId23"/>
    <p:sldId id="293" r:id="rId24"/>
    <p:sldId id="263" r:id="rId25"/>
  </p:sldIdLst>
  <p:sldSz cx="12192000" cy="6858000"/>
  <p:notesSz cx="6858000" cy="9144000"/>
  <p:embeddedFontLst>
    <p:embeddedFont>
      <p:font typeface="Calibri" panose="020F0502020204030204" pitchFamily="34" charset="0"/>
      <p:regular r:id="rId27"/>
      <p:bold r:id="rId28"/>
      <p:italic r:id="rId29"/>
      <p:boldItalic r:id="rId30"/>
    </p:embeddedFont>
    <p:embeddedFont>
      <p:font typeface="Consolas" panose="020B0609020204030204" pitchFamily="49" charset="0"/>
      <p:regular r:id="rId31"/>
      <p:bold r:id="rId32"/>
      <p:italic r:id="rId33"/>
      <p:boldItalic r:id="rId34"/>
    </p:embeddedFont>
    <p:embeddedFont>
      <p:font typeface="Open Sans" panose="020B0606030504020204" pitchFamily="34" charset="0"/>
      <p:regular r:id="rId35"/>
      <p:bold r:id="rId36"/>
      <p:italic r:id="rId37"/>
      <p:boldItalic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D6B463-4F8D-48D8-B172-66AE32D8E5CF}" v="7" dt="2021-11-02T17:39:13.2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3" d="100"/>
          <a:sy n="63" d="100"/>
        </p:scale>
        <p:origin x="618" y="10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5.fntdata"/><Relationship Id="rId44"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microsoft.com/office/2016/11/relationships/changesInfo" Target="changesInfos/changesInfo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7.fntdata"/><Relationship Id="rId38" Type="http://schemas.openxmlformats.org/officeDocument/2006/relationships/font" Target="fonts/font1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Dera" userId="f94b625f46da1d8e" providerId="LiveId" clId="{C1D6B463-4F8D-48D8-B172-66AE32D8E5CF}"/>
    <pc:docChg chg="undo custSel addSld delSld modSld sldOrd">
      <pc:chgData name="Michael Dera" userId="f94b625f46da1d8e" providerId="LiveId" clId="{C1D6B463-4F8D-48D8-B172-66AE32D8E5CF}" dt="2021-11-02T18:39:14.769" v="4053" actId="2890"/>
      <pc:docMkLst>
        <pc:docMk/>
      </pc:docMkLst>
      <pc:sldChg chg="modSp mod">
        <pc:chgData name="Michael Dera" userId="f94b625f46da1d8e" providerId="LiveId" clId="{C1D6B463-4F8D-48D8-B172-66AE32D8E5CF}" dt="2021-11-02T17:43:27.906" v="3923" actId="403"/>
        <pc:sldMkLst>
          <pc:docMk/>
          <pc:sldMk cId="3852120625" sldId="257"/>
        </pc:sldMkLst>
        <pc:spChg chg="mod">
          <ac:chgData name="Michael Dera" userId="f94b625f46da1d8e" providerId="LiveId" clId="{C1D6B463-4F8D-48D8-B172-66AE32D8E5CF}" dt="2021-11-02T17:43:27.906" v="3923" actId="403"/>
          <ac:spMkLst>
            <pc:docMk/>
            <pc:sldMk cId="3852120625" sldId="257"/>
            <ac:spMk id="3" creationId="{0783A175-10B8-0B47-A3ED-FDEB68569CA0}"/>
          </ac:spMkLst>
        </pc:spChg>
      </pc:sldChg>
      <pc:sldChg chg="modSp mod ord">
        <pc:chgData name="Michael Dera" userId="f94b625f46da1d8e" providerId="LiveId" clId="{C1D6B463-4F8D-48D8-B172-66AE32D8E5CF}" dt="2021-11-01T17:45:04.912" v="2637" actId="20577"/>
        <pc:sldMkLst>
          <pc:docMk/>
          <pc:sldMk cId="3351983227" sldId="258"/>
        </pc:sldMkLst>
        <pc:spChg chg="mod">
          <ac:chgData name="Michael Dera" userId="f94b625f46da1d8e" providerId="LiveId" clId="{C1D6B463-4F8D-48D8-B172-66AE32D8E5CF}" dt="2021-11-01T17:45:04.912" v="2637" actId="20577"/>
          <ac:spMkLst>
            <pc:docMk/>
            <pc:sldMk cId="3351983227" sldId="258"/>
            <ac:spMk id="4" creationId="{CADD991E-767D-FE4B-82AD-96DD0E4D1BDA}"/>
          </ac:spMkLst>
        </pc:spChg>
        <pc:spChg chg="mod">
          <ac:chgData name="Michael Dera" userId="f94b625f46da1d8e" providerId="LiveId" clId="{C1D6B463-4F8D-48D8-B172-66AE32D8E5CF}" dt="2021-11-01T09:02:27.587" v="615" actId="20577"/>
          <ac:spMkLst>
            <pc:docMk/>
            <pc:sldMk cId="3351983227" sldId="258"/>
            <ac:spMk id="5" creationId="{187A8007-73D4-B541-917C-A5A47C426617}"/>
          </ac:spMkLst>
        </pc:spChg>
      </pc:sldChg>
      <pc:sldChg chg="del">
        <pc:chgData name="Michael Dera" userId="f94b625f46da1d8e" providerId="LiveId" clId="{C1D6B463-4F8D-48D8-B172-66AE32D8E5CF}" dt="2021-11-01T17:58:47.028" v="2982" actId="47"/>
        <pc:sldMkLst>
          <pc:docMk/>
          <pc:sldMk cId="1561872712" sldId="259"/>
        </pc:sldMkLst>
      </pc:sldChg>
      <pc:sldChg chg="modSp mod modNotesTx">
        <pc:chgData name="Michael Dera" userId="f94b625f46da1d8e" providerId="LiveId" clId="{C1D6B463-4F8D-48D8-B172-66AE32D8E5CF}" dt="2021-11-02T17:44:42.523" v="4051" actId="20577"/>
        <pc:sldMkLst>
          <pc:docMk/>
          <pc:sldMk cId="1108877457" sldId="260"/>
        </pc:sldMkLst>
        <pc:spChg chg="mod">
          <ac:chgData name="Michael Dera" userId="f94b625f46da1d8e" providerId="LiveId" clId="{C1D6B463-4F8D-48D8-B172-66AE32D8E5CF}" dt="2021-11-01T08:48:37.952" v="0" actId="20577"/>
          <ac:spMkLst>
            <pc:docMk/>
            <pc:sldMk cId="1108877457" sldId="260"/>
            <ac:spMk id="2" creationId="{5B5BBB90-B9FF-ED4A-9587-76C518C2BC9E}"/>
          </ac:spMkLst>
        </pc:spChg>
        <pc:spChg chg="mod">
          <ac:chgData name="Michael Dera" userId="f94b625f46da1d8e" providerId="LiveId" clId="{C1D6B463-4F8D-48D8-B172-66AE32D8E5CF}" dt="2021-11-01T17:28:36.579" v="1691" actId="20577"/>
          <ac:spMkLst>
            <pc:docMk/>
            <pc:sldMk cId="1108877457" sldId="260"/>
            <ac:spMk id="3" creationId="{395CC549-1EA2-8B4A-ADC1-C00428D83849}"/>
          </ac:spMkLst>
        </pc:spChg>
      </pc:sldChg>
      <pc:sldChg chg="del">
        <pc:chgData name="Michael Dera" userId="f94b625f46da1d8e" providerId="LiveId" clId="{C1D6B463-4F8D-48D8-B172-66AE32D8E5CF}" dt="2021-11-01T17:58:32.547" v="2981" actId="47"/>
        <pc:sldMkLst>
          <pc:docMk/>
          <pc:sldMk cId="2668488753" sldId="261"/>
        </pc:sldMkLst>
      </pc:sldChg>
      <pc:sldChg chg="addSp delSp modSp del mod">
        <pc:chgData name="Michael Dera" userId="f94b625f46da1d8e" providerId="LiveId" clId="{C1D6B463-4F8D-48D8-B172-66AE32D8E5CF}" dt="2021-11-02T16:50:00.920" v="3173" actId="2696"/>
        <pc:sldMkLst>
          <pc:docMk/>
          <pc:sldMk cId="4113657981" sldId="262"/>
        </pc:sldMkLst>
        <pc:spChg chg="mod">
          <ac:chgData name="Michael Dera" userId="f94b625f46da1d8e" providerId="LiveId" clId="{C1D6B463-4F8D-48D8-B172-66AE32D8E5CF}" dt="2021-11-01T17:43:32.368" v="2552" actId="20577"/>
          <ac:spMkLst>
            <pc:docMk/>
            <pc:sldMk cId="4113657981" sldId="262"/>
            <ac:spMk id="2" creationId="{E150C0B0-ED21-4048-B32A-4023722F3F50}"/>
          </ac:spMkLst>
        </pc:spChg>
        <pc:spChg chg="add del mod">
          <ac:chgData name="Michael Dera" userId="f94b625f46da1d8e" providerId="LiveId" clId="{C1D6B463-4F8D-48D8-B172-66AE32D8E5CF}" dt="2021-11-01T17:44:12.597" v="2631" actId="20577"/>
          <ac:spMkLst>
            <pc:docMk/>
            <pc:sldMk cId="4113657981" sldId="262"/>
            <ac:spMk id="3" creationId="{C7FBA468-3EB7-2947-9916-1F08AD82F950}"/>
          </ac:spMkLst>
        </pc:spChg>
        <pc:spChg chg="add del mod">
          <ac:chgData name="Michael Dera" userId="f94b625f46da1d8e" providerId="LiveId" clId="{C1D6B463-4F8D-48D8-B172-66AE32D8E5CF}" dt="2021-11-01T17:43:57.448" v="2602" actId="478"/>
          <ac:spMkLst>
            <pc:docMk/>
            <pc:sldMk cId="4113657981" sldId="262"/>
            <ac:spMk id="5" creationId="{3EAF84C2-65EB-4F3F-BA29-027BD6CCF1F7}"/>
          </ac:spMkLst>
        </pc:spChg>
      </pc:sldChg>
      <pc:sldChg chg="delSp modSp mod">
        <pc:chgData name="Michael Dera" userId="f94b625f46da1d8e" providerId="LiveId" clId="{C1D6B463-4F8D-48D8-B172-66AE32D8E5CF}" dt="2021-11-02T17:39:36.032" v="3908" actId="1076"/>
        <pc:sldMkLst>
          <pc:docMk/>
          <pc:sldMk cId="1138217056" sldId="263"/>
        </pc:sldMkLst>
        <pc:spChg chg="mod">
          <ac:chgData name="Michael Dera" userId="f94b625f46da1d8e" providerId="LiveId" clId="{C1D6B463-4F8D-48D8-B172-66AE32D8E5CF}" dt="2021-11-02T17:39:30.336" v="3907" actId="27636"/>
          <ac:spMkLst>
            <pc:docMk/>
            <pc:sldMk cId="1138217056" sldId="263"/>
            <ac:spMk id="2" creationId="{029FE3FC-D1E2-764E-8278-BB37780282A6}"/>
          </ac:spMkLst>
        </pc:spChg>
        <pc:spChg chg="del">
          <ac:chgData name="Michael Dera" userId="f94b625f46da1d8e" providerId="LiveId" clId="{C1D6B463-4F8D-48D8-B172-66AE32D8E5CF}" dt="2021-11-01T17:43:09.924" v="2503" actId="478"/>
          <ac:spMkLst>
            <pc:docMk/>
            <pc:sldMk cId="1138217056" sldId="263"/>
            <ac:spMk id="3" creationId="{163FC28D-518A-BF48-8B64-C8BF638EE003}"/>
          </ac:spMkLst>
        </pc:spChg>
        <pc:picChg chg="mod">
          <ac:chgData name="Michael Dera" userId="f94b625f46da1d8e" providerId="LiveId" clId="{C1D6B463-4F8D-48D8-B172-66AE32D8E5CF}" dt="2021-11-02T17:39:36.032" v="3908" actId="1076"/>
          <ac:picMkLst>
            <pc:docMk/>
            <pc:sldMk cId="1138217056" sldId="263"/>
            <ac:picMk id="4" creationId="{92F3B251-7903-A84E-ADBD-87B131AF9AC7}"/>
          </ac:picMkLst>
        </pc:picChg>
      </pc:sldChg>
      <pc:sldChg chg="del">
        <pc:chgData name="Michael Dera" userId="f94b625f46da1d8e" providerId="LiveId" clId="{C1D6B463-4F8D-48D8-B172-66AE32D8E5CF}" dt="2021-11-02T17:42:38.056" v="3910" actId="47"/>
        <pc:sldMkLst>
          <pc:docMk/>
          <pc:sldMk cId="1281430713" sldId="264"/>
        </pc:sldMkLst>
      </pc:sldChg>
      <pc:sldChg chg="del">
        <pc:chgData name="Michael Dera" userId="f94b625f46da1d8e" providerId="LiveId" clId="{C1D6B463-4F8D-48D8-B172-66AE32D8E5CF}" dt="2021-11-02T17:42:40.360" v="3911" actId="47"/>
        <pc:sldMkLst>
          <pc:docMk/>
          <pc:sldMk cId="2700942184" sldId="265"/>
        </pc:sldMkLst>
      </pc:sldChg>
      <pc:sldChg chg="del">
        <pc:chgData name="Michael Dera" userId="f94b625f46da1d8e" providerId="LiveId" clId="{C1D6B463-4F8D-48D8-B172-66AE32D8E5CF}" dt="2021-11-02T17:42:42.407" v="3912" actId="47"/>
        <pc:sldMkLst>
          <pc:docMk/>
          <pc:sldMk cId="714984656" sldId="266"/>
        </pc:sldMkLst>
      </pc:sldChg>
      <pc:sldChg chg="del">
        <pc:chgData name="Michael Dera" userId="f94b625f46da1d8e" providerId="LiveId" clId="{C1D6B463-4F8D-48D8-B172-66AE32D8E5CF}" dt="2021-11-02T17:42:44.561" v="3913" actId="47"/>
        <pc:sldMkLst>
          <pc:docMk/>
          <pc:sldMk cId="2762594509" sldId="267"/>
        </pc:sldMkLst>
      </pc:sldChg>
      <pc:sldChg chg="del">
        <pc:chgData name="Michael Dera" userId="f94b625f46da1d8e" providerId="LiveId" clId="{C1D6B463-4F8D-48D8-B172-66AE32D8E5CF}" dt="2021-11-02T17:42:46.461" v="3914" actId="47"/>
        <pc:sldMkLst>
          <pc:docMk/>
          <pc:sldMk cId="1716267179" sldId="268"/>
        </pc:sldMkLst>
      </pc:sldChg>
      <pc:sldChg chg="del">
        <pc:chgData name="Michael Dera" userId="f94b625f46da1d8e" providerId="LiveId" clId="{C1D6B463-4F8D-48D8-B172-66AE32D8E5CF}" dt="2021-11-02T17:42:59.862" v="3917" actId="47"/>
        <pc:sldMkLst>
          <pc:docMk/>
          <pc:sldMk cId="767973781" sldId="269"/>
        </pc:sldMkLst>
      </pc:sldChg>
      <pc:sldChg chg="del">
        <pc:chgData name="Michael Dera" userId="f94b625f46da1d8e" providerId="LiveId" clId="{C1D6B463-4F8D-48D8-B172-66AE32D8E5CF}" dt="2021-11-02T17:43:03.434" v="3918" actId="47"/>
        <pc:sldMkLst>
          <pc:docMk/>
          <pc:sldMk cId="1795166905" sldId="270"/>
        </pc:sldMkLst>
      </pc:sldChg>
      <pc:sldChg chg="del">
        <pc:chgData name="Michael Dera" userId="f94b625f46da1d8e" providerId="LiveId" clId="{C1D6B463-4F8D-48D8-B172-66AE32D8E5CF}" dt="2021-11-02T17:43:04.867" v="3919" actId="47"/>
        <pc:sldMkLst>
          <pc:docMk/>
          <pc:sldMk cId="1552505949" sldId="271"/>
        </pc:sldMkLst>
      </pc:sldChg>
      <pc:sldChg chg="del">
        <pc:chgData name="Michael Dera" userId="f94b625f46da1d8e" providerId="LiveId" clId="{C1D6B463-4F8D-48D8-B172-66AE32D8E5CF}" dt="2021-11-02T17:43:08.691" v="3920" actId="47"/>
        <pc:sldMkLst>
          <pc:docMk/>
          <pc:sldMk cId="3387637562" sldId="272"/>
        </pc:sldMkLst>
      </pc:sldChg>
      <pc:sldChg chg="del">
        <pc:chgData name="Michael Dera" userId="f94b625f46da1d8e" providerId="LiveId" clId="{C1D6B463-4F8D-48D8-B172-66AE32D8E5CF}" dt="2021-11-02T17:42:03.192" v="3909" actId="47"/>
        <pc:sldMkLst>
          <pc:docMk/>
          <pc:sldMk cId="2402201920" sldId="273"/>
        </pc:sldMkLst>
      </pc:sldChg>
      <pc:sldChg chg="del">
        <pc:chgData name="Michael Dera" userId="f94b625f46da1d8e" providerId="LiveId" clId="{C1D6B463-4F8D-48D8-B172-66AE32D8E5CF}" dt="2021-11-02T17:42:56.010" v="3915" actId="47"/>
        <pc:sldMkLst>
          <pc:docMk/>
          <pc:sldMk cId="2191142605" sldId="275"/>
        </pc:sldMkLst>
      </pc:sldChg>
      <pc:sldChg chg="del">
        <pc:chgData name="Michael Dera" userId="f94b625f46da1d8e" providerId="LiveId" clId="{C1D6B463-4F8D-48D8-B172-66AE32D8E5CF}" dt="2021-11-02T17:42:57.955" v="3916" actId="47"/>
        <pc:sldMkLst>
          <pc:docMk/>
          <pc:sldMk cId="650461553" sldId="276"/>
        </pc:sldMkLst>
      </pc:sldChg>
      <pc:sldChg chg="modNotesTx">
        <pc:chgData name="Michael Dera" userId="f94b625f46da1d8e" providerId="LiveId" clId="{C1D6B463-4F8D-48D8-B172-66AE32D8E5CF}" dt="2021-11-01T08:54:03.269" v="382" actId="20577"/>
        <pc:sldMkLst>
          <pc:docMk/>
          <pc:sldMk cId="1845000510" sldId="278"/>
        </pc:sldMkLst>
      </pc:sldChg>
      <pc:sldChg chg="addSp delSp modSp add mod ord">
        <pc:chgData name="Michael Dera" userId="f94b625f46da1d8e" providerId="LiveId" clId="{C1D6B463-4F8D-48D8-B172-66AE32D8E5CF}" dt="2021-11-01T08:57:07.224" v="420" actId="1076"/>
        <pc:sldMkLst>
          <pc:docMk/>
          <pc:sldMk cId="868346877" sldId="279"/>
        </pc:sldMkLst>
        <pc:spChg chg="mod">
          <ac:chgData name="Michael Dera" userId="f94b625f46da1d8e" providerId="LiveId" clId="{C1D6B463-4F8D-48D8-B172-66AE32D8E5CF}" dt="2021-11-01T08:57:07.224" v="420" actId="1076"/>
          <ac:spMkLst>
            <pc:docMk/>
            <pc:sldMk cId="868346877" sldId="279"/>
            <ac:spMk id="2" creationId="{096FE8AF-C54E-8B47-969A-459B511062AA}"/>
          </ac:spMkLst>
        </pc:spChg>
        <pc:spChg chg="del">
          <ac:chgData name="Michael Dera" userId="f94b625f46da1d8e" providerId="LiveId" clId="{C1D6B463-4F8D-48D8-B172-66AE32D8E5CF}" dt="2021-11-01T08:56:34.860" v="416" actId="478"/>
          <ac:spMkLst>
            <pc:docMk/>
            <pc:sldMk cId="868346877" sldId="279"/>
            <ac:spMk id="3" creationId="{0783A175-10B8-0B47-A3ED-FDEB68569CA0}"/>
          </ac:spMkLst>
        </pc:spChg>
        <pc:spChg chg="add del mod">
          <ac:chgData name="Michael Dera" userId="f94b625f46da1d8e" providerId="LiveId" clId="{C1D6B463-4F8D-48D8-B172-66AE32D8E5CF}" dt="2021-11-01T08:56:59.016" v="419" actId="478"/>
          <ac:spMkLst>
            <pc:docMk/>
            <pc:sldMk cId="868346877" sldId="279"/>
            <ac:spMk id="5" creationId="{C94C2295-ABA1-46F8-B80D-7582E1F1B2E4}"/>
          </ac:spMkLst>
        </pc:spChg>
        <pc:picChg chg="mod">
          <ac:chgData name="Michael Dera" userId="f94b625f46da1d8e" providerId="LiveId" clId="{C1D6B463-4F8D-48D8-B172-66AE32D8E5CF}" dt="2021-11-01T08:56:43.281" v="418" actId="1076"/>
          <ac:picMkLst>
            <pc:docMk/>
            <pc:sldMk cId="868346877" sldId="279"/>
            <ac:picMk id="7" creationId="{F81361A8-31D3-8143-8F3F-AC906256F3DE}"/>
          </ac:picMkLst>
        </pc:picChg>
      </pc:sldChg>
      <pc:sldChg chg="modSp add mod ord">
        <pc:chgData name="Michael Dera" userId="f94b625f46da1d8e" providerId="LiveId" clId="{C1D6B463-4F8D-48D8-B172-66AE32D8E5CF}" dt="2021-11-01T09:12:19.580" v="655" actId="20577"/>
        <pc:sldMkLst>
          <pc:docMk/>
          <pc:sldMk cId="4026908836" sldId="280"/>
        </pc:sldMkLst>
        <pc:spChg chg="mod">
          <ac:chgData name="Michael Dera" userId="f94b625f46da1d8e" providerId="LiveId" clId="{C1D6B463-4F8D-48D8-B172-66AE32D8E5CF}" dt="2021-11-01T09:12:19.580" v="655" actId="20577"/>
          <ac:spMkLst>
            <pc:docMk/>
            <pc:sldMk cId="4026908836" sldId="280"/>
            <ac:spMk id="2" creationId="{5B5BBB90-B9FF-ED4A-9587-76C518C2BC9E}"/>
          </ac:spMkLst>
        </pc:spChg>
        <pc:spChg chg="mod">
          <ac:chgData name="Michael Dera" userId="f94b625f46da1d8e" providerId="LiveId" clId="{C1D6B463-4F8D-48D8-B172-66AE32D8E5CF}" dt="2021-11-01T08:58:06.612" v="558" actId="20577"/>
          <ac:spMkLst>
            <pc:docMk/>
            <pc:sldMk cId="4026908836" sldId="280"/>
            <ac:spMk id="3" creationId="{395CC549-1EA2-8B4A-ADC1-C00428D83849}"/>
          </ac:spMkLst>
        </pc:spChg>
      </pc:sldChg>
      <pc:sldChg chg="modSp add mod ord">
        <pc:chgData name="Michael Dera" userId="f94b625f46da1d8e" providerId="LiveId" clId="{C1D6B463-4F8D-48D8-B172-66AE32D8E5CF}" dt="2021-11-01T09:12:50.939" v="681" actId="20577"/>
        <pc:sldMkLst>
          <pc:docMk/>
          <pc:sldMk cId="537817365" sldId="281"/>
        </pc:sldMkLst>
        <pc:spChg chg="mod">
          <ac:chgData name="Michael Dera" userId="f94b625f46da1d8e" providerId="LiveId" clId="{C1D6B463-4F8D-48D8-B172-66AE32D8E5CF}" dt="2021-11-01T09:12:50.939" v="681" actId="20577"/>
          <ac:spMkLst>
            <pc:docMk/>
            <pc:sldMk cId="537817365" sldId="281"/>
            <ac:spMk id="2" creationId="{096FE8AF-C54E-8B47-969A-459B511062AA}"/>
          </ac:spMkLst>
        </pc:spChg>
      </pc:sldChg>
      <pc:sldChg chg="modSp add mod ord">
        <pc:chgData name="Michael Dera" userId="f94b625f46da1d8e" providerId="LiveId" clId="{C1D6B463-4F8D-48D8-B172-66AE32D8E5CF}" dt="2021-11-01T09:13:31.189" v="707" actId="20577"/>
        <pc:sldMkLst>
          <pc:docMk/>
          <pc:sldMk cId="2233419163" sldId="282"/>
        </pc:sldMkLst>
        <pc:spChg chg="mod">
          <ac:chgData name="Michael Dera" userId="f94b625f46da1d8e" providerId="LiveId" clId="{C1D6B463-4F8D-48D8-B172-66AE32D8E5CF}" dt="2021-11-01T09:13:31.189" v="707" actId="20577"/>
          <ac:spMkLst>
            <pc:docMk/>
            <pc:sldMk cId="2233419163" sldId="282"/>
            <ac:spMk id="2" creationId="{096FE8AF-C54E-8B47-969A-459B511062AA}"/>
          </ac:spMkLst>
        </pc:spChg>
      </pc:sldChg>
      <pc:sldChg chg="delSp modSp add del mod ord">
        <pc:chgData name="Michael Dera" userId="f94b625f46da1d8e" providerId="LiveId" clId="{C1D6B463-4F8D-48D8-B172-66AE32D8E5CF}" dt="2021-11-01T17:55:22.758" v="2957" actId="2696"/>
        <pc:sldMkLst>
          <pc:docMk/>
          <pc:sldMk cId="163789212" sldId="283"/>
        </pc:sldMkLst>
        <pc:spChg chg="mod">
          <ac:chgData name="Michael Dera" userId="f94b625f46da1d8e" providerId="LiveId" clId="{C1D6B463-4F8D-48D8-B172-66AE32D8E5CF}" dt="2021-11-01T09:17:33.253" v="755" actId="1076"/>
          <ac:spMkLst>
            <pc:docMk/>
            <pc:sldMk cId="163789212" sldId="283"/>
            <ac:spMk id="2" creationId="{5B5BBB90-B9FF-ED4A-9587-76C518C2BC9E}"/>
          </ac:spMkLst>
        </pc:spChg>
        <pc:spChg chg="del mod">
          <ac:chgData name="Michael Dera" userId="f94b625f46da1d8e" providerId="LiveId" clId="{C1D6B463-4F8D-48D8-B172-66AE32D8E5CF}" dt="2021-11-01T09:17:24.759" v="754" actId="478"/>
          <ac:spMkLst>
            <pc:docMk/>
            <pc:sldMk cId="163789212" sldId="283"/>
            <ac:spMk id="3" creationId="{395CC549-1EA2-8B4A-ADC1-C00428D83849}"/>
          </ac:spMkLst>
        </pc:spChg>
      </pc:sldChg>
      <pc:sldChg chg="add ord modNotesTx">
        <pc:chgData name="Michael Dera" userId="f94b625f46da1d8e" providerId="LiveId" clId="{C1D6B463-4F8D-48D8-B172-66AE32D8E5CF}" dt="2021-11-01T09:24:54.808" v="1094" actId="20577"/>
        <pc:sldMkLst>
          <pc:docMk/>
          <pc:sldMk cId="3480637640" sldId="284"/>
        </pc:sldMkLst>
      </pc:sldChg>
      <pc:sldChg chg="modSp add del mod ord">
        <pc:chgData name="Michael Dera" userId="f94b625f46da1d8e" providerId="LiveId" clId="{C1D6B463-4F8D-48D8-B172-66AE32D8E5CF}" dt="2021-11-01T17:37:13.579" v="2482" actId="2696"/>
        <pc:sldMkLst>
          <pc:docMk/>
          <pc:sldMk cId="2096768018" sldId="285"/>
        </pc:sldMkLst>
        <pc:spChg chg="mod">
          <ac:chgData name="Michael Dera" userId="f94b625f46da1d8e" providerId="LiveId" clId="{C1D6B463-4F8D-48D8-B172-66AE32D8E5CF}" dt="2021-11-01T09:45:07.613" v="1131" actId="20577"/>
          <ac:spMkLst>
            <pc:docMk/>
            <pc:sldMk cId="2096768018" sldId="285"/>
            <ac:spMk id="5" creationId="{058AD5E0-0C61-DD4A-B5A5-A197677F4E31}"/>
          </ac:spMkLst>
        </pc:spChg>
        <pc:spChg chg="mod">
          <ac:chgData name="Michael Dera" userId="f94b625f46da1d8e" providerId="LiveId" clId="{C1D6B463-4F8D-48D8-B172-66AE32D8E5CF}" dt="2021-11-01T17:10:42.118" v="1612" actId="20577"/>
          <ac:spMkLst>
            <pc:docMk/>
            <pc:sldMk cId="2096768018" sldId="285"/>
            <ac:spMk id="6" creationId="{FDB6D46C-914E-ED4A-BF28-8900AF0ED6B7}"/>
          </ac:spMkLst>
        </pc:spChg>
      </pc:sldChg>
      <pc:sldChg chg="add del">
        <pc:chgData name="Michael Dera" userId="f94b625f46da1d8e" providerId="LiveId" clId="{C1D6B463-4F8D-48D8-B172-66AE32D8E5CF}" dt="2021-11-02T17:15:32.242" v="3452" actId="2696"/>
        <pc:sldMkLst>
          <pc:docMk/>
          <pc:sldMk cId="1793882410" sldId="286"/>
        </pc:sldMkLst>
      </pc:sldChg>
      <pc:sldChg chg="modSp add mod ord modNotesTx">
        <pc:chgData name="Michael Dera" userId="f94b625f46da1d8e" providerId="LiveId" clId="{C1D6B463-4F8D-48D8-B172-66AE32D8E5CF}" dt="2021-11-01T17:31:49.859" v="2149" actId="20577"/>
        <pc:sldMkLst>
          <pc:docMk/>
          <pc:sldMk cId="131346028" sldId="287"/>
        </pc:sldMkLst>
        <pc:spChg chg="mod">
          <ac:chgData name="Michael Dera" userId="f94b625f46da1d8e" providerId="LiveId" clId="{C1D6B463-4F8D-48D8-B172-66AE32D8E5CF}" dt="2021-11-01T17:29:42.490" v="1715" actId="20577"/>
          <ac:spMkLst>
            <pc:docMk/>
            <pc:sldMk cId="131346028" sldId="287"/>
            <ac:spMk id="2" creationId="{096FE8AF-C54E-8B47-969A-459B511062AA}"/>
          </ac:spMkLst>
        </pc:spChg>
      </pc:sldChg>
      <pc:sldChg chg="delSp modSp add mod ord">
        <pc:chgData name="Michael Dera" userId="f94b625f46da1d8e" providerId="LiveId" clId="{C1D6B463-4F8D-48D8-B172-66AE32D8E5CF}" dt="2021-11-01T17:59:21.571" v="3041" actId="478"/>
        <pc:sldMkLst>
          <pc:docMk/>
          <pc:sldMk cId="725427528" sldId="288"/>
        </pc:sldMkLst>
        <pc:spChg chg="mod">
          <ac:chgData name="Michael Dera" userId="f94b625f46da1d8e" providerId="LiveId" clId="{C1D6B463-4F8D-48D8-B172-66AE32D8E5CF}" dt="2021-11-01T17:59:13.814" v="3040" actId="20577"/>
          <ac:spMkLst>
            <pc:docMk/>
            <pc:sldMk cId="725427528" sldId="288"/>
            <ac:spMk id="4" creationId="{CADD991E-767D-FE4B-82AD-96DD0E4D1BDA}"/>
          </ac:spMkLst>
        </pc:spChg>
        <pc:spChg chg="del mod">
          <ac:chgData name="Michael Dera" userId="f94b625f46da1d8e" providerId="LiveId" clId="{C1D6B463-4F8D-48D8-B172-66AE32D8E5CF}" dt="2021-11-01T17:59:21.571" v="3041" actId="478"/>
          <ac:spMkLst>
            <pc:docMk/>
            <pc:sldMk cId="725427528" sldId="288"/>
            <ac:spMk id="5" creationId="{187A8007-73D4-B541-917C-A5A47C426617}"/>
          </ac:spMkLst>
        </pc:spChg>
      </pc:sldChg>
      <pc:sldChg chg="addSp delSp modSp add mod">
        <pc:chgData name="Michael Dera" userId="f94b625f46da1d8e" providerId="LiveId" clId="{C1D6B463-4F8D-48D8-B172-66AE32D8E5CF}" dt="2021-11-02T17:35:17.363" v="3662" actId="20577"/>
        <pc:sldMkLst>
          <pc:docMk/>
          <pc:sldMk cId="2317844071" sldId="289"/>
        </pc:sldMkLst>
        <pc:spChg chg="add del">
          <ac:chgData name="Michael Dera" userId="f94b625f46da1d8e" providerId="LiveId" clId="{C1D6B463-4F8D-48D8-B172-66AE32D8E5CF}" dt="2021-11-02T17:11:57.373" v="3175"/>
          <ac:spMkLst>
            <pc:docMk/>
            <pc:sldMk cId="2317844071" sldId="289"/>
            <ac:spMk id="2" creationId="{BE3234BB-624E-429C-AF16-577DA5EC42C9}"/>
          </ac:spMkLst>
        </pc:spChg>
        <pc:spChg chg="add del mod">
          <ac:chgData name="Michael Dera" userId="f94b625f46da1d8e" providerId="LiveId" clId="{C1D6B463-4F8D-48D8-B172-66AE32D8E5CF}" dt="2021-11-02T17:12:19.983" v="3178" actId="478"/>
          <ac:spMkLst>
            <pc:docMk/>
            <pc:sldMk cId="2317844071" sldId="289"/>
            <ac:spMk id="3" creationId="{9C2A7250-AF9C-4EC0-883C-9458EB83D72D}"/>
          </ac:spMkLst>
        </pc:spChg>
        <pc:spChg chg="add mod">
          <ac:chgData name="Michael Dera" userId="f94b625f46da1d8e" providerId="LiveId" clId="{C1D6B463-4F8D-48D8-B172-66AE32D8E5CF}" dt="2021-11-02T17:35:17.363" v="3662" actId="20577"/>
          <ac:spMkLst>
            <pc:docMk/>
            <pc:sldMk cId="2317844071" sldId="289"/>
            <ac:spMk id="4" creationId="{737D1CA8-9709-4D3C-A0D2-FAB06EC0A8A7}"/>
          </ac:spMkLst>
        </pc:spChg>
        <pc:spChg chg="mod">
          <ac:chgData name="Michael Dera" userId="f94b625f46da1d8e" providerId="LiveId" clId="{C1D6B463-4F8D-48D8-B172-66AE32D8E5CF}" dt="2021-11-01T17:37:27.353" v="2502" actId="20577"/>
          <ac:spMkLst>
            <pc:docMk/>
            <pc:sldMk cId="2317844071" sldId="289"/>
            <ac:spMk id="5" creationId="{058AD5E0-0C61-DD4A-B5A5-A197677F4E31}"/>
          </ac:spMkLst>
        </pc:spChg>
        <pc:spChg chg="del mod">
          <ac:chgData name="Michael Dera" userId="f94b625f46da1d8e" providerId="LiveId" clId="{C1D6B463-4F8D-48D8-B172-66AE32D8E5CF}" dt="2021-11-02T17:11:59.899" v="3177"/>
          <ac:spMkLst>
            <pc:docMk/>
            <pc:sldMk cId="2317844071" sldId="289"/>
            <ac:spMk id="6" creationId="{FDB6D46C-914E-ED4A-BF28-8900AF0ED6B7}"/>
          </ac:spMkLst>
        </pc:spChg>
      </pc:sldChg>
      <pc:sldChg chg="modSp add mod ord">
        <pc:chgData name="Michael Dera" userId="f94b625f46da1d8e" providerId="LiveId" clId="{C1D6B463-4F8D-48D8-B172-66AE32D8E5CF}" dt="2021-11-01T17:51:40.628" v="2954" actId="20577"/>
        <pc:sldMkLst>
          <pc:docMk/>
          <pc:sldMk cId="1135486849" sldId="290"/>
        </pc:sldMkLst>
        <pc:spChg chg="mod">
          <ac:chgData name="Michael Dera" userId="f94b625f46da1d8e" providerId="LiveId" clId="{C1D6B463-4F8D-48D8-B172-66AE32D8E5CF}" dt="2021-11-01T17:47:50.438" v="2702" actId="20577"/>
          <ac:spMkLst>
            <pc:docMk/>
            <pc:sldMk cId="1135486849" sldId="290"/>
            <ac:spMk id="2" creationId="{5B5BBB90-B9FF-ED4A-9587-76C518C2BC9E}"/>
          </ac:spMkLst>
        </pc:spChg>
        <pc:spChg chg="mod">
          <ac:chgData name="Michael Dera" userId="f94b625f46da1d8e" providerId="LiveId" clId="{C1D6B463-4F8D-48D8-B172-66AE32D8E5CF}" dt="2021-11-01T17:51:40.628" v="2954" actId="20577"/>
          <ac:spMkLst>
            <pc:docMk/>
            <pc:sldMk cId="1135486849" sldId="290"/>
            <ac:spMk id="3" creationId="{395CC549-1EA2-8B4A-ADC1-C00428D83849}"/>
          </ac:spMkLst>
        </pc:spChg>
      </pc:sldChg>
      <pc:sldChg chg="modSp add mod ord">
        <pc:chgData name="Michael Dera" userId="f94b625f46da1d8e" providerId="LiveId" clId="{C1D6B463-4F8D-48D8-B172-66AE32D8E5CF}" dt="2021-11-01T17:58:15.400" v="2980" actId="20577"/>
        <pc:sldMkLst>
          <pc:docMk/>
          <pc:sldMk cId="742973128" sldId="291"/>
        </pc:sldMkLst>
        <pc:spChg chg="mod">
          <ac:chgData name="Michael Dera" userId="f94b625f46da1d8e" providerId="LiveId" clId="{C1D6B463-4F8D-48D8-B172-66AE32D8E5CF}" dt="2021-11-01T17:58:15.400" v="2980" actId="20577"/>
          <ac:spMkLst>
            <pc:docMk/>
            <pc:sldMk cId="742973128" sldId="291"/>
            <ac:spMk id="5" creationId="{187A8007-73D4-B541-917C-A5A47C426617}"/>
          </ac:spMkLst>
        </pc:spChg>
      </pc:sldChg>
      <pc:sldChg chg="modSp add mod ord modNotesTx">
        <pc:chgData name="Michael Dera" userId="f94b625f46da1d8e" providerId="LiveId" clId="{C1D6B463-4F8D-48D8-B172-66AE32D8E5CF}" dt="2021-11-02T18:38:29.493" v="4052" actId="20577"/>
        <pc:sldMkLst>
          <pc:docMk/>
          <pc:sldMk cId="538524030" sldId="292"/>
        </pc:sldMkLst>
        <pc:spChg chg="mod">
          <ac:chgData name="Michael Dera" userId="f94b625f46da1d8e" providerId="LiveId" clId="{C1D6B463-4F8D-48D8-B172-66AE32D8E5CF}" dt="2021-11-02T16:48:15.902" v="3095" actId="20577"/>
          <ac:spMkLst>
            <pc:docMk/>
            <pc:sldMk cId="538524030" sldId="292"/>
            <ac:spMk id="2" creationId="{096FE8AF-C54E-8B47-969A-459B511062AA}"/>
          </ac:spMkLst>
        </pc:spChg>
      </pc:sldChg>
      <pc:sldChg chg="addSp delSp modSp add del mod setBg">
        <pc:chgData name="Michael Dera" userId="f94b625f46da1d8e" providerId="LiveId" clId="{C1D6B463-4F8D-48D8-B172-66AE32D8E5CF}" dt="2021-11-02T16:47:17.522" v="3054" actId="2696"/>
        <pc:sldMkLst>
          <pc:docMk/>
          <pc:sldMk cId="3152532599" sldId="292"/>
        </pc:sldMkLst>
        <pc:spChg chg="add del mod">
          <ac:chgData name="Michael Dera" userId="f94b625f46da1d8e" providerId="LiveId" clId="{C1D6B463-4F8D-48D8-B172-66AE32D8E5CF}" dt="2021-11-01T17:59:40.242" v="3044" actId="478"/>
          <ac:spMkLst>
            <pc:docMk/>
            <pc:sldMk cId="3152532599" sldId="292"/>
            <ac:spMk id="3" creationId="{3FAD9F02-D74E-461E-9827-6BBBE0671C6D}"/>
          </ac:spMkLst>
        </pc:spChg>
        <pc:spChg chg="del">
          <ac:chgData name="Michael Dera" userId="f94b625f46da1d8e" providerId="LiveId" clId="{C1D6B463-4F8D-48D8-B172-66AE32D8E5CF}" dt="2021-11-01T17:59:36.821" v="3043" actId="478"/>
          <ac:spMkLst>
            <pc:docMk/>
            <pc:sldMk cId="3152532599" sldId="292"/>
            <ac:spMk id="4" creationId="{CADD991E-767D-FE4B-82AD-96DD0E4D1BDA}"/>
          </ac:spMkLst>
        </pc:spChg>
        <pc:spChg chg="add del">
          <ac:chgData name="Michael Dera" userId="f94b625f46da1d8e" providerId="LiveId" clId="{C1D6B463-4F8D-48D8-B172-66AE32D8E5CF}" dt="2021-11-01T18:00:16.694" v="3048" actId="26606"/>
          <ac:spMkLst>
            <pc:docMk/>
            <pc:sldMk cId="3152532599" sldId="292"/>
            <ac:spMk id="10" creationId="{06DA9DF9-31F7-4056-B42E-878CC92417B8}"/>
          </ac:spMkLst>
        </pc:spChg>
        <pc:picChg chg="add del mod">
          <ac:chgData name="Michael Dera" userId="f94b625f46da1d8e" providerId="LiveId" clId="{C1D6B463-4F8D-48D8-B172-66AE32D8E5CF}" dt="2021-11-01T18:01:03.960" v="3051" actId="478"/>
          <ac:picMkLst>
            <pc:docMk/>
            <pc:sldMk cId="3152532599" sldId="292"/>
            <ac:picMk id="5" creationId="{1B76B104-0716-4D07-865B-1013F9EBE345}"/>
          </ac:picMkLst>
        </pc:picChg>
      </pc:sldChg>
      <pc:sldChg chg="add del">
        <pc:chgData name="Michael Dera" userId="f94b625f46da1d8e" providerId="LiveId" clId="{C1D6B463-4F8D-48D8-B172-66AE32D8E5CF}" dt="2021-11-02T16:47:13.643" v="3053" actId="2696"/>
        <pc:sldMkLst>
          <pc:docMk/>
          <pc:sldMk cId="518147713" sldId="293"/>
        </pc:sldMkLst>
      </pc:sldChg>
      <pc:sldChg chg="modSp add mod">
        <pc:chgData name="Michael Dera" userId="f94b625f46da1d8e" providerId="LiveId" clId="{C1D6B463-4F8D-48D8-B172-66AE32D8E5CF}" dt="2021-11-02T16:49:41.958" v="3172" actId="20577"/>
        <pc:sldMkLst>
          <pc:docMk/>
          <pc:sldMk cId="3262701966" sldId="293"/>
        </pc:sldMkLst>
        <pc:spChg chg="mod">
          <ac:chgData name="Michael Dera" userId="f94b625f46da1d8e" providerId="LiveId" clId="{C1D6B463-4F8D-48D8-B172-66AE32D8E5CF}" dt="2021-11-02T16:49:41.958" v="3172" actId="20577"/>
          <ac:spMkLst>
            <pc:docMk/>
            <pc:sldMk cId="3262701966" sldId="293"/>
            <ac:spMk id="4" creationId="{CADD991E-767D-FE4B-82AD-96DD0E4D1BDA}"/>
          </ac:spMkLst>
        </pc:spChg>
      </pc:sldChg>
      <pc:sldChg chg="modSp add mod ord">
        <pc:chgData name="Michael Dera" userId="f94b625f46da1d8e" providerId="LiveId" clId="{C1D6B463-4F8D-48D8-B172-66AE32D8E5CF}" dt="2021-11-02T17:34:03.682" v="3613" actId="20577"/>
        <pc:sldMkLst>
          <pc:docMk/>
          <pc:sldMk cId="717100230" sldId="294"/>
        </pc:sldMkLst>
        <pc:spChg chg="mod">
          <ac:chgData name="Michael Dera" userId="f94b625f46da1d8e" providerId="LiveId" clId="{C1D6B463-4F8D-48D8-B172-66AE32D8E5CF}" dt="2021-11-02T17:34:03.682" v="3613" actId="20577"/>
          <ac:spMkLst>
            <pc:docMk/>
            <pc:sldMk cId="717100230" sldId="294"/>
            <ac:spMk id="4" creationId="{737D1CA8-9709-4D3C-A0D2-FAB06EC0A8A7}"/>
          </ac:spMkLst>
        </pc:spChg>
      </pc:sldChg>
      <pc:sldChg chg="modSp add mod ord">
        <pc:chgData name="Michael Dera" userId="f94b625f46da1d8e" providerId="LiveId" clId="{C1D6B463-4F8D-48D8-B172-66AE32D8E5CF}" dt="2021-11-02T17:36:15.242" v="3764" actId="20577"/>
        <pc:sldMkLst>
          <pc:docMk/>
          <pc:sldMk cId="3748111872" sldId="295"/>
        </pc:sldMkLst>
        <pc:spChg chg="mod">
          <ac:chgData name="Michael Dera" userId="f94b625f46da1d8e" providerId="LiveId" clId="{C1D6B463-4F8D-48D8-B172-66AE32D8E5CF}" dt="2021-11-02T17:36:15.242" v="3764" actId="20577"/>
          <ac:spMkLst>
            <pc:docMk/>
            <pc:sldMk cId="3748111872" sldId="295"/>
            <ac:spMk id="2" creationId="{5B5BBB90-B9FF-ED4A-9587-76C518C2BC9E}"/>
          </ac:spMkLst>
        </pc:spChg>
      </pc:sldChg>
      <pc:sldChg chg="add ord">
        <pc:chgData name="Michael Dera" userId="f94b625f46da1d8e" providerId="LiveId" clId="{C1D6B463-4F8D-48D8-B172-66AE32D8E5CF}" dt="2021-11-02T17:36:30.611" v="3767"/>
        <pc:sldMkLst>
          <pc:docMk/>
          <pc:sldMk cId="2540879054" sldId="296"/>
        </pc:sldMkLst>
      </pc:sldChg>
      <pc:sldChg chg="add">
        <pc:chgData name="Michael Dera" userId="f94b625f46da1d8e" providerId="LiveId" clId="{C1D6B463-4F8D-48D8-B172-66AE32D8E5CF}" dt="2021-11-02T18:39:14.769" v="4053" actId="2890"/>
        <pc:sldMkLst>
          <pc:docMk/>
          <pc:sldMk cId="832177551" sldId="297"/>
        </pc:sldMkLst>
      </pc:sldChg>
      <pc:sldChg chg="add del">
        <pc:chgData name="Michael Dera" userId="f94b625f46da1d8e" providerId="LiveId" clId="{C1D6B463-4F8D-48D8-B172-66AE32D8E5CF}" dt="2021-11-02T17:37:11.530" v="3769" actId="47"/>
        <pc:sldMkLst>
          <pc:docMk/>
          <pc:sldMk cId="1181585417" sldId="297"/>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97B-8F44-89CF-7542D6E6FD40}"/>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97B-8F44-89CF-7542D6E6FD40}"/>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97B-8F44-89CF-7542D6E6FD40}"/>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Open Sans" panose="020B0606030504020204" pitchFamily="34" charset="0"/>
          <a:ea typeface="Open Sans" panose="020B0606030504020204" pitchFamily="34" charset="0"/>
          <a:cs typeface="Open Sans" panose="020B0606030504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97B-8F44-89CF-7542D6E6FD40}"/>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97B-8F44-89CF-7542D6E6FD40}"/>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97B-8F44-89CF-7542D6E6FD40}"/>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Open Sans" panose="020B0606030504020204" pitchFamily="34" charset="0"/>
          <a:ea typeface="Open Sans" panose="020B0606030504020204" pitchFamily="34" charset="0"/>
          <a:cs typeface="Open Sans" panose="020B060603050402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97B-8F44-89CF-7542D6E6FD40}"/>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97B-8F44-89CF-7542D6E6FD40}"/>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97B-8F44-89CF-7542D6E6FD40}"/>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Open Sans" panose="020B0606030504020204" pitchFamily="34" charset="0"/>
          <a:ea typeface="Open Sans" panose="020B0606030504020204" pitchFamily="34" charset="0"/>
          <a:cs typeface="Open Sans" panose="020B0606030504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11AC33-1ADE-3542-A5FF-45D908F98F9D}" type="datetimeFigureOut">
              <a:rPr lang="en-US" smtClean="0"/>
              <a:t>11/1/2021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5E74FF-B95A-3049-B6BA-741949CDE00C}" type="slidenum">
              <a:rPr lang="en-US" smtClean="0"/>
              <a:t>‹#›</a:t>
            </a:fld>
            <a:endParaRPr lang="en-US"/>
          </a:p>
        </p:txBody>
      </p:sp>
    </p:spTree>
    <p:extLst>
      <p:ext uri="{BB962C8B-B14F-4D97-AF65-F5344CB8AC3E}">
        <p14:creationId xmlns:p14="http://schemas.microsoft.com/office/powerpoint/2010/main" val="3659631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earlier bugs are caught, the less they cost. </a:t>
            </a:r>
          </a:p>
          <a:p>
            <a:r>
              <a:rPr lang="en-US" dirty="0"/>
              <a:t>If we add test to our code, test can be down  automatically on our CI/CD pipelines. </a:t>
            </a:r>
          </a:p>
          <a:p>
            <a:endParaRPr lang="en-US" dirty="0"/>
          </a:p>
        </p:txBody>
      </p:sp>
      <p:sp>
        <p:nvSpPr>
          <p:cNvPr id="4" name="Slide Number Placeholder 3"/>
          <p:cNvSpPr>
            <a:spLocks noGrp="1"/>
          </p:cNvSpPr>
          <p:nvPr>
            <p:ph type="sldNum" sz="quarter" idx="5"/>
          </p:nvPr>
        </p:nvSpPr>
        <p:spPr/>
        <p:txBody>
          <a:bodyPr/>
          <a:lstStyle/>
          <a:p>
            <a:fld id="{045E74FF-B95A-3049-B6BA-741949CDE00C}" type="slidenum">
              <a:rPr lang="en-US" smtClean="0"/>
              <a:t>3</a:t>
            </a:fld>
            <a:endParaRPr lang="en-US"/>
          </a:p>
        </p:txBody>
      </p:sp>
    </p:spTree>
    <p:extLst>
      <p:ext uri="{BB962C8B-B14F-4D97-AF65-F5344CB8AC3E}">
        <p14:creationId xmlns:p14="http://schemas.microsoft.com/office/powerpoint/2010/main" val="185104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5E74FF-B95A-3049-B6BA-741949CDE00C}" type="slidenum">
              <a:rPr lang="en-US" smtClean="0"/>
              <a:t>20</a:t>
            </a:fld>
            <a:endParaRPr lang="en-US"/>
          </a:p>
        </p:txBody>
      </p:sp>
    </p:spTree>
    <p:extLst>
      <p:ext uri="{BB962C8B-B14F-4D97-AF65-F5344CB8AC3E}">
        <p14:creationId xmlns:p14="http://schemas.microsoft.com/office/powerpoint/2010/main" val="2411863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 is primarily on Automating Testing. </a:t>
            </a:r>
          </a:p>
          <a:p>
            <a:endParaRPr lang="en-US" dirty="0"/>
          </a:p>
          <a:p>
            <a:r>
              <a:rPr lang="en-US" dirty="0"/>
              <a:t>As code bases grow, more errors will be made when testing. It is repetitive</a:t>
            </a:r>
          </a:p>
          <a:p>
            <a:r>
              <a:rPr lang="en-US" dirty="0"/>
              <a:t>Mention other types of testing, Smoke Tests, Code Quality Tests</a:t>
            </a:r>
          </a:p>
        </p:txBody>
      </p:sp>
      <p:sp>
        <p:nvSpPr>
          <p:cNvPr id="4" name="Slide Number Placeholder 3"/>
          <p:cNvSpPr>
            <a:spLocks noGrp="1"/>
          </p:cNvSpPr>
          <p:nvPr>
            <p:ph type="sldNum" sz="quarter" idx="5"/>
          </p:nvPr>
        </p:nvSpPr>
        <p:spPr/>
        <p:txBody>
          <a:bodyPr/>
          <a:lstStyle/>
          <a:p>
            <a:fld id="{045E74FF-B95A-3049-B6BA-741949CDE00C}" type="slidenum">
              <a:rPr lang="en-US" smtClean="0"/>
              <a:t>4</a:t>
            </a:fld>
            <a:endParaRPr lang="en-US"/>
          </a:p>
        </p:txBody>
      </p:sp>
    </p:spTree>
    <p:extLst>
      <p:ext uri="{BB962C8B-B14F-4D97-AF65-F5344CB8AC3E}">
        <p14:creationId xmlns:p14="http://schemas.microsoft.com/office/powerpoint/2010/main" val="1224928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earlier bugs are caught, the less they cost. </a:t>
            </a:r>
          </a:p>
        </p:txBody>
      </p:sp>
      <p:sp>
        <p:nvSpPr>
          <p:cNvPr id="4" name="Slide Number Placeholder 3"/>
          <p:cNvSpPr>
            <a:spLocks noGrp="1"/>
          </p:cNvSpPr>
          <p:nvPr>
            <p:ph type="sldNum" sz="quarter" idx="5"/>
          </p:nvPr>
        </p:nvSpPr>
        <p:spPr/>
        <p:txBody>
          <a:bodyPr/>
          <a:lstStyle/>
          <a:p>
            <a:fld id="{045E74FF-B95A-3049-B6BA-741949CDE00C}" type="slidenum">
              <a:rPr lang="en-US" smtClean="0"/>
              <a:t>6</a:t>
            </a:fld>
            <a:endParaRPr lang="en-US"/>
          </a:p>
        </p:txBody>
      </p:sp>
    </p:spTree>
    <p:extLst>
      <p:ext uri="{BB962C8B-B14F-4D97-AF65-F5344CB8AC3E}">
        <p14:creationId xmlns:p14="http://schemas.microsoft.com/office/powerpoint/2010/main" val="4262631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earlier bugs are caught, the less they cost. </a:t>
            </a:r>
          </a:p>
        </p:txBody>
      </p:sp>
      <p:sp>
        <p:nvSpPr>
          <p:cNvPr id="4" name="Slide Number Placeholder 3"/>
          <p:cNvSpPr>
            <a:spLocks noGrp="1"/>
          </p:cNvSpPr>
          <p:nvPr>
            <p:ph type="sldNum" sz="quarter" idx="5"/>
          </p:nvPr>
        </p:nvSpPr>
        <p:spPr/>
        <p:txBody>
          <a:bodyPr/>
          <a:lstStyle/>
          <a:p>
            <a:fld id="{045E74FF-B95A-3049-B6BA-741949CDE00C}" type="slidenum">
              <a:rPr lang="en-US" smtClean="0"/>
              <a:t>9</a:t>
            </a:fld>
            <a:endParaRPr lang="en-US"/>
          </a:p>
        </p:txBody>
      </p:sp>
    </p:spTree>
    <p:extLst>
      <p:ext uri="{BB962C8B-B14F-4D97-AF65-F5344CB8AC3E}">
        <p14:creationId xmlns:p14="http://schemas.microsoft.com/office/powerpoint/2010/main" val="2580380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Usually, the same developer who writes the code, writes the unit tests. So how do we test that the unit tests are actually testing our code and not false positives. </a:t>
            </a:r>
          </a:p>
        </p:txBody>
      </p:sp>
      <p:sp>
        <p:nvSpPr>
          <p:cNvPr id="4" name="Slide Number Placeholder 3"/>
          <p:cNvSpPr>
            <a:spLocks noGrp="1"/>
          </p:cNvSpPr>
          <p:nvPr>
            <p:ph type="sldNum" sz="quarter" idx="5"/>
          </p:nvPr>
        </p:nvSpPr>
        <p:spPr/>
        <p:txBody>
          <a:bodyPr/>
          <a:lstStyle/>
          <a:p>
            <a:fld id="{045E74FF-B95A-3049-B6BA-741949CDE00C}" type="slidenum">
              <a:rPr lang="en-US" smtClean="0"/>
              <a:t>12</a:t>
            </a:fld>
            <a:endParaRPr lang="en-US"/>
          </a:p>
        </p:txBody>
      </p:sp>
    </p:spTree>
    <p:extLst>
      <p:ext uri="{BB962C8B-B14F-4D97-AF65-F5344CB8AC3E}">
        <p14:creationId xmlns:p14="http://schemas.microsoft.com/office/powerpoint/2010/main" val="3827209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Usually, the same developer who writes the code, writes the unit tests. So how do we test that the unit tests are actually testing our code and not false positives. </a:t>
            </a:r>
          </a:p>
        </p:txBody>
      </p:sp>
      <p:sp>
        <p:nvSpPr>
          <p:cNvPr id="4" name="Slide Number Placeholder 3"/>
          <p:cNvSpPr>
            <a:spLocks noGrp="1"/>
          </p:cNvSpPr>
          <p:nvPr>
            <p:ph type="sldNum" sz="quarter" idx="5"/>
          </p:nvPr>
        </p:nvSpPr>
        <p:spPr/>
        <p:txBody>
          <a:bodyPr/>
          <a:lstStyle/>
          <a:p>
            <a:fld id="{045E74FF-B95A-3049-B6BA-741949CDE00C}" type="slidenum">
              <a:rPr lang="en-US" smtClean="0"/>
              <a:t>15</a:t>
            </a:fld>
            <a:endParaRPr lang="en-US"/>
          </a:p>
        </p:txBody>
      </p:sp>
    </p:spTree>
    <p:extLst>
      <p:ext uri="{BB962C8B-B14F-4D97-AF65-F5344CB8AC3E}">
        <p14:creationId xmlns:p14="http://schemas.microsoft.com/office/powerpoint/2010/main" val="4206969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microservice architecture pattern is being adopted more and more. We have more services connected on the cloud than we have ever had before. More and more of these services are being deployed to the clouds.  </a:t>
            </a:r>
          </a:p>
        </p:txBody>
      </p:sp>
      <p:sp>
        <p:nvSpPr>
          <p:cNvPr id="4" name="Slide Number Placeholder 3"/>
          <p:cNvSpPr>
            <a:spLocks noGrp="1"/>
          </p:cNvSpPr>
          <p:nvPr>
            <p:ph type="sldNum" sz="quarter" idx="5"/>
          </p:nvPr>
        </p:nvSpPr>
        <p:spPr/>
        <p:txBody>
          <a:bodyPr/>
          <a:lstStyle/>
          <a:p>
            <a:fld id="{045E74FF-B95A-3049-B6BA-741949CDE00C}" type="slidenum">
              <a:rPr lang="en-US" smtClean="0"/>
              <a:t>17</a:t>
            </a:fld>
            <a:endParaRPr lang="en-US"/>
          </a:p>
        </p:txBody>
      </p:sp>
    </p:spTree>
    <p:extLst>
      <p:ext uri="{BB962C8B-B14F-4D97-AF65-F5344CB8AC3E}">
        <p14:creationId xmlns:p14="http://schemas.microsoft.com/office/powerpoint/2010/main" val="3088162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5E74FF-B95A-3049-B6BA-741949CDE00C}" type="slidenum">
              <a:rPr lang="en-US" smtClean="0"/>
              <a:t>18</a:t>
            </a:fld>
            <a:endParaRPr lang="en-US"/>
          </a:p>
        </p:txBody>
      </p:sp>
    </p:spTree>
    <p:extLst>
      <p:ext uri="{BB962C8B-B14F-4D97-AF65-F5344CB8AC3E}">
        <p14:creationId xmlns:p14="http://schemas.microsoft.com/office/powerpoint/2010/main" val="4064733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5E74FF-B95A-3049-B6BA-741949CDE00C}" type="slidenum">
              <a:rPr lang="en-US" smtClean="0"/>
              <a:t>19</a:t>
            </a:fld>
            <a:endParaRPr lang="en-US"/>
          </a:p>
        </p:txBody>
      </p:sp>
    </p:spTree>
    <p:extLst>
      <p:ext uri="{BB962C8B-B14F-4D97-AF65-F5344CB8AC3E}">
        <p14:creationId xmlns:p14="http://schemas.microsoft.com/office/powerpoint/2010/main" val="2232861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Master" Target="../slideMasters/slideMaster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Master" Target="../slideMasters/slideMaster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900554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27279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565350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464349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418062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39972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r>
              <a:rPr lang="en-US"/>
              <a:t>.NET Conf 2020</a:t>
            </a:r>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8453917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959494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335449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6827404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56624A-E4D8-624A-AF52-D5C15E20BD99}"/>
              </a:ext>
            </a:extLst>
          </p:cNvPr>
          <p:cNvSpPr>
            <a:spLocks noGrp="1"/>
          </p:cNvSpPr>
          <p:nvPr>
            <p:ph type="dt" sz="half" idx="10"/>
          </p:nvPr>
        </p:nvSpPr>
        <p:spPr/>
        <p:txBody>
          <a:bodyPr/>
          <a:lstStyle/>
          <a:p>
            <a:fld id="{0A627400-D089-7447-864B-77479EBD4214}" type="datetimeFigureOut">
              <a:rPr lang="en-US" smtClean="0"/>
              <a:pPr/>
              <a:t>11/1/2021</a:t>
            </a:fld>
            <a:endParaRPr lang="en-US"/>
          </a:p>
        </p:txBody>
      </p:sp>
      <p:sp>
        <p:nvSpPr>
          <p:cNvPr id="4" name="Footer Placeholder 3">
            <a:extLst>
              <a:ext uri="{FF2B5EF4-FFF2-40B4-BE49-F238E27FC236}">
                <a16:creationId xmlns:a16="http://schemas.microsoft.com/office/drawing/2014/main" id="{0A51B6B7-52EB-3046-BF6F-023178C750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CAA532-BC67-8A4F-B223-0004D108EADB}"/>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6" name="Chart 5">
            <a:extLst>
              <a:ext uri="{FF2B5EF4-FFF2-40B4-BE49-F238E27FC236}">
                <a16:creationId xmlns:a16="http://schemas.microsoft.com/office/drawing/2014/main" id="{BDCD4FA8-3C28-E842-9AA7-6143A425B8AB}"/>
              </a:ext>
            </a:extLst>
          </p:cNvPr>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33378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502139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11/1/2021</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84978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9477144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nnouncement">
    <p:spTree>
      <p:nvGrpSpPr>
        <p:cNvPr id="1" name=""/>
        <p:cNvGrpSpPr/>
        <p:nvPr/>
      </p:nvGrpSpPr>
      <p:grpSpPr>
        <a:xfrm>
          <a:off x="0" y="0"/>
          <a:ext cx="0" cy="0"/>
          <a:chOff x="0" y="0"/>
          <a:chExt cx="0" cy="0"/>
        </a:xfrm>
      </p:grpSpPr>
      <p:pic>
        <p:nvPicPr>
          <p:cNvPr id="22" name="Graphic 21">
            <a:extLst>
              <a:ext uri="{FF2B5EF4-FFF2-40B4-BE49-F238E27FC236}">
                <a16:creationId xmlns:a16="http://schemas.microsoft.com/office/drawing/2014/main" id="{358A6850-D9C4-3746-B59F-1EB779D13A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7106479"/>
          </a:xfrm>
          <a:prstGeom prst="rect">
            <a:avLst/>
          </a:prstGeom>
        </p:spPr>
      </p:pic>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
        <p:nvSpPr>
          <p:cNvPr id="6" name="Rectangle: Rounded Corners 4">
            <a:extLst>
              <a:ext uri="{FF2B5EF4-FFF2-40B4-BE49-F238E27FC236}">
                <a16:creationId xmlns:a16="http://schemas.microsoft.com/office/drawing/2014/main" id="{E3D2D5C4-B844-114B-9697-42D21689D269}"/>
              </a:ext>
            </a:extLst>
          </p:cNvPr>
          <p:cNvSpPr/>
          <p:nvPr userDrawn="1"/>
        </p:nvSpPr>
        <p:spPr bwMode="auto">
          <a:xfrm>
            <a:off x="838200" y="1021680"/>
            <a:ext cx="1846092" cy="384048"/>
          </a:xfrm>
          <a:prstGeom prst="roundRect">
            <a:avLst>
              <a:gd name="adj" fmla="val 2632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500" b="0" i="0" u="none" strike="noStrike" kern="1200" cap="none" spc="200" normalizeH="0" baseline="0" noProof="0">
                <a:ln>
                  <a:noFill/>
                </a:ln>
                <a:gradFill>
                  <a:gsLst>
                    <a:gs pos="0">
                      <a:srgbClr val="002050"/>
                    </a:gs>
                    <a:gs pos="100000">
                      <a:srgbClr val="002050"/>
                    </a:gs>
                  </a:gsLst>
                  <a:lin ang="5400000" scaled="0"/>
                </a:gradFill>
                <a:effectLst/>
                <a:uLnTx/>
                <a:uFillTx/>
                <a:latin typeface="Open Sans" panose="020B0606030504020204" pitchFamily="34" charset="0"/>
                <a:ea typeface="+mn-ea"/>
                <a:cs typeface="Open Sans" panose="020B0606030504020204" pitchFamily="34" charset="0"/>
              </a:rPr>
              <a:t>RELEASED</a:t>
            </a:r>
          </a:p>
        </p:txBody>
      </p:sp>
      <p:pic>
        <p:nvPicPr>
          <p:cNvPr id="11" name="Graphic 10">
            <a:extLst>
              <a:ext uri="{FF2B5EF4-FFF2-40B4-BE49-F238E27FC236}">
                <a16:creationId xmlns:a16="http://schemas.microsoft.com/office/drawing/2014/main" id="{89CF02AA-2166-2947-AE4F-C1E42119F0B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34126" y="3328313"/>
            <a:ext cx="3291797" cy="3012831"/>
          </a:xfrm>
          <a:prstGeom prst="rect">
            <a:avLst/>
          </a:prstGeom>
        </p:spPr>
      </p:pic>
      <p:sp>
        <p:nvSpPr>
          <p:cNvPr id="12" name="Title 1">
            <a:extLst>
              <a:ext uri="{FF2B5EF4-FFF2-40B4-BE49-F238E27FC236}">
                <a16:creationId xmlns:a16="http://schemas.microsoft.com/office/drawing/2014/main" id="{BA29FA64-87F9-C143-8ECF-2FD642B19CE6}"/>
              </a:ext>
            </a:extLst>
          </p:cNvPr>
          <p:cNvSpPr>
            <a:spLocks noGrp="1"/>
          </p:cNvSpPr>
          <p:nvPr>
            <p:ph type="title" hasCustomPrompt="1"/>
          </p:nvPr>
        </p:nvSpPr>
        <p:spPr>
          <a:xfrm>
            <a:off x="838200" y="1575065"/>
            <a:ext cx="10515600" cy="669008"/>
          </a:xfrm>
        </p:spPr>
        <p:txBody>
          <a:bodyPr>
            <a:normAutofit/>
          </a:bodyPr>
          <a:lstStyle>
            <a:lvl1pPr>
              <a:defRPr sz="3600"/>
            </a:lvl1pPr>
          </a:lstStyle>
          <a:p>
            <a:r>
              <a:rPr lang="en-US"/>
              <a:t>Announcement</a:t>
            </a:r>
          </a:p>
        </p:txBody>
      </p:sp>
      <p:sp>
        <p:nvSpPr>
          <p:cNvPr id="13" name="Content Placeholder 2">
            <a:extLst>
              <a:ext uri="{FF2B5EF4-FFF2-40B4-BE49-F238E27FC236}">
                <a16:creationId xmlns:a16="http://schemas.microsoft.com/office/drawing/2014/main" id="{D1EA77C7-A181-484D-8707-4D5A9B4D5A97}"/>
              </a:ext>
            </a:extLst>
          </p:cNvPr>
          <p:cNvSpPr>
            <a:spLocks noGrp="1"/>
          </p:cNvSpPr>
          <p:nvPr>
            <p:ph idx="1" hasCustomPrompt="1"/>
          </p:nvPr>
        </p:nvSpPr>
        <p:spPr>
          <a:xfrm>
            <a:off x="838200" y="2476901"/>
            <a:ext cx="10515600" cy="2636966"/>
          </a:xfrm>
        </p:spPr>
        <p:txBody>
          <a:bodyPr/>
          <a:lstStyle/>
          <a:p>
            <a:pPr lvl="0"/>
            <a:r>
              <a:rPr lang="en-US"/>
              <a:t>Value prop 1</a:t>
            </a:r>
          </a:p>
          <a:p>
            <a:pPr lvl="0"/>
            <a:r>
              <a:rPr lang="en-US"/>
              <a:t>Value prop 2</a:t>
            </a:r>
          </a:p>
          <a:p>
            <a:pPr lvl="0"/>
            <a:r>
              <a:rPr lang="en-US"/>
              <a:t>Value prop 3</a:t>
            </a:r>
          </a:p>
        </p:txBody>
      </p:sp>
      <p:sp>
        <p:nvSpPr>
          <p:cNvPr id="15" name="Content Placeholder 2">
            <a:extLst>
              <a:ext uri="{FF2B5EF4-FFF2-40B4-BE49-F238E27FC236}">
                <a16:creationId xmlns:a16="http://schemas.microsoft.com/office/drawing/2014/main" id="{50ABA7B6-E505-4F46-AC54-EB852D64446C}"/>
              </a:ext>
            </a:extLst>
          </p:cNvPr>
          <p:cNvSpPr>
            <a:spLocks noGrp="1"/>
          </p:cNvSpPr>
          <p:nvPr>
            <p:ph idx="13" hasCustomPrompt="1"/>
          </p:nvPr>
        </p:nvSpPr>
        <p:spPr>
          <a:xfrm>
            <a:off x="838200" y="5257171"/>
            <a:ext cx="10515600" cy="579149"/>
          </a:xfrm>
        </p:spPr>
        <p:txBody>
          <a:bodyPr/>
          <a:lstStyle>
            <a:lvl1pPr>
              <a:buNone/>
              <a:defRPr>
                <a:solidFill>
                  <a:schemeClr val="accent4">
                    <a:lumMod val="60000"/>
                    <a:lumOff val="40000"/>
                  </a:schemeClr>
                </a:solidFill>
              </a:defRPr>
            </a:lvl1pPr>
          </a:lstStyle>
          <a:p>
            <a:pPr lvl="0"/>
            <a:r>
              <a:rPr lang="en-US"/>
              <a:t>Link</a:t>
            </a:r>
          </a:p>
        </p:txBody>
      </p:sp>
    </p:spTree>
    <p:extLst>
      <p:ext uri="{BB962C8B-B14F-4D97-AF65-F5344CB8AC3E}">
        <p14:creationId xmlns:p14="http://schemas.microsoft.com/office/powerpoint/2010/main" val="3208961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42" presetClass="path" presetSubtype="0" decel="100000" fill="hold" grpId="1" nodeType="withEffect">
                                  <p:stCondLst>
                                    <p:cond delay="0"/>
                                  </p:stCondLst>
                                  <p:childTnLst>
                                    <p:animMotion origin="layout" path="M 2.08333E-6 2.96296E-6 L 2.08333E-6 0.03842 " pathEditMode="relative" rAng="0" ptsTypes="AA">
                                      <p:cBhvr>
                                        <p:cTn id="9" dur="500" spd="-100000" fill="hold"/>
                                        <p:tgtEl>
                                          <p:spTgt spid="6"/>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0360926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0226476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2734369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215069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3607691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3049814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365363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0" y="4589463"/>
            <a:ext cx="10515600" cy="1500187"/>
          </a:xfrm>
        </p:spPr>
        <p:txBody>
          <a:bodyPr/>
          <a:lstStyle>
            <a:lvl1pPr marL="0" indent="0">
              <a:buNone/>
              <a:defRPr sz="2400">
                <a:solidFill>
                  <a:srgbClr val="66666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5136589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1319416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5974395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56624A-E4D8-624A-AF52-D5C15E20BD99}"/>
              </a:ext>
            </a:extLst>
          </p:cNvPr>
          <p:cNvSpPr>
            <a:spLocks noGrp="1"/>
          </p:cNvSpPr>
          <p:nvPr>
            <p:ph type="dt" sz="half" idx="10"/>
          </p:nvPr>
        </p:nvSpPr>
        <p:spPr/>
        <p:txBody>
          <a:bodyPr/>
          <a:lstStyle/>
          <a:p>
            <a:fld id="{0A627400-D089-7447-864B-77479EBD4214}" type="datetimeFigureOut">
              <a:rPr lang="en-US" smtClean="0"/>
              <a:pPr/>
              <a:t>11/1/2021</a:t>
            </a:fld>
            <a:endParaRPr lang="en-US"/>
          </a:p>
        </p:txBody>
      </p:sp>
      <p:sp>
        <p:nvSpPr>
          <p:cNvPr id="4" name="Footer Placeholder 3">
            <a:extLst>
              <a:ext uri="{FF2B5EF4-FFF2-40B4-BE49-F238E27FC236}">
                <a16:creationId xmlns:a16="http://schemas.microsoft.com/office/drawing/2014/main" id="{0A51B6B7-52EB-3046-BF6F-023178C750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CAA532-BC67-8A4F-B223-0004D108EADB}"/>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6" name="Chart 5">
            <a:extLst>
              <a:ext uri="{FF2B5EF4-FFF2-40B4-BE49-F238E27FC236}">
                <a16:creationId xmlns:a16="http://schemas.microsoft.com/office/drawing/2014/main" id="{BDCD4FA8-3C28-E842-9AA7-6143A425B8AB}"/>
              </a:ext>
            </a:extLst>
          </p:cNvPr>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023771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11/1/2021</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21394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257078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6361299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794315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03842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65372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72579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491316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56624A-E4D8-624A-AF52-D5C15E20BD99}"/>
              </a:ext>
            </a:extLst>
          </p:cNvPr>
          <p:cNvSpPr>
            <a:spLocks noGrp="1"/>
          </p:cNvSpPr>
          <p:nvPr>
            <p:ph type="dt" sz="half" idx="10"/>
          </p:nvPr>
        </p:nvSpPr>
        <p:spPr/>
        <p:txBody>
          <a:bodyPr/>
          <a:lstStyle/>
          <a:p>
            <a:fld id="{0A627400-D089-7447-864B-77479EBD4214}" type="datetimeFigureOut">
              <a:rPr lang="en-US" smtClean="0"/>
              <a:pPr/>
              <a:t>11/1/2021</a:t>
            </a:fld>
            <a:endParaRPr lang="en-US"/>
          </a:p>
        </p:txBody>
      </p:sp>
      <p:sp>
        <p:nvSpPr>
          <p:cNvPr id="4" name="Footer Placeholder 3">
            <a:extLst>
              <a:ext uri="{FF2B5EF4-FFF2-40B4-BE49-F238E27FC236}">
                <a16:creationId xmlns:a16="http://schemas.microsoft.com/office/drawing/2014/main" id="{0A51B6B7-52EB-3046-BF6F-023178C750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CAA532-BC67-8A4F-B223-0004D108EADB}"/>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6" name="Chart 5">
            <a:extLst>
              <a:ext uri="{FF2B5EF4-FFF2-40B4-BE49-F238E27FC236}">
                <a16:creationId xmlns:a16="http://schemas.microsoft.com/office/drawing/2014/main" id="{BDCD4FA8-3C28-E842-9AA7-6143A425B8AB}"/>
              </a:ext>
            </a:extLst>
          </p:cNvPr>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1424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11/1/2021</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3562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11/1/2021</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62598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11/1/2021</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65804425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accent2">
              <a:lumMod val="50000"/>
            </a:schemeClr>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11/1/2021</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2691677774"/>
      </p:ext>
    </p:extLst>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txStyles>
    <p:title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11/1/2021</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931873889"/>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5.xml"/><Relationship Id="rId5" Type="http://schemas.openxmlformats.org/officeDocument/2006/relationships/image" Target="../media/image4.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5.xml"/><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5.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5.xml"/><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5.xml"/><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EDABDB7A-EC28-4739-83CD-BFBAD13D28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33066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DD991E-767D-FE4B-82AD-96DD0E4D1BDA}"/>
              </a:ext>
            </a:extLst>
          </p:cNvPr>
          <p:cNvSpPr>
            <a:spLocks noGrp="1"/>
          </p:cNvSpPr>
          <p:nvPr>
            <p:ph type="title"/>
          </p:nvPr>
        </p:nvSpPr>
        <p:spPr/>
        <p:txBody>
          <a:bodyPr/>
          <a:lstStyle/>
          <a:p>
            <a:r>
              <a:rPr lang="en-US" dirty="0"/>
              <a:t>Quick Demo</a:t>
            </a:r>
          </a:p>
        </p:txBody>
      </p:sp>
      <p:sp>
        <p:nvSpPr>
          <p:cNvPr id="5" name="Text Placeholder 4">
            <a:extLst>
              <a:ext uri="{FF2B5EF4-FFF2-40B4-BE49-F238E27FC236}">
                <a16:creationId xmlns:a16="http://schemas.microsoft.com/office/drawing/2014/main" id="{187A8007-73D4-B541-917C-A5A47C426617}"/>
              </a:ext>
            </a:extLst>
          </p:cNvPr>
          <p:cNvSpPr>
            <a:spLocks noGrp="1"/>
          </p:cNvSpPr>
          <p:nvPr>
            <p:ph type="body" idx="1"/>
          </p:nvPr>
        </p:nvSpPr>
        <p:spPr/>
        <p:txBody>
          <a:bodyPr/>
          <a:lstStyle/>
          <a:p>
            <a:r>
              <a:rPr lang="en-US" dirty="0" err="1"/>
              <a:t>Intergration</a:t>
            </a:r>
            <a:r>
              <a:rPr lang="en-US" dirty="0"/>
              <a:t> Testing with </a:t>
            </a:r>
            <a:r>
              <a:rPr lang="en-US" dirty="0" err="1"/>
              <a:t>xUnit</a:t>
            </a:r>
            <a:endParaRPr lang="en-US" dirty="0"/>
          </a:p>
        </p:txBody>
      </p:sp>
    </p:spTree>
    <p:extLst>
      <p:ext uri="{BB962C8B-B14F-4D97-AF65-F5344CB8AC3E}">
        <p14:creationId xmlns:p14="http://schemas.microsoft.com/office/powerpoint/2010/main" val="742973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F81361A8-31D3-8143-8F3F-AC906256F3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7106479"/>
          </a:xfrm>
          <a:prstGeom prst="rect">
            <a:avLst/>
          </a:prstGeom>
        </p:spPr>
      </p:pic>
      <p:pic>
        <p:nvPicPr>
          <p:cNvPr id="8" name="Graphic 7">
            <a:extLst>
              <a:ext uri="{FF2B5EF4-FFF2-40B4-BE49-F238E27FC236}">
                <a16:creationId xmlns:a16="http://schemas.microsoft.com/office/drawing/2014/main" id="{1EB15B65-641B-B747-9ED0-F09D51A384B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530059">
            <a:off x="8734126" y="3328313"/>
            <a:ext cx="3291797" cy="3012831"/>
          </a:xfrm>
          <a:prstGeom prst="rect">
            <a:avLst/>
          </a:prstGeom>
        </p:spPr>
      </p:pic>
      <p:sp>
        <p:nvSpPr>
          <p:cNvPr id="2" name="Title 1">
            <a:extLst>
              <a:ext uri="{FF2B5EF4-FFF2-40B4-BE49-F238E27FC236}">
                <a16:creationId xmlns:a16="http://schemas.microsoft.com/office/drawing/2014/main" id="{096FE8AF-C54E-8B47-969A-459B511062AA}"/>
              </a:ext>
            </a:extLst>
          </p:cNvPr>
          <p:cNvSpPr>
            <a:spLocks noGrp="1"/>
          </p:cNvSpPr>
          <p:nvPr>
            <p:ph type="title"/>
          </p:nvPr>
        </p:nvSpPr>
        <p:spPr>
          <a:xfrm>
            <a:off x="951119" y="2653957"/>
            <a:ext cx="10515600" cy="1383672"/>
          </a:xfrm>
        </p:spPr>
        <p:txBody>
          <a:bodyPr/>
          <a:lstStyle/>
          <a:p>
            <a:r>
              <a:rPr lang="en-US" dirty="0"/>
              <a:t>Mutation Testing</a:t>
            </a:r>
          </a:p>
        </p:txBody>
      </p:sp>
    </p:spTree>
    <p:extLst>
      <p:ext uri="{BB962C8B-B14F-4D97-AF65-F5344CB8AC3E}">
        <p14:creationId xmlns:p14="http://schemas.microsoft.com/office/powerpoint/2010/main" val="2233419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BBB90-B9FF-ED4A-9587-76C518C2BC9E}"/>
              </a:ext>
            </a:extLst>
          </p:cNvPr>
          <p:cNvSpPr>
            <a:spLocks noGrp="1"/>
          </p:cNvSpPr>
          <p:nvPr>
            <p:ph type="title"/>
          </p:nvPr>
        </p:nvSpPr>
        <p:spPr>
          <a:xfrm>
            <a:off x="877957" y="2766218"/>
            <a:ext cx="10515600" cy="1325563"/>
          </a:xfrm>
        </p:spPr>
        <p:txBody>
          <a:bodyPr/>
          <a:lstStyle/>
          <a:p>
            <a:r>
              <a:rPr lang="en-US" dirty="0"/>
              <a:t>Who tests our tests?</a:t>
            </a:r>
          </a:p>
        </p:txBody>
      </p:sp>
    </p:spTree>
    <p:extLst>
      <p:ext uri="{BB962C8B-B14F-4D97-AF65-F5344CB8AC3E}">
        <p14:creationId xmlns:p14="http://schemas.microsoft.com/office/powerpoint/2010/main" val="3480637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8AD5E0-0C61-DD4A-B5A5-A197677F4E31}"/>
              </a:ext>
            </a:extLst>
          </p:cNvPr>
          <p:cNvSpPr>
            <a:spLocks noGrp="1"/>
          </p:cNvSpPr>
          <p:nvPr>
            <p:ph type="title"/>
          </p:nvPr>
        </p:nvSpPr>
        <p:spPr/>
        <p:txBody>
          <a:bodyPr/>
          <a:lstStyle/>
          <a:p>
            <a:r>
              <a:rPr lang="en-US" dirty="0"/>
              <a:t>Code Sample: A useless test</a:t>
            </a:r>
          </a:p>
        </p:txBody>
      </p:sp>
      <p:sp>
        <p:nvSpPr>
          <p:cNvPr id="4" name="Content Placeholder 3">
            <a:extLst>
              <a:ext uri="{FF2B5EF4-FFF2-40B4-BE49-F238E27FC236}">
                <a16:creationId xmlns:a16="http://schemas.microsoft.com/office/drawing/2014/main" id="{737D1CA8-9709-4D3C-A0D2-FAB06EC0A8A7}"/>
              </a:ext>
            </a:extLst>
          </p:cNvPr>
          <p:cNvSpPr>
            <a:spLocks noGrp="1"/>
          </p:cNvSpPr>
          <p:nvPr>
            <p:ph idx="1"/>
          </p:nvPr>
        </p:nvSpPr>
        <p:spPr/>
        <p:txBody>
          <a:bodyPr>
            <a:normAutofit lnSpcReduction="10000"/>
          </a:bodyPr>
          <a:lstStyle/>
          <a:p>
            <a:r>
              <a:rPr lang="en-US" dirty="0"/>
              <a:t>public bool </a:t>
            </a:r>
            <a:r>
              <a:rPr lang="en-US" dirty="0" err="1"/>
              <a:t>IsZero</a:t>
            </a:r>
            <a:r>
              <a:rPr lang="en-US" dirty="0"/>
              <a:t>(int number)</a:t>
            </a:r>
          </a:p>
          <a:p>
            <a:r>
              <a:rPr lang="en-US" dirty="0"/>
              <a:t>{</a:t>
            </a:r>
          </a:p>
          <a:p>
            <a:r>
              <a:rPr lang="en-US" dirty="0"/>
              <a:t>	if (number == 0)</a:t>
            </a:r>
          </a:p>
          <a:p>
            <a:r>
              <a:rPr lang="en-US" dirty="0"/>
              <a:t>	{</a:t>
            </a:r>
          </a:p>
          <a:p>
            <a:r>
              <a:rPr lang="en-US" dirty="0"/>
              <a:t>		return true</a:t>
            </a:r>
          </a:p>
          <a:p>
            <a:r>
              <a:rPr lang="en-US" dirty="0"/>
              <a:t>	}</a:t>
            </a:r>
          </a:p>
          <a:p>
            <a:endParaRPr lang="en-US" dirty="0"/>
          </a:p>
          <a:p>
            <a:r>
              <a:rPr lang="en-US" dirty="0"/>
              <a:t>	return false;</a:t>
            </a:r>
          </a:p>
          <a:p>
            <a:r>
              <a:rPr lang="en-US" dirty="0"/>
              <a:t>}</a:t>
            </a:r>
          </a:p>
        </p:txBody>
      </p:sp>
    </p:spTree>
    <p:extLst>
      <p:ext uri="{BB962C8B-B14F-4D97-AF65-F5344CB8AC3E}">
        <p14:creationId xmlns:p14="http://schemas.microsoft.com/office/powerpoint/2010/main" val="717100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8AD5E0-0C61-DD4A-B5A5-A197677F4E31}"/>
              </a:ext>
            </a:extLst>
          </p:cNvPr>
          <p:cNvSpPr>
            <a:spLocks noGrp="1"/>
          </p:cNvSpPr>
          <p:nvPr>
            <p:ph type="title"/>
          </p:nvPr>
        </p:nvSpPr>
        <p:spPr/>
        <p:txBody>
          <a:bodyPr/>
          <a:lstStyle/>
          <a:p>
            <a:r>
              <a:rPr lang="en-US" dirty="0"/>
              <a:t>Code Sample: A useless test</a:t>
            </a:r>
          </a:p>
        </p:txBody>
      </p:sp>
      <p:sp>
        <p:nvSpPr>
          <p:cNvPr id="4" name="Content Placeholder 3">
            <a:extLst>
              <a:ext uri="{FF2B5EF4-FFF2-40B4-BE49-F238E27FC236}">
                <a16:creationId xmlns:a16="http://schemas.microsoft.com/office/drawing/2014/main" id="{737D1CA8-9709-4D3C-A0D2-FAB06EC0A8A7}"/>
              </a:ext>
            </a:extLst>
          </p:cNvPr>
          <p:cNvSpPr>
            <a:spLocks noGrp="1"/>
          </p:cNvSpPr>
          <p:nvPr>
            <p:ph idx="1"/>
          </p:nvPr>
        </p:nvSpPr>
        <p:spPr/>
        <p:txBody>
          <a:bodyPr/>
          <a:lstStyle/>
          <a:p>
            <a:r>
              <a:rPr lang="en-US" dirty="0"/>
              <a:t>[Fact]</a:t>
            </a:r>
          </a:p>
          <a:p>
            <a:r>
              <a:rPr lang="en-US" dirty="0"/>
              <a:t>public void </a:t>
            </a:r>
            <a:r>
              <a:rPr lang="en-US" dirty="0" err="1"/>
              <a:t>IsZeroTest</a:t>
            </a:r>
            <a:r>
              <a:rPr lang="en-US" dirty="0"/>
              <a:t>()</a:t>
            </a:r>
          </a:p>
          <a:p>
            <a:r>
              <a:rPr lang="en-US" dirty="0"/>
              <a:t>{</a:t>
            </a:r>
          </a:p>
          <a:p>
            <a:r>
              <a:rPr lang="en-US" dirty="0"/>
              <a:t>	</a:t>
            </a:r>
            <a:r>
              <a:rPr lang="en-US" dirty="0" err="1"/>
              <a:t>TestObject.IsZero</a:t>
            </a:r>
            <a:r>
              <a:rPr lang="en-US" dirty="0"/>
              <a:t>(1);</a:t>
            </a:r>
          </a:p>
          <a:p>
            <a:endParaRPr lang="en-US" dirty="0"/>
          </a:p>
          <a:p>
            <a:r>
              <a:rPr lang="en-US" dirty="0"/>
              <a:t>	</a:t>
            </a:r>
            <a:r>
              <a:rPr lang="en-US" dirty="0" err="1"/>
              <a:t>Assert.True</a:t>
            </a:r>
            <a:r>
              <a:rPr lang="en-US" dirty="0"/>
              <a:t>(true, “Is zero method does not work”);</a:t>
            </a:r>
          </a:p>
          <a:p>
            <a:r>
              <a:rPr lang="en-US" dirty="0"/>
              <a:t>}</a:t>
            </a:r>
          </a:p>
        </p:txBody>
      </p:sp>
    </p:spTree>
    <p:extLst>
      <p:ext uri="{BB962C8B-B14F-4D97-AF65-F5344CB8AC3E}">
        <p14:creationId xmlns:p14="http://schemas.microsoft.com/office/powerpoint/2010/main" val="2317844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BBB90-B9FF-ED4A-9587-76C518C2BC9E}"/>
              </a:ext>
            </a:extLst>
          </p:cNvPr>
          <p:cNvSpPr>
            <a:spLocks noGrp="1"/>
          </p:cNvSpPr>
          <p:nvPr>
            <p:ph type="title"/>
          </p:nvPr>
        </p:nvSpPr>
        <p:spPr>
          <a:xfrm>
            <a:off x="877957" y="2766218"/>
            <a:ext cx="10515600" cy="1325563"/>
          </a:xfrm>
        </p:spPr>
        <p:txBody>
          <a:bodyPr/>
          <a:lstStyle/>
          <a:p>
            <a:r>
              <a:rPr lang="en-US" dirty="0"/>
              <a:t>Introduce some mutants</a:t>
            </a:r>
          </a:p>
        </p:txBody>
      </p:sp>
    </p:spTree>
    <p:extLst>
      <p:ext uri="{BB962C8B-B14F-4D97-AF65-F5344CB8AC3E}">
        <p14:creationId xmlns:p14="http://schemas.microsoft.com/office/powerpoint/2010/main" val="3748111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8AD5E0-0C61-DD4A-B5A5-A197677F4E31}"/>
              </a:ext>
            </a:extLst>
          </p:cNvPr>
          <p:cNvSpPr>
            <a:spLocks noGrp="1"/>
          </p:cNvSpPr>
          <p:nvPr>
            <p:ph type="title"/>
          </p:nvPr>
        </p:nvSpPr>
        <p:spPr/>
        <p:txBody>
          <a:bodyPr/>
          <a:lstStyle/>
          <a:p>
            <a:r>
              <a:rPr lang="en-US" dirty="0"/>
              <a:t>Code Sample: A useless test</a:t>
            </a:r>
          </a:p>
        </p:txBody>
      </p:sp>
      <p:sp>
        <p:nvSpPr>
          <p:cNvPr id="4" name="Content Placeholder 3">
            <a:extLst>
              <a:ext uri="{FF2B5EF4-FFF2-40B4-BE49-F238E27FC236}">
                <a16:creationId xmlns:a16="http://schemas.microsoft.com/office/drawing/2014/main" id="{737D1CA8-9709-4D3C-A0D2-FAB06EC0A8A7}"/>
              </a:ext>
            </a:extLst>
          </p:cNvPr>
          <p:cNvSpPr>
            <a:spLocks noGrp="1"/>
          </p:cNvSpPr>
          <p:nvPr>
            <p:ph idx="1"/>
          </p:nvPr>
        </p:nvSpPr>
        <p:spPr/>
        <p:txBody>
          <a:bodyPr>
            <a:normAutofit lnSpcReduction="10000"/>
          </a:bodyPr>
          <a:lstStyle/>
          <a:p>
            <a:r>
              <a:rPr lang="en-US" dirty="0"/>
              <a:t>public bool </a:t>
            </a:r>
            <a:r>
              <a:rPr lang="en-US" dirty="0" err="1"/>
              <a:t>IsZero</a:t>
            </a:r>
            <a:r>
              <a:rPr lang="en-US" dirty="0"/>
              <a:t>(int number)</a:t>
            </a:r>
          </a:p>
          <a:p>
            <a:r>
              <a:rPr lang="en-US" dirty="0"/>
              <a:t>{</a:t>
            </a:r>
          </a:p>
          <a:p>
            <a:r>
              <a:rPr lang="en-US" dirty="0"/>
              <a:t>	if (number == 0)</a:t>
            </a:r>
          </a:p>
          <a:p>
            <a:r>
              <a:rPr lang="en-US" dirty="0"/>
              <a:t>	{</a:t>
            </a:r>
          </a:p>
          <a:p>
            <a:r>
              <a:rPr lang="en-US" dirty="0"/>
              <a:t>		return true</a:t>
            </a:r>
          </a:p>
          <a:p>
            <a:r>
              <a:rPr lang="en-US" dirty="0"/>
              <a:t>	}</a:t>
            </a:r>
          </a:p>
          <a:p>
            <a:endParaRPr lang="en-US" dirty="0"/>
          </a:p>
          <a:p>
            <a:r>
              <a:rPr lang="en-US" dirty="0"/>
              <a:t>	return false;</a:t>
            </a:r>
          </a:p>
          <a:p>
            <a:r>
              <a:rPr lang="en-US" dirty="0"/>
              <a:t>}</a:t>
            </a:r>
          </a:p>
        </p:txBody>
      </p:sp>
    </p:spTree>
    <p:extLst>
      <p:ext uri="{BB962C8B-B14F-4D97-AF65-F5344CB8AC3E}">
        <p14:creationId xmlns:p14="http://schemas.microsoft.com/office/powerpoint/2010/main" val="2540879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F81361A8-31D3-8143-8F3F-AC906256F3D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12192000" cy="7106479"/>
          </a:xfrm>
          <a:prstGeom prst="rect">
            <a:avLst/>
          </a:prstGeom>
        </p:spPr>
      </p:pic>
      <p:pic>
        <p:nvPicPr>
          <p:cNvPr id="8" name="Graphic 7">
            <a:extLst>
              <a:ext uri="{FF2B5EF4-FFF2-40B4-BE49-F238E27FC236}">
                <a16:creationId xmlns:a16="http://schemas.microsoft.com/office/drawing/2014/main" id="{1EB15B65-641B-B747-9ED0-F09D51A384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30059">
            <a:off x="8734126" y="3328313"/>
            <a:ext cx="3291797" cy="3012831"/>
          </a:xfrm>
          <a:prstGeom prst="rect">
            <a:avLst/>
          </a:prstGeom>
        </p:spPr>
      </p:pic>
      <p:sp>
        <p:nvSpPr>
          <p:cNvPr id="2" name="Title 1">
            <a:extLst>
              <a:ext uri="{FF2B5EF4-FFF2-40B4-BE49-F238E27FC236}">
                <a16:creationId xmlns:a16="http://schemas.microsoft.com/office/drawing/2014/main" id="{096FE8AF-C54E-8B47-969A-459B511062AA}"/>
              </a:ext>
            </a:extLst>
          </p:cNvPr>
          <p:cNvSpPr>
            <a:spLocks noGrp="1"/>
          </p:cNvSpPr>
          <p:nvPr>
            <p:ph type="title"/>
          </p:nvPr>
        </p:nvSpPr>
        <p:spPr>
          <a:xfrm>
            <a:off x="951119" y="2653957"/>
            <a:ext cx="10515600" cy="1383672"/>
          </a:xfrm>
        </p:spPr>
        <p:txBody>
          <a:bodyPr/>
          <a:lstStyle/>
          <a:p>
            <a:r>
              <a:rPr lang="en-US" dirty="0"/>
              <a:t>Concurrency Testing</a:t>
            </a:r>
          </a:p>
        </p:txBody>
      </p:sp>
    </p:spTree>
    <p:extLst>
      <p:ext uri="{BB962C8B-B14F-4D97-AF65-F5344CB8AC3E}">
        <p14:creationId xmlns:p14="http://schemas.microsoft.com/office/powerpoint/2010/main" val="131346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DD991E-767D-FE4B-82AD-96DD0E4D1BDA}"/>
              </a:ext>
            </a:extLst>
          </p:cNvPr>
          <p:cNvSpPr>
            <a:spLocks noGrp="1"/>
          </p:cNvSpPr>
          <p:nvPr>
            <p:ph type="title"/>
          </p:nvPr>
        </p:nvSpPr>
        <p:spPr/>
        <p:txBody>
          <a:bodyPr/>
          <a:lstStyle/>
          <a:p>
            <a:r>
              <a:rPr lang="en-US" dirty="0"/>
              <a:t>Story Time and Demo</a:t>
            </a:r>
          </a:p>
        </p:txBody>
      </p:sp>
    </p:spTree>
    <p:extLst>
      <p:ext uri="{BB962C8B-B14F-4D97-AF65-F5344CB8AC3E}">
        <p14:creationId xmlns:p14="http://schemas.microsoft.com/office/powerpoint/2010/main" val="725427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DD991E-767D-FE4B-82AD-96DD0E4D1BDA}"/>
              </a:ext>
            </a:extLst>
          </p:cNvPr>
          <p:cNvSpPr>
            <a:spLocks noGrp="1"/>
          </p:cNvSpPr>
          <p:nvPr>
            <p:ph type="title"/>
          </p:nvPr>
        </p:nvSpPr>
        <p:spPr/>
        <p:txBody>
          <a:bodyPr/>
          <a:lstStyle/>
          <a:p>
            <a:r>
              <a:rPr lang="en-US" dirty="0"/>
              <a:t>Story Time and Demo</a:t>
            </a:r>
          </a:p>
        </p:txBody>
      </p:sp>
    </p:spTree>
    <p:extLst>
      <p:ext uri="{BB962C8B-B14F-4D97-AF65-F5344CB8AC3E}">
        <p14:creationId xmlns:p14="http://schemas.microsoft.com/office/powerpoint/2010/main" val="832177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F81361A8-31D3-8143-8F3F-AC906256F3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7106479"/>
          </a:xfrm>
          <a:prstGeom prst="rect">
            <a:avLst/>
          </a:prstGeom>
        </p:spPr>
      </p:pic>
      <p:pic>
        <p:nvPicPr>
          <p:cNvPr id="8" name="Graphic 7">
            <a:extLst>
              <a:ext uri="{FF2B5EF4-FFF2-40B4-BE49-F238E27FC236}">
                <a16:creationId xmlns:a16="http://schemas.microsoft.com/office/drawing/2014/main" id="{1EB15B65-641B-B747-9ED0-F09D51A384B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530059">
            <a:off x="8734126" y="3328313"/>
            <a:ext cx="3291797" cy="3012831"/>
          </a:xfrm>
          <a:prstGeom prst="rect">
            <a:avLst/>
          </a:prstGeom>
        </p:spPr>
      </p:pic>
      <p:sp>
        <p:nvSpPr>
          <p:cNvPr id="2" name="Title 1">
            <a:extLst>
              <a:ext uri="{FF2B5EF4-FFF2-40B4-BE49-F238E27FC236}">
                <a16:creationId xmlns:a16="http://schemas.microsoft.com/office/drawing/2014/main" id="{096FE8AF-C54E-8B47-969A-459B511062AA}"/>
              </a:ext>
            </a:extLst>
          </p:cNvPr>
          <p:cNvSpPr>
            <a:spLocks noGrp="1"/>
          </p:cNvSpPr>
          <p:nvPr>
            <p:ph type="title"/>
          </p:nvPr>
        </p:nvSpPr>
        <p:spPr>
          <a:xfrm>
            <a:off x="831850" y="1709739"/>
            <a:ext cx="10515600" cy="1383672"/>
          </a:xfrm>
        </p:spPr>
        <p:txBody>
          <a:bodyPr/>
          <a:lstStyle/>
          <a:p>
            <a:r>
              <a:rPr lang="en-US" dirty="0"/>
              <a:t>30 minutes of Testing in .NET</a:t>
            </a:r>
          </a:p>
        </p:txBody>
      </p:sp>
      <p:sp>
        <p:nvSpPr>
          <p:cNvPr id="3" name="Text Placeholder 2">
            <a:extLst>
              <a:ext uri="{FF2B5EF4-FFF2-40B4-BE49-F238E27FC236}">
                <a16:creationId xmlns:a16="http://schemas.microsoft.com/office/drawing/2014/main" id="{0783A175-10B8-0B47-A3ED-FDEB68569CA0}"/>
              </a:ext>
            </a:extLst>
          </p:cNvPr>
          <p:cNvSpPr>
            <a:spLocks noGrp="1"/>
          </p:cNvSpPr>
          <p:nvPr>
            <p:ph type="body" idx="1"/>
          </p:nvPr>
        </p:nvSpPr>
        <p:spPr/>
        <p:txBody>
          <a:bodyPr>
            <a:normAutofit/>
          </a:bodyPr>
          <a:lstStyle/>
          <a:p>
            <a:r>
              <a:rPr lang="en-US" sz="3600" dirty="0"/>
              <a:t>Michael Dera</a:t>
            </a:r>
          </a:p>
        </p:txBody>
      </p:sp>
    </p:spTree>
    <p:extLst>
      <p:ext uri="{BB962C8B-B14F-4D97-AF65-F5344CB8AC3E}">
        <p14:creationId xmlns:p14="http://schemas.microsoft.com/office/powerpoint/2010/main" val="3852120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F81361A8-31D3-8143-8F3F-AC906256F3D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12192000" cy="7106479"/>
          </a:xfrm>
          <a:prstGeom prst="rect">
            <a:avLst/>
          </a:prstGeom>
        </p:spPr>
      </p:pic>
      <p:pic>
        <p:nvPicPr>
          <p:cNvPr id="8" name="Graphic 7">
            <a:extLst>
              <a:ext uri="{FF2B5EF4-FFF2-40B4-BE49-F238E27FC236}">
                <a16:creationId xmlns:a16="http://schemas.microsoft.com/office/drawing/2014/main" id="{1EB15B65-641B-B747-9ED0-F09D51A384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30059">
            <a:off x="8734126" y="3328313"/>
            <a:ext cx="3291797" cy="3012831"/>
          </a:xfrm>
          <a:prstGeom prst="rect">
            <a:avLst/>
          </a:prstGeom>
        </p:spPr>
      </p:pic>
      <p:sp>
        <p:nvSpPr>
          <p:cNvPr id="2" name="Title 1">
            <a:extLst>
              <a:ext uri="{FF2B5EF4-FFF2-40B4-BE49-F238E27FC236}">
                <a16:creationId xmlns:a16="http://schemas.microsoft.com/office/drawing/2014/main" id="{096FE8AF-C54E-8B47-969A-459B511062AA}"/>
              </a:ext>
            </a:extLst>
          </p:cNvPr>
          <p:cNvSpPr>
            <a:spLocks noGrp="1"/>
          </p:cNvSpPr>
          <p:nvPr>
            <p:ph type="title"/>
          </p:nvPr>
        </p:nvSpPr>
        <p:spPr>
          <a:xfrm>
            <a:off x="951119" y="2653957"/>
            <a:ext cx="10515600" cy="1383672"/>
          </a:xfrm>
        </p:spPr>
        <p:txBody>
          <a:bodyPr/>
          <a:lstStyle/>
          <a:p>
            <a:r>
              <a:rPr lang="en-US" dirty="0"/>
              <a:t>Key Takeaways</a:t>
            </a:r>
          </a:p>
        </p:txBody>
      </p:sp>
    </p:spTree>
    <p:extLst>
      <p:ext uri="{BB962C8B-B14F-4D97-AF65-F5344CB8AC3E}">
        <p14:creationId xmlns:p14="http://schemas.microsoft.com/office/powerpoint/2010/main" val="538524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DD991E-767D-FE4B-82AD-96DD0E4D1BDA}"/>
              </a:ext>
            </a:extLst>
          </p:cNvPr>
          <p:cNvSpPr>
            <a:spLocks noGrp="1"/>
          </p:cNvSpPr>
          <p:nvPr>
            <p:ph type="title"/>
          </p:nvPr>
        </p:nvSpPr>
        <p:spPr>
          <a:xfrm>
            <a:off x="702641" y="1620286"/>
            <a:ext cx="10515600" cy="2852737"/>
          </a:xfrm>
        </p:spPr>
        <p:txBody>
          <a:bodyPr/>
          <a:lstStyle/>
          <a:p>
            <a:r>
              <a:rPr lang="en-US" dirty="0"/>
              <a:t>Testing = Good. </a:t>
            </a:r>
            <a:br>
              <a:rPr lang="en-US" dirty="0"/>
            </a:br>
            <a:br>
              <a:rPr lang="en-US" dirty="0"/>
            </a:br>
            <a:r>
              <a:rPr lang="en-US" dirty="0"/>
              <a:t>Not Testing = Bad.</a:t>
            </a:r>
          </a:p>
        </p:txBody>
      </p:sp>
    </p:spTree>
    <p:extLst>
      <p:ext uri="{BB962C8B-B14F-4D97-AF65-F5344CB8AC3E}">
        <p14:creationId xmlns:p14="http://schemas.microsoft.com/office/powerpoint/2010/main" val="3262701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FE3FC-D1E2-764E-8278-BB37780282A6}"/>
              </a:ext>
            </a:extLst>
          </p:cNvPr>
          <p:cNvSpPr>
            <a:spLocks noGrp="1"/>
          </p:cNvSpPr>
          <p:nvPr>
            <p:ph type="title"/>
          </p:nvPr>
        </p:nvSpPr>
        <p:spPr/>
        <p:txBody>
          <a:bodyPr>
            <a:normAutofit/>
          </a:bodyPr>
          <a:lstStyle/>
          <a:p>
            <a:r>
              <a:rPr lang="en-US" dirty="0"/>
              <a:t>Thanks for joining!</a:t>
            </a:r>
            <a:br>
              <a:rPr lang="en-US" dirty="0"/>
            </a:br>
            <a:br>
              <a:rPr lang="en-US" sz="4400" dirty="0"/>
            </a:br>
            <a:r>
              <a:rPr lang="en-US" sz="4400" dirty="0"/>
              <a:t>@michaeldera on GitHub and Twitter</a:t>
            </a:r>
            <a:endParaRPr lang="en-US" dirty="0"/>
          </a:p>
        </p:txBody>
      </p:sp>
      <p:pic>
        <p:nvPicPr>
          <p:cNvPr id="4" name="Graphic 3">
            <a:extLst>
              <a:ext uri="{FF2B5EF4-FFF2-40B4-BE49-F238E27FC236}">
                <a16:creationId xmlns:a16="http://schemas.microsoft.com/office/drawing/2014/main" id="{92F3B251-7903-A84E-ADBD-87B131AF9AC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13290" y="4177030"/>
            <a:ext cx="2120900" cy="2286000"/>
          </a:xfrm>
          <a:prstGeom prst="rect">
            <a:avLst/>
          </a:prstGeom>
        </p:spPr>
      </p:pic>
    </p:spTree>
    <p:extLst>
      <p:ext uri="{BB962C8B-B14F-4D97-AF65-F5344CB8AC3E}">
        <p14:creationId xmlns:p14="http://schemas.microsoft.com/office/powerpoint/2010/main" val="1138217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BBB90-B9FF-ED4A-9587-76C518C2BC9E}"/>
              </a:ext>
            </a:extLst>
          </p:cNvPr>
          <p:cNvSpPr>
            <a:spLocks noGrp="1"/>
          </p:cNvSpPr>
          <p:nvPr>
            <p:ph type="title"/>
          </p:nvPr>
        </p:nvSpPr>
        <p:spPr/>
        <p:txBody>
          <a:bodyPr/>
          <a:lstStyle/>
          <a:p>
            <a:r>
              <a:rPr lang="en-US" dirty="0"/>
              <a:t>Why do we test anyway?</a:t>
            </a:r>
          </a:p>
        </p:txBody>
      </p:sp>
      <p:sp>
        <p:nvSpPr>
          <p:cNvPr id="3" name="Content Placeholder 2">
            <a:extLst>
              <a:ext uri="{FF2B5EF4-FFF2-40B4-BE49-F238E27FC236}">
                <a16:creationId xmlns:a16="http://schemas.microsoft.com/office/drawing/2014/main" id="{395CC549-1EA2-8B4A-ADC1-C00428D83849}"/>
              </a:ext>
            </a:extLst>
          </p:cNvPr>
          <p:cNvSpPr>
            <a:spLocks noGrp="1"/>
          </p:cNvSpPr>
          <p:nvPr>
            <p:ph idx="1"/>
          </p:nvPr>
        </p:nvSpPr>
        <p:spPr/>
        <p:txBody>
          <a:bodyPr/>
          <a:lstStyle/>
          <a:p>
            <a:pPr marL="0" indent="0">
              <a:buNone/>
            </a:pPr>
            <a:r>
              <a:rPr lang="en-US" dirty="0"/>
              <a:t>Find bugs earlier. </a:t>
            </a:r>
          </a:p>
          <a:p>
            <a:pPr marL="0" indent="0">
              <a:buNone/>
            </a:pPr>
            <a:r>
              <a:rPr lang="en-US" dirty="0"/>
              <a:t>Helps automating and increases productivity. </a:t>
            </a:r>
          </a:p>
          <a:p>
            <a:pPr marL="0" indent="0">
              <a:buNone/>
            </a:pPr>
            <a:r>
              <a:rPr lang="en-US" dirty="0"/>
              <a:t>Improve code quality. </a:t>
            </a:r>
          </a:p>
          <a:p>
            <a:pPr marL="0" indent="0">
              <a:buNone/>
            </a:pPr>
            <a:r>
              <a:rPr lang="en-US" dirty="0"/>
              <a:t>Simplifies code changes.</a:t>
            </a:r>
          </a:p>
        </p:txBody>
      </p:sp>
    </p:spTree>
    <p:extLst>
      <p:ext uri="{BB962C8B-B14F-4D97-AF65-F5344CB8AC3E}">
        <p14:creationId xmlns:p14="http://schemas.microsoft.com/office/powerpoint/2010/main" val="1108877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BBB90-B9FF-ED4A-9587-76C518C2BC9E}"/>
              </a:ext>
            </a:extLst>
          </p:cNvPr>
          <p:cNvSpPr>
            <a:spLocks noGrp="1"/>
          </p:cNvSpPr>
          <p:nvPr>
            <p:ph type="title"/>
          </p:nvPr>
        </p:nvSpPr>
        <p:spPr/>
        <p:txBody>
          <a:bodyPr/>
          <a:lstStyle/>
          <a:p>
            <a:r>
              <a:rPr lang="en-US" dirty="0"/>
              <a:t>Types of Testing</a:t>
            </a:r>
          </a:p>
        </p:txBody>
      </p:sp>
      <p:sp>
        <p:nvSpPr>
          <p:cNvPr id="3" name="Content Placeholder 2">
            <a:extLst>
              <a:ext uri="{FF2B5EF4-FFF2-40B4-BE49-F238E27FC236}">
                <a16:creationId xmlns:a16="http://schemas.microsoft.com/office/drawing/2014/main" id="{395CC549-1EA2-8B4A-ADC1-C00428D83849}"/>
              </a:ext>
            </a:extLst>
          </p:cNvPr>
          <p:cNvSpPr>
            <a:spLocks noGrp="1"/>
          </p:cNvSpPr>
          <p:nvPr>
            <p:ph idx="1"/>
          </p:nvPr>
        </p:nvSpPr>
        <p:spPr/>
        <p:txBody>
          <a:bodyPr/>
          <a:lstStyle/>
          <a:p>
            <a:pPr marL="0" indent="0">
              <a:buNone/>
            </a:pPr>
            <a:r>
              <a:rPr lang="en-US" dirty="0"/>
              <a:t>Unit Tests</a:t>
            </a:r>
          </a:p>
          <a:p>
            <a:pPr marL="0" indent="0">
              <a:buNone/>
            </a:pPr>
            <a:r>
              <a:rPr lang="en-US" dirty="0"/>
              <a:t>Integration Tests</a:t>
            </a:r>
          </a:p>
          <a:p>
            <a:pPr marL="0" indent="0">
              <a:buNone/>
            </a:pPr>
            <a:r>
              <a:rPr lang="en-US" dirty="0"/>
              <a:t>Mutation Tests </a:t>
            </a:r>
          </a:p>
          <a:p>
            <a:pPr marL="0" indent="0">
              <a:buNone/>
            </a:pPr>
            <a:r>
              <a:rPr lang="en-US"/>
              <a:t>Concurrency Testing. </a:t>
            </a:r>
            <a:endParaRPr lang="en-US" dirty="0"/>
          </a:p>
        </p:txBody>
      </p:sp>
    </p:spTree>
    <p:extLst>
      <p:ext uri="{BB962C8B-B14F-4D97-AF65-F5344CB8AC3E}">
        <p14:creationId xmlns:p14="http://schemas.microsoft.com/office/powerpoint/2010/main" val="1845000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F81361A8-31D3-8143-8F3F-AC906256F3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7106479"/>
          </a:xfrm>
          <a:prstGeom prst="rect">
            <a:avLst/>
          </a:prstGeom>
        </p:spPr>
      </p:pic>
      <p:pic>
        <p:nvPicPr>
          <p:cNvPr id="8" name="Graphic 7">
            <a:extLst>
              <a:ext uri="{FF2B5EF4-FFF2-40B4-BE49-F238E27FC236}">
                <a16:creationId xmlns:a16="http://schemas.microsoft.com/office/drawing/2014/main" id="{1EB15B65-641B-B747-9ED0-F09D51A384B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530059">
            <a:off x="8734126" y="3328313"/>
            <a:ext cx="3291797" cy="3012831"/>
          </a:xfrm>
          <a:prstGeom prst="rect">
            <a:avLst/>
          </a:prstGeom>
        </p:spPr>
      </p:pic>
      <p:sp>
        <p:nvSpPr>
          <p:cNvPr id="2" name="Title 1">
            <a:extLst>
              <a:ext uri="{FF2B5EF4-FFF2-40B4-BE49-F238E27FC236}">
                <a16:creationId xmlns:a16="http://schemas.microsoft.com/office/drawing/2014/main" id="{096FE8AF-C54E-8B47-969A-459B511062AA}"/>
              </a:ext>
            </a:extLst>
          </p:cNvPr>
          <p:cNvSpPr>
            <a:spLocks noGrp="1"/>
          </p:cNvSpPr>
          <p:nvPr>
            <p:ph type="title"/>
          </p:nvPr>
        </p:nvSpPr>
        <p:spPr>
          <a:xfrm>
            <a:off x="951119" y="2653957"/>
            <a:ext cx="10515600" cy="1383672"/>
          </a:xfrm>
        </p:spPr>
        <p:txBody>
          <a:bodyPr/>
          <a:lstStyle/>
          <a:p>
            <a:r>
              <a:rPr lang="en-US" dirty="0"/>
              <a:t>Unit Testing</a:t>
            </a:r>
          </a:p>
        </p:txBody>
      </p:sp>
    </p:spTree>
    <p:extLst>
      <p:ext uri="{BB962C8B-B14F-4D97-AF65-F5344CB8AC3E}">
        <p14:creationId xmlns:p14="http://schemas.microsoft.com/office/powerpoint/2010/main" val="868346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BBB90-B9FF-ED4A-9587-76C518C2BC9E}"/>
              </a:ext>
            </a:extLst>
          </p:cNvPr>
          <p:cNvSpPr>
            <a:spLocks noGrp="1"/>
          </p:cNvSpPr>
          <p:nvPr>
            <p:ph type="title"/>
          </p:nvPr>
        </p:nvSpPr>
        <p:spPr/>
        <p:txBody>
          <a:bodyPr/>
          <a:lstStyle/>
          <a:p>
            <a:r>
              <a:rPr lang="en-US" dirty="0"/>
              <a:t>Unit Testing</a:t>
            </a:r>
          </a:p>
        </p:txBody>
      </p:sp>
      <p:sp>
        <p:nvSpPr>
          <p:cNvPr id="3" name="Content Placeholder 2">
            <a:extLst>
              <a:ext uri="{FF2B5EF4-FFF2-40B4-BE49-F238E27FC236}">
                <a16:creationId xmlns:a16="http://schemas.microsoft.com/office/drawing/2014/main" id="{395CC549-1EA2-8B4A-ADC1-C00428D83849}"/>
              </a:ext>
            </a:extLst>
          </p:cNvPr>
          <p:cNvSpPr>
            <a:spLocks noGrp="1"/>
          </p:cNvSpPr>
          <p:nvPr>
            <p:ph idx="1"/>
          </p:nvPr>
        </p:nvSpPr>
        <p:spPr/>
        <p:txBody>
          <a:bodyPr/>
          <a:lstStyle/>
          <a:p>
            <a:pPr marL="0" indent="0">
              <a:buNone/>
            </a:pPr>
            <a:r>
              <a:rPr lang="en-US" dirty="0"/>
              <a:t>Break down functionality into smaller unit.</a:t>
            </a:r>
          </a:p>
          <a:p>
            <a:pPr marL="0" indent="0">
              <a:buNone/>
            </a:pPr>
            <a:r>
              <a:rPr lang="en-US" dirty="0"/>
              <a:t>Test the units. </a:t>
            </a:r>
          </a:p>
          <a:p>
            <a:pPr marL="0" indent="0">
              <a:buNone/>
            </a:pPr>
            <a:r>
              <a:rPr lang="en-US" dirty="0"/>
              <a:t>The smaller the better.</a:t>
            </a:r>
          </a:p>
        </p:txBody>
      </p:sp>
    </p:spTree>
    <p:extLst>
      <p:ext uri="{BB962C8B-B14F-4D97-AF65-F5344CB8AC3E}">
        <p14:creationId xmlns:p14="http://schemas.microsoft.com/office/powerpoint/2010/main" val="4026908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DD991E-767D-FE4B-82AD-96DD0E4D1BDA}"/>
              </a:ext>
            </a:extLst>
          </p:cNvPr>
          <p:cNvSpPr>
            <a:spLocks noGrp="1"/>
          </p:cNvSpPr>
          <p:nvPr>
            <p:ph type="title"/>
          </p:nvPr>
        </p:nvSpPr>
        <p:spPr/>
        <p:txBody>
          <a:bodyPr/>
          <a:lstStyle/>
          <a:p>
            <a:r>
              <a:rPr lang="en-US" dirty="0"/>
              <a:t>Quick Demo</a:t>
            </a:r>
          </a:p>
        </p:txBody>
      </p:sp>
      <p:sp>
        <p:nvSpPr>
          <p:cNvPr id="5" name="Text Placeholder 4">
            <a:extLst>
              <a:ext uri="{FF2B5EF4-FFF2-40B4-BE49-F238E27FC236}">
                <a16:creationId xmlns:a16="http://schemas.microsoft.com/office/drawing/2014/main" id="{187A8007-73D4-B541-917C-A5A47C426617}"/>
              </a:ext>
            </a:extLst>
          </p:cNvPr>
          <p:cNvSpPr>
            <a:spLocks noGrp="1"/>
          </p:cNvSpPr>
          <p:nvPr>
            <p:ph type="body" idx="1"/>
          </p:nvPr>
        </p:nvSpPr>
        <p:spPr/>
        <p:txBody>
          <a:bodyPr/>
          <a:lstStyle/>
          <a:p>
            <a:r>
              <a:rPr lang="en-US" dirty="0"/>
              <a:t>Unit Testing with </a:t>
            </a:r>
            <a:r>
              <a:rPr lang="en-US" dirty="0" err="1"/>
              <a:t>xUnit</a:t>
            </a:r>
            <a:endParaRPr lang="en-US" dirty="0"/>
          </a:p>
        </p:txBody>
      </p:sp>
    </p:spTree>
    <p:extLst>
      <p:ext uri="{BB962C8B-B14F-4D97-AF65-F5344CB8AC3E}">
        <p14:creationId xmlns:p14="http://schemas.microsoft.com/office/powerpoint/2010/main" val="3351983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F81361A8-31D3-8143-8F3F-AC906256F3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7106479"/>
          </a:xfrm>
          <a:prstGeom prst="rect">
            <a:avLst/>
          </a:prstGeom>
        </p:spPr>
      </p:pic>
      <p:pic>
        <p:nvPicPr>
          <p:cNvPr id="8" name="Graphic 7">
            <a:extLst>
              <a:ext uri="{FF2B5EF4-FFF2-40B4-BE49-F238E27FC236}">
                <a16:creationId xmlns:a16="http://schemas.microsoft.com/office/drawing/2014/main" id="{1EB15B65-641B-B747-9ED0-F09D51A384B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530059">
            <a:off x="8734126" y="3328313"/>
            <a:ext cx="3291797" cy="3012831"/>
          </a:xfrm>
          <a:prstGeom prst="rect">
            <a:avLst/>
          </a:prstGeom>
        </p:spPr>
      </p:pic>
      <p:sp>
        <p:nvSpPr>
          <p:cNvPr id="2" name="Title 1">
            <a:extLst>
              <a:ext uri="{FF2B5EF4-FFF2-40B4-BE49-F238E27FC236}">
                <a16:creationId xmlns:a16="http://schemas.microsoft.com/office/drawing/2014/main" id="{096FE8AF-C54E-8B47-969A-459B511062AA}"/>
              </a:ext>
            </a:extLst>
          </p:cNvPr>
          <p:cNvSpPr>
            <a:spLocks noGrp="1"/>
          </p:cNvSpPr>
          <p:nvPr>
            <p:ph type="title"/>
          </p:nvPr>
        </p:nvSpPr>
        <p:spPr>
          <a:xfrm>
            <a:off x="951119" y="2653957"/>
            <a:ext cx="10515600" cy="1383672"/>
          </a:xfrm>
        </p:spPr>
        <p:txBody>
          <a:bodyPr/>
          <a:lstStyle/>
          <a:p>
            <a:r>
              <a:rPr lang="en-US" dirty="0"/>
              <a:t>Integration Testing</a:t>
            </a:r>
          </a:p>
        </p:txBody>
      </p:sp>
    </p:spTree>
    <p:extLst>
      <p:ext uri="{BB962C8B-B14F-4D97-AF65-F5344CB8AC3E}">
        <p14:creationId xmlns:p14="http://schemas.microsoft.com/office/powerpoint/2010/main" val="537817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BBB90-B9FF-ED4A-9587-76C518C2BC9E}"/>
              </a:ext>
            </a:extLst>
          </p:cNvPr>
          <p:cNvSpPr>
            <a:spLocks noGrp="1"/>
          </p:cNvSpPr>
          <p:nvPr>
            <p:ph type="title"/>
          </p:nvPr>
        </p:nvSpPr>
        <p:spPr/>
        <p:txBody>
          <a:bodyPr/>
          <a:lstStyle/>
          <a:p>
            <a:r>
              <a:rPr lang="en-US" dirty="0"/>
              <a:t>Integration Testing</a:t>
            </a:r>
          </a:p>
        </p:txBody>
      </p:sp>
      <p:sp>
        <p:nvSpPr>
          <p:cNvPr id="3" name="Content Placeholder 2">
            <a:extLst>
              <a:ext uri="{FF2B5EF4-FFF2-40B4-BE49-F238E27FC236}">
                <a16:creationId xmlns:a16="http://schemas.microsoft.com/office/drawing/2014/main" id="{395CC549-1EA2-8B4A-ADC1-C00428D83849}"/>
              </a:ext>
            </a:extLst>
          </p:cNvPr>
          <p:cNvSpPr>
            <a:spLocks noGrp="1"/>
          </p:cNvSpPr>
          <p:nvPr>
            <p:ph idx="1"/>
          </p:nvPr>
        </p:nvSpPr>
        <p:spPr/>
        <p:txBody>
          <a:bodyPr/>
          <a:lstStyle/>
          <a:p>
            <a:pPr marL="0" indent="0">
              <a:buNone/>
            </a:pPr>
            <a:r>
              <a:rPr lang="en-US" dirty="0"/>
              <a:t>The units in our software interact with each other.</a:t>
            </a:r>
          </a:p>
          <a:p>
            <a:pPr marL="0" indent="0">
              <a:buNone/>
            </a:pPr>
            <a:endParaRPr lang="en-US" dirty="0"/>
          </a:p>
          <a:p>
            <a:pPr marL="0" indent="0">
              <a:buNone/>
            </a:pPr>
            <a:r>
              <a:rPr lang="en-US" dirty="0"/>
              <a:t>Our services also interact with external software.</a:t>
            </a:r>
          </a:p>
          <a:p>
            <a:pPr marL="0" indent="0">
              <a:buNone/>
            </a:pPr>
            <a:endParaRPr lang="en-US" dirty="0"/>
          </a:p>
          <a:p>
            <a:pPr marL="0" indent="0">
              <a:buNone/>
            </a:pPr>
            <a:r>
              <a:rPr lang="en-US" dirty="0"/>
              <a:t>We need to check if these interactions are producing expected results.</a:t>
            </a:r>
          </a:p>
          <a:p>
            <a:pPr marL="0" indent="0">
              <a:buNone/>
            </a:pPr>
            <a:endParaRPr lang="en-US" dirty="0"/>
          </a:p>
        </p:txBody>
      </p:sp>
    </p:spTree>
    <p:extLst>
      <p:ext uri="{BB962C8B-B14F-4D97-AF65-F5344CB8AC3E}">
        <p14:creationId xmlns:p14="http://schemas.microsoft.com/office/powerpoint/2010/main" val="1135486849"/>
      </p:ext>
    </p:extLst>
  </p:cSld>
  <p:clrMapOvr>
    <a:masterClrMapping/>
  </p:clrMapOvr>
</p:sld>
</file>

<file path=ppt/theme/theme1.xml><?xml version="1.0" encoding="utf-8"?>
<a:theme xmlns:a="http://schemas.openxmlformats.org/drawingml/2006/main" name="1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2044</TotalTime>
  <Words>466</Words>
  <Application>Microsoft Office PowerPoint</Application>
  <PresentationFormat>Widescreen</PresentationFormat>
  <Paragraphs>86</Paragraphs>
  <Slides>22</Slides>
  <Notes>10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22</vt:i4>
      </vt:variant>
    </vt:vector>
  </HeadingPairs>
  <TitlesOfParts>
    <vt:vector size="29" baseType="lpstr">
      <vt:lpstr>Open Sans</vt:lpstr>
      <vt:lpstr>Consolas</vt:lpstr>
      <vt:lpstr>Calibri</vt:lpstr>
      <vt:lpstr>Arial</vt:lpstr>
      <vt:lpstr>1_Office Theme</vt:lpstr>
      <vt:lpstr>3_Office Theme</vt:lpstr>
      <vt:lpstr>2_Office Theme</vt:lpstr>
      <vt:lpstr>PowerPoint Presentation</vt:lpstr>
      <vt:lpstr>30 minutes of Testing in .NET</vt:lpstr>
      <vt:lpstr>Why do we test anyway?</vt:lpstr>
      <vt:lpstr>Types of Testing</vt:lpstr>
      <vt:lpstr>Unit Testing</vt:lpstr>
      <vt:lpstr>Unit Testing</vt:lpstr>
      <vt:lpstr>Quick Demo</vt:lpstr>
      <vt:lpstr>Integration Testing</vt:lpstr>
      <vt:lpstr>Integration Testing</vt:lpstr>
      <vt:lpstr>Quick Demo</vt:lpstr>
      <vt:lpstr>Mutation Testing</vt:lpstr>
      <vt:lpstr>Who tests our tests?</vt:lpstr>
      <vt:lpstr>Code Sample: A useless test</vt:lpstr>
      <vt:lpstr>Code Sample: A useless test</vt:lpstr>
      <vt:lpstr>Introduce some mutants</vt:lpstr>
      <vt:lpstr>Code Sample: A useless test</vt:lpstr>
      <vt:lpstr>Concurrency Testing</vt:lpstr>
      <vt:lpstr>Story Time and Demo</vt:lpstr>
      <vt:lpstr>Story Time and Demo</vt:lpstr>
      <vt:lpstr>Key Takeaways</vt:lpstr>
      <vt:lpstr>Testing = Good.   Not Testing = Bad.</vt:lpstr>
      <vt:lpstr>Thanks for joining!  @michaeldera on GitHub and Twitter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Kaitlin Wilkinson</dc:creator>
  <cp:lastModifiedBy>Michael Dera</cp:lastModifiedBy>
  <cp:revision>4</cp:revision>
  <dcterms:created xsi:type="dcterms:W3CDTF">2020-08-18T20:47:27Z</dcterms:created>
  <dcterms:modified xsi:type="dcterms:W3CDTF">2021-11-02T18:39:23Z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2020-08-18T20:47:28Z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06d97514-35aa-40cb-92b9-00001d762660</vt:lpwstr>
  </property>
  <property fmtid="{D5CDD505-2E9C-101B-9397-08002B2CF9AE}" pid="8" name="MSIP_Label_f42aa342-8706-4288-bd11-ebb85995028c_ContentBits">
    <vt:lpwstr>0</vt:lpwstr>
  </property>
</Properties>
</file>