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QFjsKoFBP8yK241mK4VhEwe0u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d5e2f2c59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fd5e2f2c59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d5e2f2c5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fd5e2f2c5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d5e2f2c59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fd5e2f2c59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d5e2f2c59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fd5e2f2c59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d5e2f2c59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fd5e2f2c59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d5e2f2c59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fd5e2f2c59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d5e2f2c59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fd5e2f2c59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d5e2f2c59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fd5e2f2c59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d5e2f2c59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fd5e2f2c59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d5e2f2c59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fd5e2f2c59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d5e2f2c59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fd5e2f2c59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d5e2f2c59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fd5e2f2c59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d5e2f2c59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fd5e2f2c59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d5e2f2c5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fd5e2f2c5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d5e2f2c59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fd5e2f2c59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d5e2f2c5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fd5e2f2c59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d5e2f2c59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fd5e2f2c59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d5e2f2c5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fd5e2f2c5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chart" Target="../charts/chart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gress">
  <p:cSld name="Progres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pen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7" name="Google Shape;87;p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pen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4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6000"/>
              <a:buFont typeface="Open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2000"/>
              <a:buNone/>
              <a:defRPr sz="2000">
                <a:solidFill>
                  <a:srgbClr val="8F8ABD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800"/>
              <a:buNone/>
              <a:defRPr sz="1800">
                <a:solidFill>
                  <a:srgbClr val="8F8ABD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9pPr>
          </a:lstStyle>
          <a:p/>
        </p:txBody>
      </p:sp>
      <p:sp>
        <p:nvSpPr>
          <p:cNvPr id="120" name="Google Shape;12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ample">
  <p:cSld name="Code Samp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6000"/>
              <a:buFont typeface="Open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6" name="Google Shape;13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2" name="Google Shape;152;p33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gress">
  <p:cSld name="Progres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3200"/>
              <a:buFont typeface="Open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6" name="Google Shape;166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7" name="Google Shape;16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3200"/>
              <a:buFont typeface="Open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">
  <p:cSld name="Announcem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71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9"/>
          <p:cNvSpPr/>
          <p:nvPr/>
        </p:nvSpPr>
        <p:spPr>
          <a:xfrm>
            <a:off x="838200" y="1021680"/>
            <a:ext cx="1846092" cy="384048"/>
          </a:xfrm>
          <a:prstGeom prst="roundRect">
            <a:avLst>
              <a:gd fmla="val 26320" name="adj"/>
            </a:avLst>
          </a:prstGeom>
          <a:solidFill>
            <a:srgbClr val="D5CDF5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50"/>
              </a:buClr>
              <a:buSzPts val="1500"/>
              <a:buFont typeface="Open Sans"/>
              <a:buNone/>
            </a:pPr>
            <a:r>
              <a:rPr b="0" i="0" lang="en-US" sz="1500" u="none" cap="none" strike="noStrike">
                <a:solidFill>
                  <a:srgbClr val="002050"/>
                </a:solidFill>
                <a:latin typeface="Open Sans"/>
                <a:ea typeface="Open Sans"/>
                <a:cs typeface="Open Sans"/>
                <a:sym typeface="Open Sans"/>
              </a:rPr>
              <a:t>RELEASED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4126" y="3328313"/>
            <a:ext cx="3291797" cy="301283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9"/>
          <p:cNvSpPr txBox="1"/>
          <p:nvPr>
            <p:ph type="title"/>
          </p:nvPr>
        </p:nvSpPr>
        <p:spPr>
          <a:xfrm>
            <a:off x="838200" y="1575065"/>
            <a:ext cx="10515600" cy="669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838200" y="2476901"/>
            <a:ext cx="10515600" cy="2636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2" type="body"/>
          </p:nvPr>
        </p:nvSpPr>
        <p:spPr>
          <a:xfrm>
            <a:off x="838200" y="5257171"/>
            <a:ext cx="10515600" cy="57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D290"/>
              </a:buClr>
              <a:buSzPts val="2800"/>
              <a:buNone/>
              <a:defRPr>
                <a:solidFill>
                  <a:srgbClr val="FAD29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4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ample">
  <p:cSld name="Code Samp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3" name="Google Shape;73;p43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4826C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d5e2f2c59_0_76"/>
          <p:cNvSpPr txBox="1"/>
          <p:nvPr>
            <p:ph type="title"/>
          </p:nvPr>
        </p:nvSpPr>
        <p:spPr>
          <a:xfrm>
            <a:off x="584200" y="1275300"/>
            <a:ext cx="10515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#CodeNewbie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237" name="Google Shape;237;gfd5e2f2c59_0_76"/>
          <p:cNvSpPr txBox="1"/>
          <p:nvPr>
            <p:ph idx="1" type="body"/>
          </p:nvPr>
        </p:nvSpPr>
        <p:spPr>
          <a:xfrm>
            <a:off x="436050" y="2307199"/>
            <a:ext cx="10515600" cy="4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Community on Twitter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“Hello World”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d5e2f2c59_0_24"/>
          <p:cNvSpPr txBox="1"/>
          <p:nvPr/>
        </p:nvSpPr>
        <p:spPr>
          <a:xfrm>
            <a:off x="2836325" y="1883825"/>
            <a:ext cx="63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gfd5e2f2c59_0_24"/>
          <p:cNvSpPr txBox="1"/>
          <p:nvPr/>
        </p:nvSpPr>
        <p:spPr>
          <a:xfrm>
            <a:off x="1016000" y="1883825"/>
            <a:ext cx="10160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1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Finding the C# and .</a:t>
            </a:r>
            <a:r>
              <a:rPr b="1" i="1" lang="en-US" sz="6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NET</a:t>
            </a:r>
            <a:r>
              <a:rPr b="1" i="1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Community: #CSharp</a:t>
            </a:r>
            <a:endParaRPr b="1" i="1" sz="6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d5e2f2c59_0_82"/>
          <p:cNvSpPr txBox="1"/>
          <p:nvPr>
            <p:ph type="title"/>
          </p:nvPr>
        </p:nvSpPr>
        <p:spPr>
          <a:xfrm>
            <a:off x="569875" y="631000"/>
            <a:ext cx="105156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Finding the C# and .NET Community: #CSharp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249" name="Google Shape;249;gfd5e2f2c59_0_82"/>
          <p:cNvSpPr txBox="1"/>
          <p:nvPr>
            <p:ph idx="1" type="body"/>
          </p:nvPr>
        </p:nvSpPr>
        <p:spPr>
          <a:xfrm>
            <a:off x="425875" y="2497700"/>
            <a:ext cx="10803600" cy="4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Did not see a lot of C# and .NET developers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#CSharp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Met online friend, and then mentor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d5e2f2c59_0_34"/>
          <p:cNvSpPr txBox="1"/>
          <p:nvPr/>
        </p:nvSpPr>
        <p:spPr>
          <a:xfrm>
            <a:off x="2836325" y="1883825"/>
            <a:ext cx="63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gfd5e2f2c59_0_34"/>
          <p:cNvSpPr txBox="1"/>
          <p:nvPr/>
        </p:nvSpPr>
        <p:spPr>
          <a:xfrm>
            <a:off x="825450" y="2411025"/>
            <a:ext cx="10160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1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Blazor </a:t>
            </a:r>
            <a:endParaRPr b="1" i="1" sz="6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d5e2f2c59_0_90"/>
          <p:cNvSpPr txBox="1"/>
          <p:nvPr>
            <p:ph type="title"/>
          </p:nvPr>
        </p:nvSpPr>
        <p:spPr>
          <a:xfrm>
            <a:off x="584200" y="1275300"/>
            <a:ext cx="10515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Blazor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261" name="Google Shape;261;gfd5e2f2c59_0_90"/>
          <p:cNvSpPr txBox="1"/>
          <p:nvPr>
            <p:ph idx="1" type="body"/>
          </p:nvPr>
        </p:nvSpPr>
        <p:spPr>
          <a:xfrm>
            <a:off x="436050" y="2307199"/>
            <a:ext cx="10515600" cy="4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“What are we really building?”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Weather Forecast App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It finally made sense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d5e2f2c59_0_39"/>
          <p:cNvSpPr txBox="1"/>
          <p:nvPr/>
        </p:nvSpPr>
        <p:spPr>
          <a:xfrm>
            <a:off x="2836325" y="1883825"/>
            <a:ext cx="63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gfd5e2f2c59_0_39"/>
          <p:cNvSpPr txBox="1"/>
          <p:nvPr/>
        </p:nvSpPr>
        <p:spPr>
          <a:xfrm>
            <a:off x="634950" y="2432200"/>
            <a:ext cx="10160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1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#DotNetBookStudy</a:t>
            </a:r>
            <a:endParaRPr b="1" i="1" sz="6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d5e2f2c59_0_96"/>
          <p:cNvSpPr txBox="1"/>
          <p:nvPr>
            <p:ph type="title"/>
          </p:nvPr>
        </p:nvSpPr>
        <p:spPr>
          <a:xfrm>
            <a:off x="584200" y="1275300"/>
            <a:ext cx="10515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#DotNetBookStudy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273" name="Google Shape;273;gfd5e2f2c59_0_96"/>
          <p:cNvSpPr txBox="1"/>
          <p:nvPr>
            <p:ph idx="1" type="body"/>
          </p:nvPr>
        </p:nvSpPr>
        <p:spPr>
          <a:xfrm>
            <a:off x="436050" y="2307199"/>
            <a:ext cx="10515600" cy="4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New book study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Book study podcast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Embrace vulnerability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d5e2f2c59_0_44"/>
          <p:cNvSpPr txBox="1"/>
          <p:nvPr/>
        </p:nvSpPr>
        <p:spPr>
          <a:xfrm>
            <a:off x="2836325" y="1883825"/>
            <a:ext cx="63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gfd5e2f2c59_0_44"/>
          <p:cNvSpPr txBox="1"/>
          <p:nvPr/>
        </p:nvSpPr>
        <p:spPr>
          <a:xfrm>
            <a:off x="634950" y="2432200"/>
            <a:ext cx="10160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1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Imposter Syndrome</a:t>
            </a:r>
            <a:endParaRPr b="1" i="1" sz="6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d5e2f2c59_0_101"/>
          <p:cNvSpPr txBox="1"/>
          <p:nvPr>
            <p:ph type="title"/>
          </p:nvPr>
        </p:nvSpPr>
        <p:spPr>
          <a:xfrm>
            <a:off x="584200" y="1275300"/>
            <a:ext cx="10515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Imposter Syndrome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285" name="Google Shape;285;gfd5e2f2c59_0_101"/>
          <p:cNvSpPr txBox="1"/>
          <p:nvPr>
            <p:ph idx="1" type="body"/>
          </p:nvPr>
        </p:nvSpPr>
        <p:spPr>
          <a:xfrm>
            <a:off x="436050" y="2307199"/>
            <a:ext cx="10515600" cy="4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The sneaky yet obnoxious bully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“What If”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Redefine it and recognize the good in it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d5e2f2c59_0_49"/>
          <p:cNvSpPr txBox="1"/>
          <p:nvPr/>
        </p:nvSpPr>
        <p:spPr>
          <a:xfrm>
            <a:off x="2836325" y="1883825"/>
            <a:ext cx="63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gfd5e2f2c59_0_49"/>
          <p:cNvSpPr txBox="1"/>
          <p:nvPr/>
        </p:nvSpPr>
        <p:spPr>
          <a:xfrm>
            <a:off x="634950" y="2432200"/>
            <a:ext cx="10160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1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When You Stop Playing Small</a:t>
            </a:r>
            <a:endParaRPr b="1" i="1" sz="6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10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30059">
            <a:off x="8734126" y="3328313"/>
            <a:ext cx="3291797" cy="301283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"/>
          <p:cNvSpPr txBox="1"/>
          <p:nvPr>
            <p:ph type="title"/>
          </p:nvPr>
        </p:nvSpPr>
        <p:spPr>
          <a:xfrm>
            <a:off x="831850" y="1632175"/>
            <a:ext cx="10515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Not Thinking Small - My Journey to Learning .NET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189" name="Google Shape;189;p2"/>
          <p:cNvSpPr txBox="1"/>
          <p:nvPr>
            <p:ph idx="1" type="body"/>
          </p:nvPr>
        </p:nvSpPr>
        <p:spPr>
          <a:xfrm>
            <a:off x="760275" y="373041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800"/>
              <a:t>Elahn Danee Harris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d5e2f2c59_0_108"/>
          <p:cNvSpPr txBox="1"/>
          <p:nvPr>
            <p:ph type="title"/>
          </p:nvPr>
        </p:nvSpPr>
        <p:spPr>
          <a:xfrm>
            <a:off x="584200" y="1275300"/>
            <a:ext cx="10515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When You Stop Playing Small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297" name="Google Shape;297;gfd5e2f2c59_0_108"/>
          <p:cNvSpPr txBox="1"/>
          <p:nvPr>
            <p:ph idx="1" type="body"/>
          </p:nvPr>
        </p:nvSpPr>
        <p:spPr>
          <a:xfrm>
            <a:off x="436050" y="2307199"/>
            <a:ext cx="10515600" cy="4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You find freedom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 A continuous journey of small decisions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Stay compassionate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d5e2f2c59_0_54"/>
          <p:cNvSpPr txBox="1"/>
          <p:nvPr/>
        </p:nvSpPr>
        <p:spPr>
          <a:xfrm>
            <a:off x="2836325" y="1883825"/>
            <a:ext cx="63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gfd5e2f2c59_0_54"/>
          <p:cNvSpPr txBox="1"/>
          <p:nvPr/>
        </p:nvSpPr>
        <p:spPr>
          <a:xfrm>
            <a:off x="634950" y="2432200"/>
            <a:ext cx="10160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1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 What Makes You Happy To Be Alive?</a:t>
            </a:r>
            <a:endParaRPr b="1" i="1" sz="6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d5e2f2c59_0_115"/>
          <p:cNvSpPr txBox="1"/>
          <p:nvPr>
            <p:ph type="title"/>
          </p:nvPr>
        </p:nvSpPr>
        <p:spPr>
          <a:xfrm>
            <a:off x="584200" y="703800"/>
            <a:ext cx="105156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So What Makes You Happy To Be Alive?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309" name="Google Shape;309;gfd5e2f2c59_0_115"/>
          <p:cNvSpPr txBox="1"/>
          <p:nvPr>
            <p:ph idx="1" type="body"/>
          </p:nvPr>
        </p:nvSpPr>
        <p:spPr>
          <a:xfrm>
            <a:off x="457225" y="2455374"/>
            <a:ext cx="10515600" cy="4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What makes you excited?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Explore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Pour into it</a:t>
            </a:r>
            <a:endParaRPr sz="4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"/>
          <p:cNvSpPr txBox="1"/>
          <p:nvPr>
            <p:ph type="title"/>
          </p:nvPr>
        </p:nvSpPr>
        <p:spPr>
          <a:xfrm>
            <a:off x="838200" y="1807890"/>
            <a:ext cx="105156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</a:pPr>
            <a:r>
              <a:rPr lang="en-US" sz="6000"/>
              <a:t>My Mission</a:t>
            </a:r>
            <a:endParaRPr sz="6000"/>
          </a:p>
        </p:txBody>
      </p:sp>
      <p:sp>
        <p:nvSpPr>
          <p:cNvPr id="315" name="Google Shape;315;p7"/>
          <p:cNvSpPr txBox="1"/>
          <p:nvPr>
            <p:ph idx="1" type="body"/>
          </p:nvPr>
        </p:nvSpPr>
        <p:spPr>
          <a:xfrm>
            <a:off x="1176875" y="2794401"/>
            <a:ext cx="105156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4000"/>
              <a:buAutoNum type="arabicPeriod"/>
            </a:pPr>
            <a:r>
              <a:rPr lang="en-US" sz="4000"/>
              <a:t>Continue learning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US" sz="4000"/>
              <a:t>Create content that encourages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US" sz="4000"/>
              <a:t>Cultivate online community</a:t>
            </a:r>
            <a:endParaRPr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rPr lang="en-US"/>
              <a:t>Thanks for joining!</a:t>
            </a:r>
            <a:endParaRPr/>
          </a:p>
        </p:txBody>
      </p:sp>
      <p:sp>
        <p:nvSpPr>
          <p:cNvPr id="321" name="Google Shape;321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Twitter- @CodeThLightning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YouTube- Elahn Danee Codes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GitHub- Elahn Danee Codes</a:t>
            </a:r>
            <a:endParaRPr/>
          </a:p>
        </p:txBody>
      </p:sp>
      <p:pic>
        <p:nvPicPr>
          <p:cNvPr id="322" name="Google Shape;3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8950" y="3803650"/>
            <a:ext cx="21209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/>
        </p:nvSpPr>
        <p:spPr>
          <a:xfrm>
            <a:off x="2836325" y="1883825"/>
            <a:ext cx="63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2497675" y="1481650"/>
            <a:ext cx="74931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1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would you do if you knew you could not fail?</a:t>
            </a:r>
            <a:endParaRPr b="1" i="1" sz="6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/>
          <p:nvPr>
            <p:ph type="title"/>
          </p:nvPr>
        </p:nvSpPr>
        <p:spPr>
          <a:xfrm>
            <a:off x="838200" y="365125"/>
            <a:ext cx="105156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What would you do if you knew you could not fail?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201" name="Google Shape;201;p3"/>
          <p:cNvSpPr txBox="1"/>
          <p:nvPr>
            <p:ph idx="1" type="body"/>
          </p:nvPr>
        </p:nvSpPr>
        <p:spPr>
          <a:xfrm>
            <a:off x="838200" y="2180174"/>
            <a:ext cx="10515600" cy="4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What makes you happy to be alive?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Fear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The importance of technology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d5e2f2c59_0_9"/>
          <p:cNvSpPr txBox="1"/>
          <p:nvPr/>
        </p:nvSpPr>
        <p:spPr>
          <a:xfrm>
            <a:off x="2836325" y="1883825"/>
            <a:ext cx="63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gfd5e2f2c59_0_9"/>
          <p:cNvSpPr txBox="1"/>
          <p:nvPr/>
        </p:nvSpPr>
        <p:spPr>
          <a:xfrm>
            <a:off x="3005675" y="2389850"/>
            <a:ext cx="7493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1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August 9, 2020</a:t>
            </a:r>
            <a:endParaRPr b="1" i="1" sz="6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d5e2f2c59_0_64"/>
          <p:cNvSpPr txBox="1"/>
          <p:nvPr>
            <p:ph type="title"/>
          </p:nvPr>
        </p:nvSpPr>
        <p:spPr>
          <a:xfrm>
            <a:off x="584200" y="1275300"/>
            <a:ext cx="105156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August 9, 2020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213" name="Google Shape;213;gfd5e2f2c59_0_64"/>
          <p:cNvSpPr txBox="1"/>
          <p:nvPr>
            <p:ph idx="1" type="body"/>
          </p:nvPr>
        </p:nvSpPr>
        <p:spPr>
          <a:xfrm>
            <a:off x="436050" y="2307199"/>
            <a:ext cx="10515600" cy="4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Researched programming languages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Freedom and flexibility with C#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d5e2f2c59_0_14"/>
          <p:cNvSpPr txBox="1"/>
          <p:nvPr/>
        </p:nvSpPr>
        <p:spPr>
          <a:xfrm>
            <a:off x="2836325" y="1883825"/>
            <a:ext cx="63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gfd5e2f2c59_0_14"/>
          <p:cNvSpPr txBox="1"/>
          <p:nvPr/>
        </p:nvSpPr>
        <p:spPr>
          <a:xfrm>
            <a:off x="3005675" y="2389850"/>
            <a:ext cx="7493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1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Getting Started</a:t>
            </a:r>
            <a:endParaRPr b="1" i="1" sz="6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d5e2f2c59_0_70"/>
          <p:cNvSpPr txBox="1"/>
          <p:nvPr>
            <p:ph type="title"/>
          </p:nvPr>
        </p:nvSpPr>
        <p:spPr>
          <a:xfrm>
            <a:off x="584200" y="1275300"/>
            <a:ext cx="10515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Getting Started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225" name="Google Shape;225;gfd5e2f2c59_0_70"/>
          <p:cNvSpPr txBox="1"/>
          <p:nvPr>
            <p:ph idx="1" type="body"/>
          </p:nvPr>
        </p:nvSpPr>
        <p:spPr>
          <a:xfrm>
            <a:off x="436050" y="2307199"/>
            <a:ext cx="10515600" cy="4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Udemy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Podcasts</a:t>
            </a:r>
            <a:endParaRPr sz="40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YouTube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d5e2f2c59_0_19"/>
          <p:cNvSpPr txBox="1"/>
          <p:nvPr/>
        </p:nvSpPr>
        <p:spPr>
          <a:xfrm>
            <a:off x="2836325" y="1883825"/>
            <a:ext cx="63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gfd5e2f2c59_0_19"/>
          <p:cNvSpPr txBox="1"/>
          <p:nvPr/>
        </p:nvSpPr>
        <p:spPr>
          <a:xfrm>
            <a:off x="3005675" y="2389850"/>
            <a:ext cx="7493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1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#CodeNewbie</a:t>
            </a:r>
            <a:endParaRPr b="1" i="1" sz="6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2020-08-18T20:47:27Z</dcterms:created>
  <dc:creator>Kaitlin Wilkinson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2020-08-18T20:47:28Z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06d97514-35aa-40cb-92b9-00001d762660</vt:lpwstr>
  </property>
  <property fmtid="{D5CDD505-2E9C-101B-9397-08002B2CF9AE}" pid="8" name="MSIP_Label_f42aa342-8706-4288-bd11-ebb85995028c_ContentBits">
    <vt:lpwstr>0</vt:lpwstr>
  </property>
</Properties>
</file>