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9"/>
  </p:notesMasterIdLst>
  <p:sldIdLst>
    <p:sldId id="277" r:id="rId4"/>
    <p:sldId id="257" r:id="rId5"/>
    <p:sldId id="262" r:id="rId6"/>
    <p:sldId id="258" r:id="rId7"/>
    <p:sldId id="263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0B89921E-56D2-4D37-B320-2A68CD2935B2}"/>
    <pc:docChg chg="custSel addSld modSld">
      <pc:chgData name="Beth Massi" userId="478c1bcf29534cd8" providerId="LiveId" clId="{0B89921E-56D2-4D37-B320-2A68CD2935B2}" dt="2021-08-24T00:19:40.610" v="2" actId="931"/>
      <pc:docMkLst>
        <pc:docMk/>
      </pc:docMkLst>
      <pc:sldChg chg="addSp delSp modSp new mod modClrScheme chgLayout">
        <pc:chgData name="Beth Massi" userId="478c1bcf29534cd8" providerId="LiveId" clId="{0B89921E-56D2-4D37-B320-2A68CD2935B2}" dt="2021-08-24T00:19:40.610" v="2" actId="931"/>
        <pc:sldMkLst>
          <pc:docMk/>
          <pc:sldMk cId="733066283" sldId="277"/>
        </pc:sldMkLst>
        <pc:spChg chg="del">
          <ac:chgData name="Beth Massi" userId="478c1bcf29534cd8" providerId="LiveId" clId="{0B89921E-56D2-4D37-B320-2A68CD2935B2}" dt="2021-08-24T00:19:22.678" v="1" actId="700"/>
          <ac:spMkLst>
            <pc:docMk/>
            <pc:sldMk cId="733066283" sldId="277"/>
            <ac:spMk id="2" creationId="{878F21DA-9965-4AD0-A580-B160ED2D8D43}"/>
          </ac:spMkLst>
        </pc:spChg>
        <pc:spChg chg="del">
          <ac:chgData name="Beth Massi" userId="478c1bcf29534cd8" providerId="LiveId" clId="{0B89921E-56D2-4D37-B320-2A68CD2935B2}" dt="2021-08-24T00:19:22.678" v="1" actId="700"/>
          <ac:spMkLst>
            <pc:docMk/>
            <pc:sldMk cId="733066283" sldId="277"/>
            <ac:spMk id="3" creationId="{44C10CC8-5365-44C2-AE7E-8A13993ED65F}"/>
          </ac:spMkLst>
        </pc:spChg>
        <pc:picChg chg="add mod">
          <ac:chgData name="Beth Massi" userId="478c1bcf29534cd8" providerId="LiveId" clId="{0B89921E-56D2-4D37-B320-2A68CD2935B2}" dt="2021-08-24T00:19:40.610" v="2" actId="931"/>
          <ac:picMkLst>
            <pc:docMk/>
            <pc:sldMk cId="733066283" sldId="277"/>
            <ac:picMk id="5" creationId="{EDABDB7A-EC28-4739-83CD-BFBAD13D285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DABDB7A-EC28-4739-83CD-BFBAD13D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6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ways to get started with .NET 6 and App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Byron Tardif</a:t>
            </a:r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0B0-ED21-4048-B32A-4023722F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6 GA support available on day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A468-3EB7-2947-9916-1F08AD82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  <a:p>
            <a:r>
              <a:rPr lang="en-US" dirty="0"/>
              <a:t>Azure Functions</a:t>
            </a:r>
          </a:p>
          <a:p>
            <a:r>
              <a:rPr lang="en-US" dirty="0"/>
              <a:t>Azure Static Web Apps</a:t>
            </a:r>
          </a:p>
        </p:txBody>
      </p:sp>
    </p:spTree>
    <p:extLst>
      <p:ext uri="{BB962C8B-B14F-4D97-AF65-F5344CB8AC3E}">
        <p14:creationId xmlns:p14="http://schemas.microsoft.com/office/powerpoint/2010/main" val="411365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A8007-73D4-B541-917C-A5A47C426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Byron Tardif</a:t>
            </a:r>
          </a:p>
          <a:p>
            <a:r>
              <a:rPr lang="en-US" dirty="0"/>
              <a:t>@bktv99</a:t>
            </a:r>
          </a:p>
        </p:txBody>
      </p:sp>
    </p:spTree>
    <p:extLst>
      <p:ext uri="{BB962C8B-B14F-4D97-AF65-F5344CB8AC3E}">
        <p14:creationId xmlns:p14="http://schemas.microsoft.com/office/powerpoint/2010/main" val="335198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joining!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Open Sans</vt:lpstr>
      <vt:lpstr>Arial</vt:lpstr>
      <vt:lpstr>Consolas</vt:lpstr>
      <vt:lpstr>1_Office Theme</vt:lpstr>
      <vt:lpstr>3_Office Theme</vt:lpstr>
      <vt:lpstr>2_Office Theme</vt:lpstr>
      <vt:lpstr>PowerPoint Presentation</vt:lpstr>
      <vt:lpstr>6 ways to get started with .NET 6 and App Service</vt:lpstr>
      <vt:lpstr>.NET 6 GA support available on day 0</vt:lpstr>
      <vt:lpstr>Demos</vt:lpstr>
      <vt:lpstr>Thanks for joining!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Byron Tardif</cp:lastModifiedBy>
  <cp:revision>4</cp:revision>
  <dcterms:created xsi:type="dcterms:W3CDTF">2020-08-18T20:47:27Z</dcterms:created>
  <dcterms:modified xsi:type="dcterms:W3CDTF">2021-11-04T22:09:51Z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