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B5_615F627F.xml" ContentType="application/vnd.ms-powerpoint.comments+xml"/>
  <Override PartName="/ppt/comments/modernComment_1B9_7EEE340F.xml" ContentType="application/vnd.ms-powerpoint.comments+xml"/>
  <Override PartName="/ppt/comments/modernComment_1BB_46559FD9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1" r:id="rId2"/>
  </p:sldMasterIdLst>
  <p:notesMasterIdLst>
    <p:notesMasterId r:id="rId15"/>
  </p:notesMasterIdLst>
  <p:handoutMasterIdLst>
    <p:handoutMasterId r:id="rId16"/>
  </p:handoutMasterIdLst>
  <p:sldIdLst>
    <p:sldId id="434" r:id="rId3"/>
    <p:sldId id="435" r:id="rId4"/>
    <p:sldId id="436" r:id="rId5"/>
    <p:sldId id="437" r:id="rId6"/>
    <p:sldId id="360" r:id="rId7"/>
    <p:sldId id="439" r:id="rId8"/>
    <p:sldId id="440" r:id="rId9"/>
    <p:sldId id="441" r:id="rId10"/>
    <p:sldId id="271" r:id="rId11"/>
    <p:sldId id="442" r:id="rId12"/>
    <p:sldId id="443" r:id="rId13"/>
    <p:sldId id="43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80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  <p15:guide id="4" orient="horz" pos="1632" userDrawn="1">
          <p15:clr>
            <a:srgbClr val="A4A3A4"/>
          </p15:clr>
        </p15:guide>
        <p15:guide id="5" orient="horz" pos="1480" userDrawn="1">
          <p15:clr>
            <a:srgbClr val="A4A3A4"/>
          </p15:clr>
        </p15:guide>
        <p15:guide id="6" orient="horz" pos="1298" userDrawn="1">
          <p15:clr>
            <a:srgbClr val="A4A3A4"/>
          </p15:clr>
        </p15:guide>
        <p15:guide id="7" orient="horz" pos="1139" userDrawn="1">
          <p15:clr>
            <a:srgbClr val="A4A3A4"/>
          </p15:clr>
        </p15:guide>
        <p15:guide id="8" orient="horz" pos="2092" userDrawn="1">
          <p15:clr>
            <a:srgbClr val="A4A3A4"/>
          </p15:clr>
        </p15:guide>
        <p15:guide id="9" pos="1179" userDrawn="1">
          <p15:clr>
            <a:srgbClr val="A4A3A4"/>
          </p15:clr>
        </p15:guide>
        <p15:guide id="10" pos="5534" userDrawn="1">
          <p15:clr>
            <a:srgbClr val="A4A3A4"/>
          </p15:clr>
        </p15:guide>
        <p15:guide id="11" pos="4876" userDrawn="1">
          <p15:clr>
            <a:srgbClr val="A4A3A4"/>
          </p15:clr>
        </p15:guide>
        <p15:guide id="12" pos="3901" userDrawn="1">
          <p15:clr>
            <a:srgbClr val="A4A3A4"/>
          </p15:clr>
        </p15:guide>
        <p15:guide id="13" orient="horz" pos="2251" userDrawn="1">
          <p15:clr>
            <a:srgbClr val="A4A3A4"/>
          </p15:clr>
        </p15:guide>
        <p15:guide id="14" orient="horz" pos="2409" userDrawn="1">
          <p15:clr>
            <a:srgbClr val="A4A3A4"/>
          </p15:clr>
        </p15:guide>
        <p15:guide id="15" orient="horz" pos="2568" userDrawn="1">
          <p15:clr>
            <a:srgbClr val="A4A3A4"/>
          </p15:clr>
        </p15:guide>
        <p15:guide id="16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D63252-2978-2382-5D07-9179586DFCCB}" name="Prejean, Ben M." initials="PBM" userId="S::ben.m.prejean@wellsfargo.com::c04a78d4-aa63-4273-b369-a63c4be12493" providerId="AD"/>
  <p188:author id="{3855C6F1-BA2D-92EC-C621-B5A21CC6B135}" name="Salamone, Megan" initials="SM" userId="S::Megan.Salamone@wellsfargo.com::32c561a9-4803-4396-9bb9-193be90175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9FA83-E8CF-4B5A-B220-3CB0B3C45ABA}" v="21" dt="2023-10-31T17:31:26.072"/>
  </p1510:revLst>
</p1510:revInfo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0927" autoAdjust="0"/>
  </p:normalViewPr>
  <p:slideViewPr>
    <p:cSldViewPr snapToGrid="0" showGuides="1">
      <p:cViewPr varScale="1">
        <p:scale>
          <a:sx n="82" d="100"/>
          <a:sy n="82" d="100"/>
        </p:scale>
        <p:origin x="1884" y="48"/>
      </p:cViewPr>
      <p:guideLst>
        <p:guide pos="4680"/>
        <p:guide orient="horz" pos="1933"/>
        <p:guide orient="horz" pos="1776"/>
        <p:guide orient="horz" pos="1632"/>
        <p:guide orient="horz" pos="1480"/>
        <p:guide orient="horz" pos="1298"/>
        <p:guide orient="horz" pos="1139"/>
        <p:guide orient="horz" pos="2092"/>
        <p:guide pos="1179"/>
        <p:guide pos="5534"/>
        <p:guide pos="4876"/>
        <p:guide pos="3901"/>
        <p:guide orient="horz" pos="2251"/>
        <p:guide orient="horz" pos="2409"/>
        <p:guide orient="horz" pos="2568"/>
        <p:guide orient="horz" pos="2727"/>
      </p:guideLst>
    </p:cSldViewPr>
  </p:slideViewPr>
  <p:outlineViewPr>
    <p:cViewPr>
      <p:scale>
        <a:sx n="33" d="100"/>
        <a:sy n="33" d="100"/>
      </p:scale>
      <p:origin x="0" y="-91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10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mone, Megan" userId="32c561a9-4803-4396-9bb9-193be9017565" providerId="ADAL" clId="{7359FA83-E8CF-4B5A-B220-3CB0B3C45ABA}"/>
    <pc:docChg chg="undo custSel addSld delSld modSld sldOrd delMainMaster modMainMaster">
      <pc:chgData name="Salamone, Megan" userId="32c561a9-4803-4396-9bb9-193be9017565" providerId="ADAL" clId="{7359FA83-E8CF-4B5A-B220-3CB0B3C45ABA}" dt="2023-10-31T17:39:46.323" v="3134" actId="20577"/>
      <pc:docMkLst>
        <pc:docMk/>
      </pc:docMkLst>
      <pc:sldChg chg="delSp modSp add del mod">
        <pc:chgData name="Salamone, Megan" userId="32c561a9-4803-4396-9bb9-193be9017565" providerId="ADAL" clId="{7359FA83-E8CF-4B5A-B220-3CB0B3C45ABA}" dt="2023-10-31T17:07:27.010" v="2128" actId="208"/>
        <pc:sldMkLst>
          <pc:docMk/>
          <pc:sldMk cId="624003937" sldId="271"/>
        </pc:sldMkLst>
        <pc:spChg chg="del">
          <ac:chgData name="Salamone, Megan" userId="32c561a9-4803-4396-9bb9-193be9017565" providerId="ADAL" clId="{7359FA83-E8CF-4B5A-B220-3CB0B3C45ABA}" dt="2023-10-31T17:07:12.811" v="2127" actId="478"/>
          <ac:spMkLst>
            <pc:docMk/>
            <pc:sldMk cId="624003937" sldId="271"/>
            <ac:spMk id="3" creationId="{00000000-0000-0000-0000-000000000000}"/>
          </ac:spMkLst>
        </pc:spChg>
        <pc:spChg chg="mod">
          <ac:chgData name="Salamone, Megan" userId="32c561a9-4803-4396-9bb9-193be9017565" providerId="ADAL" clId="{7359FA83-E8CF-4B5A-B220-3CB0B3C45ABA}" dt="2023-10-31T17:07:04.715" v="2126" actId="20577"/>
          <ac:spMkLst>
            <pc:docMk/>
            <pc:sldMk cId="624003937" sldId="271"/>
            <ac:spMk id="4" creationId="{36D615D3-0A15-9640-87D4-CD9218896E0D}"/>
          </ac:spMkLst>
        </pc:spChg>
        <pc:picChg chg="mod">
          <ac:chgData name="Salamone, Megan" userId="32c561a9-4803-4396-9bb9-193be9017565" providerId="ADAL" clId="{7359FA83-E8CF-4B5A-B220-3CB0B3C45ABA}" dt="2023-10-31T17:07:27.010" v="2128" actId="208"/>
          <ac:picMkLst>
            <pc:docMk/>
            <pc:sldMk cId="624003937" sldId="271"/>
            <ac:picMk id="13" creationId="{00000000-0000-0000-0000-000000000000}"/>
          </ac:picMkLst>
        </pc:picChg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845043879" sldId="272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3838177457" sldId="274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356584854" sldId="283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439938471" sldId="298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691733373" sldId="299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909094525" sldId="303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2255521345" sldId="307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4201420398" sldId="316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2366680464" sldId="318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3699191489" sldId="319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3581965501" sldId="320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3680090106" sldId="321"/>
        </pc:sldMkLst>
      </pc:sldChg>
      <pc:sldChg chg="modSp add mod delCm">
        <pc:chgData name="Salamone, Megan" userId="32c561a9-4803-4396-9bb9-193be9017565" providerId="ADAL" clId="{7359FA83-E8CF-4B5A-B220-3CB0B3C45ABA}" dt="2023-10-31T16:27:04.628" v="194" actId="255"/>
        <pc:sldMkLst>
          <pc:docMk/>
          <pc:sldMk cId="1479053212" sldId="360"/>
        </pc:sldMkLst>
        <pc:spChg chg="mod">
          <ac:chgData name="Salamone, Megan" userId="32c561a9-4803-4396-9bb9-193be9017565" providerId="ADAL" clId="{7359FA83-E8CF-4B5A-B220-3CB0B3C45ABA}" dt="2023-10-31T16:27:04.628" v="194" actId="255"/>
          <ac:spMkLst>
            <pc:docMk/>
            <pc:sldMk cId="1479053212" sldId="360"/>
            <ac:spMk id="6" creationId="{1D87EFFF-8037-12C4-C756-AB6FD19E740E}"/>
          </ac:spMkLst>
        </pc:spChg>
        <pc:graphicFrameChg chg="mod modGraphic">
          <ac:chgData name="Salamone, Megan" userId="32c561a9-4803-4396-9bb9-193be9017565" providerId="ADAL" clId="{7359FA83-E8CF-4B5A-B220-3CB0B3C45ABA}" dt="2023-10-31T16:26:04.895" v="175" actId="20577"/>
          <ac:graphicFrameMkLst>
            <pc:docMk/>
            <pc:sldMk cId="1479053212" sldId="360"/>
            <ac:graphicFrameMk id="8" creationId="{00000000-0000-0000-0000-000000000000}"/>
          </ac:graphicFrameMkLst>
        </pc:graphicFrameChg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587052773" sldId="376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2936034272" sldId="381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357892640" sldId="382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444074414" sldId="383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4042644650" sldId="384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3467097148" sldId="385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1082973041" sldId="386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612111631" sldId="387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1545394119" sldId="389"/>
        </pc:sldMkLst>
      </pc:sldChg>
      <pc:sldChg chg="add del">
        <pc:chgData name="Salamone, Megan" userId="32c561a9-4803-4396-9bb9-193be9017565" providerId="ADAL" clId="{7359FA83-E8CF-4B5A-B220-3CB0B3C45ABA}" dt="2023-10-31T16:13:45.956" v="11"/>
        <pc:sldMkLst>
          <pc:docMk/>
          <pc:sldMk cId="3038410036" sldId="389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3793064478" sldId="390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1603897676" sldId="391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2894717036" sldId="392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370277107" sldId="393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2505807231" sldId="394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4164132454" sldId="395"/>
        </pc:sldMkLst>
      </pc:sldChg>
      <pc:sldChg chg="del">
        <pc:chgData name="Salamone, Megan" userId="32c561a9-4803-4396-9bb9-193be9017565" providerId="ADAL" clId="{7359FA83-E8CF-4B5A-B220-3CB0B3C45ABA}" dt="2023-10-31T16:08:47.729" v="0" actId="2696"/>
        <pc:sldMkLst>
          <pc:docMk/>
          <pc:sldMk cId="102618545" sldId="396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1883138882" sldId="397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42945053" sldId="398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773832730" sldId="399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415911907" sldId="400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083659648" sldId="401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715746067" sldId="402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157057748" sldId="403"/>
        </pc:sldMkLst>
      </pc:sldChg>
      <pc:sldChg chg="del">
        <pc:chgData name="Salamone, Megan" userId="32c561a9-4803-4396-9bb9-193be9017565" providerId="ADAL" clId="{7359FA83-E8CF-4B5A-B220-3CB0B3C45ABA}" dt="2023-10-31T16:08:52.187" v="1" actId="2696"/>
        <pc:sldMkLst>
          <pc:docMk/>
          <pc:sldMk cId="2732568680" sldId="404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1921823167" sldId="405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951985705" sldId="406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2614939271" sldId="407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2767786281" sldId="408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1790932671" sldId="409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2524036534" sldId="410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3479598539" sldId="411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3280047652" sldId="412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1136891369" sldId="413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3513086464" sldId="414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1385763942" sldId="415"/>
        </pc:sldMkLst>
      </pc:sldChg>
      <pc:sldChg chg="del">
        <pc:chgData name="Salamone, Megan" userId="32c561a9-4803-4396-9bb9-193be9017565" providerId="ADAL" clId="{7359FA83-E8CF-4B5A-B220-3CB0B3C45ABA}" dt="2023-10-31T16:08:56.320" v="2" actId="2696"/>
        <pc:sldMkLst>
          <pc:docMk/>
          <pc:sldMk cId="2205177508" sldId="416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714343974" sldId="417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3952994249" sldId="421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577952478" sldId="422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1082981505" sldId="423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1542641746" sldId="424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1979818204" sldId="425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1854451909" sldId="426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908996850" sldId="427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3564412134" sldId="428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556573638" sldId="429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1034526965" sldId="430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71083968" sldId="431"/>
        </pc:sldMkLst>
      </pc:sldChg>
      <pc:sldChg chg="add del">
        <pc:chgData name="Salamone, Megan" userId="32c561a9-4803-4396-9bb9-193be9017565" providerId="ADAL" clId="{7359FA83-E8CF-4B5A-B220-3CB0B3C45ABA}" dt="2023-10-31T16:13:45.956" v="11"/>
        <pc:sldMkLst>
          <pc:docMk/>
          <pc:sldMk cId="3540080736" sldId="431"/>
        </pc:sldMkLst>
      </pc:sldChg>
      <pc:sldChg chg="add del">
        <pc:chgData name="Salamone, Megan" userId="32c561a9-4803-4396-9bb9-193be9017565" providerId="ADAL" clId="{7359FA83-E8CF-4B5A-B220-3CB0B3C45ABA}" dt="2023-10-31T16:13:45.956" v="11"/>
        <pc:sldMkLst>
          <pc:docMk/>
          <pc:sldMk cId="51812934" sldId="432"/>
        </pc:sldMkLst>
      </pc:sldChg>
      <pc:sldChg chg="del">
        <pc:chgData name="Salamone, Megan" userId="32c561a9-4803-4396-9bb9-193be9017565" providerId="ADAL" clId="{7359FA83-E8CF-4B5A-B220-3CB0B3C45ABA}" dt="2023-10-31T16:09:05.977" v="4" actId="2696"/>
        <pc:sldMkLst>
          <pc:docMk/>
          <pc:sldMk cId="535953065" sldId="432"/>
        </pc:sldMkLst>
      </pc:sldChg>
      <pc:sldChg chg="ord">
        <pc:chgData name="Salamone, Megan" userId="32c561a9-4803-4396-9bb9-193be9017565" providerId="ADAL" clId="{7359FA83-E8CF-4B5A-B220-3CB0B3C45ABA}" dt="2023-10-31T16:14:22.698" v="17"/>
        <pc:sldMkLst>
          <pc:docMk/>
          <pc:sldMk cId="2861341713" sldId="433"/>
        </pc:sldMkLst>
      </pc:sldChg>
      <pc:sldChg chg="del">
        <pc:chgData name="Salamone, Megan" userId="32c561a9-4803-4396-9bb9-193be9017565" providerId="ADAL" clId="{7359FA83-E8CF-4B5A-B220-3CB0B3C45ABA}" dt="2023-10-31T16:09:00.426" v="3" actId="2696"/>
        <pc:sldMkLst>
          <pc:docMk/>
          <pc:sldMk cId="12821806" sldId="434"/>
        </pc:sldMkLst>
      </pc:sldChg>
      <pc:sldChg chg="add del">
        <pc:chgData name="Salamone, Megan" userId="32c561a9-4803-4396-9bb9-193be9017565" providerId="ADAL" clId="{7359FA83-E8CF-4B5A-B220-3CB0B3C45ABA}" dt="2023-10-31T16:13:01.751" v="8" actId="2696"/>
        <pc:sldMkLst>
          <pc:docMk/>
          <pc:sldMk cId="3385952911" sldId="434"/>
        </pc:sldMkLst>
      </pc:sldChg>
      <pc:sldChg chg="modSp new mod">
        <pc:chgData name="Salamone, Megan" userId="32c561a9-4803-4396-9bb9-193be9017565" providerId="ADAL" clId="{7359FA83-E8CF-4B5A-B220-3CB0B3C45ABA}" dt="2023-10-31T17:39:46.323" v="3134" actId="20577"/>
        <pc:sldMkLst>
          <pc:docMk/>
          <pc:sldMk cId="3918397660" sldId="434"/>
        </pc:sldMkLst>
        <pc:spChg chg="mod">
          <ac:chgData name="Salamone, Megan" userId="32c561a9-4803-4396-9bb9-193be9017565" providerId="ADAL" clId="{7359FA83-E8CF-4B5A-B220-3CB0B3C45ABA}" dt="2023-10-31T17:39:46.323" v="3134" actId="20577"/>
          <ac:spMkLst>
            <pc:docMk/>
            <pc:sldMk cId="3918397660" sldId="434"/>
            <ac:spMk id="2" creationId="{B7C5F477-CF0C-1A39-E6E0-4B914FD72251}"/>
          </ac:spMkLst>
        </pc:spChg>
        <pc:spChg chg="mod">
          <ac:chgData name="Salamone, Megan" userId="32c561a9-4803-4396-9bb9-193be9017565" providerId="ADAL" clId="{7359FA83-E8CF-4B5A-B220-3CB0B3C45ABA}" dt="2023-10-31T16:14:15.064" v="15" actId="14100"/>
          <ac:spMkLst>
            <pc:docMk/>
            <pc:sldMk cId="3918397660" sldId="434"/>
            <ac:spMk id="3" creationId="{947B5672-DE2B-5B77-3C21-EF42FAC173EE}"/>
          </ac:spMkLst>
        </pc:spChg>
      </pc:sldChg>
      <pc:sldChg chg="addSp modSp new mod">
        <pc:chgData name="Salamone, Megan" userId="32c561a9-4803-4396-9bb9-193be9017565" providerId="ADAL" clId="{7359FA83-E8CF-4B5A-B220-3CB0B3C45ABA}" dt="2023-10-31T17:32:04.775" v="2595" actId="20577"/>
        <pc:sldMkLst>
          <pc:docMk/>
          <pc:sldMk cId="859061831" sldId="435"/>
        </pc:sldMkLst>
        <pc:spChg chg="mod">
          <ac:chgData name="Salamone, Megan" userId="32c561a9-4803-4396-9bb9-193be9017565" providerId="ADAL" clId="{7359FA83-E8CF-4B5A-B220-3CB0B3C45ABA}" dt="2023-10-31T16:15:07.391" v="72" actId="20577"/>
          <ac:spMkLst>
            <pc:docMk/>
            <pc:sldMk cId="859061831" sldId="435"/>
            <ac:spMk id="2" creationId="{8D16EE60-C2A0-94FA-FBBE-5DB5D592C895}"/>
          </ac:spMkLst>
        </pc:spChg>
        <pc:spChg chg="mod">
          <ac:chgData name="Salamone, Megan" userId="32c561a9-4803-4396-9bb9-193be9017565" providerId="ADAL" clId="{7359FA83-E8CF-4B5A-B220-3CB0B3C45ABA}" dt="2023-10-31T16:15:50.080" v="94" actId="20577"/>
          <ac:spMkLst>
            <pc:docMk/>
            <pc:sldMk cId="859061831" sldId="435"/>
            <ac:spMk id="3" creationId="{ED6C7777-60F6-01F0-08F4-E875645FCD81}"/>
          </ac:spMkLst>
        </pc:spChg>
        <pc:spChg chg="add mod">
          <ac:chgData name="Salamone, Megan" userId="32c561a9-4803-4396-9bb9-193be9017565" providerId="ADAL" clId="{7359FA83-E8CF-4B5A-B220-3CB0B3C45ABA}" dt="2023-10-31T17:32:04.775" v="2595" actId="20577"/>
          <ac:spMkLst>
            <pc:docMk/>
            <pc:sldMk cId="859061831" sldId="435"/>
            <ac:spMk id="5" creationId="{BC4445A8-EF7F-2C80-FFF5-E03271AE65D2}"/>
          </ac:spMkLst>
        </pc:spChg>
      </pc:sldChg>
      <pc:sldChg chg="add del">
        <pc:chgData name="Salamone, Megan" userId="32c561a9-4803-4396-9bb9-193be9017565" providerId="ADAL" clId="{7359FA83-E8CF-4B5A-B220-3CB0B3C45ABA}" dt="2023-10-31T16:13:45.956" v="11"/>
        <pc:sldMkLst>
          <pc:docMk/>
          <pc:sldMk cId="3385952911" sldId="435"/>
        </pc:sldMkLst>
      </pc:sldChg>
      <pc:sldChg chg="modSp new mod">
        <pc:chgData name="Salamone, Megan" userId="32c561a9-4803-4396-9bb9-193be9017565" providerId="ADAL" clId="{7359FA83-E8CF-4B5A-B220-3CB0B3C45ABA}" dt="2023-10-31T16:17:40.074" v="117" actId="948"/>
        <pc:sldMkLst>
          <pc:docMk/>
          <pc:sldMk cId="3089678609" sldId="436"/>
        </pc:sldMkLst>
        <pc:spChg chg="mod">
          <ac:chgData name="Salamone, Megan" userId="32c561a9-4803-4396-9bb9-193be9017565" providerId="ADAL" clId="{7359FA83-E8CF-4B5A-B220-3CB0B3C45ABA}" dt="2023-10-31T16:16:19.696" v="109" actId="20577"/>
          <ac:spMkLst>
            <pc:docMk/>
            <pc:sldMk cId="3089678609" sldId="436"/>
            <ac:spMk id="2" creationId="{68AE5E4F-B726-3E5D-8F95-CB4FA327B31C}"/>
          </ac:spMkLst>
        </pc:spChg>
        <pc:spChg chg="mod">
          <ac:chgData name="Salamone, Megan" userId="32c561a9-4803-4396-9bb9-193be9017565" providerId="ADAL" clId="{7359FA83-E8CF-4B5A-B220-3CB0B3C45ABA}" dt="2023-10-31T16:17:40.074" v="117" actId="948"/>
          <ac:spMkLst>
            <pc:docMk/>
            <pc:sldMk cId="3089678609" sldId="436"/>
            <ac:spMk id="3" creationId="{02B1E664-62FA-3BA9-AE24-37FB39B1953D}"/>
          </ac:spMkLst>
        </pc:spChg>
      </pc:sldChg>
      <pc:sldChg chg="modSp new mod addCm">
        <pc:chgData name="Salamone, Megan" userId="32c561a9-4803-4396-9bb9-193be9017565" providerId="ADAL" clId="{7359FA83-E8CF-4B5A-B220-3CB0B3C45ABA}" dt="2023-10-31T16:24:36.584" v="151" actId="207"/>
        <pc:sldMkLst>
          <pc:docMk/>
          <pc:sldMk cId="1633641087" sldId="437"/>
        </pc:sldMkLst>
        <pc:spChg chg="mod">
          <ac:chgData name="Salamone, Megan" userId="32c561a9-4803-4396-9bb9-193be9017565" providerId="ADAL" clId="{7359FA83-E8CF-4B5A-B220-3CB0B3C45ABA}" dt="2023-10-31T16:18:01.753" v="137" actId="20577"/>
          <ac:spMkLst>
            <pc:docMk/>
            <pc:sldMk cId="1633641087" sldId="437"/>
            <ac:spMk id="2" creationId="{B6B53BF4-7AF3-EA5B-43E2-B7BF74577F32}"/>
          </ac:spMkLst>
        </pc:spChg>
        <pc:spChg chg="mod">
          <ac:chgData name="Salamone, Megan" userId="32c561a9-4803-4396-9bb9-193be9017565" providerId="ADAL" clId="{7359FA83-E8CF-4B5A-B220-3CB0B3C45ABA}" dt="2023-10-31T16:24:36.584" v="151" actId="207"/>
          <ac:spMkLst>
            <pc:docMk/>
            <pc:sldMk cId="1633641087" sldId="437"/>
            <ac:spMk id="3" creationId="{0B9E5B2F-ABD8-B535-4D0A-96BDD2D274CF}"/>
          </ac:spMkLst>
        </pc:spChg>
      </pc:sldChg>
      <pc:sldChg chg="modSp new del mod">
        <pc:chgData name="Salamone, Megan" userId="32c561a9-4803-4396-9bb9-193be9017565" providerId="ADAL" clId="{7359FA83-E8CF-4B5A-B220-3CB0B3C45ABA}" dt="2023-10-31T16:28:14.689" v="212" actId="2696"/>
        <pc:sldMkLst>
          <pc:docMk/>
          <pc:sldMk cId="1533055713" sldId="438"/>
        </pc:sldMkLst>
        <pc:spChg chg="mod">
          <ac:chgData name="Salamone, Megan" userId="32c561a9-4803-4396-9bb9-193be9017565" providerId="ADAL" clId="{7359FA83-E8CF-4B5A-B220-3CB0B3C45ABA}" dt="2023-10-31T16:26:47.104" v="193" actId="20577"/>
          <ac:spMkLst>
            <pc:docMk/>
            <pc:sldMk cId="1533055713" sldId="438"/>
            <ac:spMk id="2" creationId="{3DB18B61-738E-888E-345F-73812C0B7EB8}"/>
          </ac:spMkLst>
        </pc:spChg>
      </pc:sldChg>
      <pc:sldChg chg="modSp new mod">
        <pc:chgData name="Salamone, Megan" userId="32c561a9-4803-4396-9bb9-193be9017565" providerId="ADAL" clId="{7359FA83-E8CF-4B5A-B220-3CB0B3C45ABA}" dt="2023-10-31T16:32:08.853" v="599" actId="403"/>
        <pc:sldMkLst>
          <pc:docMk/>
          <pc:sldMk cId="1145211175" sldId="439"/>
        </pc:sldMkLst>
        <pc:spChg chg="mod">
          <ac:chgData name="Salamone, Megan" userId="32c561a9-4803-4396-9bb9-193be9017565" providerId="ADAL" clId="{7359FA83-E8CF-4B5A-B220-3CB0B3C45ABA}" dt="2023-10-31T16:28:10.320" v="211" actId="20577"/>
          <ac:spMkLst>
            <pc:docMk/>
            <pc:sldMk cId="1145211175" sldId="439"/>
            <ac:spMk id="2" creationId="{E708C116-DF32-7307-6CD8-16D18EE8B38E}"/>
          </ac:spMkLst>
        </pc:spChg>
        <pc:spChg chg="mod">
          <ac:chgData name="Salamone, Megan" userId="32c561a9-4803-4396-9bb9-193be9017565" providerId="ADAL" clId="{7359FA83-E8CF-4B5A-B220-3CB0B3C45ABA}" dt="2023-10-31T16:32:08.853" v="599" actId="403"/>
          <ac:spMkLst>
            <pc:docMk/>
            <pc:sldMk cId="1145211175" sldId="439"/>
            <ac:spMk id="3" creationId="{A676676D-52D7-7266-3FEC-2A6607B716AA}"/>
          </ac:spMkLst>
        </pc:spChg>
      </pc:sldChg>
      <pc:sldChg chg="addSp delSp modSp new mod modClrScheme chgLayout">
        <pc:chgData name="Salamone, Megan" userId="32c561a9-4803-4396-9bb9-193be9017565" providerId="ADAL" clId="{7359FA83-E8CF-4B5A-B220-3CB0B3C45ABA}" dt="2023-10-31T16:44:27.789" v="992" actId="1076"/>
        <pc:sldMkLst>
          <pc:docMk/>
          <pc:sldMk cId="4272448572" sldId="440"/>
        </pc:sldMkLst>
        <pc:spChg chg="mod ord">
          <ac:chgData name="Salamone, Megan" userId="32c561a9-4803-4396-9bb9-193be9017565" providerId="ADAL" clId="{7359FA83-E8CF-4B5A-B220-3CB0B3C45ABA}" dt="2023-10-31T16:35:02.968" v="617" actId="700"/>
          <ac:spMkLst>
            <pc:docMk/>
            <pc:sldMk cId="4272448572" sldId="440"/>
            <ac:spMk id="2" creationId="{757ED83E-A70D-6FEC-FDD3-883927378AB8}"/>
          </ac:spMkLst>
        </pc:spChg>
        <pc:spChg chg="mod ord">
          <ac:chgData name="Salamone, Megan" userId="32c561a9-4803-4396-9bb9-193be9017565" providerId="ADAL" clId="{7359FA83-E8CF-4B5A-B220-3CB0B3C45ABA}" dt="2023-10-31T16:35:02.968" v="617" actId="700"/>
          <ac:spMkLst>
            <pc:docMk/>
            <pc:sldMk cId="4272448572" sldId="440"/>
            <ac:spMk id="3" creationId="{306EED0B-A20C-0C01-F33B-29CDF4ABBA3C}"/>
          </ac:spMkLst>
        </pc:spChg>
        <pc:spChg chg="add mod ord">
          <ac:chgData name="Salamone, Megan" userId="32c561a9-4803-4396-9bb9-193be9017565" providerId="ADAL" clId="{7359FA83-E8CF-4B5A-B220-3CB0B3C45ABA}" dt="2023-10-31T16:37:19.092" v="898" actId="1076"/>
          <ac:spMkLst>
            <pc:docMk/>
            <pc:sldMk cId="4272448572" sldId="440"/>
            <ac:spMk id="4" creationId="{878DF840-2797-9FE5-2FAA-D98D975D88BD}"/>
          </ac:spMkLst>
        </pc:spChg>
        <pc:spChg chg="mod">
          <ac:chgData name="Salamone, Megan" userId="32c561a9-4803-4396-9bb9-193be9017565" providerId="ADAL" clId="{7359FA83-E8CF-4B5A-B220-3CB0B3C45ABA}" dt="2023-10-31T16:39:10.637" v="949" actId="20577"/>
          <ac:spMkLst>
            <pc:docMk/>
            <pc:sldMk cId="4272448572" sldId="440"/>
            <ac:spMk id="6" creationId="{D247449E-DB51-CBB6-8A0E-FCFCB482FB2C}"/>
          </ac:spMkLst>
        </pc:spChg>
        <pc:spChg chg="mod">
          <ac:chgData name="Salamone, Megan" userId="32c561a9-4803-4396-9bb9-193be9017565" providerId="ADAL" clId="{7359FA83-E8CF-4B5A-B220-3CB0B3C45ABA}" dt="2023-10-31T16:38:56.725" v="941" actId="14100"/>
          <ac:spMkLst>
            <pc:docMk/>
            <pc:sldMk cId="4272448572" sldId="440"/>
            <ac:spMk id="7" creationId="{FC85B06C-580F-3DB1-C536-F002E497EE12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9" creationId="{7846D5DB-28EE-8672-EC1A-3394C7C9F959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0" creationId="{7ABEEBC0-27C6-29A8-AC59-0A12A1602418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1" creationId="{D0366377-74CF-4CFA-4A16-43D53401721B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2" creationId="{C1655C8A-1823-03FD-A47F-02DA5EF25837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3" creationId="{66863E92-50D5-7937-390E-C6180C0DE52B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4" creationId="{FF14903E-7DB2-0956-6721-7F83B164CC9A}"/>
          </ac:spMkLst>
        </pc:spChg>
        <pc:spChg chg="mod">
          <ac:chgData name="Salamone, Megan" userId="32c561a9-4803-4396-9bb9-193be9017565" providerId="ADAL" clId="{7359FA83-E8CF-4B5A-B220-3CB0B3C45ABA}" dt="2023-10-31T16:36:27.243" v="875"/>
          <ac:spMkLst>
            <pc:docMk/>
            <pc:sldMk cId="4272448572" sldId="440"/>
            <ac:spMk id="15" creationId="{2F98E09F-AC37-A708-70FA-FA5FB925F8AB}"/>
          </ac:spMkLst>
        </pc:spChg>
        <pc:spChg chg="mod">
          <ac:chgData name="Salamone, Megan" userId="32c561a9-4803-4396-9bb9-193be9017565" providerId="ADAL" clId="{7359FA83-E8CF-4B5A-B220-3CB0B3C45ABA}" dt="2023-10-31T16:40:36.029" v="982" actId="20577"/>
          <ac:spMkLst>
            <pc:docMk/>
            <pc:sldMk cId="4272448572" sldId="440"/>
            <ac:spMk id="16" creationId="{EB5591E7-D97D-29EF-1241-D7E40116DECD}"/>
          </ac:spMkLst>
        </pc:spChg>
        <pc:spChg chg="mod">
          <ac:chgData name="Salamone, Megan" userId="32c561a9-4803-4396-9bb9-193be9017565" providerId="ADAL" clId="{7359FA83-E8CF-4B5A-B220-3CB0B3C45ABA}" dt="2023-10-31T16:39:51.062" v="967" actId="20577"/>
          <ac:spMkLst>
            <pc:docMk/>
            <pc:sldMk cId="4272448572" sldId="440"/>
            <ac:spMk id="17" creationId="{2E4C1A72-F568-F160-2980-0F065CD7629A}"/>
          </ac:spMkLst>
        </pc:spChg>
        <pc:spChg chg="mod">
          <ac:chgData name="Salamone, Megan" userId="32c561a9-4803-4396-9bb9-193be9017565" providerId="ADAL" clId="{7359FA83-E8CF-4B5A-B220-3CB0B3C45ABA}" dt="2023-10-31T16:40:22.886" v="978" actId="20577"/>
          <ac:spMkLst>
            <pc:docMk/>
            <pc:sldMk cId="4272448572" sldId="440"/>
            <ac:spMk id="18" creationId="{6CC7D090-83BA-EB9D-A829-4CF863C7D86D}"/>
          </ac:spMkLst>
        </pc:spChg>
        <pc:spChg chg="mod">
          <ac:chgData name="Salamone, Megan" userId="32c561a9-4803-4396-9bb9-193be9017565" providerId="ADAL" clId="{7359FA83-E8CF-4B5A-B220-3CB0B3C45ABA}" dt="2023-10-31T16:38:24.869" v="929" actId="20577"/>
          <ac:spMkLst>
            <pc:docMk/>
            <pc:sldMk cId="4272448572" sldId="440"/>
            <ac:spMk id="19" creationId="{0CA6D54D-5BED-77F0-570C-5A97DCB04608}"/>
          </ac:spMkLst>
        </pc:spChg>
        <pc:spChg chg="mod">
          <ac:chgData name="Salamone, Megan" userId="32c561a9-4803-4396-9bb9-193be9017565" providerId="ADAL" clId="{7359FA83-E8CF-4B5A-B220-3CB0B3C45ABA}" dt="2023-10-31T16:37:53.981" v="915" actId="20577"/>
          <ac:spMkLst>
            <pc:docMk/>
            <pc:sldMk cId="4272448572" sldId="440"/>
            <ac:spMk id="20" creationId="{6448BA8D-F103-4FDE-08BD-AED148FE93EF}"/>
          </ac:spMkLst>
        </pc:spChg>
        <pc:spChg chg="mod">
          <ac:chgData name="Salamone, Megan" userId="32c561a9-4803-4396-9bb9-193be9017565" providerId="ADAL" clId="{7359FA83-E8CF-4B5A-B220-3CB0B3C45ABA}" dt="2023-10-31T16:39:17.508" v="953" actId="20577"/>
          <ac:spMkLst>
            <pc:docMk/>
            <pc:sldMk cId="4272448572" sldId="440"/>
            <ac:spMk id="21" creationId="{5F84A95C-31C4-3C34-DD93-1A1CB985BF2B}"/>
          </ac:spMkLst>
        </pc:spChg>
        <pc:spChg chg="mod">
          <ac:chgData name="Salamone, Megan" userId="32c561a9-4803-4396-9bb9-193be9017565" providerId="ADAL" clId="{7359FA83-E8CF-4B5A-B220-3CB0B3C45ABA}" dt="2023-10-31T16:39:47.349" v="965" actId="20577"/>
          <ac:spMkLst>
            <pc:docMk/>
            <pc:sldMk cId="4272448572" sldId="440"/>
            <ac:spMk id="22" creationId="{4F3CC53D-036D-A972-E2C0-5EE482533E77}"/>
          </ac:spMkLst>
        </pc:spChg>
        <pc:spChg chg="mod">
          <ac:chgData name="Salamone, Megan" userId="32c561a9-4803-4396-9bb9-193be9017565" providerId="ADAL" clId="{7359FA83-E8CF-4B5A-B220-3CB0B3C45ABA}" dt="2023-10-31T16:37:36.061" v="904" actId="20577"/>
          <ac:spMkLst>
            <pc:docMk/>
            <pc:sldMk cId="4272448572" sldId="440"/>
            <ac:spMk id="23" creationId="{72E20B9E-1DE0-2C04-E560-5E19E6805976}"/>
          </ac:spMkLst>
        </pc:spChg>
        <pc:spChg chg="mod">
          <ac:chgData name="Salamone, Megan" userId="32c561a9-4803-4396-9bb9-193be9017565" providerId="ADAL" clId="{7359FA83-E8CF-4B5A-B220-3CB0B3C45ABA}" dt="2023-10-31T16:37:42.196" v="911" actId="20577"/>
          <ac:spMkLst>
            <pc:docMk/>
            <pc:sldMk cId="4272448572" sldId="440"/>
            <ac:spMk id="24" creationId="{4B5C3F2B-2E62-9FEE-5374-F306FC637061}"/>
          </ac:spMkLst>
        </pc:spChg>
        <pc:spChg chg="del mod">
          <ac:chgData name="Salamone, Megan" userId="32c561a9-4803-4396-9bb9-193be9017565" providerId="ADAL" clId="{7359FA83-E8CF-4B5A-B220-3CB0B3C45ABA}" dt="2023-10-31T16:42:55.918" v="983" actId="478"/>
          <ac:spMkLst>
            <pc:docMk/>
            <pc:sldMk cId="4272448572" sldId="440"/>
            <ac:spMk id="26" creationId="{A8D8B41B-8FCA-5445-A102-491922C67DBF}"/>
          </ac:spMkLst>
        </pc:spChg>
        <pc:spChg chg="del mod">
          <ac:chgData name="Salamone, Megan" userId="32c561a9-4803-4396-9bb9-193be9017565" providerId="ADAL" clId="{7359FA83-E8CF-4B5A-B220-3CB0B3C45ABA}" dt="2023-10-31T16:42:58.357" v="984" actId="478"/>
          <ac:spMkLst>
            <pc:docMk/>
            <pc:sldMk cId="4272448572" sldId="440"/>
            <ac:spMk id="27" creationId="{674A041D-A0BC-A44E-18DC-C9611E52F8F2}"/>
          </ac:spMkLst>
        </pc:spChg>
        <pc:spChg chg="del mod">
          <ac:chgData name="Salamone, Megan" userId="32c561a9-4803-4396-9bb9-193be9017565" providerId="ADAL" clId="{7359FA83-E8CF-4B5A-B220-3CB0B3C45ABA}" dt="2023-10-31T16:43:00.992" v="985" actId="478"/>
          <ac:spMkLst>
            <pc:docMk/>
            <pc:sldMk cId="4272448572" sldId="440"/>
            <ac:spMk id="28" creationId="{18C342E4-3A5B-B2C0-5EE3-98EF35CD865F}"/>
          </ac:spMkLst>
        </pc:spChg>
        <pc:spChg chg="del mod">
          <ac:chgData name="Salamone, Megan" userId="32c561a9-4803-4396-9bb9-193be9017565" providerId="ADAL" clId="{7359FA83-E8CF-4B5A-B220-3CB0B3C45ABA}" dt="2023-10-31T16:43:03.143" v="986" actId="478"/>
          <ac:spMkLst>
            <pc:docMk/>
            <pc:sldMk cId="4272448572" sldId="440"/>
            <ac:spMk id="29" creationId="{841B9B2A-1BC0-9084-F3ED-8B82AD97D4E0}"/>
          </ac:spMkLst>
        </pc:spChg>
        <pc:grpChg chg="add mod">
          <ac:chgData name="Salamone, Megan" userId="32c561a9-4803-4396-9bb9-193be9017565" providerId="ADAL" clId="{7359FA83-E8CF-4B5A-B220-3CB0B3C45ABA}" dt="2023-10-31T16:37:04.068" v="897" actId="1037"/>
          <ac:grpSpMkLst>
            <pc:docMk/>
            <pc:sldMk cId="4272448572" sldId="440"/>
            <ac:grpSpMk id="5" creationId="{9D767224-84C8-B8AC-0888-7F4E663F8FD6}"/>
          </ac:grpSpMkLst>
        </pc:grpChg>
        <pc:grpChg chg="mod">
          <ac:chgData name="Salamone, Megan" userId="32c561a9-4803-4396-9bb9-193be9017565" providerId="ADAL" clId="{7359FA83-E8CF-4B5A-B220-3CB0B3C45ABA}" dt="2023-10-31T16:36:27.243" v="875"/>
          <ac:grpSpMkLst>
            <pc:docMk/>
            <pc:sldMk cId="4272448572" sldId="440"/>
            <ac:grpSpMk id="8" creationId="{A79FB6D6-14BB-4F07-4A42-D56B043A0EA4}"/>
          </ac:grpSpMkLst>
        </pc:grpChg>
        <pc:grpChg chg="del mod">
          <ac:chgData name="Salamone, Megan" userId="32c561a9-4803-4396-9bb9-193be9017565" providerId="ADAL" clId="{7359FA83-E8CF-4B5A-B220-3CB0B3C45ABA}" dt="2023-10-31T16:43:00.992" v="985" actId="478"/>
          <ac:grpSpMkLst>
            <pc:docMk/>
            <pc:sldMk cId="4272448572" sldId="440"/>
            <ac:grpSpMk id="25" creationId="{0EE70625-5620-5079-3FB1-3051CA785DE8}"/>
          </ac:grpSpMkLst>
        </pc:grpChg>
        <pc:picChg chg="add mod">
          <ac:chgData name="Salamone, Megan" userId="32c561a9-4803-4396-9bb9-193be9017565" providerId="ADAL" clId="{7359FA83-E8CF-4B5A-B220-3CB0B3C45ABA}" dt="2023-10-31T16:44:27.789" v="992" actId="1076"/>
          <ac:picMkLst>
            <pc:docMk/>
            <pc:sldMk cId="4272448572" sldId="440"/>
            <ac:picMk id="31" creationId="{4A7C3E69-0560-BF9F-60BA-392473DC97B5}"/>
          </ac:picMkLst>
        </pc:picChg>
      </pc:sldChg>
      <pc:sldChg chg="addSp modSp new mod addCm modCm">
        <pc:chgData name="Salamone, Megan" userId="32c561a9-4803-4396-9bb9-193be9017565" providerId="ADAL" clId="{7359FA83-E8CF-4B5A-B220-3CB0B3C45ABA}" dt="2023-10-31T17:06:26.722" v="2123" actId="1036"/>
        <pc:sldMkLst>
          <pc:docMk/>
          <pc:sldMk cId="2129540111" sldId="441"/>
        </pc:sldMkLst>
        <pc:spChg chg="mod">
          <ac:chgData name="Salamone, Megan" userId="32c561a9-4803-4396-9bb9-193be9017565" providerId="ADAL" clId="{7359FA83-E8CF-4B5A-B220-3CB0B3C45ABA}" dt="2023-10-31T16:51:31.961" v="1009" actId="20577"/>
          <ac:spMkLst>
            <pc:docMk/>
            <pc:sldMk cId="2129540111" sldId="441"/>
            <ac:spMk id="2" creationId="{CEEB334C-98D2-024E-CF26-0533C4E2D8BE}"/>
          </ac:spMkLst>
        </pc:spChg>
        <pc:spChg chg="mod">
          <ac:chgData name="Salamone, Megan" userId="32c561a9-4803-4396-9bb9-193be9017565" providerId="ADAL" clId="{7359FA83-E8CF-4B5A-B220-3CB0B3C45ABA}" dt="2023-10-31T17:06:02.787" v="2106" actId="1035"/>
          <ac:spMkLst>
            <pc:docMk/>
            <pc:sldMk cId="2129540111" sldId="441"/>
            <ac:spMk id="3" creationId="{2AE97BC3-BB27-D6C3-EA94-7ACC50C0C01D}"/>
          </ac:spMkLst>
        </pc:spChg>
        <pc:picChg chg="add mod">
          <ac:chgData name="Salamone, Megan" userId="32c561a9-4803-4396-9bb9-193be9017565" providerId="ADAL" clId="{7359FA83-E8CF-4B5A-B220-3CB0B3C45ABA}" dt="2023-10-31T17:06:02.787" v="2106" actId="1035"/>
          <ac:picMkLst>
            <pc:docMk/>
            <pc:sldMk cId="2129540111" sldId="441"/>
            <ac:picMk id="6" creationId="{5EFBCDBC-9062-659C-16C5-58F43AC3B4F2}"/>
          </ac:picMkLst>
        </pc:picChg>
        <pc:picChg chg="add mod">
          <ac:chgData name="Salamone, Megan" userId="32c561a9-4803-4396-9bb9-193be9017565" providerId="ADAL" clId="{7359FA83-E8CF-4B5A-B220-3CB0B3C45ABA}" dt="2023-10-31T17:06:20.027" v="2110" actId="1036"/>
          <ac:picMkLst>
            <pc:docMk/>
            <pc:sldMk cId="2129540111" sldId="441"/>
            <ac:picMk id="7" creationId="{64E13738-CF1D-B2AB-2B9B-429386E8BC02}"/>
          </ac:picMkLst>
        </pc:picChg>
        <pc:picChg chg="add mod">
          <ac:chgData name="Salamone, Megan" userId="32c561a9-4803-4396-9bb9-193be9017565" providerId="ADAL" clId="{7359FA83-E8CF-4B5A-B220-3CB0B3C45ABA}" dt="2023-10-31T17:06:02.787" v="2106" actId="1035"/>
          <ac:picMkLst>
            <pc:docMk/>
            <pc:sldMk cId="2129540111" sldId="441"/>
            <ac:picMk id="8" creationId="{73D6E43A-EEEC-9E79-0B44-E3E6EC784E7C}"/>
          </ac:picMkLst>
        </pc:picChg>
        <pc:picChg chg="add mod">
          <ac:chgData name="Salamone, Megan" userId="32c561a9-4803-4396-9bb9-193be9017565" providerId="ADAL" clId="{7359FA83-E8CF-4B5A-B220-3CB0B3C45ABA}" dt="2023-10-31T17:06:26.722" v="2123" actId="1036"/>
          <ac:picMkLst>
            <pc:docMk/>
            <pc:sldMk cId="2129540111" sldId="441"/>
            <ac:picMk id="9" creationId="{1075EBE3-44AB-0BC1-ECE5-F6C4A7640D8F}"/>
          </ac:picMkLst>
        </pc:picChg>
      </pc:sldChg>
      <pc:sldChg chg="modSp add mod ord">
        <pc:chgData name="Salamone, Megan" userId="32c561a9-4803-4396-9bb9-193be9017565" providerId="ADAL" clId="{7359FA83-E8CF-4B5A-B220-3CB0B3C45ABA}" dt="2023-10-31T17:30:27.815" v="2530" actId="1076"/>
        <pc:sldMkLst>
          <pc:docMk/>
          <pc:sldMk cId="3275179954" sldId="442"/>
        </pc:sldMkLst>
        <pc:spChg chg="mod">
          <ac:chgData name="Salamone, Megan" userId="32c561a9-4803-4396-9bb9-193be9017565" providerId="ADAL" clId="{7359FA83-E8CF-4B5A-B220-3CB0B3C45ABA}" dt="2023-10-31T17:08:29.211" v="2149" actId="14100"/>
          <ac:spMkLst>
            <pc:docMk/>
            <pc:sldMk cId="3275179954" sldId="442"/>
            <ac:spMk id="2" creationId="{CEEB334C-98D2-024E-CF26-0533C4E2D8BE}"/>
          </ac:spMkLst>
        </pc:spChg>
        <pc:spChg chg="mod">
          <ac:chgData name="Salamone, Megan" userId="32c561a9-4803-4396-9bb9-193be9017565" providerId="ADAL" clId="{7359FA83-E8CF-4B5A-B220-3CB0B3C45ABA}" dt="2023-10-31T17:20:20.167" v="2520" actId="948"/>
          <ac:spMkLst>
            <pc:docMk/>
            <pc:sldMk cId="3275179954" sldId="442"/>
            <ac:spMk id="3" creationId="{2AE97BC3-BB27-D6C3-EA94-7ACC50C0C01D}"/>
          </ac:spMkLst>
        </pc:spChg>
        <pc:picChg chg="mod">
          <ac:chgData name="Salamone, Megan" userId="32c561a9-4803-4396-9bb9-193be9017565" providerId="ADAL" clId="{7359FA83-E8CF-4B5A-B220-3CB0B3C45ABA}" dt="2023-10-31T17:30:21.965" v="2529" actId="1076"/>
          <ac:picMkLst>
            <pc:docMk/>
            <pc:sldMk cId="3275179954" sldId="442"/>
            <ac:picMk id="6" creationId="{5EFBCDBC-9062-659C-16C5-58F43AC3B4F2}"/>
          </ac:picMkLst>
        </pc:picChg>
        <pc:picChg chg="mod">
          <ac:chgData name="Salamone, Megan" userId="32c561a9-4803-4396-9bb9-193be9017565" providerId="ADAL" clId="{7359FA83-E8CF-4B5A-B220-3CB0B3C45ABA}" dt="2023-10-31T17:30:11.950" v="2527" actId="1076"/>
          <ac:picMkLst>
            <pc:docMk/>
            <pc:sldMk cId="3275179954" sldId="442"/>
            <ac:picMk id="7" creationId="{64E13738-CF1D-B2AB-2B9B-429386E8BC02}"/>
          </ac:picMkLst>
        </pc:picChg>
        <pc:picChg chg="mod">
          <ac:chgData name="Salamone, Megan" userId="32c561a9-4803-4396-9bb9-193be9017565" providerId="ADAL" clId="{7359FA83-E8CF-4B5A-B220-3CB0B3C45ABA}" dt="2023-10-31T17:28:49.679" v="2525" actId="14826"/>
          <ac:picMkLst>
            <pc:docMk/>
            <pc:sldMk cId="3275179954" sldId="442"/>
            <ac:picMk id="8" creationId="{73D6E43A-EEEC-9E79-0B44-E3E6EC784E7C}"/>
          </ac:picMkLst>
        </pc:picChg>
        <pc:picChg chg="mod">
          <ac:chgData name="Salamone, Megan" userId="32c561a9-4803-4396-9bb9-193be9017565" providerId="ADAL" clId="{7359FA83-E8CF-4B5A-B220-3CB0B3C45ABA}" dt="2023-10-31T17:30:27.815" v="2530" actId="1076"/>
          <ac:picMkLst>
            <pc:docMk/>
            <pc:sldMk cId="3275179954" sldId="442"/>
            <ac:picMk id="9" creationId="{1075EBE3-44AB-0BC1-ECE5-F6C4A7640D8F}"/>
          </ac:picMkLst>
        </pc:picChg>
      </pc:sldChg>
      <pc:sldChg chg="addSp modSp new mod addCm modCm">
        <pc:chgData name="Salamone, Megan" userId="32c561a9-4803-4396-9bb9-193be9017565" providerId="ADAL" clId="{7359FA83-E8CF-4B5A-B220-3CB0B3C45ABA}" dt="2023-10-31T17:39:22.964" v="3124" actId="20577"/>
        <pc:sldMkLst>
          <pc:docMk/>
          <pc:sldMk cId="1180016601" sldId="443"/>
        </pc:sldMkLst>
        <pc:spChg chg="mod">
          <ac:chgData name="Salamone, Megan" userId="32c561a9-4803-4396-9bb9-193be9017565" providerId="ADAL" clId="{7359FA83-E8CF-4B5A-B220-3CB0B3C45ABA}" dt="2023-10-31T17:30:55.061" v="2548" actId="20577"/>
          <ac:spMkLst>
            <pc:docMk/>
            <pc:sldMk cId="1180016601" sldId="443"/>
            <ac:spMk id="2" creationId="{4DC48FE7-16C0-B6D5-1A4A-56B5E3EE4B0D}"/>
          </ac:spMkLst>
        </pc:spChg>
        <pc:spChg chg="mod">
          <ac:chgData name="Salamone, Megan" userId="32c561a9-4803-4396-9bb9-193be9017565" providerId="ADAL" clId="{7359FA83-E8CF-4B5A-B220-3CB0B3C45ABA}" dt="2023-10-31T17:39:22.964" v="3124" actId="20577"/>
          <ac:spMkLst>
            <pc:docMk/>
            <pc:sldMk cId="1180016601" sldId="443"/>
            <ac:spMk id="3" creationId="{272BED45-1F0A-C398-9248-45B29A51531F}"/>
          </ac:spMkLst>
        </pc:spChg>
        <pc:spChg chg="add mod">
          <ac:chgData name="Salamone, Megan" userId="32c561a9-4803-4396-9bb9-193be9017565" providerId="ADAL" clId="{7359FA83-E8CF-4B5A-B220-3CB0B3C45ABA}" dt="2023-10-31T17:31:52.184" v="2593" actId="20577"/>
          <ac:spMkLst>
            <pc:docMk/>
            <pc:sldMk cId="1180016601" sldId="443"/>
            <ac:spMk id="5" creationId="{2623924E-B380-2062-DC32-6973B570C585}"/>
          </ac:spMkLst>
        </pc:spChg>
      </pc:sldChg>
      <pc:sldMasterChg chg="delSldLayout modSldLayout">
        <pc:chgData name="Salamone, Megan" userId="32c561a9-4803-4396-9bb9-193be9017565" providerId="ADAL" clId="{7359FA83-E8CF-4B5A-B220-3CB0B3C45ABA}" dt="2023-10-31T16:14:45.927" v="56" actId="20577"/>
        <pc:sldMasterMkLst>
          <pc:docMk/>
          <pc:sldMasterMk cId="1599396375" sldId="2147483648"/>
        </pc:sldMasterMkLst>
        <pc:sldLayoutChg chg="modSp mod">
          <pc:chgData name="Salamone, Megan" userId="32c561a9-4803-4396-9bb9-193be9017565" providerId="ADAL" clId="{7359FA83-E8CF-4B5A-B220-3CB0B3C45ABA}" dt="2023-10-31T16:14:45.927" v="56" actId="20577"/>
          <pc:sldLayoutMkLst>
            <pc:docMk/>
            <pc:sldMasterMk cId="1599396375" sldId="2147483648"/>
            <pc:sldLayoutMk cId="831143666" sldId="2147483649"/>
          </pc:sldLayoutMkLst>
          <pc:spChg chg="mod">
            <ac:chgData name="Salamone, Megan" userId="32c561a9-4803-4396-9bb9-193be9017565" providerId="ADAL" clId="{7359FA83-E8CF-4B5A-B220-3CB0B3C45ABA}" dt="2023-10-31T16:14:45.927" v="56" actId="20577"/>
            <ac:spMkLst>
              <pc:docMk/>
              <pc:sldMasterMk cId="1599396375" sldId="2147483648"/>
              <pc:sldLayoutMk cId="831143666" sldId="2147483649"/>
              <ac:spMk id="9" creationId="{1FB90B9D-726B-0A45-8B45-A05D28256F6D}"/>
            </ac:spMkLst>
          </pc:spChg>
        </pc:sldLayoutChg>
        <pc:sldLayoutChg chg="del">
          <pc:chgData name="Salamone, Megan" userId="32c561a9-4803-4396-9bb9-193be9017565" providerId="ADAL" clId="{7359FA83-E8CF-4B5A-B220-3CB0B3C45ABA}" dt="2023-10-31T16:08:47.729" v="0" actId="2696"/>
          <pc:sldLayoutMkLst>
            <pc:docMk/>
            <pc:sldMasterMk cId="1599396375" sldId="2147483648"/>
            <pc:sldLayoutMk cId="3987972904" sldId="2147483677"/>
          </pc:sldLayoutMkLst>
        </pc:sldLayoutChg>
        <pc:sldLayoutChg chg="del">
          <pc:chgData name="Salamone, Megan" userId="32c561a9-4803-4396-9bb9-193be9017565" providerId="ADAL" clId="{7359FA83-E8CF-4B5A-B220-3CB0B3C45ABA}" dt="2023-10-31T16:09:00.426" v="3" actId="2696"/>
          <pc:sldLayoutMkLst>
            <pc:docMk/>
            <pc:sldMasterMk cId="1599396375" sldId="2147483648"/>
            <pc:sldLayoutMk cId="1069373036" sldId="2147483678"/>
          </pc:sldLayoutMkLst>
        </pc:sldLayoutChg>
        <pc:sldLayoutChg chg="del">
          <pc:chgData name="Salamone, Megan" userId="32c561a9-4803-4396-9bb9-193be9017565" providerId="ADAL" clId="{7359FA83-E8CF-4B5A-B220-3CB0B3C45ABA}" dt="2023-10-31T16:08:47.729" v="0" actId="2696"/>
          <pc:sldLayoutMkLst>
            <pc:docMk/>
            <pc:sldMasterMk cId="1599396375" sldId="2147483648"/>
            <pc:sldLayoutMk cId="4148278113" sldId="2147483679"/>
          </pc:sldLayoutMkLst>
        </pc:sldLayoutChg>
        <pc:sldLayoutChg chg="del">
          <pc:chgData name="Salamone, Megan" userId="32c561a9-4803-4396-9bb9-193be9017565" providerId="ADAL" clId="{7359FA83-E8CF-4B5A-B220-3CB0B3C45ABA}" dt="2023-10-31T16:08:52.187" v="1" actId="2696"/>
          <pc:sldLayoutMkLst>
            <pc:docMk/>
            <pc:sldMasterMk cId="1599396375" sldId="2147483648"/>
            <pc:sldLayoutMk cId="2319126965" sldId="2147483680"/>
          </pc:sldLayoutMkLst>
        </pc:sldLayoutChg>
        <pc:sldLayoutChg chg="del">
          <pc:chgData name="Salamone, Megan" userId="32c561a9-4803-4396-9bb9-193be9017565" providerId="ADAL" clId="{7359FA83-E8CF-4B5A-B220-3CB0B3C45ABA}" dt="2023-10-31T16:09:00.426" v="3" actId="2696"/>
          <pc:sldLayoutMkLst>
            <pc:docMk/>
            <pc:sldMasterMk cId="1599396375" sldId="2147483648"/>
            <pc:sldLayoutMk cId="3395153322" sldId="2147483691"/>
          </pc:sldLayoutMkLst>
        </pc:sldLayoutChg>
      </pc:sldMasterChg>
      <pc:sldMasterChg chg="del delSldLayout">
        <pc:chgData name="Salamone, Megan" userId="32c561a9-4803-4396-9bb9-193be9017565" providerId="ADAL" clId="{7359FA83-E8CF-4B5A-B220-3CB0B3C45ABA}" dt="2023-10-31T16:13:01.751" v="8" actId="2696"/>
        <pc:sldMasterMkLst>
          <pc:docMk/>
          <pc:sldMasterMk cId="1580501190" sldId="2147483691"/>
        </pc:sldMasterMkLst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197454451" sldId="2147483692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1677466095" sldId="2147483693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136098076" sldId="2147483694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586687025" sldId="2147483695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321654130" sldId="2147483696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406949500" sldId="2147483697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555064690" sldId="2147483698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1058192778" sldId="2147483699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847624868" sldId="2147483700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166035749" sldId="2147483701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270144365" sldId="2147483702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52473648" sldId="2147483703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981988141" sldId="2147483704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299691742" sldId="2147483705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182278607" sldId="2147483706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090655021" sldId="2147483707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982861808" sldId="2147483708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566940772" sldId="2147483709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897882955" sldId="2147483710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850756125" sldId="2147483711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4177040735" sldId="2147483712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2287370964" sldId="2147483713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241428061" sldId="2147483714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3338084386" sldId="2147483715"/>
          </pc:sldLayoutMkLst>
        </pc:sldLayoutChg>
        <pc:sldLayoutChg chg="del">
          <pc:chgData name="Salamone, Megan" userId="32c561a9-4803-4396-9bb9-193be9017565" providerId="ADAL" clId="{7359FA83-E8CF-4B5A-B220-3CB0B3C45ABA}" dt="2023-10-31T16:13:01.751" v="8" actId="2696"/>
          <pc:sldLayoutMkLst>
            <pc:docMk/>
            <pc:sldMasterMk cId="1580501190" sldId="2147483691"/>
            <pc:sldLayoutMk cId="4272487253" sldId="2147483716"/>
          </pc:sldLayoutMkLst>
        </pc:sldLayoutChg>
      </pc:sldMasterChg>
    </pc:docChg>
  </pc:docChgLst>
</pc:chgInfo>
</file>

<file path=ppt/comments/modernComment_1B5_615F62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6DA8A0-4F1C-433D-9D77-C985748D1B62}" authorId="{3855C6F1-BA2D-92EC-C621-B5A21CC6B135}" created="2023-10-31T16:19:02.2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33641087" sldId="437"/>
      <ac:spMk id="3" creationId="{0B9E5B2F-ABD8-B535-4D0A-96BDD2D274CF}"/>
      <ac:txMk cp="380" len="7">
        <ac:context len="397" hash="2666321693"/>
      </ac:txMk>
    </ac:txMkLst>
    <p188:pos x="6636566" y="2148839"/>
    <p188:replyLst>
      <p188:reply id="{C891F2FB-157D-874B-8C5E-64AB4B8E3674}" authorId="{48D63252-2978-2382-5D07-9179586DFCCB}" created="2023-11-01T12:47:06.680">
        <p188:txBody>
          <a:bodyPr/>
          <a:lstStyle/>
          <a:p>
            <a:r>
              <a:rPr lang="en-US"/>
              <a:t>Done</a:t>
            </a:r>
          </a:p>
        </p188:txBody>
      </p188:reply>
      <p188:reply id="{29B7B398-69FA-154A-9BCB-4D58DD7257E4}" authorId="{48D63252-2978-2382-5D07-9179586DFCCB}" created="2023-11-01T13:23:25.451">
        <p188:txBody>
          <a:bodyPr/>
          <a:lstStyle/>
          <a:p>
            <a:r>
              <a:rPr lang="en-US"/>
              <a:t>Spelled out Software Development Lifecycle (SDLC)</a:t>
            </a:r>
          </a:p>
        </p188:txBody>
      </p188:reply>
    </p188:replyLst>
    <p188:txBody>
      <a:bodyPr/>
      <a:lstStyle/>
      <a:p>
        <a:r>
          <a:rPr lang="en-US"/>
          <a:t>Spell this out followed by the acronym in parentheses, just like this</a:t>
        </a:r>
      </a:p>
    </p188:txBody>
  </p188:cm>
</p188:cmLst>
</file>

<file path=ppt/comments/modernComment_1B9_7EEE34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30CA8D-75AE-45E3-8108-33A846B8823A}" authorId="{3855C6F1-BA2D-92EC-C621-B5A21CC6B135}" created="2023-10-31T17:00:13.8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29540111" sldId="441"/>
      <ac:spMk id="3" creationId="{2AE97BC3-BB27-D6C3-EA94-7ACC50C0C01D}"/>
      <ac:txMk cp="751">
        <ac:context len="1071" hash="2502112730"/>
      </ac:txMk>
    </ac:txMkLst>
    <p188:pos x="2129881" y="4253678"/>
    <p188:replyLst>
      <p188:reply id="{3A67AF73-F684-014C-B5E9-27B889A4B6EC}" authorId="{48D63252-2978-2382-5D07-9179586DFCCB}" created="2023-11-01T12:53:56.617">
        <p188:txBody>
          <a:bodyPr/>
          <a:lstStyle/>
          <a:p>
            <a:r>
              <a:rPr lang="en-US"/>
              <a:t>Done</a:t>
            </a:r>
          </a:p>
        </p188:txBody>
      </p188:reply>
      <p188:reply id="{A05FD8AC-E51E-2D48-AC38-2CA02081B8A2}" authorId="{48D63252-2978-2382-5D07-9179586DFCCB}" created="2023-11-01T13:22:36.453">
        <p188:txBody>
          <a:bodyPr/>
          <a:lstStyle/>
          <a:p>
            <a:r>
              <a:rPr lang="en-US"/>
              <a:t>It was supposed to be “to-do”</a:t>
            </a:r>
          </a:p>
        </p188:txBody>
      </p188:reply>
    </p188:replyLst>
    <p188:txBody>
      <a:bodyPr/>
      <a:lstStyle/>
      <a:p>
        <a:r>
          <a:rPr lang="en-US"/>
          <a:t>Is this supposed to be all caps or is it supposed to be "to-do"</a:t>
        </a:r>
      </a:p>
    </p188:txBody>
  </p188:cm>
</p188:cmLst>
</file>

<file path=ppt/comments/modernComment_1BB_46559F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9145F9-C89E-49EE-B070-9371E97F4C60}" authorId="{3855C6F1-BA2D-92EC-C621-B5A21CC6B135}" created="2023-10-31T17:38:18.9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80016601" sldId="443"/>
      <ac:spMk id="3" creationId="{272BED45-1F0A-C398-9248-45B29A51531F}"/>
      <ac:txMk cp="125" len="8">
        <ac:context len="500" hash="2486864231"/>
      </ac:txMk>
    </ac:txMkLst>
    <p188:pos x="1097915" y="960119"/>
    <p188:replyLst>
      <p188:reply id="{355C0741-A73D-A74D-8837-EECD54C53BAB}" authorId="{48D63252-2978-2382-5D07-9179586DFCCB}" created="2023-11-01T13:27:33.689">
        <p188:txBody>
          <a:bodyPr/>
          <a:lstStyle/>
          <a:p>
            <a:r>
              <a:rPr lang="en-US"/>
              <a:t>Agreed, but it would be tough to calculate percentages</a:t>
            </a:r>
          </a:p>
        </p188:txBody>
      </p188:reply>
    </p188:replyLst>
    <p188:txBody>
      <a:bodyPr/>
      <a:lstStyle/>
      <a:p>
        <a:r>
          <a:rPr lang="en-US"/>
          <a:t>Is the percentage really high? A percentage is more compelling than a number because people will question how many more remain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83DC-5BD7-FB40-BCC8-4D283B2BA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04F4-C842-4944-BB52-25F717F249E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5CE-8C34-6944-B9CA-59AB7C150D9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125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2834640"/>
            <a:ext cx="5852796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365124" y="4846320"/>
            <a:ext cx="128016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5074920"/>
            <a:ext cx="429768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1FB90B9D-726B-0A45-8B45-A05D28256F6D}"/>
              </a:ext>
            </a:extLst>
          </p:cNvPr>
          <p:cNvSpPr txBox="1"/>
          <p:nvPr userDrawn="1"/>
        </p:nvSpPr>
        <p:spPr>
          <a:xfrm>
            <a:off x="365125" y="6175353"/>
            <a:ext cx="402336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2023 Wells Fargo Bank, N.A.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1"/>
            <a:ext cx="841248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00201"/>
            <a:ext cx="54864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600200"/>
            <a:ext cx="841248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9144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59" y="457200"/>
            <a:ext cx="1033271" cy="10332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341846"/>
            <a:ext cx="256032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1"/>
            <a:ext cx="841248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841248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6" r:id="rId4"/>
    <p:sldLayoutId id="214748369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5530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841248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B_46559FD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5_615F627F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B9_7EEE340F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F477-CF0C-1A39-E6E0-4B914FD72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25" y="2834640"/>
            <a:ext cx="7086600" cy="1779684"/>
          </a:xfrm>
        </p:spPr>
        <p:txBody>
          <a:bodyPr/>
          <a:lstStyle/>
          <a:p>
            <a:r>
              <a:rPr lang="en-US" dirty="0"/>
              <a:t>.NET application modernization and cloud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5672-DE2B-5B77-3C21-EF42FAC17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5" y="5074920"/>
            <a:ext cx="4611136" cy="822893"/>
          </a:xfrm>
        </p:spPr>
        <p:txBody>
          <a:bodyPr/>
          <a:lstStyle/>
          <a:p>
            <a:r>
              <a:rPr lang="en-US" dirty="0"/>
              <a:t>Ben Prejean, Principal Engineer</a:t>
            </a:r>
          </a:p>
          <a:p>
            <a:r>
              <a:rPr lang="en-US" dirty="0"/>
              <a:t>Chief Technology Office – Application and Cloud Transformation</a:t>
            </a:r>
          </a:p>
          <a:p>
            <a:r>
              <a:rPr lang="en-US" dirty="0"/>
              <a:t>Wells Fargo Technology</a:t>
            </a:r>
          </a:p>
          <a:p>
            <a:r>
              <a:rPr lang="en-US" dirty="0"/>
              <a:t>November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34C-98D2-024E-CF26-0533C4E2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350279"/>
          </a:xfrm>
        </p:spPr>
        <p:txBody>
          <a:bodyPr/>
          <a:lstStyle/>
          <a:p>
            <a:r>
              <a:rPr lang="en-US" dirty="0"/>
              <a:t>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7BC3-BB27-D6C3-EA94-7ACC50C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600200"/>
            <a:ext cx="7571740" cy="47096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Wells Fargo Sans SemiBold" panose="020B0703020203020204" pitchFamily="34" charset="0"/>
              </a:rPr>
              <a:t>Learning sessions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Topic-specific pop-up sessions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Open office hours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Tutorial videos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Targeted self-paced videos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External training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Curated training content from Pluralsight, Channel 9, and other learning tracks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Learning through code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Code samples in our Inner Source Enterprise GitHub repository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Collaborative pull requests and feature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23174-1EAF-EA3C-6535-CD94B0375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BCDBC-9062-659C-16C5-58F43AC3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2074" y="1626295"/>
            <a:ext cx="602496" cy="644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13738-CF1D-B2AB-2B9B-429386E8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5710" y="2636681"/>
            <a:ext cx="640080" cy="64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6E43A-EEEC-9E79-0B44-E3E6EC78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8083" y="3573912"/>
            <a:ext cx="610478" cy="644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5EBE3-44AB-0BC1-ECE5-F6C4A7640D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4490" y="451520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8FE7-16C0-B6D5-1A4A-56B5E3E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ED45-1F0A-C398-9248-45B29A51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6/7 is now a first-class option alongside Java</a:t>
            </a:r>
          </a:p>
          <a:p>
            <a:r>
              <a:rPr lang="en-US" dirty="0"/>
              <a:t>.NET 6/7 is fully supported in our on-premise Linux-based private clouds</a:t>
            </a:r>
          </a:p>
          <a:p>
            <a:r>
              <a:rPr lang="en-US" dirty="0"/>
              <a:t>Hundreds of Windows Azure Pack applications have migrated or are in the process of migrating to .NET core</a:t>
            </a:r>
          </a:p>
          <a:p>
            <a:r>
              <a:rPr lang="en-US" dirty="0"/>
              <a:t>First-ever .NET inner source sample and tool repositories with more artifacts and participation than Java</a:t>
            </a:r>
          </a:p>
          <a:p>
            <a:r>
              <a:rPr lang="en-US" dirty="0"/>
              <a:t>Over 1,000 .NET engineers are trained in .NET core</a:t>
            </a:r>
          </a:p>
          <a:p>
            <a:r>
              <a:rPr lang="en-US" dirty="0"/>
              <a:t>.NET 6/7 is a key part of our companywide application migration/greenfield application strategy in public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CB897-A294-2296-851D-2CD7C74F0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3924E-B380-2062-DC32-6973B570C585}"/>
              </a:ext>
            </a:extLst>
          </p:cNvPr>
          <p:cNvSpPr txBox="1"/>
          <p:nvPr/>
        </p:nvSpPr>
        <p:spPr>
          <a:xfrm>
            <a:off x="365125" y="832534"/>
            <a:ext cx="8412480" cy="4660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latin typeface="Wells Fargo Sans SemiBold" panose="020B0703020203020204" pitchFamily="34" charset="0"/>
              </a:rPr>
              <a:t>Where we are today: November 2023</a:t>
            </a:r>
          </a:p>
        </p:txBody>
      </p:sp>
    </p:spTree>
    <p:extLst>
      <p:ext uri="{BB962C8B-B14F-4D97-AF65-F5344CB8AC3E}">
        <p14:creationId xmlns:p14="http://schemas.microsoft.com/office/powerpoint/2010/main" val="11800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6" y="2757055"/>
            <a:ext cx="2920538" cy="484909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Thank you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EE60-C2A0-94FA-FBBE-5DB5D59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7777-60F6-01F0-08F4-E875645F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Scarce adoption of .NET core</a:t>
            </a:r>
          </a:p>
          <a:p>
            <a:r>
              <a:rPr lang="en-US" dirty="0"/>
              <a:t>Windows Azure pack end-of-life</a:t>
            </a:r>
          </a:p>
          <a:p>
            <a:r>
              <a:rPr lang="en-US" dirty="0"/>
              <a:t>Technical architects encouraging migration to Java</a:t>
            </a:r>
          </a:p>
          <a:p>
            <a:r>
              <a:rPr lang="en-US" dirty="0"/>
              <a:t>.NET full framework misaligned with Linux container strategy</a:t>
            </a:r>
          </a:p>
          <a:p>
            <a:r>
              <a:rPr lang="en-US" dirty="0"/>
              <a:t>Lack of internal .NET community engagement</a:t>
            </a:r>
          </a:p>
          <a:p>
            <a:r>
              <a:rPr lang="en-US" dirty="0"/>
              <a:t>Continuous Integration/Continuous Delivery (CI/CD) pipeline did not support .NET core</a:t>
            </a:r>
          </a:p>
          <a:p>
            <a:r>
              <a:rPr lang="en-US" dirty="0"/>
              <a:t>Go-forward private cloud had not enabled 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F158E-796B-3A8B-295E-85A2A96A7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445A8-EF7F-2C80-FFF5-E03271AE65D2}"/>
              </a:ext>
            </a:extLst>
          </p:cNvPr>
          <p:cNvSpPr txBox="1"/>
          <p:nvPr/>
        </p:nvSpPr>
        <p:spPr>
          <a:xfrm>
            <a:off x="365125" y="832534"/>
            <a:ext cx="8412480" cy="4660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latin typeface="Wells Fargo Sans SemiBold" panose="020B0703020203020204" pitchFamily="34" charset="0"/>
              </a:rPr>
              <a:t>Where we started: January 2020</a:t>
            </a:r>
          </a:p>
        </p:txBody>
      </p:sp>
    </p:spTree>
    <p:extLst>
      <p:ext uri="{BB962C8B-B14F-4D97-AF65-F5344CB8AC3E}">
        <p14:creationId xmlns:p14="http://schemas.microsoft.com/office/powerpoint/2010/main" val="8590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5E4F-B726-3E5D-8F95-CB4FA32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E664-62FA-3BA9-AE24-37FB39B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dirty="0"/>
              <a:t>For developers and engineers building new .NET core applications or migrating .NET full framework applications to cross-platform .NET core applications, </a:t>
            </a:r>
            <a:r>
              <a:rPr lang="en-US" dirty="0">
                <a:solidFill>
                  <a:srgbClr val="D71E28"/>
                </a:solidFill>
              </a:rPr>
              <a:t>the Wells Fargo .NET Core Enablement and Migration Toolkit is a collection of guidance, best practices, tools, and automation</a:t>
            </a:r>
            <a:r>
              <a:rPr lang="en-US" dirty="0"/>
              <a:t> that will drastically reduce development time, effort, and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B645-E93E-BAC7-FD3F-664C6FDFD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3BF4-7AF3-EA5B-43E2-B7BF7457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5B2F-ABD8-B535-4D0A-96BDD2D2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cross-platform/cloud platform agnostic </a:t>
            </a:r>
            <a:r>
              <a:rPr lang="en-US" dirty="0"/>
              <a:t>strategy</a:t>
            </a:r>
          </a:p>
          <a:p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Increase migration efficiency </a:t>
            </a:r>
            <a:r>
              <a:rPr lang="en-US" dirty="0"/>
              <a:t>to meet Windows Azure pack (WAP) end-of-support timeframe</a:t>
            </a:r>
          </a:p>
          <a:p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Automate manual tasks </a:t>
            </a:r>
            <a:r>
              <a:rPr lang="en-US" dirty="0"/>
              <a:t>to improve efficiency</a:t>
            </a:r>
          </a:p>
          <a:p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Improve consistency </a:t>
            </a:r>
            <a:r>
              <a:rPr lang="en-US" dirty="0"/>
              <a:t>across migrations and new development</a:t>
            </a:r>
          </a:p>
          <a:p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Empower and educate </a:t>
            </a:r>
            <a:r>
              <a:rPr lang="en-US" dirty="0"/>
              <a:t>engineers in .NET core</a:t>
            </a:r>
          </a:p>
          <a:p>
            <a:r>
              <a:rPr lang="en-US" dirty="0"/>
              <a:t>Support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establishment of .NET core hosting environments </a:t>
            </a:r>
            <a:r>
              <a:rPr lang="en-US" dirty="0"/>
              <a:t>and Software Development Lifecycle (SDLC)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3156-897D-D7E4-0ECD-2CB3978BD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F0A4A77-CDE6-F349-812D-A5F930E2B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F85C7-EC28-5C4D-9577-C5634B07539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468008"/>
              </p:ext>
            </p:extLst>
          </p:nvPr>
        </p:nvGraphicFramePr>
        <p:xfrm>
          <a:off x="334658" y="1219200"/>
          <a:ext cx="8595360" cy="5090160"/>
        </p:xfrm>
        <a:graphic>
          <a:graphicData uri="http://schemas.openxmlformats.org/drawingml/2006/table">
            <a:tbl>
              <a:tblPr firstRow="1" bandRow="1">
                <a:tableStyleId>{A2FFF61B-D25C-49D6-9A28-29191314A49D}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7905213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4614426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719035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50480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441969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3745069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17612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Wells Fargo Sans" panose="020B05030202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Cross-platform</a:t>
                      </a:r>
                    </a:p>
                    <a:p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Cloud agnostic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Increase</a:t>
                      </a:r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 migration efficiency </a:t>
                      </a:r>
                      <a:endParaRPr lang="en-US" sz="1050" dirty="0">
                        <a:solidFill>
                          <a:srgbClr val="D71E28"/>
                        </a:solidFill>
                        <a:latin typeface="Wells Fargo Sans SemiBold" panose="020B07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Automate manual</a:t>
                      </a:r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 tasks</a:t>
                      </a:r>
                      <a:endParaRPr lang="en-US" sz="1050" dirty="0">
                        <a:solidFill>
                          <a:srgbClr val="D71E28"/>
                        </a:solidFill>
                        <a:latin typeface="Wells Fargo Sans SemiBold" panose="020B07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Improve</a:t>
                      </a:r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 consistency</a:t>
                      </a:r>
                      <a:endParaRPr lang="en-US" sz="1050" dirty="0">
                        <a:solidFill>
                          <a:srgbClr val="D71E28"/>
                        </a:solidFill>
                        <a:latin typeface="Wells Fargo Sans SemiBold" panose="020B07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Empower and educate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Support </a:t>
                      </a:r>
                      <a:r>
                        <a:rPr lang="en-US" sz="1050" baseline="0" dirty="0">
                          <a:solidFill>
                            <a:srgbClr val="D71E28"/>
                          </a:solidFill>
                          <a:latin typeface="Wells Fargo Sans SemiBold" panose="020B0703020203020204" pitchFamily="34" charset="0"/>
                        </a:rPr>
                        <a:t>hosting environments</a:t>
                      </a:r>
                      <a:endParaRPr lang="en-US" sz="1050" dirty="0">
                        <a:solidFill>
                          <a:srgbClr val="D71E28"/>
                        </a:solidFill>
                        <a:latin typeface="Wells Fargo Sans SemiBold" panose="020B07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1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Document General .NET Core Migration Guidance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94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Build Automation supporting .NET Core Migration</a:t>
                      </a:r>
                      <a:endParaRPr lang="en-US" sz="1050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0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latin typeface="Wells Fargo Sans" panose="020B0503020203020204" pitchFamily="34" charset="0"/>
                        </a:rPr>
                        <a:t>Create .NET Core Migration Inner Source Code Samples</a:t>
                      </a:r>
                      <a:endParaRPr lang="en-US" sz="1050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5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Document 3rd Party Dependencies with .NET Core Support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005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Identify and Prove out Alternatives to 3rd Party Dependencies which do not Support .NET Core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8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Utilize and Document Existing .NET Core Migration Tools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73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latin typeface="Wells Fargo Sans" panose="020B0503020203020204" pitchFamily="34" charset="0"/>
                        </a:rPr>
                        <a:t>Document ASP.NET Core Migration Guidance</a:t>
                      </a:r>
                      <a:endParaRPr lang="en-US" sz="1050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Support .NET Core</a:t>
                      </a:r>
                      <a:r>
                        <a:rPr lang="en-US" sz="1050" baseline="0" dirty="0">
                          <a:latin typeface="Wells Fargo Sans" panose="020B0503020203020204" pitchFamily="34" charset="0"/>
                        </a:rPr>
                        <a:t> utilization of the Enterprise Pipeline</a:t>
                      </a:r>
                      <a:endParaRPr lang="en-US" sz="1050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5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Identify Processes and Tools for Ensuring Cross Platform Support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861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Wells Fargo Sans" panose="020B0503020203020204" pitchFamily="34" charset="0"/>
                        </a:rPr>
                        <a:t>Support .NET Core Environment Establishment and Availability on Wells Fargo Supported Hosting Environments as well as required Core Services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Wells Fargo Sans" panose="020B0503020203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Wells Fargo Sans" panose="020B05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5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083497"/>
                  </a:ext>
                </a:extLst>
              </a:tr>
            </a:tbl>
          </a:graphicData>
        </a:graphic>
      </p:graphicFrame>
      <p:sp>
        <p:nvSpPr>
          <p:cNvPr id="6" name="Title">
            <a:extLst>
              <a:ext uri="{FF2B5EF4-FFF2-40B4-BE49-F238E27FC236}">
                <a16:creationId xmlns:a16="http://schemas.microsoft.com/office/drawing/2014/main" id="{1D87EFFF-8037-12C4-C756-AB6FD19E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437949"/>
          </a:xfrm>
        </p:spPr>
        <p:txBody>
          <a:bodyPr/>
          <a:lstStyle/>
          <a:p>
            <a:r>
              <a:rPr lang="en-US" dirty="0">
                <a:latin typeface="Wells Fargo Sans Display" panose="020B0503020203020204" pitchFamily="34" charset="0"/>
              </a:rPr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1479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C116-DF32-7307-6CD8-16D18EE8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676D-52D7-7266-3FEC-2A6607B7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Wells Fargo Sans SemiBold" panose="020B0703020203020204" pitchFamily="34" charset="0"/>
              </a:rPr>
              <a:t>The way the .NET core enablement and migration team delivers value to our customers is based on these tenets:</a:t>
            </a:r>
          </a:p>
          <a:p>
            <a:r>
              <a:rPr lang="en-US" dirty="0"/>
              <a:t> We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empower</a:t>
            </a:r>
            <a:r>
              <a:rPr lang="en-US" dirty="0"/>
              <a:t> migrations and new development</a:t>
            </a:r>
          </a:p>
          <a:p>
            <a:r>
              <a:rPr lang="en-US" dirty="0"/>
              <a:t> Application teams are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responsible</a:t>
            </a:r>
            <a:r>
              <a:rPr lang="en-US" dirty="0"/>
              <a:t> for migrations and new development</a:t>
            </a:r>
          </a:p>
          <a:p>
            <a:r>
              <a:rPr lang="en-US" dirty="0">
                <a:latin typeface="Wells Fargo Sans SemiBold" panose="020B0703020203020204" pitchFamily="34" charset="0"/>
              </a:rPr>
              <a:t>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Automated</a:t>
            </a:r>
            <a:r>
              <a:rPr lang="en-US" dirty="0"/>
              <a:t> processes over manual interventions</a:t>
            </a:r>
          </a:p>
          <a:p>
            <a:r>
              <a:rPr lang="en-US" dirty="0">
                <a:latin typeface="Wells Fargo Sans SemiBold" panose="020B0703020203020204" pitchFamily="34" charset="0"/>
              </a:rPr>
              <a:t>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Self-service guidance </a:t>
            </a:r>
            <a:r>
              <a:rPr lang="en-US" dirty="0"/>
              <a:t>over hand-delivered information</a:t>
            </a:r>
          </a:p>
          <a:p>
            <a:r>
              <a:rPr lang="en-US" dirty="0"/>
              <a:t> Collaboration is </a:t>
            </a:r>
            <a:r>
              <a:rPr lang="en-US" dirty="0">
                <a:solidFill>
                  <a:srgbClr val="D71E28"/>
                </a:solidFill>
                <a:latin typeface="Wells Fargo Sans SemiBold" panose="020B0703020203020204" pitchFamily="34" charset="0"/>
              </a:rPr>
              <a:t>bi-directional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0A3A-B1BC-D5CD-FC88-22556335B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83E-A70D-6FEC-FDD3-88392737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DF840-2797-9FE5-2FAA-D98D975D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56" y="1391177"/>
            <a:ext cx="8412480" cy="10058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.NET core enablement and migration guidance is published in a Confluence space.</a:t>
            </a:r>
          </a:p>
          <a:p>
            <a:pPr marL="0" indent="0">
              <a:buNone/>
            </a:pPr>
            <a:r>
              <a:rPr lang="en-US" dirty="0"/>
              <a:t>The goal of our guidance is to provide timely and relevant details that will empower and increase the efficiency of developers in their .NET core work.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EED0B-A20C-0C01-F33B-29CDF4ABB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767224-84C8-B8AC-0888-7F4E663F8FD6}"/>
              </a:ext>
            </a:extLst>
          </p:cNvPr>
          <p:cNvGrpSpPr/>
          <p:nvPr/>
        </p:nvGrpSpPr>
        <p:grpSpPr>
          <a:xfrm>
            <a:off x="221985" y="2725944"/>
            <a:ext cx="8332236" cy="3536003"/>
            <a:chOff x="354226" y="1640174"/>
            <a:chExt cx="8024072" cy="372739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247449E-DB51-CBB6-8A0E-FCFCB482FB2C}"/>
                </a:ext>
              </a:extLst>
            </p:cNvPr>
            <p:cNvSpPr txBox="1">
              <a:spLocks/>
            </p:cNvSpPr>
            <p:nvPr/>
          </p:nvSpPr>
          <p:spPr>
            <a:xfrm>
              <a:off x="765702" y="4683440"/>
              <a:ext cx="1703724" cy="394407"/>
            </a:xfrm>
            <a:prstGeom prst="rect">
              <a:avLst/>
            </a:prstGeom>
          </p:spPr>
          <p:txBody>
            <a:bodyPr vert="horz" wrap="square" lIns="34299" tIns="17149" rIns="34299" bIns="34299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313"/>
                </a:lnSpc>
              </a:pPr>
              <a:r>
                <a:rPr lang="en-US" sz="900" dirty="0">
                  <a:solidFill>
                    <a:schemeClr val="tx1"/>
                  </a:solidFill>
                  <a:latin typeface="Wells Fargo Sans" panose="020B05030202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Example: Overall high-level migration process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FC85B06C-580F-3DB1-C536-F002E497EE12}"/>
                </a:ext>
              </a:extLst>
            </p:cNvPr>
            <p:cNvSpPr txBox="1">
              <a:spLocks/>
            </p:cNvSpPr>
            <p:nvPr/>
          </p:nvSpPr>
          <p:spPr>
            <a:xfrm>
              <a:off x="514636" y="3167340"/>
              <a:ext cx="1977383" cy="570142"/>
            </a:xfrm>
            <a:prstGeom prst="rect">
              <a:avLst/>
            </a:prstGeom>
          </p:spPr>
          <p:txBody>
            <a:bodyPr vert="horz" wrap="square" lIns="34299" tIns="17149" rIns="34299" bIns="34299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313"/>
                </a:lnSpc>
              </a:pPr>
              <a:r>
                <a:rPr lang="en-US" sz="900" dirty="0">
                  <a:solidFill>
                    <a:schemeClr val="tx1"/>
                  </a:solidFill>
                  <a:latin typeface="Wells Fargo Sans" panose="020B05030202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Example: Interacting with and onboarding to supported cloud platform – PCF / TAS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9FB6D6-14BB-4F07-4A42-D56B043A0EA4}"/>
                </a:ext>
              </a:extLst>
            </p:cNvPr>
            <p:cNvGrpSpPr/>
            <p:nvPr/>
          </p:nvGrpSpPr>
          <p:grpSpPr>
            <a:xfrm>
              <a:off x="354226" y="1640174"/>
              <a:ext cx="8024072" cy="3727393"/>
              <a:chOff x="354226" y="1640174"/>
              <a:chExt cx="8024072" cy="3727393"/>
            </a:xfrm>
          </p:grpSpPr>
          <p:sp>
            <p:nvSpPr>
              <p:cNvPr id="9" name="Freeform 82">
                <a:extLst>
                  <a:ext uri="{FF2B5EF4-FFF2-40B4-BE49-F238E27FC236}">
                    <a16:creationId xmlns:a16="http://schemas.microsoft.com/office/drawing/2014/main" id="{7846D5DB-28EE-8672-EC1A-3394C7C9F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049" y="2822363"/>
                <a:ext cx="1230281" cy="1187959"/>
              </a:xfrm>
              <a:custGeom>
                <a:avLst/>
                <a:gdLst>
                  <a:gd name="T0" fmla="*/ 2080 w 5514"/>
                  <a:gd name="T1" fmla="*/ 96 h 5322"/>
                  <a:gd name="T2" fmla="*/ 2080 w 5514"/>
                  <a:gd name="T3" fmla="*/ 96 h 5322"/>
                  <a:gd name="T4" fmla="*/ 9 w 5514"/>
                  <a:gd name="T5" fmla="*/ 5096 h 5322"/>
                  <a:gd name="T6" fmla="*/ 9 w 5514"/>
                  <a:gd name="T7" fmla="*/ 5096 h 5322"/>
                  <a:gd name="T8" fmla="*/ 219 w 5514"/>
                  <a:gd name="T9" fmla="*/ 5321 h 5322"/>
                  <a:gd name="T10" fmla="*/ 4521 w 5514"/>
                  <a:gd name="T11" fmla="*/ 5321 h 5322"/>
                  <a:gd name="T12" fmla="*/ 4521 w 5514"/>
                  <a:gd name="T13" fmla="*/ 5321 h 5322"/>
                  <a:gd name="T14" fmla="*/ 4730 w 5514"/>
                  <a:gd name="T15" fmla="*/ 5140 h 5322"/>
                  <a:gd name="T16" fmla="*/ 4730 w 5514"/>
                  <a:gd name="T17" fmla="*/ 5140 h 5322"/>
                  <a:gd name="T18" fmla="*/ 5450 w 5514"/>
                  <a:gd name="T19" fmla="*/ 3403 h 5322"/>
                  <a:gd name="T20" fmla="*/ 5450 w 5514"/>
                  <a:gd name="T21" fmla="*/ 3403 h 5322"/>
                  <a:gd name="T22" fmla="*/ 5430 w 5514"/>
                  <a:gd name="T23" fmla="*/ 3128 h 5322"/>
                  <a:gd name="T24" fmla="*/ 2388 w 5514"/>
                  <a:gd name="T25" fmla="*/ 86 h 5322"/>
                  <a:gd name="T26" fmla="*/ 2388 w 5514"/>
                  <a:gd name="T27" fmla="*/ 86 h 5322"/>
                  <a:gd name="T28" fmla="*/ 2080 w 5514"/>
                  <a:gd name="T29" fmla="*/ 96 h 5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14" h="5322">
                    <a:moveTo>
                      <a:pt x="2080" y="96"/>
                    </a:moveTo>
                    <a:lnTo>
                      <a:pt x="2080" y="96"/>
                    </a:lnTo>
                    <a:cubicBezTo>
                      <a:pt x="901" y="1455"/>
                      <a:pt x="142" y="3189"/>
                      <a:pt x="9" y="5096"/>
                    </a:cubicBezTo>
                    <a:lnTo>
                      <a:pt x="9" y="5096"/>
                    </a:lnTo>
                    <a:cubicBezTo>
                      <a:pt x="0" y="5218"/>
                      <a:pt x="98" y="5321"/>
                      <a:pt x="219" y="5321"/>
                    </a:cubicBezTo>
                    <a:lnTo>
                      <a:pt x="4521" y="5321"/>
                    </a:lnTo>
                    <a:lnTo>
                      <a:pt x="4521" y="5321"/>
                    </a:lnTo>
                    <a:cubicBezTo>
                      <a:pt x="4626" y="5321"/>
                      <a:pt x="4715" y="5244"/>
                      <a:pt x="4730" y="5140"/>
                    </a:cubicBezTo>
                    <a:lnTo>
                      <a:pt x="4730" y="5140"/>
                    </a:lnTo>
                    <a:cubicBezTo>
                      <a:pt x="4824" y="4495"/>
                      <a:pt x="5079" y="3902"/>
                      <a:pt x="5450" y="3403"/>
                    </a:cubicBezTo>
                    <a:lnTo>
                      <a:pt x="5450" y="3403"/>
                    </a:lnTo>
                    <a:cubicBezTo>
                      <a:pt x="5513" y="3319"/>
                      <a:pt x="5504" y="3202"/>
                      <a:pt x="5430" y="3128"/>
                    </a:cubicBezTo>
                    <a:lnTo>
                      <a:pt x="2388" y="86"/>
                    </a:lnTo>
                    <a:lnTo>
                      <a:pt x="2388" y="86"/>
                    </a:lnTo>
                    <a:cubicBezTo>
                      <a:pt x="2302" y="0"/>
                      <a:pt x="2160" y="4"/>
                      <a:pt x="2080" y="9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0" name="Freeform 83">
                <a:extLst>
                  <a:ext uri="{FF2B5EF4-FFF2-40B4-BE49-F238E27FC236}">
                    <a16:creationId xmlns:a16="http://schemas.microsoft.com/office/drawing/2014/main" id="{7ABEEBC0-27C6-29A8-AC59-0A12A1602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670" y="4179608"/>
                <a:ext cx="1230281" cy="1187959"/>
              </a:xfrm>
              <a:custGeom>
                <a:avLst/>
                <a:gdLst>
                  <a:gd name="T0" fmla="*/ 783 w 5514"/>
                  <a:gd name="T1" fmla="*/ 182 h 5323"/>
                  <a:gd name="T2" fmla="*/ 783 w 5514"/>
                  <a:gd name="T3" fmla="*/ 182 h 5323"/>
                  <a:gd name="T4" fmla="*/ 63 w 5514"/>
                  <a:gd name="T5" fmla="*/ 1919 h 5323"/>
                  <a:gd name="T6" fmla="*/ 63 w 5514"/>
                  <a:gd name="T7" fmla="*/ 1919 h 5323"/>
                  <a:gd name="T8" fmla="*/ 83 w 5514"/>
                  <a:gd name="T9" fmla="*/ 2194 h 5323"/>
                  <a:gd name="T10" fmla="*/ 3125 w 5514"/>
                  <a:gd name="T11" fmla="*/ 5236 h 5323"/>
                  <a:gd name="T12" fmla="*/ 3125 w 5514"/>
                  <a:gd name="T13" fmla="*/ 5236 h 5323"/>
                  <a:gd name="T14" fmla="*/ 3433 w 5514"/>
                  <a:gd name="T15" fmla="*/ 5225 h 5323"/>
                  <a:gd name="T16" fmla="*/ 3433 w 5514"/>
                  <a:gd name="T17" fmla="*/ 5225 h 5323"/>
                  <a:gd name="T18" fmla="*/ 5504 w 5514"/>
                  <a:gd name="T19" fmla="*/ 226 h 5323"/>
                  <a:gd name="T20" fmla="*/ 5504 w 5514"/>
                  <a:gd name="T21" fmla="*/ 226 h 5323"/>
                  <a:gd name="T22" fmla="*/ 5294 w 5514"/>
                  <a:gd name="T23" fmla="*/ 0 h 5323"/>
                  <a:gd name="T24" fmla="*/ 991 w 5514"/>
                  <a:gd name="T25" fmla="*/ 0 h 5323"/>
                  <a:gd name="T26" fmla="*/ 991 w 5514"/>
                  <a:gd name="T27" fmla="*/ 0 h 5323"/>
                  <a:gd name="T28" fmla="*/ 783 w 5514"/>
                  <a:gd name="T29" fmla="*/ 182 h 5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14" h="5323">
                    <a:moveTo>
                      <a:pt x="783" y="182"/>
                    </a:moveTo>
                    <a:lnTo>
                      <a:pt x="783" y="182"/>
                    </a:lnTo>
                    <a:cubicBezTo>
                      <a:pt x="688" y="827"/>
                      <a:pt x="435" y="1419"/>
                      <a:pt x="63" y="1919"/>
                    </a:cubicBezTo>
                    <a:lnTo>
                      <a:pt x="63" y="1919"/>
                    </a:lnTo>
                    <a:cubicBezTo>
                      <a:pt x="0" y="2003"/>
                      <a:pt x="9" y="2120"/>
                      <a:pt x="83" y="2194"/>
                    </a:cubicBezTo>
                    <a:lnTo>
                      <a:pt x="3125" y="5236"/>
                    </a:lnTo>
                    <a:lnTo>
                      <a:pt x="3125" y="5236"/>
                    </a:lnTo>
                    <a:cubicBezTo>
                      <a:pt x="3211" y="5322"/>
                      <a:pt x="3353" y="5317"/>
                      <a:pt x="3433" y="5225"/>
                    </a:cubicBezTo>
                    <a:lnTo>
                      <a:pt x="3433" y="5225"/>
                    </a:lnTo>
                    <a:cubicBezTo>
                      <a:pt x="4613" y="3867"/>
                      <a:pt x="5371" y="2132"/>
                      <a:pt x="5504" y="226"/>
                    </a:cubicBezTo>
                    <a:lnTo>
                      <a:pt x="5504" y="226"/>
                    </a:lnTo>
                    <a:cubicBezTo>
                      <a:pt x="5513" y="104"/>
                      <a:pt x="5416" y="0"/>
                      <a:pt x="5294" y="0"/>
                    </a:cubicBezTo>
                    <a:lnTo>
                      <a:pt x="991" y="0"/>
                    </a:lnTo>
                    <a:lnTo>
                      <a:pt x="991" y="0"/>
                    </a:lnTo>
                    <a:cubicBezTo>
                      <a:pt x="887" y="0"/>
                      <a:pt x="798" y="78"/>
                      <a:pt x="783" y="182"/>
                    </a:cubicBezTo>
                  </a:path>
                </a:pathLst>
              </a:custGeom>
              <a:solidFill>
                <a:schemeClr val="accent6">
                  <a:lumMod val="9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1" name="Freeform 84">
                <a:extLst>
                  <a:ext uri="{FF2B5EF4-FFF2-40B4-BE49-F238E27FC236}">
                    <a16:creationId xmlns:a16="http://schemas.microsoft.com/office/drawing/2014/main" id="{D0366377-74CF-4CFA-4A16-43D53401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670" y="2822363"/>
                <a:ext cx="1230281" cy="1187959"/>
              </a:xfrm>
              <a:custGeom>
                <a:avLst/>
                <a:gdLst>
                  <a:gd name="T0" fmla="*/ 3125 w 5514"/>
                  <a:gd name="T1" fmla="*/ 86 h 5322"/>
                  <a:gd name="T2" fmla="*/ 83 w 5514"/>
                  <a:gd name="T3" fmla="*/ 3128 h 5322"/>
                  <a:gd name="T4" fmla="*/ 83 w 5514"/>
                  <a:gd name="T5" fmla="*/ 3128 h 5322"/>
                  <a:gd name="T6" fmla="*/ 63 w 5514"/>
                  <a:gd name="T7" fmla="*/ 3403 h 5322"/>
                  <a:gd name="T8" fmla="*/ 63 w 5514"/>
                  <a:gd name="T9" fmla="*/ 3403 h 5322"/>
                  <a:gd name="T10" fmla="*/ 783 w 5514"/>
                  <a:gd name="T11" fmla="*/ 5140 h 5322"/>
                  <a:gd name="T12" fmla="*/ 783 w 5514"/>
                  <a:gd name="T13" fmla="*/ 5140 h 5322"/>
                  <a:gd name="T14" fmla="*/ 991 w 5514"/>
                  <a:gd name="T15" fmla="*/ 5321 h 5322"/>
                  <a:gd name="T16" fmla="*/ 5294 w 5514"/>
                  <a:gd name="T17" fmla="*/ 5321 h 5322"/>
                  <a:gd name="T18" fmla="*/ 5294 w 5514"/>
                  <a:gd name="T19" fmla="*/ 5321 h 5322"/>
                  <a:gd name="T20" fmla="*/ 5504 w 5514"/>
                  <a:gd name="T21" fmla="*/ 5096 h 5322"/>
                  <a:gd name="T22" fmla="*/ 5504 w 5514"/>
                  <a:gd name="T23" fmla="*/ 5096 h 5322"/>
                  <a:gd name="T24" fmla="*/ 3433 w 5514"/>
                  <a:gd name="T25" fmla="*/ 96 h 5322"/>
                  <a:gd name="T26" fmla="*/ 3433 w 5514"/>
                  <a:gd name="T27" fmla="*/ 96 h 5322"/>
                  <a:gd name="T28" fmla="*/ 3125 w 5514"/>
                  <a:gd name="T29" fmla="*/ 86 h 5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14" h="5322">
                    <a:moveTo>
                      <a:pt x="3125" y="86"/>
                    </a:moveTo>
                    <a:lnTo>
                      <a:pt x="83" y="3128"/>
                    </a:lnTo>
                    <a:lnTo>
                      <a:pt x="83" y="3128"/>
                    </a:lnTo>
                    <a:cubicBezTo>
                      <a:pt x="9" y="3202"/>
                      <a:pt x="0" y="3319"/>
                      <a:pt x="63" y="3403"/>
                    </a:cubicBezTo>
                    <a:lnTo>
                      <a:pt x="63" y="3403"/>
                    </a:lnTo>
                    <a:cubicBezTo>
                      <a:pt x="435" y="3902"/>
                      <a:pt x="688" y="4495"/>
                      <a:pt x="783" y="5140"/>
                    </a:cubicBezTo>
                    <a:lnTo>
                      <a:pt x="783" y="5140"/>
                    </a:lnTo>
                    <a:cubicBezTo>
                      <a:pt x="798" y="5244"/>
                      <a:pt x="887" y="5321"/>
                      <a:pt x="991" y="5321"/>
                    </a:cubicBezTo>
                    <a:lnTo>
                      <a:pt x="5294" y="5321"/>
                    </a:lnTo>
                    <a:lnTo>
                      <a:pt x="5294" y="5321"/>
                    </a:lnTo>
                    <a:cubicBezTo>
                      <a:pt x="5416" y="5321"/>
                      <a:pt x="5513" y="5218"/>
                      <a:pt x="5504" y="5096"/>
                    </a:cubicBezTo>
                    <a:lnTo>
                      <a:pt x="5504" y="5096"/>
                    </a:lnTo>
                    <a:cubicBezTo>
                      <a:pt x="5371" y="3189"/>
                      <a:pt x="4613" y="1455"/>
                      <a:pt x="3433" y="96"/>
                    </a:cubicBezTo>
                    <a:lnTo>
                      <a:pt x="3433" y="96"/>
                    </a:lnTo>
                    <a:cubicBezTo>
                      <a:pt x="3353" y="4"/>
                      <a:pt x="3211" y="0"/>
                      <a:pt x="3125" y="8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2" name="Freeform 85">
                <a:extLst>
                  <a:ext uri="{FF2B5EF4-FFF2-40B4-BE49-F238E27FC236}">
                    <a16:creationId xmlns:a16="http://schemas.microsoft.com/office/drawing/2014/main" id="{C1655C8A-1823-03FD-A47F-02DA5EF25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136" y="2188522"/>
                <a:ext cx="1187959" cy="1230281"/>
              </a:xfrm>
              <a:custGeom>
                <a:avLst/>
                <a:gdLst>
                  <a:gd name="T0" fmla="*/ 0 w 5323"/>
                  <a:gd name="T1" fmla="*/ 219 h 5514"/>
                  <a:gd name="T2" fmla="*/ 0 w 5323"/>
                  <a:gd name="T3" fmla="*/ 4522 h 5514"/>
                  <a:gd name="T4" fmla="*/ 0 w 5323"/>
                  <a:gd name="T5" fmla="*/ 4522 h 5514"/>
                  <a:gd name="T6" fmla="*/ 181 w 5323"/>
                  <a:gd name="T7" fmla="*/ 4731 h 5514"/>
                  <a:gd name="T8" fmla="*/ 181 w 5323"/>
                  <a:gd name="T9" fmla="*/ 4731 h 5514"/>
                  <a:gd name="T10" fmla="*/ 1919 w 5323"/>
                  <a:gd name="T11" fmla="*/ 5451 h 5514"/>
                  <a:gd name="T12" fmla="*/ 1919 w 5323"/>
                  <a:gd name="T13" fmla="*/ 5451 h 5514"/>
                  <a:gd name="T14" fmla="*/ 2194 w 5323"/>
                  <a:gd name="T15" fmla="*/ 5430 h 5514"/>
                  <a:gd name="T16" fmla="*/ 5235 w 5323"/>
                  <a:gd name="T17" fmla="*/ 2388 h 5514"/>
                  <a:gd name="T18" fmla="*/ 5235 w 5323"/>
                  <a:gd name="T19" fmla="*/ 2388 h 5514"/>
                  <a:gd name="T20" fmla="*/ 5225 w 5323"/>
                  <a:gd name="T21" fmla="*/ 2080 h 5514"/>
                  <a:gd name="T22" fmla="*/ 5225 w 5323"/>
                  <a:gd name="T23" fmla="*/ 2080 h 5514"/>
                  <a:gd name="T24" fmla="*/ 225 w 5323"/>
                  <a:gd name="T25" fmla="*/ 8 h 5514"/>
                  <a:gd name="T26" fmla="*/ 225 w 5323"/>
                  <a:gd name="T27" fmla="*/ 8 h 5514"/>
                  <a:gd name="T28" fmla="*/ 0 w 5323"/>
                  <a:gd name="T29" fmla="*/ 219 h 5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23" h="5514">
                    <a:moveTo>
                      <a:pt x="0" y="219"/>
                    </a:moveTo>
                    <a:lnTo>
                      <a:pt x="0" y="4522"/>
                    </a:lnTo>
                    <a:lnTo>
                      <a:pt x="0" y="4522"/>
                    </a:lnTo>
                    <a:cubicBezTo>
                      <a:pt x="0" y="4627"/>
                      <a:pt x="77" y="4716"/>
                      <a:pt x="181" y="4731"/>
                    </a:cubicBezTo>
                    <a:lnTo>
                      <a:pt x="181" y="4731"/>
                    </a:lnTo>
                    <a:cubicBezTo>
                      <a:pt x="826" y="4825"/>
                      <a:pt x="1419" y="5079"/>
                      <a:pt x="1919" y="5451"/>
                    </a:cubicBezTo>
                    <a:lnTo>
                      <a:pt x="1919" y="5451"/>
                    </a:lnTo>
                    <a:cubicBezTo>
                      <a:pt x="2003" y="5513"/>
                      <a:pt x="2119" y="5504"/>
                      <a:pt x="2194" y="5430"/>
                    </a:cubicBezTo>
                    <a:lnTo>
                      <a:pt x="5235" y="2388"/>
                    </a:lnTo>
                    <a:lnTo>
                      <a:pt x="5235" y="2388"/>
                    </a:lnTo>
                    <a:cubicBezTo>
                      <a:pt x="5322" y="2302"/>
                      <a:pt x="5317" y="2160"/>
                      <a:pt x="5225" y="2080"/>
                    </a:cubicBezTo>
                    <a:lnTo>
                      <a:pt x="5225" y="2080"/>
                    </a:lnTo>
                    <a:cubicBezTo>
                      <a:pt x="3866" y="900"/>
                      <a:pt x="2132" y="142"/>
                      <a:pt x="225" y="8"/>
                    </a:cubicBezTo>
                    <a:lnTo>
                      <a:pt x="225" y="8"/>
                    </a:lnTo>
                    <a:cubicBezTo>
                      <a:pt x="104" y="0"/>
                      <a:pt x="0" y="97"/>
                      <a:pt x="0" y="2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3" name="Freeform 86">
                <a:extLst>
                  <a:ext uri="{FF2B5EF4-FFF2-40B4-BE49-F238E27FC236}">
                    <a16:creationId xmlns:a16="http://schemas.microsoft.com/office/drawing/2014/main" id="{66863E92-50D5-7937-390E-C6180C0DE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049" y="4179608"/>
                <a:ext cx="1230281" cy="1187959"/>
              </a:xfrm>
              <a:custGeom>
                <a:avLst/>
                <a:gdLst>
                  <a:gd name="T0" fmla="*/ 4521 w 5514"/>
                  <a:gd name="T1" fmla="*/ 0 h 5323"/>
                  <a:gd name="T2" fmla="*/ 220 w 5514"/>
                  <a:gd name="T3" fmla="*/ 0 h 5323"/>
                  <a:gd name="T4" fmla="*/ 220 w 5514"/>
                  <a:gd name="T5" fmla="*/ 0 h 5323"/>
                  <a:gd name="T6" fmla="*/ 9 w 5514"/>
                  <a:gd name="T7" fmla="*/ 225 h 5323"/>
                  <a:gd name="T8" fmla="*/ 9 w 5514"/>
                  <a:gd name="T9" fmla="*/ 225 h 5323"/>
                  <a:gd name="T10" fmla="*/ 2080 w 5514"/>
                  <a:gd name="T11" fmla="*/ 5225 h 5323"/>
                  <a:gd name="T12" fmla="*/ 2080 w 5514"/>
                  <a:gd name="T13" fmla="*/ 5225 h 5323"/>
                  <a:gd name="T14" fmla="*/ 2388 w 5514"/>
                  <a:gd name="T15" fmla="*/ 5236 h 5323"/>
                  <a:gd name="T16" fmla="*/ 5430 w 5514"/>
                  <a:gd name="T17" fmla="*/ 2194 h 5323"/>
                  <a:gd name="T18" fmla="*/ 5430 w 5514"/>
                  <a:gd name="T19" fmla="*/ 2194 h 5323"/>
                  <a:gd name="T20" fmla="*/ 5450 w 5514"/>
                  <a:gd name="T21" fmla="*/ 1919 h 5323"/>
                  <a:gd name="T22" fmla="*/ 5450 w 5514"/>
                  <a:gd name="T23" fmla="*/ 1919 h 5323"/>
                  <a:gd name="T24" fmla="*/ 4730 w 5514"/>
                  <a:gd name="T25" fmla="*/ 182 h 5323"/>
                  <a:gd name="T26" fmla="*/ 4730 w 5514"/>
                  <a:gd name="T27" fmla="*/ 182 h 5323"/>
                  <a:gd name="T28" fmla="*/ 4521 w 5514"/>
                  <a:gd name="T29" fmla="*/ 0 h 5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14" h="5323">
                    <a:moveTo>
                      <a:pt x="4521" y="0"/>
                    </a:moveTo>
                    <a:lnTo>
                      <a:pt x="220" y="0"/>
                    </a:lnTo>
                    <a:lnTo>
                      <a:pt x="220" y="0"/>
                    </a:lnTo>
                    <a:cubicBezTo>
                      <a:pt x="98" y="0"/>
                      <a:pt x="0" y="104"/>
                      <a:pt x="9" y="225"/>
                    </a:cubicBezTo>
                    <a:lnTo>
                      <a:pt x="9" y="225"/>
                    </a:lnTo>
                    <a:cubicBezTo>
                      <a:pt x="142" y="2132"/>
                      <a:pt x="901" y="3867"/>
                      <a:pt x="2080" y="5225"/>
                    </a:cubicBezTo>
                    <a:lnTo>
                      <a:pt x="2080" y="5225"/>
                    </a:lnTo>
                    <a:cubicBezTo>
                      <a:pt x="2160" y="5317"/>
                      <a:pt x="2302" y="5322"/>
                      <a:pt x="2388" y="5236"/>
                    </a:cubicBezTo>
                    <a:lnTo>
                      <a:pt x="5430" y="2194"/>
                    </a:lnTo>
                    <a:lnTo>
                      <a:pt x="5430" y="2194"/>
                    </a:lnTo>
                    <a:cubicBezTo>
                      <a:pt x="5504" y="2120"/>
                      <a:pt x="5513" y="2003"/>
                      <a:pt x="5450" y="1919"/>
                    </a:cubicBezTo>
                    <a:lnTo>
                      <a:pt x="5450" y="1919"/>
                    </a:lnTo>
                    <a:cubicBezTo>
                      <a:pt x="5079" y="1419"/>
                      <a:pt x="4824" y="827"/>
                      <a:pt x="4730" y="182"/>
                    </a:cubicBezTo>
                    <a:lnTo>
                      <a:pt x="4730" y="182"/>
                    </a:lnTo>
                    <a:cubicBezTo>
                      <a:pt x="4715" y="78"/>
                      <a:pt x="4626" y="0"/>
                      <a:pt x="45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4" name="Freeform 87">
                <a:extLst>
                  <a:ext uri="{FF2B5EF4-FFF2-40B4-BE49-F238E27FC236}">
                    <a16:creationId xmlns:a16="http://schemas.microsoft.com/office/drawing/2014/main" id="{FF14903E-7DB2-0956-6721-7F83B164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890" y="2188522"/>
                <a:ext cx="1187959" cy="1230281"/>
              </a:xfrm>
              <a:custGeom>
                <a:avLst/>
                <a:gdLst>
                  <a:gd name="T0" fmla="*/ 87 w 5323"/>
                  <a:gd name="T1" fmla="*/ 2388 h 5514"/>
                  <a:gd name="T2" fmla="*/ 3129 w 5323"/>
                  <a:gd name="T3" fmla="*/ 5430 h 5514"/>
                  <a:gd name="T4" fmla="*/ 3129 w 5323"/>
                  <a:gd name="T5" fmla="*/ 5430 h 5514"/>
                  <a:gd name="T6" fmla="*/ 3404 w 5323"/>
                  <a:gd name="T7" fmla="*/ 5451 h 5514"/>
                  <a:gd name="T8" fmla="*/ 3404 w 5323"/>
                  <a:gd name="T9" fmla="*/ 5451 h 5514"/>
                  <a:gd name="T10" fmla="*/ 5140 w 5323"/>
                  <a:gd name="T11" fmla="*/ 4731 h 5514"/>
                  <a:gd name="T12" fmla="*/ 5140 w 5323"/>
                  <a:gd name="T13" fmla="*/ 4731 h 5514"/>
                  <a:gd name="T14" fmla="*/ 5322 w 5323"/>
                  <a:gd name="T15" fmla="*/ 4522 h 5514"/>
                  <a:gd name="T16" fmla="*/ 5322 w 5323"/>
                  <a:gd name="T17" fmla="*/ 219 h 5514"/>
                  <a:gd name="T18" fmla="*/ 5322 w 5323"/>
                  <a:gd name="T19" fmla="*/ 219 h 5514"/>
                  <a:gd name="T20" fmla="*/ 5097 w 5323"/>
                  <a:gd name="T21" fmla="*/ 8 h 5514"/>
                  <a:gd name="T22" fmla="*/ 5097 w 5323"/>
                  <a:gd name="T23" fmla="*/ 8 h 5514"/>
                  <a:gd name="T24" fmla="*/ 97 w 5323"/>
                  <a:gd name="T25" fmla="*/ 2080 h 5514"/>
                  <a:gd name="T26" fmla="*/ 97 w 5323"/>
                  <a:gd name="T27" fmla="*/ 2080 h 5514"/>
                  <a:gd name="T28" fmla="*/ 87 w 5323"/>
                  <a:gd name="T29" fmla="*/ 2388 h 5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23" h="5514">
                    <a:moveTo>
                      <a:pt x="87" y="2388"/>
                    </a:moveTo>
                    <a:lnTo>
                      <a:pt x="3129" y="5430"/>
                    </a:lnTo>
                    <a:lnTo>
                      <a:pt x="3129" y="5430"/>
                    </a:lnTo>
                    <a:cubicBezTo>
                      <a:pt x="3203" y="5504"/>
                      <a:pt x="3320" y="5513"/>
                      <a:pt x="3404" y="5451"/>
                    </a:cubicBezTo>
                    <a:lnTo>
                      <a:pt x="3404" y="5451"/>
                    </a:lnTo>
                    <a:cubicBezTo>
                      <a:pt x="3903" y="5079"/>
                      <a:pt x="4496" y="4825"/>
                      <a:pt x="5140" y="4731"/>
                    </a:cubicBezTo>
                    <a:lnTo>
                      <a:pt x="5140" y="4731"/>
                    </a:lnTo>
                    <a:cubicBezTo>
                      <a:pt x="5244" y="4716"/>
                      <a:pt x="5322" y="4627"/>
                      <a:pt x="5322" y="4522"/>
                    </a:cubicBezTo>
                    <a:lnTo>
                      <a:pt x="5322" y="219"/>
                    </a:lnTo>
                    <a:lnTo>
                      <a:pt x="5322" y="219"/>
                    </a:lnTo>
                    <a:cubicBezTo>
                      <a:pt x="5322" y="97"/>
                      <a:pt x="5219" y="0"/>
                      <a:pt x="5097" y="8"/>
                    </a:cubicBezTo>
                    <a:lnTo>
                      <a:pt x="5097" y="8"/>
                    </a:lnTo>
                    <a:cubicBezTo>
                      <a:pt x="3190" y="142"/>
                      <a:pt x="1456" y="900"/>
                      <a:pt x="97" y="2080"/>
                    </a:cubicBezTo>
                    <a:lnTo>
                      <a:pt x="97" y="2080"/>
                    </a:lnTo>
                    <a:cubicBezTo>
                      <a:pt x="5" y="2160"/>
                      <a:pt x="0" y="2302"/>
                      <a:pt x="87" y="23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98E09F-AC37-A708-70FA-FA5FB925F8AB}"/>
                  </a:ext>
                </a:extLst>
              </p:cNvPr>
              <p:cNvSpPr txBox="1"/>
              <p:nvPr/>
            </p:nvSpPr>
            <p:spPr>
              <a:xfrm>
                <a:off x="6611762" y="4362954"/>
                <a:ext cx="1538695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Enterprise Pipeline</a:t>
                </a:r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EB5591E7-D97D-29EF-1241-D7E40116D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4574" y="4683440"/>
                <a:ext cx="1703724" cy="394407"/>
              </a:xfrm>
              <a:prstGeom prst="rect">
                <a:avLst/>
              </a:prstGeom>
            </p:spPr>
            <p:txBody>
              <a:bodyPr vert="horz" wrap="square" lIns="34299" tIns="17149" rIns="34299" bIns="34299" rtlCol="0" anchor="t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1313"/>
                  </a:lnSpc>
                </a:pPr>
                <a:r>
                  <a:rPr lang="en-US" sz="900" dirty="0">
                    <a:solidFill>
                      <a:schemeClr val="tx1"/>
                    </a:solidFill>
                    <a:latin typeface="Wells Fargo Sans" panose="020B0503020203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Detailing .NET core-specific aspects of the Enterprise Pipeline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4C1A72-F568-F160-2980-0F065CD7629A}"/>
                  </a:ext>
                </a:extLst>
              </p:cNvPr>
              <p:cNvSpPr txBox="1"/>
              <p:nvPr/>
            </p:nvSpPr>
            <p:spPr>
              <a:xfrm>
                <a:off x="6568963" y="2868670"/>
                <a:ext cx="1468383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Migration samples </a:t>
                </a:r>
              </a:p>
            </p:txBody>
          </p:sp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6CC7D090-83BA-EB9D-A829-4CF863C7D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9400" y="3179860"/>
                <a:ext cx="1703724" cy="921613"/>
              </a:xfrm>
              <a:prstGeom prst="rect">
                <a:avLst/>
              </a:prstGeom>
            </p:spPr>
            <p:txBody>
              <a:bodyPr vert="horz" wrap="square" lIns="34299" tIns="17149" rIns="34299" bIns="34299" rtlCol="0" anchor="t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1313"/>
                  </a:lnSpc>
                </a:pPr>
                <a:r>
                  <a:rPr lang="en-US" sz="900" dirty="0">
                    <a:solidFill>
                      <a:schemeClr val="tx1"/>
                    </a:solidFill>
                    <a:latin typeface="Wells Fargo Sans" panose="020B0503020203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Example: How to manage environment specific configuration in .NET core adhering to the 12 Factor  Configuration Principle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A6D54D-5BED-77F0-570C-5A97DCB04608}"/>
                  </a:ext>
                </a:extLst>
              </p:cNvPr>
              <p:cNvSpPr txBox="1"/>
              <p:nvPr/>
            </p:nvSpPr>
            <p:spPr>
              <a:xfrm>
                <a:off x="354226" y="4362953"/>
                <a:ext cx="2115201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General .NET core migration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48BA8D-F103-4FDE-08BD-AED148FE93EF}"/>
                  </a:ext>
                </a:extLst>
              </p:cNvPr>
              <p:cNvSpPr txBox="1"/>
              <p:nvPr/>
            </p:nvSpPr>
            <p:spPr>
              <a:xfrm>
                <a:off x="494620" y="2859373"/>
                <a:ext cx="2172380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Cloud platforms provisioning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84A95C-31C4-3C34-DD93-1A1CB985BF2B}"/>
                  </a:ext>
                </a:extLst>
              </p:cNvPr>
              <p:cNvSpPr txBox="1"/>
              <p:nvPr/>
            </p:nvSpPr>
            <p:spPr>
              <a:xfrm>
                <a:off x="5134551" y="1651389"/>
                <a:ext cx="2038015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.NET core automation tools</a:t>
                </a:r>
              </a:p>
            </p:txBody>
          </p:sp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4F3CC53D-036D-A972-E2C0-5EE482533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669" y="1927977"/>
                <a:ext cx="2341847" cy="218670"/>
              </a:xfrm>
              <a:prstGeom prst="rect">
                <a:avLst/>
              </a:prstGeom>
            </p:spPr>
            <p:txBody>
              <a:bodyPr vert="horz" wrap="square" lIns="34299" tIns="17149" rIns="34299" bIns="34299" rtlCol="0" anchor="t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1313"/>
                  </a:lnSpc>
                </a:pPr>
                <a:r>
                  <a:rPr lang="en-US" sz="900" dirty="0">
                    <a:solidFill>
                      <a:schemeClr val="tx1"/>
                    </a:solidFill>
                    <a:latin typeface="Wells Fargo Sans" panose="020B0503020203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Example: Migration jumpstart automation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E20B9E-1DE0-2C04-E560-5E19E6805976}"/>
                  </a:ext>
                </a:extLst>
              </p:cNvPr>
              <p:cNvSpPr txBox="1"/>
              <p:nvPr/>
            </p:nvSpPr>
            <p:spPr>
              <a:xfrm>
                <a:off x="1497199" y="1640174"/>
                <a:ext cx="2160401" cy="29199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chemeClr val="tx2"/>
                    </a:solidFill>
                    <a:latin typeface="Wells Fargo Sans" panose="020B0503020203020204" pitchFamily="34" charset="0"/>
                    <a:ea typeface="League Spartan" charset="0"/>
                    <a:cs typeface="Poppins SemiBold" pitchFamily="2" charset="77"/>
                  </a:rPr>
                  <a:t>Utilizing new .NET core tools </a:t>
                </a:r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4B5C3F2B-2E62-9FEE-5374-F306FC637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5975" y="1960661"/>
                <a:ext cx="1703724" cy="394407"/>
              </a:xfrm>
              <a:prstGeom prst="rect">
                <a:avLst/>
              </a:prstGeom>
            </p:spPr>
            <p:txBody>
              <a:bodyPr vert="horz" wrap="square" lIns="34299" tIns="17149" rIns="34299" bIns="34299" rtlCol="0" anchor="t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1313"/>
                  </a:lnSpc>
                </a:pPr>
                <a:r>
                  <a:rPr lang="en-US" sz="900" dirty="0">
                    <a:solidFill>
                      <a:schemeClr val="tx1"/>
                    </a:solidFill>
                    <a:latin typeface="Wells Fargo Sans" panose="020B0503020203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Example: Visual Studio Code and the .NET Core CLI.</a:t>
                </a:r>
              </a:p>
            </p:txBody>
          </p:sp>
        </p:grpSp>
      </p:grpSp>
      <p:pic>
        <p:nvPicPr>
          <p:cNvPr id="31" name="Picture 30" descr="A red light bulb with lines on it&#10;&#10;Description automatically generated">
            <a:extLst>
              <a:ext uri="{FF2B5EF4-FFF2-40B4-BE49-F238E27FC236}">
                <a16:creationId xmlns:a16="http://schemas.microsoft.com/office/drawing/2014/main" id="{4A7C3E69-0560-BF9F-60BA-392473DC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03" y="4466088"/>
            <a:ext cx="1151985" cy="11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34C-98D2-024E-CF26-0533C4E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7BC3-BB27-D6C3-EA94-7ACC50C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102601"/>
            <a:ext cx="7571740" cy="5526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Wells Fargo Sans SemiBold" panose="020B0703020203020204" pitchFamily="34" charset="0"/>
              </a:rPr>
              <a:t>Migration readiness scan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Consists of NuGet package and portability analyzer scans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Identifies the NuGet packages and .NET full framework types that don’t support .NET core, and offers guidance on the same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Shows visibility across the portfolio of the most utilized packages or types that don’t support .NET core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Greenfield jumpstart automation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Create new .NET core solutions and projects based on Wells Fargo templates and required components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Migration jumpstart automation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Creates new .NET core solutions and projects based on existing .NET full framework solutions and projects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Automates many tasks that would require manual effort, such as generating .NET core configuration settings, updating NuGet packages, and project references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Generates a to-do list of actions that must still be taken as part of the migration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Wells Fargo Sans SemiBold" panose="020B0703020203020204" pitchFamily="34" charset="0"/>
              </a:rPr>
              <a:t>Automate based on additional learnings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Continually identify and automate additional tasks to increase efficiency and consistency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Config-Gen (Configuration Generation Tool)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EPL (Enterprise Pipeline Configuration Tool)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Dep-scan (Dependency Scanning Tool)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23174-1EAF-EA3C-6535-CD94B0375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red and black gear&#10;&#10;Description automatically generated">
            <a:extLst>
              <a:ext uri="{FF2B5EF4-FFF2-40B4-BE49-F238E27FC236}">
                <a16:creationId xmlns:a16="http://schemas.microsoft.com/office/drawing/2014/main" id="{5EFBCDBC-9062-659C-16C5-58F43AC3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1102601"/>
            <a:ext cx="640080" cy="644144"/>
          </a:xfrm>
          <a:prstGeom prst="rect">
            <a:avLst/>
          </a:prstGeom>
        </p:spPr>
      </p:pic>
      <p:pic>
        <p:nvPicPr>
          <p:cNvPr id="7" name="Picture 6" descr="A red and black gear&#10;&#10;Description automatically generated">
            <a:extLst>
              <a:ext uri="{FF2B5EF4-FFF2-40B4-BE49-F238E27FC236}">
                <a16:creationId xmlns:a16="http://schemas.microsoft.com/office/drawing/2014/main" id="{64E13738-CF1D-B2AB-2B9B-429386E8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2756300"/>
            <a:ext cx="640080" cy="644144"/>
          </a:xfrm>
          <a:prstGeom prst="rect">
            <a:avLst/>
          </a:prstGeom>
        </p:spPr>
      </p:pic>
      <p:pic>
        <p:nvPicPr>
          <p:cNvPr id="8" name="Picture 7" descr="A red and black gear&#10;&#10;Description automatically generated">
            <a:extLst>
              <a:ext uri="{FF2B5EF4-FFF2-40B4-BE49-F238E27FC236}">
                <a16:creationId xmlns:a16="http://schemas.microsoft.com/office/drawing/2014/main" id="{73D6E43A-EEEC-9E79-0B44-E3E6EC78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3695566"/>
            <a:ext cx="640080" cy="644144"/>
          </a:xfrm>
          <a:prstGeom prst="rect">
            <a:avLst/>
          </a:prstGeom>
        </p:spPr>
      </p:pic>
      <p:pic>
        <p:nvPicPr>
          <p:cNvPr id="9" name="Picture 8" descr="A red and black gear&#10;&#10;Description automatically generated">
            <a:extLst>
              <a:ext uri="{FF2B5EF4-FFF2-40B4-BE49-F238E27FC236}">
                <a16:creationId xmlns:a16="http://schemas.microsoft.com/office/drawing/2014/main" id="{1075EBE3-44AB-0BC1-ECE5-F6C4A7640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5365920"/>
            <a:ext cx="640080" cy="6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36D615D3-0A15-9640-87D4-CD921889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Wells Fargo Sans Display" panose="020B0503020203020204" pitchFamily="34" charset="0"/>
              </a:rPr>
              <a:t>Automation tools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661991E-12FD-CB49-85B5-3B68030E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15539"/>
            <a:ext cx="4511524" cy="5461462"/>
          </a:xfrm>
          <a:prstGeom prst="rect">
            <a:avLst/>
          </a:prstGeom>
          <a:ln>
            <a:solidFill>
              <a:srgbClr val="F4F0ED"/>
            </a:solidFill>
          </a:ln>
        </p:spPr>
      </p:pic>
    </p:spTree>
    <p:extLst>
      <p:ext uri="{BB962C8B-B14F-4D97-AF65-F5344CB8AC3E}">
        <p14:creationId xmlns:p14="http://schemas.microsoft.com/office/powerpoint/2010/main" val="6240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23">
  <a:themeElements>
    <a:clrScheme name="Custom 33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_PowerPoint_4x3_WFFonts_March_2023_a11y" id="{3E456E20-EFF6-3241-B6E2-DA90E728B5CB}" vid="{F543B014-B19E-7046-85AD-70AC07C7EC5A}"/>
    </a:ext>
  </a:extLst>
</a:theme>
</file>

<file path=ppt/theme/theme2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 4x3 Arial PowerPoint 03Mar2020" id="{4BCDD4F3-F53C-49E3-BBE3-884F89BF7D15}" vid="{AA21DB2F-FF9B-4D4A-A3AA-BD7846B21B3C}"/>
    </a:ext>
  </a:extLst>
</a:theme>
</file>

<file path=ppt/theme/theme3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</a:theme>
</file>

<file path=ppt/theme/theme4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WF_PowerPoint_4x3_WFFonts_March_2023_a11y</Template>
  <TotalTime>59</TotalTime>
  <Words>881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Wells Fargo Sans</vt:lpstr>
      <vt:lpstr>Wells Fargo Sans Display</vt:lpstr>
      <vt:lpstr>Wells Fargo Sans SemiBold</vt:lpstr>
      <vt:lpstr>Wells Fargo 2023</vt:lpstr>
      <vt:lpstr>Wells Fargo 2019</vt:lpstr>
      <vt:lpstr>.NET application modernization and cloud migration</vt:lpstr>
      <vt:lpstr>.NET challenges</vt:lpstr>
      <vt:lpstr>Product vision</vt:lpstr>
      <vt:lpstr>Business objectives</vt:lpstr>
      <vt:lpstr>Product roadmap</vt:lpstr>
      <vt:lpstr>Engagement model</vt:lpstr>
      <vt:lpstr>Guidance details</vt:lpstr>
      <vt:lpstr>Automation tools</vt:lpstr>
      <vt:lpstr>Automation tools</vt:lpstr>
      <vt:lpstr>Learning approach</vt:lpstr>
      <vt:lpstr>Business outcomes</vt:lpstr>
      <vt:lpstr>Thank you</vt:lpstr>
    </vt:vector>
  </TitlesOfParts>
  <Manager/>
  <Company>Wells Fargo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 Fargo 4x3 PowerPoint standards and template</dc:title>
  <dc:subject/>
  <dc:creator>Salamone, Megan</dc:creator>
  <cp:keywords/>
  <dc:description/>
  <cp:lastModifiedBy>Jon Galloway</cp:lastModifiedBy>
  <cp:revision>4</cp:revision>
  <cp:lastPrinted>2018-10-13T23:11:53Z</cp:lastPrinted>
  <dcterms:created xsi:type="dcterms:W3CDTF">2023-10-31T16:08:08Z</dcterms:created>
  <dcterms:modified xsi:type="dcterms:W3CDTF">2023-12-07T00:32:21Z</dcterms:modified>
  <cp:category/>
</cp:coreProperties>
</file>