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1" r:id="rId1"/>
  </p:sldMasterIdLst>
  <p:notesMasterIdLst>
    <p:notesMasterId r:id="rId8"/>
  </p:notesMasterIdLst>
  <p:sldIdLst>
    <p:sldId id="297" r:id="rId2"/>
    <p:sldId id="280" r:id="rId3"/>
    <p:sldId id="260" r:id="rId4"/>
    <p:sldId id="258" r:id="rId5"/>
    <p:sldId id="259" r:id="rId6"/>
    <p:sldId id="298" r:id="rId7"/>
  </p:sldIdLst>
  <p:sldSz cx="12192000" cy="6858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Space Grotesk Medium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" id="{F9D0672A-D7AE-1847-94BE-C0722C136B38}">
          <p14:sldIdLst/>
        </p14:section>
        <p14:section name="Light Mode" id="{FBAC04BA-B92C-FC47-972C-B1B4268589A5}">
          <p14:sldIdLst>
            <p14:sldId id="297"/>
            <p14:sldId id="280"/>
          </p14:sldIdLst>
        </p14:section>
        <p14:section name="READ ME" id="{A1339513-E130-8B4D-9E27-850BAC77A0C2}">
          <p14:sldIdLst/>
        </p14:section>
        <p14:section name="Light Mode" id="{CB0B287B-7F13-D948-887A-A699CFAA5772}">
          <p14:sldIdLst>
            <p14:sldId id="260"/>
            <p14:sldId id="258"/>
            <p14:sldId id="259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BD3"/>
    <a:srgbClr val="8661C5"/>
    <a:srgbClr val="ED35D1"/>
    <a:srgbClr val="A073F8"/>
    <a:srgbClr val="D431BC"/>
    <a:srgbClr val="9169E2"/>
    <a:srgbClr val="8F2FFF"/>
    <a:srgbClr val="E500B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3" autoAdjust="0"/>
    <p:restoredTop sz="96402"/>
  </p:normalViewPr>
  <p:slideViewPr>
    <p:cSldViewPr snapToGrid="0">
      <p:cViewPr varScale="1">
        <p:scale>
          <a:sx n="97" d="100"/>
          <a:sy n="97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0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8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2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0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 l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4869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6C58A-A661-6D25-245D-ADBE6B2DD507}"/>
              </a:ext>
            </a:extLst>
          </p:cNvPr>
          <p:cNvSpPr txBox="1">
            <a:spLocks/>
          </p:cNvSpPr>
          <p:nvPr userDrawn="1"/>
        </p:nvSpPr>
        <p:spPr>
          <a:xfrm>
            <a:off x="609599" y="1143000"/>
            <a:ext cx="5486401" cy="250716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>
                    <a:alpha val="80000"/>
                  </a:schemeClr>
                </a:solidFill>
                <a:latin typeface="Space Grotesk Medium" pitchFamily="2" charset="77"/>
                <a:ea typeface="Open Sans" panose="020B0606030504020204" pitchFamily="34" charset="0"/>
                <a:cs typeface="Space Grotesk Medium" pitchFamily="2" charset="77"/>
              </a:defRPr>
            </a:lvl1pPr>
          </a:lstStyle>
          <a:p>
            <a:r>
              <a:rPr lang="en-US" sz="6500" spc="-150" dirty="0">
                <a:solidFill>
                  <a:schemeClr val="tx2">
                    <a:lumMod val="50000"/>
                  </a:schemeClr>
                </a:solidFill>
              </a:rPr>
              <a:t>.NET Conf</a:t>
            </a:r>
          </a:p>
        </p:txBody>
      </p:sp>
    </p:spTree>
    <p:extLst>
      <p:ext uri="{BB962C8B-B14F-4D97-AF65-F5344CB8AC3E}">
        <p14:creationId xmlns:p14="http://schemas.microsoft.com/office/powerpoint/2010/main" val="42134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918784" cy="3952875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918784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6BF26A-DD1A-8E16-124C-2FD9EE844D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992D8-638A-ECD8-0C25-FF19852D43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lIns="0" tIns="0" rIns="0" bIns="0"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99" r:id="rId3"/>
    <p:sldLayoutId id="2147483679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50" baseline="0">
          <a:solidFill>
            <a:schemeClr val="tx2">
              <a:lumMod val="50000"/>
            </a:schemeClr>
          </a:solidFill>
          <a:latin typeface="Space Grotesk Medium" pitchFamily="2" charset="77"/>
          <a:ea typeface="Open Sans" panose="020B0606030504020204" pitchFamily="34" charset="0"/>
          <a:cs typeface="Space Grotesk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4128" userDrawn="1">
          <p15:clr>
            <a:srgbClr val="F26B43"/>
          </p15:clr>
        </p15:guide>
        <p15:guide id="7" pos="384" userDrawn="1">
          <p15:clr>
            <a:srgbClr val="F26B43"/>
          </p15:clr>
        </p15:guide>
        <p15:guide id="8" orient="horz" pos="384" userDrawn="1">
          <p15:clr>
            <a:srgbClr val="F26B43"/>
          </p15:clr>
        </p15:guide>
        <p15:guide id="9" pos="7296" userDrawn="1">
          <p15:clr>
            <a:srgbClr val="F26B43"/>
          </p15:clr>
        </p15:guide>
        <p15:guide id="10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CsDha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-openai" TargetMode="External"/><Relationship Id="rId2" Type="http://schemas.openxmlformats.org/officeDocument/2006/relationships/hyperlink" Target="https://aka.ms/get-dotnet-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44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5279-2990-3421-1E16-3202EAD8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79861"/>
            <a:ext cx="9917151" cy="2767129"/>
          </a:xfrm>
        </p:spPr>
        <p:txBody>
          <a:bodyPr/>
          <a:lstStyle/>
          <a:p>
            <a:r>
              <a:rPr lang="en-US" dirty="0"/>
              <a:t>Build an Azure OpenAI powered .NET 8 Chat Bot on your data from scratch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64E6-E7D3-8296-BCB1-3E50CA18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4589462"/>
            <a:ext cx="8311377" cy="2101269"/>
          </a:xfrm>
        </p:spPr>
        <p:txBody>
          <a:bodyPr>
            <a:normAutofit/>
          </a:bodyPr>
          <a:lstStyle/>
          <a:p>
            <a:r>
              <a:rPr lang="en-US" sz="2800" dirty="0"/>
              <a:t>Chander Dhall</a:t>
            </a:r>
          </a:p>
          <a:p>
            <a:r>
              <a:rPr lang="en-US" sz="2800" dirty="0"/>
              <a:t>CEO of Cazton</a:t>
            </a:r>
          </a:p>
          <a:p>
            <a:r>
              <a:rPr lang="en-US" sz="2800" dirty="0"/>
              <a:t>Microsoft RD/MVP</a:t>
            </a:r>
          </a:p>
          <a:p>
            <a:r>
              <a:rPr lang="en-US" sz="2800" dirty="0"/>
              <a:t>Google Developer Expert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5C25A-8F73-5FED-96E4-1724E8922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57" y="4562475"/>
            <a:ext cx="1992817" cy="21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8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6242"/>
            <a:ext cx="12192000" cy="485515"/>
          </a:xfrm>
        </p:spPr>
        <p:txBody>
          <a:bodyPr>
            <a:normAutofit fontScale="90000"/>
          </a:bodyPr>
          <a:lstStyle/>
          <a:p>
            <a:pPr marL="0" indent="0" algn="ctr"/>
            <a:br>
              <a:rPr lang="en-US" dirty="0"/>
            </a:br>
            <a:r>
              <a:rPr lang="en-US" dirty="0"/>
              <a:t>Azure OpenAI vs OpenAI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1EA3-8892-1A18-0093-B4B79F737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8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Connect: </a:t>
            </a:r>
            <a:r>
              <a:rPr lang="en-US" dirty="0">
                <a:hlinkClick r:id="rId3"/>
              </a:rPr>
              <a:t>https://linkedin.com/in/</a:t>
            </a:r>
            <a:r>
              <a:rPr lang="en-US" b="1" dirty="0">
                <a:hlinkClick r:id="rId3"/>
              </a:rPr>
              <a:t>CsDhall</a:t>
            </a: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27F1F-DBEC-5B98-BE7D-F1CC683AB6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4255" y="1338520"/>
            <a:ext cx="6559269" cy="50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A9DB-38EB-57FE-C100-3EB918E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9DC5-BCF7-775E-BC2C-083414B6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/>
              <a:t>Download .NET 8 </a:t>
            </a:r>
            <a:br>
              <a:rPr lang="en-US" dirty="0"/>
            </a:br>
            <a:r>
              <a:rPr lang="en-US" dirty="0">
                <a:effectLst/>
                <a:hlinkClick r:id="rId2" tooltip="https://aka.ms/get-dotnet-8"/>
              </a:rPr>
              <a:t>aka.ms/get-dotnet-8</a:t>
            </a:r>
            <a:endParaRPr lang="en-US" dirty="0">
              <a:effectLst/>
            </a:endParaRP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Azure OpenAI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aka.ms</a:t>
            </a:r>
            <a:r>
              <a:rPr lang="en-US">
                <a:hlinkClick r:id="rId3"/>
              </a:rPr>
              <a:t>/azure-openai</a:t>
            </a:r>
            <a:r>
              <a:rPr lang="en-US" dirty="0"/>
              <a:t> </a:t>
            </a:r>
            <a:endParaRPr lang="en-US" u="sng" dirty="0">
              <a:solidFill>
                <a:srgbClr val="502BD3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BD5B29B-D37A-0F55-E5FF-791D501045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7AE80-78AF-AD6F-83B6-69E8BE69C15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ADF3F7F-AEE4-774E-88F4-612FB069A9FB}" vid="{DD83C3FB-08E2-7F4A-A5E3-C4C793359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72</Words>
  <Application>Microsoft Office PowerPoint</Application>
  <PresentationFormat>Widescreen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Open Sans</vt:lpstr>
      <vt:lpstr>Space Grotesk Medium</vt:lpstr>
      <vt:lpstr>Arial</vt:lpstr>
      <vt:lpstr>Consolas</vt:lpstr>
      <vt:lpstr>1_Office Theme</vt:lpstr>
      <vt:lpstr>PowerPoint Presentation</vt:lpstr>
      <vt:lpstr>Build an Azure OpenAI powered .NET 8 Chat Bot on your data from scratch</vt:lpstr>
      <vt:lpstr> Azure OpenAI vs OpenAI </vt:lpstr>
      <vt:lpstr>Demo</vt:lpstr>
      <vt:lpstr>Connect: https://linkedin.com/in/CsDhall 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2023-12-07T19:45:36Z</dcterms:created>
  <dcterms:modified xsi:type="dcterms:W3CDTF">2023-12-07T19:45:46Z</dcterms:modified>
</cp:coreProperties>
</file>