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4"/>
  </p:sldMasterIdLst>
  <p:notesMasterIdLst>
    <p:notesMasterId r:id="rId16"/>
  </p:notesMasterIdLst>
  <p:sldIdLst>
    <p:sldId id="296" r:id="rId5"/>
    <p:sldId id="289" r:id="rId6"/>
    <p:sldId id="281" r:id="rId7"/>
    <p:sldId id="301" r:id="rId8"/>
    <p:sldId id="261" r:id="rId9"/>
    <p:sldId id="260" r:id="rId10"/>
    <p:sldId id="302" r:id="rId11"/>
    <p:sldId id="303" r:id="rId12"/>
    <p:sldId id="305" r:id="rId13"/>
    <p:sldId id="304" r:id="rId14"/>
    <p:sldId id="29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Space Grotesk Medium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" id="{FBAC04BA-B92C-FC47-972C-B1B4268589A5}">
          <p14:sldIdLst>
            <p14:sldId id="296"/>
            <p14:sldId id="289"/>
            <p14:sldId id="281"/>
            <p14:sldId id="301"/>
            <p14:sldId id="261"/>
            <p14:sldId id="260"/>
            <p14:sldId id="302"/>
            <p14:sldId id="303"/>
            <p14:sldId id="305"/>
            <p14:sldId id="30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4AB33-753C-4A92-A89A-92A6EF09F8B3}" v="231" dt="2023-11-14T15:32:02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1" autoAdjust="0"/>
    <p:restoredTop sz="97251"/>
  </p:normalViewPr>
  <p:slideViewPr>
    <p:cSldViewPr snapToGrid="0">
      <p:cViewPr varScale="1">
        <p:scale>
          <a:sx n="106" d="100"/>
          <a:sy n="106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2"/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pPr>
            <a:r>
              <a:rPr lang="en-US" dirty="0"/>
              <a:t>.NET</a:t>
            </a:r>
            <a:r>
              <a:rPr lang="en-US" baseline="0" dirty="0"/>
              <a:t> MAUI Startup, Pixel 5, Milliseconds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/>
              </a:solidFill>
              <a:latin typeface="Space Grotesk Medium" pitchFamily="2" charset="77"/>
              <a:ea typeface="Open Sans" panose="020B0606030504020204" pitchFamily="34" charset="0"/>
              <a:cs typeface="Space Grotesk Medium" pitchFamily="2" charset="77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Xamarin.Forms</c:v>
                </c:pt>
              </c:strCache>
            </c:strRef>
          </c:tx>
          <c:spPr>
            <a:solidFill>
              <a:srgbClr val="A073F8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Project Template</c:v>
                </c:pt>
                <c:pt idx="1">
                  <c:v>.NET Podcast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817.7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3-784E-A699-7827E8AA1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6</c:v>
                </c:pt>
              </c:strCache>
            </c:strRef>
          </c:tx>
          <c:spPr>
            <a:solidFill>
              <a:srgbClr val="ED35D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Project Template</c:v>
                </c:pt>
                <c:pt idx="1">
                  <c:v>.NET Podcast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496</c:v>
                </c:pt>
                <c:pt idx="1">
                  <c:v>790.5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A3-784E-A699-7827E8AA1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.NET 7</c:v>
                </c:pt>
              </c:strCache>
            </c:strRef>
          </c:tx>
          <c:spPr>
            <a:solidFill>
              <a:schemeClr val="accent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Project Template</c:v>
                </c:pt>
                <c:pt idx="1">
                  <c:v>.NET Podcast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490.5</c:v>
                </c:pt>
                <c:pt idx="1">
                  <c:v>780.2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A3-784E-A699-7827E8AA11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.NET 8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Project Template</c:v>
                </c:pt>
                <c:pt idx="1">
                  <c:v>.NET Podcast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482.5</c:v>
                </c:pt>
                <c:pt idx="1">
                  <c:v>762.2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F-4035-BD63-8A0DDAC65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2"/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pPr>
            <a:r>
              <a:rPr lang="en-US" dirty="0"/>
              <a:t>.NET</a:t>
            </a:r>
            <a:r>
              <a:rPr lang="en-US" baseline="0" dirty="0"/>
              <a:t> MAUI Template, iOS App Size, MB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/>
              </a:solidFill>
              <a:latin typeface="Space Grotesk Medium" pitchFamily="2" charset="77"/>
              <a:ea typeface="Open Sans" panose="020B0606030504020204" pitchFamily="34" charset="0"/>
              <a:cs typeface="Space Grotesk Medium" pitchFamily="2" charset="77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Extracted Size on Disk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Mono .NET 7</c:v>
                </c:pt>
                <c:pt idx="1">
                  <c:v>Mono .NET 8</c:v>
                </c:pt>
                <c:pt idx="2">
                  <c:v>NativeAOT .NET 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40.78</c:v>
                </c:pt>
                <c:pt idx="1">
                  <c:v>40.479999999999997</c:v>
                </c:pt>
                <c:pt idx="2">
                  <c:v>19.46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3-784E-A699-7827E8AA1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.ipa Size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Mono .NET 7</c:v>
                </c:pt>
                <c:pt idx="1">
                  <c:v>Mono .NET 8</c:v>
                </c:pt>
                <c:pt idx="2">
                  <c:v>NativeAOT .NET 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13.61</c:v>
                </c:pt>
                <c:pt idx="1">
                  <c:v>15.5</c:v>
                </c:pt>
                <c:pt idx="2">
                  <c:v>8.19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D4-4FFF-A659-A2D685D5D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lIns="0" tIns="0" r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2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6096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575065"/>
            <a:ext cx="10972800" cy="669008"/>
          </a:xfr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2476901"/>
            <a:ext cx="10972800" cy="2636966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" y="5257171"/>
            <a:ext cx="10972800" cy="579149"/>
          </a:xfrm>
        </p:spPr>
        <p:txBody>
          <a:bodyPr lIns="0" tIns="0" rIns="0" bIns="0"/>
          <a:lstStyle>
            <a:lvl1pPr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98" r:id="rId3"/>
    <p:sldLayoutId id="2147483665" r:id="rId4"/>
    <p:sldLayoutId id="2147483667" r:id="rId5"/>
    <p:sldLayoutId id="214748367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mauiperf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otnet/maui/issues/1865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ka.ms/maui-memory-leak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251-7A29-B65E-BB59-3D744D55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/>
          <a:lstStyle/>
          <a:p>
            <a:r>
              <a:rPr lang="en-US" dirty="0"/>
              <a:t>.NET 8: Performance Improvements in .NET MAUI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4030-0A83-430C-3CDC-B9265D2C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dotnet-trace, dotnet-</a:t>
            </a:r>
            <a:r>
              <a:rPr lang="en-US" dirty="0" err="1"/>
              <a:t>gcdump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1296-A8D1-A9D4-3AB0-569D8AFB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New, simplified dotnet-</a:t>
            </a:r>
            <a:r>
              <a:rPr lang="en-US" dirty="0" err="1"/>
              <a:t>dsrouter</a:t>
            </a:r>
            <a:r>
              <a:rPr lang="en-US" dirty="0"/>
              <a:t> commands: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dotnet-</a:t>
            </a:r>
            <a:r>
              <a:rPr lang="en-US" dirty="0" err="1"/>
              <a:t>dsrouter</a:t>
            </a:r>
            <a:r>
              <a:rPr lang="en-US" dirty="0"/>
              <a:t> android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dotnet-</a:t>
            </a:r>
            <a:r>
              <a:rPr lang="en-US" dirty="0" err="1"/>
              <a:t>dsrouter</a:t>
            </a:r>
            <a:r>
              <a:rPr lang="en-US" dirty="0"/>
              <a:t> android-emu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dotnet-</a:t>
            </a:r>
            <a:r>
              <a:rPr lang="en-US" dirty="0" err="1"/>
              <a:t>dsrouter</a:t>
            </a:r>
            <a:r>
              <a:rPr lang="en-US" dirty="0"/>
              <a:t> </a:t>
            </a:r>
            <a:r>
              <a:rPr lang="en-US" dirty="0" err="1"/>
              <a:t>ios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dotnet-</a:t>
            </a:r>
            <a:r>
              <a:rPr lang="en-US" dirty="0" err="1"/>
              <a:t>dsrouter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-sim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dotnet-trace </a:t>
            </a:r>
            <a:r>
              <a:rPr lang="en-US" dirty="0" err="1"/>
              <a:t>ps</a:t>
            </a:r>
            <a:r>
              <a:rPr lang="en-US" dirty="0"/>
              <a:t> (look for </a:t>
            </a:r>
            <a:r>
              <a:rPr lang="en-US" dirty="0" err="1"/>
              <a:t>dsrouter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dotnet-trace collect -p 3248 --format </a:t>
            </a:r>
            <a:r>
              <a:rPr lang="en-US" dirty="0" err="1"/>
              <a:t>speedscope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Mono now has support for dotnet-</a:t>
            </a:r>
            <a:r>
              <a:rPr lang="en-US" dirty="0" err="1"/>
              <a:t>gcdump</a:t>
            </a:r>
            <a:r>
              <a:rPr lang="en-US" dirty="0"/>
              <a:t> as well!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502BD3"/>
                </a:solidFill>
              </a:rPr>
              <a:t>aka.ms/profile-</a:t>
            </a:r>
            <a:r>
              <a:rPr lang="en-US" u="sng" dirty="0" err="1">
                <a:solidFill>
                  <a:srgbClr val="502BD3"/>
                </a:solidFill>
              </a:rPr>
              <a:t>maui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.NET 8 Performance Improvements in .NET MAUI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</a:rPr>
              <a:t>aka.ms/mauiperf8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Wiki page about profiling .NET MAUI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</a:rPr>
              <a:t>aka.ms/profile-</a:t>
            </a:r>
            <a:r>
              <a:rPr lang="en-US" u="sng" dirty="0" err="1">
                <a:solidFill>
                  <a:srgbClr val="502BD3"/>
                </a:solidFill>
              </a:rPr>
              <a:t>maui</a:t>
            </a:r>
            <a:endParaRPr lang="en-US" u="sng" dirty="0">
              <a:solidFill>
                <a:srgbClr val="502BD3"/>
              </a:solidFill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Wiki page about Memory Leaks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</a:rPr>
              <a:t>aka.ms/</a:t>
            </a:r>
            <a:r>
              <a:rPr lang="en-US" u="sng" dirty="0" err="1">
                <a:solidFill>
                  <a:srgbClr val="502BD3"/>
                </a:solidFill>
              </a:rPr>
              <a:t>maui</a:t>
            </a:r>
            <a:r>
              <a:rPr lang="en-US" u="sng" dirty="0">
                <a:solidFill>
                  <a:srgbClr val="502BD3"/>
                </a:solidFill>
              </a:rPr>
              <a:t>-memory-leaks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7FC0CB-35EB-7C70-9864-9ED6A27C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MAUI: Fundamentals &amp; 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3837F-3F4D-C902-6ED6-7C9E1E11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.NET 8 timeframe:</a:t>
            </a:r>
          </a:p>
          <a:p>
            <a:pPr lvl="1"/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Merged 1,618 pull requests that closed </a:t>
            </a:r>
            <a:r>
              <a:rPr lang="en-US" dirty="0">
                <a:solidFill>
                  <a:srgbClr val="E6EDF3"/>
                </a:solidFill>
                <a:latin typeface="-apple-system"/>
              </a:rPr>
              <a:t>689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total issues</a:t>
            </a:r>
          </a:p>
          <a:p>
            <a:r>
              <a:rPr lang="en-US" dirty="0">
                <a:solidFill>
                  <a:srgbClr val="E6EDF3"/>
                </a:solidFill>
                <a:latin typeface="-apple-system"/>
              </a:rPr>
              <a:t>Performance goals: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Aim to be slightly better than .NET 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.NET 8 includes some interesting performance improvements.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37BC4-A775-216B-CDAA-D67408B02F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aka.ms/mauiperf8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C601BE-9217-6611-A981-76C8CD019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6082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84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C601BE-9217-6611-A981-76C8CD019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188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96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 err="1"/>
              <a:t>NativeAOT</a:t>
            </a:r>
            <a:r>
              <a:rPr lang="en-US" dirty="0"/>
              <a:t> on iOS, Experimental Support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05EF-0D74-B130-645D-44D4173D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10592195" cy="4351338"/>
          </a:xfrm>
        </p:spPr>
        <p:txBody>
          <a:bodyPr/>
          <a:lstStyle/>
          <a:p>
            <a:r>
              <a:rPr lang="en-US" dirty="0" err="1"/>
              <a:t>NativeAOT</a:t>
            </a:r>
            <a:r>
              <a:rPr lang="en-US" dirty="0"/>
              <a:t> is not Mono -- basically a new runtime</a:t>
            </a:r>
          </a:p>
          <a:p>
            <a:r>
              <a:rPr lang="en-US" dirty="0" err="1"/>
              <a:t>NativeAOT</a:t>
            </a:r>
            <a:r>
              <a:rPr lang="en-US" dirty="0"/>
              <a:t> apps have faster startup time and smaller memory footprints</a:t>
            </a:r>
          </a:p>
          <a:p>
            <a:r>
              <a:rPr lang="en-US" dirty="0"/>
              <a:t>Future/.NET 9 plans</a:t>
            </a:r>
          </a:p>
          <a:p>
            <a:pPr lvl="1"/>
            <a:r>
              <a:rPr lang="en-US" dirty="0"/>
              <a:t>Improve “</a:t>
            </a:r>
            <a:r>
              <a:rPr lang="en-US" dirty="0" err="1"/>
              <a:t>trimmability</a:t>
            </a:r>
            <a:r>
              <a:rPr lang="en-US" dirty="0"/>
              <a:t>” of .NET MAUI: </a:t>
            </a:r>
            <a:r>
              <a:rPr lang="en-US" dirty="0">
                <a:hlinkClick r:id="rId2"/>
              </a:rPr>
              <a:t>https://github.com/dotnet/maui/issues/18658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Experiment how </a:t>
            </a:r>
            <a:r>
              <a:rPr lang="en-US" dirty="0" err="1"/>
              <a:t>NativeAOT</a:t>
            </a:r>
            <a:r>
              <a:rPr lang="en-US" dirty="0"/>
              <a:t> might work on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CD0B-9074-EF7C-57BC-731D1DE7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5" y="4771702"/>
            <a:ext cx="911431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Memory Leaks on Apple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https://aka.ms/maui-memory-leaks</a:t>
            </a:r>
            <a:r>
              <a:rPr lang="en-US" dirty="0"/>
              <a:t>  </a:t>
            </a:r>
          </a:p>
          <a:p>
            <a:r>
              <a:rPr lang="en-US" dirty="0"/>
              <a:t>Roslyn analyzer for iOS circular references</a:t>
            </a:r>
          </a:p>
          <a:p>
            <a:r>
              <a:rPr lang="en-US" dirty="0"/>
              <a:t>Take for example the following Swift code:</a:t>
            </a:r>
          </a:p>
          <a:p>
            <a:pPr lvl="1"/>
            <a:r>
              <a:rPr lang="en-US" dirty="0"/>
              <a:t>Parent -&gt; Child, and Child -&gt; Parent</a:t>
            </a:r>
          </a:p>
          <a:p>
            <a:pPr lvl="1"/>
            <a:r>
              <a:rPr lang="en-US" dirty="0"/>
              <a:t>The same situation can occur in C#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C0AC5-DF16-A5FF-5CDD-35D54105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94" y="1654932"/>
            <a:ext cx="401955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9C50F-974D-A6A0-E204-0070B5222E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48" y="4037011"/>
            <a:ext cx="8622145" cy="29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Android: Improvements in Java interop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A0C7A71-FE53-7279-B702-FFEE88F3D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66" y="4004443"/>
            <a:ext cx="10972800" cy="20280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C635F-80D7-5780-B2F0-4B1B3070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" y="1807832"/>
            <a:ext cx="9998306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Android: Improvements in Java interop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A6388-181D-5C81-1012-1BEBAEDD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8" y="1958742"/>
            <a:ext cx="12209417" cy="3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4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Android: Improvements in Java interop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4B6F4-6F34-D395-DEC2-18C887C0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3342"/>
            <a:ext cx="12192000" cy="49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8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34a717-0980-441e-881f-aea1d9d274b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217DDE3FF954DB0478EB681B7D92D" ma:contentTypeVersion="18" ma:contentTypeDescription="Create a new document." ma:contentTypeScope="" ma:versionID="58f6f3a82fc3cce28fc600424d9b49a3">
  <xsd:schema xmlns:xsd="http://www.w3.org/2001/XMLSchema" xmlns:xs="http://www.w3.org/2001/XMLSchema" xmlns:p="http://schemas.microsoft.com/office/2006/metadata/properties" xmlns:ns1="http://schemas.microsoft.com/sharepoint/v3" xmlns:ns3="5f34a717-0980-441e-881f-aea1d9d274b4" xmlns:ns4="46eaa8eb-f16c-4417-a63e-215e80bad09e" targetNamespace="http://schemas.microsoft.com/office/2006/metadata/properties" ma:root="true" ma:fieldsID="b83e00421b6e9f9c6c5d318c4d4e0d4e" ns1:_="" ns3:_="" ns4:_="">
    <xsd:import namespace="http://schemas.microsoft.com/sharepoint/v3"/>
    <xsd:import namespace="5f34a717-0980-441e-881f-aea1d9d274b4"/>
    <xsd:import namespace="46eaa8eb-f16c-4417-a63e-215e80bad09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4a717-0980-441e-881f-aea1d9d27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aa8eb-f16c-4417-a63e-215e80bad0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EBA792-1DA7-4112-8663-765C1DC909D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5f34a717-0980-441e-881f-aea1d9d274b4"/>
    <ds:schemaRef ds:uri="http://schemas.microsoft.com/office/2006/documentManagement/types"/>
    <ds:schemaRef ds:uri="http://purl.org/dc/dcmitype/"/>
    <ds:schemaRef ds:uri="http://purl.org/dc/terms/"/>
    <ds:schemaRef ds:uri="46eaa8eb-f16c-4417-a63e-215e80bad09e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AE05DC-689C-4608-90C8-6DD1A0C04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f34a717-0980-441e-881f-aea1d9d274b4"/>
    <ds:schemaRef ds:uri="46eaa8eb-f16c-4417-a63e-215e80bad0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1269DD-C9B3-483F-B67D-A1DC20E66E9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3914</TotalTime>
  <Words>282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Calibri</vt:lpstr>
      <vt:lpstr>Arial</vt:lpstr>
      <vt:lpstr>Consolas</vt:lpstr>
      <vt:lpstr>Space Grotesk Medium</vt:lpstr>
      <vt:lpstr>-apple-system</vt:lpstr>
      <vt:lpstr>1_Office Theme</vt:lpstr>
      <vt:lpstr>.NET 8: Performance Improvements in .NET MAUI</vt:lpstr>
      <vt:lpstr>.NET MAUI: Fundamentals &amp; Quality</vt:lpstr>
      <vt:lpstr>PowerPoint Presentation</vt:lpstr>
      <vt:lpstr>PowerPoint Presentation</vt:lpstr>
      <vt:lpstr>NativeAOT on iOS, Experimental Support</vt:lpstr>
      <vt:lpstr>Memory Leaks on Apple Platforms</vt:lpstr>
      <vt:lpstr>Android: Improvements in Java interop</vt:lpstr>
      <vt:lpstr>Android: Improvements in Java interop</vt:lpstr>
      <vt:lpstr>Android: Improvements in Java interop</vt:lpstr>
      <vt:lpstr>dotnet-trace, dotnet-gcdump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Moujaes (ALLOVUS DESIGN INC)</dc:creator>
  <cp:lastModifiedBy>Jon Galloway</cp:lastModifiedBy>
  <cp:revision>18</cp:revision>
  <dcterms:created xsi:type="dcterms:W3CDTF">2023-09-13T17:25:02Z</dcterms:created>
  <dcterms:modified xsi:type="dcterms:W3CDTF">2023-11-22T23:08:28Z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0x0101003DC217DDE3FF954DB0478EB681B7D92D</vt:lpwstr>
  </property>
</Properties>
</file>