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5447" r:id="rId4"/>
  </p:sldMasterIdLst>
  <p:notesMasterIdLst>
    <p:notesMasterId r:id="rId16"/>
  </p:notesMasterIdLst>
  <p:handoutMasterIdLst>
    <p:handoutMasterId r:id="rId17"/>
  </p:handoutMasterIdLst>
  <p:sldIdLst>
    <p:sldId id="2147480058" r:id="rId5"/>
    <p:sldId id="2147479923" r:id="rId6"/>
    <p:sldId id="2147470916" r:id="rId7"/>
    <p:sldId id="2147470923" r:id="rId8"/>
    <p:sldId id="2147470924" r:id="rId9"/>
    <p:sldId id="2147470918" r:id="rId10"/>
    <p:sldId id="2147470920" r:id="rId11"/>
    <p:sldId id="2147470919" r:id="rId12"/>
    <p:sldId id="2147470921" r:id="rId13"/>
    <p:sldId id="2147470922" r:id="rId14"/>
    <p:sldId id="2147480057" r:id="rId15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D80749-2FF8-47C8-94EA-05B916B0A0FF}">
          <p14:sldIdLst>
            <p14:sldId id="2147480058"/>
            <p14:sldId id="2147479923"/>
            <p14:sldId id="2147470916"/>
            <p14:sldId id="2147470923"/>
            <p14:sldId id="2147470924"/>
            <p14:sldId id="2147470918"/>
            <p14:sldId id="2147470920"/>
            <p14:sldId id="2147470919"/>
            <p14:sldId id="2147470921"/>
            <p14:sldId id="2147470922"/>
          </p14:sldIdLst>
        </p14:section>
        <p14:section name="CTA Slide" id="{46C246E7-224D-4C46-A127-4D442645B298}">
          <p14:sldIdLst>
            <p14:sldId id="21474800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FA61D8-796F-555E-A395-B33F90AAF99E}" name="Monica Lueder" initials="ML" userId="S::monical@microsoft.com::75969e72-ba9c-4e32-a4ac-c8f3aeff9ba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8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Tracy Tran" initials="TT" lastIdx="9" clrIdx="4">
    <p:extLst>
      <p:ext uri="{19B8F6BF-5375-455C-9EA6-DF929625EA0E}">
        <p15:presenceInfo xmlns:p15="http://schemas.microsoft.com/office/powerpoint/2012/main" userId="S::tracyt@microsoft.com::7b485f56-8fe8-4efc-a1b3-85e720327a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6EE4"/>
    <a:srgbClr val="67D2D2"/>
    <a:srgbClr val="8775E1"/>
    <a:srgbClr val="282828"/>
    <a:srgbClr val="554992"/>
    <a:srgbClr val="687EE8"/>
    <a:srgbClr val="5E32FF"/>
    <a:srgbClr val="552DE7"/>
    <a:srgbClr val="3E21A0"/>
    <a:srgbClr val="321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62" autoAdjust="0"/>
  </p:normalViewPr>
  <p:slideViewPr>
    <p:cSldViewPr snapToGrid="0">
      <p:cViewPr varScale="1">
        <p:scale>
          <a:sx n="62" d="100"/>
          <a:sy n="62" d="100"/>
        </p:scale>
        <p:origin x="1459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Reardon (Spur Reply LLC)" userId="78872b29-80a1-4d1c-8370-1e71cbfb1f56" providerId="ADAL" clId="{0131DDDA-28AF-433C-9627-3F17AFA2C0B1}"/>
    <pc:docChg chg="delSld modSld delSection modSection">
      <pc:chgData name="Luke Reardon (Spur Reply LLC)" userId="78872b29-80a1-4d1c-8370-1e71cbfb1f56" providerId="ADAL" clId="{0131DDDA-28AF-433C-9627-3F17AFA2C0B1}" dt="2024-07-24T17:51:44.209" v="56" actId="113"/>
      <pc:docMkLst>
        <pc:docMk/>
      </pc:docMkLst>
      <pc:sldChg chg="modNotesTx">
        <pc:chgData name="Luke Reardon (Spur Reply LLC)" userId="78872b29-80a1-4d1c-8370-1e71cbfb1f56" providerId="ADAL" clId="{0131DDDA-28AF-433C-9627-3F17AFA2C0B1}" dt="2024-07-24T17:49:18.176" v="20" actId="20577"/>
        <pc:sldMkLst>
          <pc:docMk/>
          <pc:sldMk cId="4291632490" sldId="2147470916"/>
        </pc:sldMkLst>
      </pc:sldChg>
      <pc:sldChg chg="modSp mod modNotesTx">
        <pc:chgData name="Luke Reardon (Spur Reply LLC)" userId="78872b29-80a1-4d1c-8370-1e71cbfb1f56" providerId="ADAL" clId="{0131DDDA-28AF-433C-9627-3F17AFA2C0B1}" dt="2024-07-24T17:49:35.695" v="29" actId="20577"/>
        <pc:sldMkLst>
          <pc:docMk/>
          <pc:sldMk cId="517033715" sldId="2147470918"/>
        </pc:sldMkLst>
        <pc:spChg chg="mod">
          <ac:chgData name="Luke Reardon (Spur Reply LLC)" userId="78872b29-80a1-4d1c-8370-1e71cbfb1f56" providerId="ADAL" clId="{0131DDDA-28AF-433C-9627-3F17AFA2C0B1}" dt="2024-07-24T17:49:35.695" v="29" actId="20577"/>
          <ac:spMkLst>
            <pc:docMk/>
            <pc:sldMk cId="517033715" sldId="2147470918"/>
            <ac:spMk id="2" creationId="{B915FAA5-6B8B-B018-0388-8EFD835281F0}"/>
          </ac:spMkLst>
        </pc:spChg>
      </pc:sldChg>
      <pc:sldChg chg="modSp mod modNotesTx">
        <pc:chgData name="Luke Reardon (Spur Reply LLC)" userId="78872b29-80a1-4d1c-8370-1e71cbfb1f56" providerId="ADAL" clId="{0131DDDA-28AF-433C-9627-3F17AFA2C0B1}" dt="2024-07-24T17:50:08.475" v="52" actId="20577"/>
        <pc:sldMkLst>
          <pc:docMk/>
          <pc:sldMk cId="228375406" sldId="2147470919"/>
        </pc:sldMkLst>
        <pc:spChg chg="mod">
          <ac:chgData name="Luke Reardon (Spur Reply LLC)" userId="78872b29-80a1-4d1c-8370-1e71cbfb1f56" providerId="ADAL" clId="{0131DDDA-28AF-433C-9627-3F17AFA2C0B1}" dt="2024-07-24T17:49:43.596" v="39" actId="20577"/>
          <ac:spMkLst>
            <pc:docMk/>
            <pc:sldMk cId="228375406" sldId="2147470919"/>
            <ac:spMk id="2" creationId="{B915FAA5-6B8B-B018-0388-8EFD835281F0}"/>
          </ac:spMkLst>
        </pc:spChg>
      </pc:sldChg>
      <pc:sldChg chg="modSp mod modNotesTx">
        <pc:chgData name="Luke Reardon (Spur Reply LLC)" userId="78872b29-80a1-4d1c-8370-1e71cbfb1f56" providerId="ADAL" clId="{0131DDDA-28AF-433C-9627-3F17AFA2C0B1}" dt="2024-07-24T17:49:39.408" v="34" actId="20577"/>
        <pc:sldMkLst>
          <pc:docMk/>
          <pc:sldMk cId="553449577" sldId="2147470920"/>
        </pc:sldMkLst>
        <pc:spChg chg="mod">
          <ac:chgData name="Luke Reardon (Spur Reply LLC)" userId="78872b29-80a1-4d1c-8370-1e71cbfb1f56" providerId="ADAL" clId="{0131DDDA-28AF-433C-9627-3F17AFA2C0B1}" dt="2024-07-24T17:49:39.408" v="34" actId="20577"/>
          <ac:spMkLst>
            <pc:docMk/>
            <pc:sldMk cId="553449577" sldId="2147470920"/>
            <ac:spMk id="2" creationId="{B915FAA5-6B8B-B018-0388-8EFD835281F0}"/>
          </ac:spMkLst>
        </pc:spChg>
      </pc:sldChg>
      <pc:sldChg chg="modSp mod modNotesTx">
        <pc:chgData name="Luke Reardon (Spur Reply LLC)" userId="78872b29-80a1-4d1c-8370-1e71cbfb1f56" providerId="ADAL" clId="{0131DDDA-28AF-433C-9627-3F17AFA2C0B1}" dt="2024-07-24T17:50:05.314" v="51" actId="20577"/>
        <pc:sldMkLst>
          <pc:docMk/>
          <pc:sldMk cId="1996094860" sldId="2147470921"/>
        </pc:sldMkLst>
        <pc:spChg chg="mod">
          <ac:chgData name="Luke Reardon (Spur Reply LLC)" userId="78872b29-80a1-4d1c-8370-1e71cbfb1f56" providerId="ADAL" clId="{0131DDDA-28AF-433C-9627-3F17AFA2C0B1}" dt="2024-07-24T17:49:51.399" v="44" actId="20577"/>
          <ac:spMkLst>
            <pc:docMk/>
            <pc:sldMk cId="1996094860" sldId="2147470921"/>
            <ac:spMk id="2" creationId="{B915FAA5-6B8B-B018-0388-8EFD835281F0}"/>
          </ac:spMkLst>
        </pc:spChg>
      </pc:sldChg>
      <pc:sldChg chg="modSp mod modNotesTx">
        <pc:chgData name="Luke Reardon (Spur Reply LLC)" userId="78872b29-80a1-4d1c-8370-1e71cbfb1f56" providerId="ADAL" clId="{0131DDDA-28AF-433C-9627-3F17AFA2C0B1}" dt="2024-07-24T17:50:02.170" v="50" actId="20577"/>
        <pc:sldMkLst>
          <pc:docMk/>
          <pc:sldMk cId="2087550597" sldId="2147470922"/>
        </pc:sldMkLst>
        <pc:spChg chg="mod">
          <ac:chgData name="Luke Reardon (Spur Reply LLC)" userId="78872b29-80a1-4d1c-8370-1e71cbfb1f56" providerId="ADAL" clId="{0131DDDA-28AF-433C-9627-3F17AFA2C0B1}" dt="2024-07-24T17:49:55.345" v="49" actId="20577"/>
          <ac:spMkLst>
            <pc:docMk/>
            <pc:sldMk cId="2087550597" sldId="2147470922"/>
            <ac:spMk id="2" creationId="{B915FAA5-6B8B-B018-0388-8EFD835281F0}"/>
          </ac:spMkLst>
        </pc:spChg>
      </pc:sldChg>
      <pc:sldChg chg="modNotesTx">
        <pc:chgData name="Luke Reardon (Spur Reply LLC)" userId="78872b29-80a1-4d1c-8370-1e71cbfb1f56" providerId="ADAL" clId="{0131DDDA-28AF-433C-9627-3F17AFA2C0B1}" dt="2024-07-24T17:49:21.005" v="21" actId="20577"/>
        <pc:sldMkLst>
          <pc:docMk/>
          <pc:sldMk cId="2871780382" sldId="2147470923"/>
        </pc:sldMkLst>
      </pc:sldChg>
      <pc:sldChg chg="modNotesTx">
        <pc:chgData name="Luke Reardon (Spur Reply LLC)" userId="78872b29-80a1-4d1c-8370-1e71cbfb1f56" providerId="ADAL" clId="{0131DDDA-28AF-433C-9627-3F17AFA2C0B1}" dt="2024-07-24T17:49:23.673" v="22" actId="20577"/>
        <pc:sldMkLst>
          <pc:docMk/>
          <pc:sldMk cId="2139779274" sldId="2147470924"/>
        </pc:sldMkLst>
      </pc:sldChg>
      <pc:sldChg chg="modSp mod">
        <pc:chgData name="Luke Reardon (Spur Reply LLC)" userId="78872b29-80a1-4d1c-8370-1e71cbfb1f56" providerId="ADAL" clId="{0131DDDA-28AF-433C-9627-3F17AFA2C0B1}" dt="2024-07-24T17:49:07.910" v="19" actId="20577"/>
        <pc:sldMkLst>
          <pc:docMk/>
          <pc:sldMk cId="3539710502" sldId="2147479923"/>
        </pc:sldMkLst>
        <pc:spChg chg="mod">
          <ac:chgData name="Luke Reardon (Spur Reply LLC)" userId="78872b29-80a1-4d1c-8370-1e71cbfb1f56" providerId="ADAL" clId="{0131DDDA-28AF-433C-9627-3F17AFA2C0B1}" dt="2024-07-24T17:48:56.186" v="9" actId="20577"/>
          <ac:spMkLst>
            <pc:docMk/>
            <pc:sldMk cId="3539710502" sldId="2147479923"/>
            <ac:spMk id="4" creationId="{6505B927-B0FB-37D7-DA8F-29F71B316B3F}"/>
          </ac:spMkLst>
        </pc:spChg>
        <pc:spChg chg="mod">
          <ac:chgData name="Luke Reardon (Spur Reply LLC)" userId="78872b29-80a1-4d1c-8370-1e71cbfb1f56" providerId="ADAL" clId="{0131DDDA-28AF-433C-9627-3F17AFA2C0B1}" dt="2024-07-24T17:49:01.723" v="14" actId="20577"/>
          <ac:spMkLst>
            <pc:docMk/>
            <pc:sldMk cId="3539710502" sldId="2147479923"/>
            <ac:spMk id="5" creationId="{177318DF-2BBA-0947-B01E-4B65C01B36D3}"/>
          </ac:spMkLst>
        </pc:spChg>
        <pc:spChg chg="mod">
          <ac:chgData name="Luke Reardon (Spur Reply LLC)" userId="78872b29-80a1-4d1c-8370-1e71cbfb1f56" providerId="ADAL" clId="{0131DDDA-28AF-433C-9627-3F17AFA2C0B1}" dt="2024-07-24T17:49:07.910" v="19" actId="20577"/>
          <ac:spMkLst>
            <pc:docMk/>
            <pc:sldMk cId="3539710502" sldId="2147479923"/>
            <ac:spMk id="9" creationId="{A266AF5B-618B-2DED-0B1E-DD553922F4B8}"/>
          </ac:spMkLst>
        </pc:spChg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4073289002" sldId="2147479954"/>
        </pc:sldMkLst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2842033251" sldId="2147479955"/>
        </pc:sldMkLst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1371935457" sldId="2147479959"/>
        </pc:sldMkLst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4278715530" sldId="2147479965"/>
        </pc:sldMkLst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923794121" sldId="2147479969"/>
        </pc:sldMkLst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3654296366" sldId="2147479971"/>
        </pc:sldMkLst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1730723122" sldId="2147479981"/>
        </pc:sldMkLst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2768014243" sldId="2147479986"/>
        </pc:sldMkLst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3651675481" sldId="2147480024"/>
        </pc:sldMkLst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3840763698" sldId="2147480025"/>
        </pc:sldMkLst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2203333870" sldId="2147480026"/>
        </pc:sldMkLst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420514967" sldId="2147480027"/>
        </pc:sldMkLst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661268805" sldId="2147480029"/>
        </pc:sldMkLst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2214764089" sldId="2147480030"/>
        </pc:sldMkLst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2360406593" sldId="2147480031"/>
        </pc:sldMkLst>
      </pc:sldChg>
      <pc:sldChg chg="del">
        <pc:chgData name="Luke Reardon (Spur Reply LLC)" userId="78872b29-80a1-4d1c-8370-1e71cbfb1f56" providerId="ADAL" clId="{0131DDDA-28AF-433C-9627-3F17AFA2C0B1}" dt="2024-07-24T17:50:24.468" v="54" actId="18676"/>
        <pc:sldMkLst>
          <pc:docMk/>
          <pc:sldMk cId="4160803684" sldId="2147480034"/>
        </pc:sldMkLst>
      </pc:sldChg>
      <pc:sldChg chg="del">
        <pc:chgData name="Luke Reardon (Spur Reply LLC)" userId="78872b29-80a1-4d1c-8370-1e71cbfb1f56" providerId="ADAL" clId="{0131DDDA-28AF-433C-9627-3F17AFA2C0B1}" dt="2024-07-24T17:50:24.468" v="54" actId="18676"/>
        <pc:sldMkLst>
          <pc:docMk/>
          <pc:sldMk cId="1001658753" sldId="2147480035"/>
        </pc:sldMkLst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2187884576" sldId="2147480038"/>
        </pc:sldMkLst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3241679742" sldId="2147480039"/>
        </pc:sldMkLst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12256270" sldId="2147480046"/>
        </pc:sldMkLst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2147636394" sldId="2147480049"/>
        </pc:sldMkLst>
      </pc:sldChg>
      <pc:sldChg chg="modSp mod">
        <pc:chgData name="Luke Reardon (Spur Reply LLC)" userId="78872b29-80a1-4d1c-8370-1e71cbfb1f56" providerId="ADAL" clId="{0131DDDA-28AF-433C-9627-3F17AFA2C0B1}" dt="2024-07-24T17:51:44.209" v="56" actId="113"/>
        <pc:sldMkLst>
          <pc:docMk/>
          <pc:sldMk cId="416579796" sldId="2147480058"/>
        </pc:sldMkLst>
        <pc:spChg chg="mod">
          <ac:chgData name="Luke Reardon (Spur Reply LLC)" userId="78872b29-80a1-4d1c-8370-1e71cbfb1f56" providerId="ADAL" clId="{0131DDDA-28AF-433C-9627-3F17AFA2C0B1}" dt="2024-07-24T17:51:44.209" v="56" actId="113"/>
          <ac:spMkLst>
            <pc:docMk/>
            <pc:sldMk cId="416579796" sldId="2147480058"/>
            <ac:spMk id="2" creationId="{33D4DC0B-2A1D-D265-C645-54C020A0882B}"/>
          </ac:spMkLst>
        </pc:spChg>
        <pc:spChg chg="mod">
          <ac:chgData name="Luke Reardon (Spur Reply LLC)" userId="78872b29-80a1-4d1c-8370-1e71cbfb1f56" providerId="ADAL" clId="{0131DDDA-28AF-433C-9627-3F17AFA2C0B1}" dt="2024-07-24T17:48:39.314" v="4" actId="2711"/>
          <ac:spMkLst>
            <pc:docMk/>
            <pc:sldMk cId="416579796" sldId="2147480058"/>
            <ac:spMk id="3" creationId="{AFCDD712-F159-EBF5-F6F6-1AF98407E8FD}"/>
          </ac:spMkLst>
        </pc:spChg>
      </pc:sldChg>
      <pc:sldChg chg="del">
        <pc:chgData name="Luke Reardon (Spur Reply LLC)" userId="78872b29-80a1-4d1c-8370-1e71cbfb1f56" providerId="ADAL" clId="{0131DDDA-28AF-433C-9627-3F17AFA2C0B1}" dt="2024-07-24T17:50:20.197" v="53" actId="47"/>
        <pc:sldMkLst>
          <pc:docMk/>
          <pc:sldMk cId="68163747" sldId="21474800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7/24/2024 10:47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7/24/2024 10:47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7/24/2024 10:47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0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A409A-1F21-4C87-A97D-11C410B844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6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7/24/2024 10:47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724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7/24/2024 10:47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34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A409A-1F21-4C87-A97D-11C410B844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5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A409A-1F21-4C87-A97D-11C410B844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22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A409A-1F21-4C87-A97D-11C410B844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6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A409A-1F21-4C87-A97D-11C410B844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A409A-1F21-4C87-A97D-11C410B844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12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A409A-1F21-4C87-A97D-11C410B844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1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A409A-1F21-4C87-A97D-11C410B844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5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object with blue and purple text boxes&#10;&#10;Description automatically generated">
            <a:extLst>
              <a:ext uri="{FF2B5EF4-FFF2-40B4-BE49-F238E27FC236}">
                <a16:creationId xmlns:a16="http://schemas.microsoft.com/office/drawing/2014/main" id="{D1D80C86-C1EE-D82B-5D1F-9435FD763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059" y="-804286"/>
            <a:ext cx="121920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088F375-4E21-F14D-FF9C-1B7E08C27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171" y="3744063"/>
            <a:ext cx="6367270" cy="19236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7500"/>
              </a:lnSpc>
              <a:spcBef>
                <a:spcPct val="0"/>
              </a:spcBef>
              <a:buNone/>
              <a:defRPr lang="en-US" sz="7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25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1029BF0-5368-F2F6-C1A8-095C0A922E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5899826"/>
            <a:ext cx="5430837" cy="30777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09B44-2564-4DD6-C2B2-2346AA9337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171" y="650397"/>
            <a:ext cx="961417" cy="9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5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0154" y="2056480"/>
            <a:ext cx="4622646" cy="12283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90153" y="3524149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633137" dist="444500" dir="21540000" algn="r" rotWithShape="0">
              <a:schemeClr val="accent2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78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text side by side 2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58BDD4CB-D36F-E07F-313B-797A62D479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813446"/>
            <a:ext cx="3357658" cy="1231106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1889" y="2965747"/>
            <a:ext cx="5101012" cy="923330"/>
          </a:xfrm>
        </p:spPr>
        <p:txBody>
          <a:bodyPr anchor="ctr"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442281" y="2578100"/>
            <a:ext cx="0" cy="1701800"/>
          </a:xfrm>
          <a:prstGeom prst="line">
            <a:avLst/>
          </a:prstGeom>
          <a:ln w="25400" cap="rnd">
            <a:solidFill>
              <a:schemeClr val="accent5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umn/subhead/bulle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356C-9532-5436-46A1-619B2A6A7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553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B5FDD55-D2FD-06A2-3A7F-C063A43266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62614" y="1342023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EF8026C-7744-AAD9-41CA-C4ABA625DB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354747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BEEF0C1-9DBD-0741-E148-D23B90A645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858677"/>
            <a:ext cx="4511136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Tx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55851C6-7894-1086-1B76-8F1549A38A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62614" y="1858677"/>
            <a:ext cx="4511135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0495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s text with subhea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7F8F03D-8454-4767-E458-BF93C976CB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83543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888422-F7CD-FCF1-DEFA-ABEB4D699D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3543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ACED0D3-C5CD-8664-E695-2F236B6A0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83543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AE224D2-3466-9146-EE6E-BA67BED0D1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3543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26B0340-D163-DC5F-8A43-6B2FABDB02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11481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98B6839-2B15-691F-F547-8CEB738EC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11481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9204744-C252-06A4-7593-B29BB49262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1481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4CCD511-7E08-DA5E-8D35-3B3B0CFDDE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11481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1825499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A7C91D-4C3B-4CCD-827C-CF08FFE285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438974" y="2438975"/>
            <a:ext cx="6858001" cy="1980054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263F9-0F41-564A-B193-AE853D8152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655386" y="2655384"/>
            <a:ext cx="6857999" cy="1547231"/>
          </a:xfrm>
          <a:prstGeom prst="rect">
            <a:avLst/>
          </a:prstGeom>
        </p:spPr>
      </p:pic>
      <p:pic>
        <p:nvPicPr>
          <p:cNvPr id="8" name="Picture 7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12269660-3200-D6A9-689C-2E1A1471AD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010870" y="2010866"/>
            <a:ext cx="4884717" cy="862982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4E57FBE1-0B96-B01A-E10B-82264F460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7395" y="2461881"/>
            <a:ext cx="4158362" cy="125279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E87B1D5-4E73-46D1-72DE-AE7A7E8F53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77395" y="3947633"/>
            <a:ext cx="4158362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C100D46A-2866-B193-6086-DEEB653E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05576" y="1079344"/>
            <a:ext cx="4812073" cy="4720940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3600000" scaled="0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028779-EA28-62D7-6D05-CA2F54429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733485" y="1213954"/>
            <a:ext cx="4556255" cy="4451720"/>
          </a:xfrm>
          <a:solidFill>
            <a:schemeClr val="bg1"/>
          </a:solidFill>
        </p:spPr>
        <p:txBody>
          <a:bodyPr lIns="0" tIns="0" rIns="0" bIns="73152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800" b="1" kern="1200" spc="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49586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 - 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E0D2-4E85-58F5-57D9-381663831A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2684" y="2827024"/>
            <a:ext cx="5452803" cy="104644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ct val="85000"/>
              </a:lnSpc>
              <a:def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Demo:</a:t>
            </a:r>
            <a:br>
              <a:rPr lang="en-US"/>
            </a:br>
            <a:r>
              <a:rPr lang="en-US"/>
              <a:t>Demo title here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FCAD16C-4D90-5C39-E8C4-14894FE4BF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62684" y="4115908"/>
            <a:ext cx="545280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Speaker name or subtitle text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E7A6D9-8D07-53CA-51FC-97406C072D0B}"/>
              </a:ext>
            </a:extLst>
          </p:cNvPr>
          <p:cNvSpPr/>
          <p:nvPr userDrawn="1"/>
        </p:nvSpPr>
        <p:spPr bwMode="auto">
          <a:xfrm>
            <a:off x="573864" y="521487"/>
            <a:ext cx="1550569" cy="1550569"/>
          </a:xfrm>
          <a:prstGeom prst="ellipse">
            <a:avLst/>
          </a:prstGeom>
          <a:solidFill>
            <a:schemeClr val="tx2"/>
          </a:solidFill>
          <a:ln w="25400">
            <a:gradFill>
              <a:gsLst>
                <a:gs pos="100000">
                  <a:schemeClr val="accent5"/>
                </a:gs>
                <a:gs pos="73000">
                  <a:schemeClr val="accent2"/>
                </a:gs>
              </a:gsLst>
              <a:lin ang="4200000" scaled="0"/>
            </a:gradFill>
            <a:headEnd type="none" w="med" len="med"/>
            <a:tailEnd type="none" w="med" len="med"/>
          </a:ln>
          <a:effectLst>
            <a:outerShdw blurRad="952500" dist="444500" dir="5400000" algn="ctr" rotWithShape="0">
              <a:schemeClr val="accent5">
                <a:alpha val="3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0ADD465-A3DF-B039-9CE6-A5914F173B0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 bwMode="ltGray">
          <a:xfrm>
            <a:off x="718931" y="666554"/>
            <a:ext cx="1260435" cy="1260435"/>
          </a:xfrm>
          <a:prstGeom prst="ellipse">
            <a:avLst/>
          </a:prstGeom>
          <a:noFill/>
        </p:spPr>
        <p:txBody>
          <a:bodyPr lIns="0" tIns="64008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800" b="0" i="0" cap="none" spc="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Drag &amp; drop your photo here or click or tap icon below to insert</a:t>
            </a:r>
          </a:p>
        </p:txBody>
      </p:sp>
      <p:pic>
        <p:nvPicPr>
          <p:cNvPr id="5" name="Picture 4" descr="A purple dot pattern on a black background&#10;&#10;Description automatically generated">
            <a:extLst>
              <a:ext uri="{FF2B5EF4-FFF2-40B4-BE49-F238E27FC236}">
                <a16:creationId xmlns:a16="http://schemas.microsoft.com/office/drawing/2014/main" id="{008FE13E-51E0-0BF3-1B86-351F70E11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5066" y="-1"/>
            <a:ext cx="890693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16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screenshot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265150-0D64-E917-74B1-1ACCC1181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4969254" y="-306220"/>
            <a:ext cx="6846307" cy="7768905"/>
            <a:chOff x="2013476" y="-2486816"/>
            <a:chExt cx="11017198" cy="1148819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31D6A7-5B5D-A8DC-7DAC-EBA55AFE5167}"/>
                </a:ext>
              </a:extLst>
            </p:cNvPr>
            <p:cNvSpPr/>
            <p:nvPr/>
          </p:nvSpPr>
          <p:spPr bwMode="auto">
            <a:xfrm>
              <a:off x="4048553" y="697832"/>
              <a:ext cx="8467033" cy="6713019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12621F-7C6A-7F95-E37A-C50D2E0F0425}"/>
                </a:ext>
              </a:extLst>
            </p:cNvPr>
            <p:cNvSpPr/>
            <p:nvPr/>
          </p:nvSpPr>
          <p:spPr bwMode="auto">
            <a:xfrm>
              <a:off x="2013476" y="2559281"/>
              <a:ext cx="8232186" cy="644209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992EA4-E532-B4B3-54E7-3580110B8533}"/>
                </a:ext>
              </a:extLst>
            </p:cNvPr>
            <p:cNvSpPr/>
            <p:nvPr/>
          </p:nvSpPr>
          <p:spPr bwMode="auto">
            <a:xfrm>
              <a:off x="4563641" y="-2486816"/>
              <a:ext cx="8467033" cy="6713021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3D7D98D-DC4B-4671-90CE-5791A6AD2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177016" y="1687137"/>
            <a:ext cx="6430783" cy="3747332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6A3F06-F39E-0E7A-B941-89CAC3176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5941A1E-7070-D862-AC36-1521E10D4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410138"/>
            <a:ext cx="3573130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26174E1-2FC7-34DB-B6DB-5220C637FC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919714"/>
            <a:ext cx="3573130" cy="781752"/>
          </a:xfrm>
        </p:spPr>
        <p:txBody>
          <a:bodyPr vert="horz" wrap="square" lIns="0" tIns="0" rIns="0" bIns="0" rtlCol="0">
            <a:spAutoFit/>
          </a:bodyPr>
          <a:lstStyle>
            <a:lvl1pPr marL="285750" indent="-285750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35137852-2BE2-E1DF-5F5B-FCD63E0BFBC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2676" y="1831506"/>
            <a:ext cx="6140768" cy="34605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41857242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993681-2DCD-52E7-F6BB-965B05A5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-285826" y="-2021928"/>
            <a:ext cx="11743787" cy="11119023"/>
            <a:chOff x="-171889" y="-10390269"/>
            <a:chExt cx="15197291" cy="13222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5F6769-C11A-17F0-3ED2-2596E90EA3C1}"/>
                </a:ext>
              </a:extLst>
            </p:cNvPr>
            <p:cNvSpPr/>
            <p:nvPr/>
          </p:nvSpPr>
          <p:spPr bwMode="auto">
            <a:xfrm>
              <a:off x="7020674" y="-10390269"/>
              <a:ext cx="8004728" cy="634648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48F087-C4BC-475F-C17E-F28E50F53CA6}"/>
                </a:ext>
              </a:extLst>
            </p:cNvPr>
            <p:cNvSpPr/>
            <p:nvPr/>
          </p:nvSpPr>
          <p:spPr bwMode="auto">
            <a:xfrm>
              <a:off x="-171889" y="-6130513"/>
              <a:ext cx="11452796" cy="8962382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4A17643A-6A86-9A01-DDF2-B07A321A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029730" y="521407"/>
            <a:ext cx="10134086" cy="5815185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75732" y="656287"/>
            <a:ext cx="9840535" cy="554542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400" b="1" kern="1200" spc="0" baseline="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2154345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/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black sky with white dots&#10;&#10;Description automatically generated">
            <a:extLst>
              <a:ext uri="{FF2B5EF4-FFF2-40B4-BE49-F238E27FC236}">
                <a16:creationId xmlns:a16="http://schemas.microsoft.com/office/drawing/2014/main" id="{B6AD5A23-84BF-E8E3-8CC7-40FFD0C90A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93C182-A409-D81D-A824-FA863ED5F1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3032494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Resources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00537B-BFAB-0F3F-D962-48CCA50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322AE5-D91A-FA5F-E45F-28B6B3E06E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56611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78AE5B3-861D-C987-9A62-0FF3014E56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56611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77D8B3-F8DB-8A68-3409-7CF95A2F7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06B71E8-4153-C83D-9FEE-06DE3E4C767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56611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07CE0D-4908-BD27-E301-0E25DBE6C25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56611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F7160DB-883B-841A-767D-5B0865DEF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BCB7AA6-A2A3-0B05-C0C4-D75A84BB551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56611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D800FCE-5605-3585-6CD0-159CDC404E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56611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6DB9E62-C08F-EC1E-10EC-D2F223F87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84689C7-6E25-1E44-7B3B-A24A23FF3E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56611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2A013E1-1D6D-9328-4CB4-D470D399A43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56611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D9D2AE4-C491-2AAE-181F-36029543F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E537E14-8476-FC52-ABFB-B03284D045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87048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54DAE1BD-430A-F87E-CADE-A03DD8A875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87048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59103E-3A0B-F07A-0FCC-068D3C6A8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ADDEF9A-C80B-ECFF-F7EB-EDA7D4BED0D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87048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53C053C-A965-F3AA-0688-76A1699335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7048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FF6DA05-A54E-1672-10F1-7BE1E7BA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9C97020-3D53-14AF-BD3F-1C64E9E547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87048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C959A75-ECB0-BA29-4D85-A313098B02A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87048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25E608F-744A-E961-0715-C1E543CC4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529657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A8AC5A2A-A475-7F3B-7B13-E3A5F1ACC9C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87048" y="558558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2D4F1D50-811C-39F2-9723-4D2A31EF689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87048" y="589803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330333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159689C4-87FB-C51E-9DD3-5AA27A0467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948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 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07E8A7-4B16-090E-2117-99B6FF3E5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226" y="3055052"/>
            <a:ext cx="9144000" cy="747897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5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16B123-2507-A1F4-057C-05694C37B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185925"/>
            <a:ext cx="12192000" cy="2681329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F0DA58-2818-C984-63DF-94E65B4F3D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4725861"/>
            <a:ext cx="12192000" cy="2141394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6" name="Picture 5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90A81B44-2D78-5D0A-2F6B-CA848A6811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171" y="5675166"/>
            <a:ext cx="6760530" cy="11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1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C2A4914-40F7-A9B4-6386-C5DBCC79F24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513077" y="2965449"/>
            <a:ext cx="5165846" cy="738664"/>
          </a:xfrm>
        </p:spPr>
        <p:txBody>
          <a:bodyPr/>
          <a:lstStyle>
            <a:lvl1pPr marL="0" marR="0" indent="0" algn="ctr" defTabSz="93255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4799" kern="1200" spc="-150" baseline="0" dirty="0">
                <a:gradFill>
                  <a:gsLst>
                    <a:gs pos="0">
                      <a:schemeClr val="accent2"/>
                    </a:gs>
                    <a:gs pos="99000">
                      <a:schemeClr val="accent1"/>
                    </a:gs>
                  </a:gsLst>
                  <a:lin ang="0" scaled="0"/>
                </a:gradFill>
                <a:latin typeface="Space Grotesk Medium" pitchFamily="2" charset="0"/>
                <a:ea typeface="+mn-ea"/>
                <a:cs typeface="Space Grotesk Medium" pitchFamily="2" charset="0"/>
              </a:defRPr>
            </a:lvl1pPr>
          </a:lstStyle>
          <a:p>
            <a:r>
              <a:rPr lang="en-US" sz="4799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953437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304">
          <p15:clr>
            <a:srgbClr val="5ACBF0"/>
          </p15:clr>
        </p15:guide>
        <p15:guide id="2" orient="horz" pos="7244">
          <p15:clr>
            <a:srgbClr val="5ACBF0"/>
          </p15:clr>
        </p15:guide>
        <p15:guide id="4" orient="horz" pos="10176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399"/>
            <a:ext cx="10972800" cy="82296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3108"/>
            <a:ext cx="10972800" cy="5025291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7122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875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982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8BB362A-BDC6-A7E5-2494-31EC9725D6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36948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5564948-DBA9-4296-2B21-C0328D679F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8641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79751F-C88A-CB88-925B-DC19ABF4BC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8748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467348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head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210665E0-3C69-69CF-7ED7-15F4132195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1985" y="2605373"/>
            <a:ext cx="6945086" cy="6858000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826D79E-CB8D-165C-0D68-F3E5C5E9CC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7302" y="3592465"/>
            <a:ext cx="7333488" cy="276999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801" y="2753654"/>
            <a:ext cx="11060491" cy="615553"/>
          </a:xfrm>
        </p:spPr>
        <p:txBody>
          <a:bodyPr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6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1662935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755" y="2912918"/>
            <a:ext cx="11060491" cy="830997"/>
          </a:xfrm>
        </p:spPr>
        <p:txBody>
          <a:bodyPr anchor="ctr"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9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pic>
        <p:nvPicPr>
          <p:cNvPr id="3" name="Picture 2" descr="A black and purple rectangle&#10;&#10;Description automatically generated">
            <a:extLst>
              <a:ext uri="{FF2B5EF4-FFF2-40B4-BE49-F238E27FC236}">
                <a16:creationId xmlns:a16="http://schemas.microsoft.com/office/drawing/2014/main" id="{CD753D8B-0559-24E8-1ACE-008A0F22D1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436" y="0"/>
            <a:ext cx="1582439" cy="1582439"/>
          </a:xfrm>
          <a:prstGeom prst="rect">
            <a:avLst/>
          </a:prstGeom>
        </p:spPr>
      </p:pic>
      <p:pic>
        <p:nvPicPr>
          <p:cNvPr id="5" name="Picture 4" descr="A black and purple corner&#10;&#10;Description automatically generated">
            <a:extLst>
              <a:ext uri="{FF2B5EF4-FFF2-40B4-BE49-F238E27FC236}">
                <a16:creationId xmlns:a16="http://schemas.microsoft.com/office/drawing/2014/main" id="{693F9D8C-D0A8-274C-0D56-0FA50BDD95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75561"/>
            <a:ext cx="1582439" cy="15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94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EB6693AF-AE2B-0E8F-E95B-7C5E42B2C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DE6E0F4-EB1B-1087-9A06-05AA9348E9D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238627" y="2597286"/>
            <a:ext cx="6380674" cy="166342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651C1F6-DEB0-AFDF-C4BB-AA31BE8D3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010" y="2365565"/>
            <a:ext cx="4158362" cy="1239996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C42DB2F-8FFD-F6F8-DED6-9DBA7862C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699" y="3838520"/>
            <a:ext cx="3946208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8497676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601496-DC71-36E8-19DE-911D4632C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64" y="422028"/>
            <a:ext cx="11018520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Chart Placeholder 6">
            <a:extLst>
              <a:ext uri="{FF2B5EF4-FFF2-40B4-BE49-F238E27FC236}">
                <a16:creationId xmlns:a16="http://schemas.microsoft.com/office/drawing/2014/main" id="{392A398C-8712-6E39-6EEA-7710EB9C541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512498" y="2182664"/>
            <a:ext cx="9172754" cy="3577086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D5F456-EAC5-42C5-2BDB-0C5DF3D86B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6273" y="1220473"/>
            <a:ext cx="7297503" cy="184666"/>
          </a:xfrm>
        </p:spPr>
        <p:txBody>
          <a:bodyPr/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</p:spTree>
    <p:extLst>
      <p:ext uri="{BB962C8B-B14F-4D97-AF65-F5344CB8AC3E}">
        <p14:creationId xmlns:p14="http://schemas.microsoft.com/office/powerpoint/2010/main" val="22243942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3 icons/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615553"/>
          </a:xfrm>
        </p:spPr>
        <p:txBody>
          <a:bodyPr/>
          <a:lstStyle>
            <a:lvl1pPr algn="ctr"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529E948-B647-1B3B-4B0A-C6914F874F4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792401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7906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0663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51A284-1F5A-46A4-95C5-30A56FCDD0CD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5691860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A739A0C-36E3-AB87-8A19-5A11C7A3E05A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8591319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</p:spTree>
    <p:extLst>
      <p:ext uri="{BB962C8B-B14F-4D97-AF65-F5344CB8AC3E}">
        <p14:creationId xmlns:p14="http://schemas.microsoft.com/office/powerpoint/2010/main" val="11549040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D9703153-ED30-4A13-919C-A650208DA0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6" y="1348900"/>
            <a:ext cx="4609123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6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76" y="1856262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416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96" y="2125629"/>
            <a:ext cx="5443720" cy="123110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296" y="3597951"/>
            <a:ext cx="5443722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A02B7-CC81-F385-DEFB-1A22DFA03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 cstate="email">
            <a:alphaModFix amt="3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337" y="7043299"/>
            <a:ext cx="11069326" cy="583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8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667" r:id="rId2"/>
    <p:sldLayoutId id="2147485594" r:id="rId3"/>
    <p:sldLayoutId id="2147485708" r:id="rId4"/>
    <p:sldLayoutId id="2147485707" r:id="rId5"/>
    <p:sldLayoutId id="2147485564" r:id="rId6"/>
    <p:sldLayoutId id="2147485566" r:id="rId7"/>
    <p:sldLayoutId id="2147485567" r:id="rId8"/>
    <p:sldLayoutId id="2147485705" r:id="rId9"/>
    <p:sldLayoutId id="2147485706" r:id="rId10"/>
    <p:sldLayoutId id="2147485528" r:id="rId11"/>
    <p:sldLayoutId id="2147485534" r:id="rId12"/>
    <p:sldLayoutId id="2147485718" r:id="rId13"/>
    <p:sldLayoutId id="2147485715" r:id="rId14"/>
    <p:sldLayoutId id="2147485698" r:id="rId15"/>
    <p:sldLayoutId id="2147485640" r:id="rId16"/>
    <p:sldLayoutId id="2147485600" r:id="rId17"/>
    <p:sldLayoutId id="2147485463" r:id="rId18"/>
    <p:sldLayoutId id="2147485655" r:id="rId19"/>
    <p:sldLayoutId id="2147485719" r:id="rId20"/>
    <p:sldLayoutId id="2147485720" r:id="rId21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4000" b="1" kern="1200" cap="none" spc="0" baseline="0" dirty="0" smtClean="0">
          <a:ln w="3175">
            <a:noFill/>
          </a:ln>
          <a:solidFill>
            <a:schemeClr val="bg1"/>
          </a:solidFill>
          <a:effectLst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90000"/>
        <a:buFontTx/>
        <a:buNone/>
        <a:tabLst/>
        <a:defRPr sz="1800" b="1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 userDrawn="1">
          <p15:clr>
            <a:srgbClr val="C35EA4"/>
          </p15:clr>
        </p15:guide>
        <p15:guide id="17" pos="7320" userDrawn="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 userDrawn="1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 userDrawn="1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70" y="3629881"/>
            <a:ext cx="6348019" cy="147732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800" spc="-300" dirty="0">
                <a:solidFill>
                  <a:schemeClr val="bg1"/>
                </a:solidFill>
              </a:rPr>
              <a:t>.NET Aspire Dashboard &amp; Telemetry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D712-F159-EBF5-F6F6-1AF98407E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2613" y="5525625"/>
            <a:ext cx="5430837" cy="60939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Leslie Richardson (@lyrichardson01)</a:t>
            </a:r>
          </a:p>
          <a:p>
            <a:r>
              <a:rPr lang="en-US" dirty="0">
                <a:solidFill>
                  <a:schemeClr val="accent2"/>
                </a:solidFill>
              </a:rPr>
              <a:t>Senior Product Manager - .NET</a:t>
            </a:r>
          </a:p>
        </p:txBody>
      </p:sp>
    </p:spTree>
    <p:extLst>
      <p:ext uri="{BB962C8B-B14F-4D97-AF65-F5344CB8AC3E}">
        <p14:creationId xmlns:p14="http://schemas.microsoft.com/office/powerpoint/2010/main" val="4165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DE86C1F-EDBD-3267-55FE-5CD02031CEE3}"/>
              </a:ext>
            </a:extLst>
          </p:cNvPr>
          <p:cNvSpPr/>
          <p:nvPr/>
        </p:nvSpPr>
        <p:spPr>
          <a:xfrm>
            <a:off x="9553904" y="2299197"/>
            <a:ext cx="1639401" cy="680537"/>
          </a:xfrm>
          <a:custGeom>
            <a:avLst/>
            <a:gdLst>
              <a:gd name="connsiteX0" fmla="*/ 0 w 1639401"/>
              <a:gd name="connsiteY0" fmla="*/ 113425 h 680537"/>
              <a:gd name="connsiteX1" fmla="*/ 113425 w 1639401"/>
              <a:gd name="connsiteY1" fmla="*/ 0 h 680537"/>
              <a:gd name="connsiteX2" fmla="*/ 598401 w 1639401"/>
              <a:gd name="connsiteY2" fmla="*/ 0 h 680537"/>
              <a:gd name="connsiteX3" fmla="*/ 1026875 w 1639401"/>
              <a:gd name="connsiteY3" fmla="*/ 0 h 680537"/>
              <a:gd name="connsiteX4" fmla="*/ 1525976 w 1639401"/>
              <a:gd name="connsiteY4" fmla="*/ 0 h 680537"/>
              <a:gd name="connsiteX5" fmla="*/ 1639401 w 1639401"/>
              <a:gd name="connsiteY5" fmla="*/ 113425 h 680537"/>
              <a:gd name="connsiteX6" fmla="*/ 1639401 w 1639401"/>
              <a:gd name="connsiteY6" fmla="*/ 567112 h 680537"/>
              <a:gd name="connsiteX7" fmla="*/ 1525976 w 1639401"/>
              <a:gd name="connsiteY7" fmla="*/ 680537 h 680537"/>
              <a:gd name="connsiteX8" fmla="*/ 1069251 w 1639401"/>
              <a:gd name="connsiteY8" fmla="*/ 680537 h 680537"/>
              <a:gd name="connsiteX9" fmla="*/ 584275 w 1639401"/>
              <a:gd name="connsiteY9" fmla="*/ 680537 h 680537"/>
              <a:gd name="connsiteX10" fmla="*/ 113425 w 1639401"/>
              <a:gd name="connsiteY10" fmla="*/ 680537 h 680537"/>
              <a:gd name="connsiteX11" fmla="*/ 0 w 1639401"/>
              <a:gd name="connsiteY11" fmla="*/ 567112 h 680537"/>
              <a:gd name="connsiteX12" fmla="*/ 0 w 1639401"/>
              <a:gd name="connsiteY12" fmla="*/ 113425 h 68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9401" h="680537" fill="none" extrusionOk="0">
                <a:moveTo>
                  <a:pt x="0" y="113425"/>
                </a:moveTo>
                <a:cubicBezTo>
                  <a:pt x="-7850" y="40721"/>
                  <a:pt x="45529" y="1944"/>
                  <a:pt x="113425" y="0"/>
                </a:cubicBezTo>
                <a:cubicBezTo>
                  <a:pt x="287572" y="6627"/>
                  <a:pt x="369173" y="-16787"/>
                  <a:pt x="598401" y="0"/>
                </a:cubicBezTo>
                <a:cubicBezTo>
                  <a:pt x="827629" y="16787"/>
                  <a:pt x="860894" y="6025"/>
                  <a:pt x="1026875" y="0"/>
                </a:cubicBezTo>
                <a:cubicBezTo>
                  <a:pt x="1192856" y="-6025"/>
                  <a:pt x="1410634" y="15933"/>
                  <a:pt x="1525976" y="0"/>
                </a:cubicBezTo>
                <a:cubicBezTo>
                  <a:pt x="1596520" y="-5531"/>
                  <a:pt x="1628873" y="47030"/>
                  <a:pt x="1639401" y="113425"/>
                </a:cubicBezTo>
                <a:cubicBezTo>
                  <a:pt x="1640994" y="282211"/>
                  <a:pt x="1655746" y="464556"/>
                  <a:pt x="1639401" y="567112"/>
                </a:cubicBezTo>
                <a:cubicBezTo>
                  <a:pt x="1649719" y="621755"/>
                  <a:pt x="1600513" y="686641"/>
                  <a:pt x="1525976" y="680537"/>
                </a:cubicBezTo>
                <a:cubicBezTo>
                  <a:pt x="1359319" y="659711"/>
                  <a:pt x="1214575" y="664392"/>
                  <a:pt x="1069251" y="680537"/>
                </a:cubicBezTo>
                <a:cubicBezTo>
                  <a:pt x="923927" y="696682"/>
                  <a:pt x="804177" y="678433"/>
                  <a:pt x="584275" y="680537"/>
                </a:cubicBezTo>
                <a:cubicBezTo>
                  <a:pt x="364373" y="682641"/>
                  <a:pt x="238147" y="699986"/>
                  <a:pt x="113425" y="680537"/>
                </a:cubicBezTo>
                <a:cubicBezTo>
                  <a:pt x="51751" y="672380"/>
                  <a:pt x="1298" y="627015"/>
                  <a:pt x="0" y="567112"/>
                </a:cubicBezTo>
                <a:cubicBezTo>
                  <a:pt x="13130" y="471885"/>
                  <a:pt x="19671" y="251074"/>
                  <a:pt x="0" y="113425"/>
                </a:cubicBezTo>
                <a:close/>
              </a:path>
              <a:path w="1639401" h="680537" stroke="0" extrusionOk="0">
                <a:moveTo>
                  <a:pt x="0" y="113425"/>
                </a:moveTo>
                <a:cubicBezTo>
                  <a:pt x="-548" y="53230"/>
                  <a:pt x="49299" y="2560"/>
                  <a:pt x="113425" y="0"/>
                </a:cubicBezTo>
                <a:cubicBezTo>
                  <a:pt x="353070" y="9862"/>
                  <a:pt x="467107" y="-7229"/>
                  <a:pt x="612526" y="0"/>
                </a:cubicBezTo>
                <a:cubicBezTo>
                  <a:pt x="757945" y="7229"/>
                  <a:pt x="872891" y="5425"/>
                  <a:pt x="1097502" y="0"/>
                </a:cubicBezTo>
                <a:cubicBezTo>
                  <a:pt x="1322113" y="-5425"/>
                  <a:pt x="1349490" y="11943"/>
                  <a:pt x="1525976" y="0"/>
                </a:cubicBezTo>
                <a:cubicBezTo>
                  <a:pt x="1586402" y="1964"/>
                  <a:pt x="1637447" y="54010"/>
                  <a:pt x="1639401" y="113425"/>
                </a:cubicBezTo>
                <a:cubicBezTo>
                  <a:pt x="1653367" y="277621"/>
                  <a:pt x="1621604" y="368094"/>
                  <a:pt x="1639401" y="567112"/>
                </a:cubicBezTo>
                <a:cubicBezTo>
                  <a:pt x="1629849" y="623864"/>
                  <a:pt x="1586784" y="678509"/>
                  <a:pt x="1525976" y="680537"/>
                </a:cubicBezTo>
                <a:cubicBezTo>
                  <a:pt x="1356295" y="657738"/>
                  <a:pt x="1200084" y="675805"/>
                  <a:pt x="1026875" y="680537"/>
                </a:cubicBezTo>
                <a:cubicBezTo>
                  <a:pt x="853666" y="685269"/>
                  <a:pt x="775730" y="669457"/>
                  <a:pt x="541899" y="680537"/>
                </a:cubicBezTo>
                <a:cubicBezTo>
                  <a:pt x="308068" y="691617"/>
                  <a:pt x="307578" y="661381"/>
                  <a:pt x="113425" y="680537"/>
                </a:cubicBezTo>
                <a:cubicBezTo>
                  <a:pt x="48768" y="676418"/>
                  <a:pt x="9833" y="628739"/>
                  <a:pt x="0" y="567112"/>
                </a:cubicBezTo>
                <a:cubicBezTo>
                  <a:pt x="-9914" y="360411"/>
                  <a:pt x="-3041" y="213215"/>
                  <a:pt x="0" y="11342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6852937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Insights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5FAA5-6B8B-B018-0388-8EFD8352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69" y="252839"/>
            <a:ext cx="10514231" cy="497972"/>
          </a:xfr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50" dirty="0">
                <a:solidFill>
                  <a:schemeClr val="bg1"/>
                </a:solidFill>
                <a:latin typeface="Space Grotesk Medium"/>
              </a:rPr>
              <a:t>.NET Aspire Observability Layer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1B45D-386A-BC66-3767-D3DC399F0722}"/>
              </a:ext>
            </a:extLst>
          </p:cNvPr>
          <p:cNvSpPr/>
          <p:nvPr/>
        </p:nvSpPr>
        <p:spPr>
          <a:xfrm>
            <a:off x="1137464" y="1458181"/>
            <a:ext cx="5728605" cy="2438219"/>
          </a:xfrm>
          <a:custGeom>
            <a:avLst/>
            <a:gdLst>
              <a:gd name="connsiteX0" fmla="*/ 0 w 5728605"/>
              <a:gd name="connsiteY0" fmla="*/ 0 h 2438219"/>
              <a:gd name="connsiteX1" fmla="*/ 636512 w 5728605"/>
              <a:gd name="connsiteY1" fmla="*/ 0 h 2438219"/>
              <a:gd name="connsiteX2" fmla="*/ 1387595 w 5728605"/>
              <a:gd name="connsiteY2" fmla="*/ 0 h 2438219"/>
              <a:gd name="connsiteX3" fmla="*/ 1852249 w 5728605"/>
              <a:gd name="connsiteY3" fmla="*/ 0 h 2438219"/>
              <a:gd name="connsiteX4" fmla="*/ 2603333 w 5728605"/>
              <a:gd name="connsiteY4" fmla="*/ 0 h 2438219"/>
              <a:gd name="connsiteX5" fmla="*/ 3354416 w 5728605"/>
              <a:gd name="connsiteY5" fmla="*/ 0 h 2438219"/>
              <a:gd name="connsiteX6" fmla="*/ 3876356 w 5728605"/>
              <a:gd name="connsiteY6" fmla="*/ 0 h 2438219"/>
              <a:gd name="connsiteX7" fmla="*/ 4455582 w 5728605"/>
              <a:gd name="connsiteY7" fmla="*/ 0 h 2438219"/>
              <a:gd name="connsiteX8" fmla="*/ 4977521 w 5728605"/>
              <a:gd name="connsiteY8" fmla="*/ 0 h 2438219"/>
              <a:gd name="connsiteX9" fmla="*/ 5728605 w 5728605"/>
              <a:gd name="connsiteY9" fmla="*/ 0 h 2438219"/>
              <a:gd name="connsiteX10" fmla="*/ 5728605 w 5728605"/>
              <a:gd name="connsiteY10" fmla="*/ 658319 h 2438219"/>
              <a:gd name="connsiteX11" fmla="*/ 5728605 w 5728605"/>
              <a:gd name="connsiteY11" fmla="*/ 1243492 h 2438219"/>
              <a:gd name="connsiteX12" fmla="*/ 5728605 w 5728605"/>
              <a:gd name="connsiteY12" fmla="*/ 1853046 h 2438219"/>
              <a:gd name="connsiteX13" fmla="*/ 5728605 w 5728605"/>
              <a:gd name="connsiteY13" fmla="*/ 2438219 h 2438219"/>
              <a:gd name="connsiteX14" fmla="*/ 4977521 w 5728605"/>
              <a:gd name="connsiteY14" fmla="*/ 2438219 h 2438219"/>
              <a:gd name="connsiteX15" fmla="*/ 4455582 w 5728605"/>
              <a:gd name="connsiteY15" fmla="*/ 2438219 h 2438219"/>
              <a:gd name="connsiteX16" fmla="*/ 3704498 w 5728605"/>
              <a:gd name="connsiteY16" fmla="*/ 2438219 h 2438219"/>
              <a:gd name="connsiteX17" fmla="*/ 3239844 w 5728605"/>
              <a:gd name="connsiteY17" fmla="*/ 2438219 h 2438219"/>
              <a:gd name="connsiteX18" fmla="*/ 2775191 w 5728605"/>
              <a:gd name="connsiteY18" fmla="*/ 2438219 h 2438219"/>
              <a:gd name="connsiteX19" fmla="*/ 2195965 w 5728605"/>
              <a:gd name="connsiteY19" fmla="*/ 2438219 h 2438219"/>
              <a:gd name="connsiteX20" fmla="*/ 1559454 w 5728605"/>
              <a:gd name="connsiteY20" fmla="*/ 2438219 h 2438219"/>
              <a:gd name="connsiteX21" fmla="*/ 980228 w 5728605"/>
              <a:gd name="connsiteY21" fmla="*/ 2438219 h 2438219"/>
              <a:gd name="connsiteX22" fmla="*/ 0 w 5728605"/>
              <a:gd name="connsiteY22" fmla="*/ 2438219 h 2438219"/>
              <a:gd name="connsiteX23" fmla="*/ 0 w 5728605"/>
              <a:gd name="connsiteY23" fmla="*/ 1853046 h 2438219"/>
              <a:gd name="connsiteX24" fmla="*/ 0 w 5728605"/>
              <a:gd name="connsiteY24" fmla="*/ 1267874 h 2438219"/>
              <a:gd name="connsiteX25" fmla="*/ 0 w 5728605"/>
              <a:gd name="connsiteY25" fmla="*/ 682701 h 2438219"/>
              <a:gd name="connsiteX26" fmla="*/ 0 w 5728605"/>
              <a:gd name="connsiteY26" fmla="*/ 0 h 243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8605" h="2438219" fill="none" extrusionOk="0">
                <a:moveTo>
                  <a:pt x="0" y="0"/>
                </a:moveTo>
                <a:cubicBezTo>
                  <a:pt x="211197" y="31612"/>
                  <a:pt x="319453" y="-2157"/>
                  <a:pt x="636512" y="0"/>
                </a:cubicBezTo>
                <a:cubicBezTo>
                  <a:pt x="953571" y="2157"/>
                  <a:pt x="1164677" y="28721"/>
                  <a:pt x="1387595" y="0"/>
                </a:cubicBezTo>
                <a:cubicBezTo>
                  <a:pt x="1610513" y="-28721"/>
                  <a:pt x="1718869" y="-14043"/>
                  <a:pt x="1852249" y="0"/>
                </a:cubicBezTo>
                <a:cubicBezTo>
                  <a:pt x="1985629" y="14043"/>
                  <a:pt x="2386798" y="20848"/>
                  <a:pt x="2603333" y="0"/>
                </a:cubicBezTo>
                <a:cubicBezTo>
                  <a:pt x="2819868" y="-20848"/>
                  <a:pt x="2983052" y="-36722"/>
                  <a:pt x="3354416" y="0"/>
                </a:cubicBezTo>
                <a:cubicBezTo>
                  <a:pt x="3725780" y="36722"/>
                  <a:pt x="3695072" y="-16611"/>
                  <a:pt x="3876356" y="0"/>
                </a:cubicBezTo>
                <a:cubicBezTo>
                  <a:pt x="4057640" y="16611"/>
                  <a:pt x="4198137" y="13789"/>
                  <a:pt x="4455582" y="0"/>
                </a:cubicBezTo>
                <a:cubicBezTo>
                  <a:pt x="4713027" y="-13789"/>
                  <a:pt x="4774775" y="288"/>
                  <a:pt x="4977521" y="0"/>
                </a:cubicBezTo>
                <a:cubicBezTo>
                  <a:pt x="5180267" y="-288"/>
                  <a:pt x="5357898" y="8988"/>
                  <a:pt x="5728605" y="0"/>
                </a:cubicBezTo>
                <a:cubicBezTo>
                  <a:pt x="5754861" y="202177"/>
                  <a:pt x="5708432" y="498628"/>
                  <a:pt x="5728605" y="658319"/>
                </a:cubicBezTo>
                <a:cubicBezTo>
                  <a:pt x="5748778" y="818010"/>
                  <a:pt x="5738672" y="1117741"/>
                  <a:pt x="5728605" y="1243492"/>
                </a:cubicBezTo>
                <a:cubicBezTo>
                  <a:pt x="5718538" y="1369243"/>
                  <a:pt x="5706904" y="1553262"/>
                  <a:pt x="5728605" y="1853046"/>
                </a:cubicBezTo>
                <a:cubicBezTo>
                  <a:pt x="5750306" y="2152830"/>
                  <a:pt x="5738613" y="2165945"/>
                  <a:pt x="5728605" y="2438219"/>
                </a:cubicBezTo>
                <a:cubicBezTo>
                  <a:pt x="5420189" y="2468357"/>
                  <a:pt x="5285396" y="2461489"/>
                  <a:pt x="4977521" y="2438219"/>
                </a:cubicBezTo>
                <a:cubicBezTo>
                  <a:pt x="4669646" y="2414949"/>
                  <a:pt x="4680578" y="2412865"/>
                  <a:pt x="4455582" y="2438219"/>
                </a:cubicBezTo>
                <a:cubicBezTo>
                  <a:pt x="4230586" y="2463573"/>
                  <a:pt x="3946991" y="2401632"/>
                  <a:pt x="3704498" y="2438219"/>
                </a:cubicBezTo>
                <a:cubicBezTo>
                  <a:pt x="3462005" y="2474806"/>
                  <a:pt x="3464996" y="2435480"/>
                  <a:pt x="3239844" y="2438219"/>
                </a:cubicBezTo>
                <a:cubicBezTo>
                  <a:pt x="3014692" y="2440958"/>
                  <a:pt x="2954729" y="2459689"/>
                  <a:pt x="2775191" y="2438219"/>
                </a:cubicBezTo>
                <a:cubicBezTo>
                  <a:pt x="2595653" y="2416749"/>
                  <a:pt x="2331786" y="2461534"/>
                  <a:pt x="2195965" y="2438219"/>
                </a:cubicBezTo>
                <a:cubicBezTo>
                  <a:pt x="2060144" y="2414904"/>
                  <a:pt x="1822761" y="2442382"/>
                  <a:pt x="1559454" y="2438219"/>
                </a:cubicBezTo>
                <a:cubicBezTo>
                  <a:pt x="1296147" y="2434056"/>
                  <a:pt x="1150458" y="2438697"/>
                  <a:pt x="980228" y="2438219"/>
                </a:cubicBezTo>
                <a:cubicBezTo>
                  <a:pt x="809998" y="2437741"/>
                  <a:pt x="277321" y="2455686"/>
                  <a:pt x="0" y="2438219"/>
                </a:cubicBezTo>
                <a:cubicBezTo>
                  <a:pt x="28350" y="2169451"/>
                  <a:pt x="-1492" y="2058139"/>
                  <a:pt x="0" y="1853046"/>
                </a:cubicBezTo>
                <a:cubicBezTo>
                  <a:pt x="1492" y="1647953"/>
                  <a:pt x="1633" y="1488548"/>
                  <a:pt x="0" y="1267874"/>
                </a:cubicBezTo>
                <a:cubicBezTo>
                  <a:pt x="-1633" y="1047200"/>
                  <a:pt x="-3008" y="875754"/>
                  <a:pt x="0" y="682701"/>
                </a:cubicBezTo>
                <a:cubicBezTo>
                  <a:pt x="3008" y="489648"/>
                  <a:pt x="10925" y="311702"/>
                  <a:pt x="0" y="0"/>
                </a:cubicBezTo>
                <a:close/>
              </a:path>
              <a:path w="5728605" h="2438219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38159" y="196730"/>
                  <a:pt x="5759338" y="471477"/>
                  <a:pt x="5728605" y="633937"/>
                </a:cubicBezTo>
                <a:cubicBezTo>
                  <a:pt x="5697872" y="796397"/>
                  <a:pt x="5717218" y="1123177"/>
                  <a:pt x="5728605" y="1267874"/>
                </a:cubicBezTo>
                <a:cubicBezTo>
                  <a:pt x="5739992" y="1412571"/>
                  <a:pt x="5750421" y="1598594"/>
                  <a:pt x="5728605" y="1901811"/>
                </a:cubicBezTo>
                <a:cubicBezTo>
                  <a:pt x="5706789" y="2205028"/>
                  <a:pt x="5752049" y="2171792"/>
                  <a:pt x="5728605" y="2438219"/>
                </a:cubicBezTo>
                <a:cubicBezTo>
                  <a:pt x="5564410" y="2445719"/>
                  <a:pt x="5128581" y="2433733"/>
                  <a:pt x="4977521" y="2438219"/>
                </a:cubicBezTo>
                <a:cubicBezTo>
                  <a:pt x="4826461" y="2442705"/>
                  <a:pt x="4565444" y="2454056"/>
                  <a:pt x="4341010" y="2438219"/>
                </a:cubicBezTo>
                <a:cubicBezTo>
                  <a:pt x="4116576" y="2422382"/>
                  <a:pt x="4031355" y="2455565"/>
                  <a:pt x="3819070" y="2438219"/>
                </a:cubicBezTo>
                <a:cubicBezTo>
                  <a:pt x="3606785" y="2420873"/>
                  <a:pt x="3312220" y="2458668"/>
                  <a:pt x="3182558" y="2438219"/>
                </a:cubicBezTo>
                <a:cubicBezTo>
                  <a:pt x="3052896" y="2417770"/>
                  <a:pt x="2699113" y="2414211"/>
                  <a:pt x="2546047" y="2438219"/>
                </a:cubicBezTo>
                <a:cubicBezTo>
                  <a:pt x="2392981" y="2462227"/>
                  <a:pt x="2206623" y="2452184"/>
                  <a:pt x="2081393" y="2438219"/>
                </a:cubicBezTo>
                <a:cubicBezTo>
                  <a:pt x="1956163" y="2424254"/>
                  <a:pt x="1761186" y="2465171"/>
                  <a:pt x="1444881" y="2438219"/>
                </a:cubicBezTo>
                <a:cubicBezTo>
                  <a:pt x="1128576" y="2411267"/>
                  <a:pt x="909458" y="2419547"/>
                  <a:pt x="693798" y="2438219"/>
                </a:cubicBezTo>
                <a:cubicBezTo>
                  <a:pt x="478138" y="2456891"/>
                  <a:pt x="297844" y="2404385"/>
                  <a:pt x="0" y="2438219"/>
                </a:cubicBezTo>
                <a:cubicBezTo>
                  <a:pt x="-2928" y="2258153"/>
                  <a:pt x="-28243" y="2078093"/>
                  <a:pt x="0" y="1779900"/>
                </a:cubicBezTo>
                <a:cubicBezTo>
                  <a:pt x="28243" y="1481707"/>
                  <a:pt x="2022" y="1471052"/>
                  <a:pt x="0" y="1219110"/>
                </a:cubicBezTo>
                <a:cubicBezTo>
                  <a:pt x="-2022" y="967168"/>
                  <a:pt x="-4528" y="905133"/>
                  <a:pt x="0" y="682701"/>
                </a:cubicBezTo>
                <a:cubicBezTo>
                  <a:pt x="4528" y="460269"/>
                  <a:pt x="-32365" y="19601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0ADC28-52CC-D7E4-7BB6-14FB9C8047BE}"/>
              </a:ext>
            </a:extLst>
          </p:cNvPr>
          <p:cNvSpPr/>
          <p:nvPr/>
        </p:nvSpPr>
        <p:spPr>
          <a:xfrm>
            <a:off x="1288282" y="1745864"/>
            <a:ext cx="1841846" cy="360379"/>
          </a:xfrm>
          <a:custGeom>
            <a:avLst/>
            <a:gdLst>
              <a:gd name="connsiteX0" fmla="*/ 0 w 1841846"/>
              <a:gd name="connsiteY0" fmla="*/ 60064 h 360379"/>
              <a:gd name="connsiteX1" fmla="*/ 60064 w 1841846"/>
              <a:gd name="connsiteY1" fmla="*/ 0 h 360379"/>
              <a:gd name="connsiteX2" fmla="*/ 668404 w 1841846"/>
              <a:gd name="connsiteY2" fmla="*/ 0 h 360379"/>
              <a:gd name="connsiteX3" fmla="*/ 1207876 w 1841846"/>
              <a:gd name="connsiteY3" fmla="*/ 0 h 360379"/>
              <a:gd name="connsiteX4" fmla="*/ 1781782 w 1841846"/>
              <a:gd name="connsiteY4" fmla="*/ 0 h 360379"/>
              <a:gd name="connsiteX5" fmla="*/ 1841846 w 1841846"/>
              <a:gd name="connsiteY5" fmla="*/ 60064 h 360379"/>
              <a:gd name="connsiteX6" fmla="*/ 1841846 w 1841846"/>
              <a:gd name="connsiteY6" fmla="*/ 300315 h 360379"/>
              <a:gd name="connsiteX7" fmla="*/ 1781782 w 1841846"/>
              <a:gd name="connsiteY7" fmla="*/ 360379 h 360379"/>
              <a:gd name="connsiteX8" fmla="*/ 1173442 w 1841846"/>
              <a:gd name="connsiteY8" fmla="*/ 360379 h 360379"/>
              <a:gd name="connsiteX9" fmla="*/ 599536 w 1841846"/>
              <a:gd name="connsiteY9" fmla="*/ 360379 h 360379"/>
              <a:gd name="connsiteX10" fmla="*/ 60064 w 1841846"/>
              <a:gd name="connsiteY10" fmla="*/ 360379 h 360379"/>
              <a:gd name="connsiteX11" fmla="*/ 0 w 1841846"/>
              <a:gd name="connsiteY11" fmla="*/ 300315 h 360379"/>
              <a:gd name="connsiteX12" fmla="*/ 0 w 1841846"/>
              <a:gd name="connsiteY12" fmla="*/ 60064 h 36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1846" h="360379" fill="none" extrusionOk="0">
                <a:moveTo>
                  <a:pt x="0" y="60064"/>
                </a:moveTo>
                <a:cubicBezTo>
                  <a:pt x="-758" y="18677"/>
                  <a:pt x="29129" y="-4685"/>
                  <a:pt x="60064" y="0"/>
                </a:cubicBezTo>
                <a:cubicBezTo>
                  <a:pt x="332807" y="19403"/>
                  <a:pt x="396128" y="2416"/>
                  <a:pt x="668404" y="0"/>
                </a:cubicBezTo>
                <a:cubicBezTo>
                  <a:pt x="940680" y="-2416"/>
                  <a:pt x="1069784" y="5406"/>
                  <a:pt x="1207876" y="0"/>
                </a:cubicBezTo>
                <a:cubicBezTo>
                  <a:pt x="1345968" y="-5406"/>
                  <a:pt x="1570088" y="-28681"/>
                  <a:pt x="1781782" y="0"/>
                </a:cubicBezTo>
                <a:cubicBezTo>
                  <a:pt x="1818174" y="-948"/>
                  <a:pt x="1845388" y="25445"/>
                  <a:pt x="1841846" y="60064"/>
                </a:cubicBezTo>
                <a:cubicBezTo>
                  <a:pt x="1850908" y="151469"/>
                  <a:pt x="1837753" y="252018"/>
                  <a:pt x="1841846" y="300315"/>
                </a:cubicBezTo>
                <a:cubicBezTo>
                  <a:pt x="1842897" y="326326"/>
                  <a:pt x="1813389" y="353907"/>
                  <a:pt x="1781782" y="360379"/>
                </a:cubicBezTo>
                <a:cubicBezTo>
                  <a:pt x="1625777" y="331706"/>
                  <a:pt x="1321361" y="347323"/>
                  <a:pt x="1173442" y="360379"/>
                </a:cubicBezTo>
                <a:cubicBezTo>
                  <a:pt x="1025523" y="373435"/>
                  <a:pt x="773333" y="371031"/>
                  <a:pt x="599536" y="360379"/>
                </a:cubicBezTo>
                <a:cubicBezTo>
                  <a:pt x="425739" y="349727"/>
                  <a:pt x="267676" y="343059"/>
                  <a:pt x="60064" y="360379"/>
                </a:cubicBezTo>
                <a:cubicBezTo>
                  <a:pt x="25527" y="362380"/>
                  <a:pt x="4290" y="326999"/>
                  <a:pt x="0" y="300315"/>
                </a:cubicBezTo>
                <a:cubicBezTo>
                  <a:pt x="4430" y="225157"/>
                  <a:pt x="4950" y="139610"/>
                  <a:pt x="0" y="60064"/>
                </a:cubicBezTo>
                <a:close/>
              </a:path>
              <a:path w="1841846" h="360379" stroke="0" extrusionOk="0">
                <a:moveTo>
                  <a:pt x="0" y="60064"/>
                </a:moveTo>
                <a:cubicBezTo>
                  <a:pt x="3093" y="32824"/>
                  <a:pt x="30931" y="558"/>
                  <a:pt x="60064" y="0"/>
                </a:cubicBezTo>
                <a:cubicBezTo>
                  <a:pt x="311142" y="-18079"/>
                  <a:pt x="465847" y="-8868"/>
                  <a:pt x="599536" y="0"/>
                </a:cubicBezTo>
                <a:cubicBezTo>
                  <a:pt x="733225" y="8868"/>
                  <a:pt x="1017792" y="25712"/>
                  <a:pt x="1207876" y="0"/>
                </a:cubicBezTo>
                <a:cubicBezTo>
                  <a:pt x="1397960" y="-25712"/>
                  <a:pt x="1532751" y="22244"/>
                  <a:pt x="1781782" y="0"/>
                </a:cubicBezTo>
                <a:cubicBezTo>
                  <a:pt x="1819279" y="1397"/>
                  <a:pt x="1845580" y="25744"/>
                  <a:pt x="1841846" y="60064"/>
                </a:cubicBezTo>
                <a:cubicBezTo>
                  <a:pt x="1836496" y="171544"/>
                  <a:pt x="1842886" y="221213"/>
                  <a:pt x="1841846" y="300315"/>
                </a:cubicBezTo>
                <a:cubicBezTo>
                  <a:pt x="1841142" y="335232"/>
                  <a:pt x="1814231" y="355147"/>
                  <a:pt x="1781782" y="360379"/>
                </a:cubicBezTo>
                <a:cubicBezTo>
                  <a:pt x="1627059" y="359530"/>
                  <a:pt x="1364224" y="351102"/>
                  <a:pt x="1173442" y="360379"/>
                </a:cubicBezTo>
                <a:cubicBezTo>
                  <a:pt x="982660" y="369656"/>
                  <a:pt x="770551" y="362894"/>
                  <a:pt x="651187" y="360379"/>
                </a:cubicBezTo>
                <a:cubicBezTo>
                  <a:pt x="531823" y="357864"/>
                  <a:pt x="301222" y="344105"/>
                  <a:pt x="60064" y="360379"/>
                </a:cubicBezTo>
                <a:cubicBezTo>
                  <a:pt x="28987" y="358403"/>
                  <a:pt x="-3833" y="335418"/>
                  <a:pt x="0" y="300315"/>
                </a:cubicBezTo>
                <a:cubicBezTo>
                  <a:pt x="1862" y="243216"/>
                  <a:pt x="10981" y="116266"/>
                  <a:pt x="0" y="6006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8011801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Ilogger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(logs)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8BAF7D-E49F-788B-FACC-BC3C2F25268E}"/>
              </a:ext>
            </a:extLst>
          </p:cNvPr>
          <p:cNvSpPr/>
          <p:nvPr/>
        </p:nvSpPr>
        <p:spPr>
          <a:xfrm>
            <a:off x="1299103" y="2207316"/>
            <a:ext cx="1841846" cy="360379"/>
          </a:xfrm>
          <a:custGeom>
            <a:avLst/>
            <a:gdLst>
              <a:gd name="connsiteX0" fmla="*/ 0 w 1841846"/>
              <a:gd name="connsiteY0" fmla="*/ 60064 h 360379"/>
              <a:gd name="connsiteX1" fmla="*/ 60064 w 1841846"/>
              <a:gd name="connsiteY1" fmla="*/ 0 h 360379"/>
              <a:gd name="connsiteX2" fmla="*/ 651187 w 1841846"/>
              <a:gd name="connsiteY2" fmla="*/ 0 h 360379"/>
              <a:gd name="connsiteX3" fmla="*/ 1225093 w 1841846"/>
              <a:gd name="connsiteY3" fmla="*/ 0 h 360379"/>
              <a:gd name="connsiteX4" fmla="*/ 1781782 w 1841846"/>
              <a:gd name="connsiteY4" fmla="*/ 0 h 360379"/>
              <a:gd name="connsiteX5" fmla="*/ 1841846 w 1841846"/>
              <a:gd name="connsiteY5" fmla="*/ 60064 h 360379"/>
              <a:gd name="connsiteX6" fmla="*/ 1841846 w 1841846"/>
              <a:gd name="connsiteY6" fmla="*/ 300315 h 360379"/>
              <a:gd name="connsiteX7" fmla="*/ 1781782 w 1841846"/>
              <a:gd name="connsiteY7" fmla="*/ 360379 h 360379"/>
              <a:gd name="connsiteX8" fmla="*/ 1225093 w 1841846"/>
              <a:gd name="connsiteY8" fmla="*/ 360379 h 360379"/>
              <a:gd name="connsiteX9" fmla="*/ 616753 w 1841846"/>
              <a:gd name="connsiteY9" fmla="*/ 360379 h 360379"/>
              <a:gd name="connsiteX10" fmla="*/ 60064 w 1841846"/>
              <a:gd name="connsiteY10" fmla="*/ 360379 h 360379"/>
              <a:gd name="connsiteX11" fmla="*/ 0 w 1841846"/>
              <a:gd name="connsiteY11" fmla="*/ 300315 h 360379"/>
              <a:gd name="connsiteX12" fmla="*/ 0 w 1841846"/>
              <a:gd name="connsiteY12" fmla="*/ 60064 h 36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1846" h="360379" fill="none" extrusionOk="0">
                <a:moveTo>
                  <a:pt x="0" y="60064"/>
                </a:moveTo>
                <a:cubicBezTo>
                  <a:pt x="-6046" y="26414"/>
                  <a:pt x="29232" y="-3533"/>
                  <a:pt x="60064" y="0"/>
                </a:cubicBezTo>
                <a:cubicBezTo>
                  <a:pt x="199189" y="11574"/>
                  <a:pt x="464400" y="25696"/>
                  <a:pt x="651187" y="0"/>
                </a:cubicBezTo>
                <a:cubicBezTo>
                  <a:pt x="837974" y="-25696"/>
                  <a:pt x="965260" y="-28334"/>
                  <a:pt x="1225093" y="0"/>
                </a:cubicBezTo>
                <a:cubicBezTo>
                  <a:pt x="1484926" y="28334"/>
                  <a:pt x="1656707" y="-12862"/>
                  <a:pt x="1781782" y="0"/>
                </a:cubicBezTo>
                <a:cubicBezTo>
                  <a:pt x="1811090" y="6765"/>
                  <a:pt x="1839530" y="26213"/>
                  <a:pt x="1841846" y="60064"/>
                </a:cubicBezTo>
                <a:cubicBezTo>
                  <a:pt x="1846717" y="177465"/>
                  <a:pt x="1846073" y="235745"/>
                  <a:pt x="1841846" y="300315"/>
                </a:cubicBezTo>
                <a:cubicBezTo>
                  <a:pt x="1836491" y="332401"/>
                  <a:pt x="1810961" y="362777"/>
                  <a:pt x="1781782" y="360379"/>
                </a:cubicBezTo>
                <a:cubicBezTo>
                  <a:pt x="1629497" y="341926"/>
                  <a:pt x="1379167" y="383533"/>
                  <a:pt x="1225093" y="360379"/>
                </a:cubicBezTo>
                <a:cubicBezTo>
                  <a:pt x="1071019" y="337225"/>
                  <a:pt x="833779" y="387541"/>
                  <a:pt x="616753" y="360379"/>
                </a:cubicBezTo>
                <a:cubicBezTo>
                  <a:pt x="399727" y="333217"/>
                  <a:pt x="216522" y="376492"/>
                  <a:pt x="60064" y="360379"/>
                </a:cubicBezTo>
                <a:cubicBezTo>
                  <a:pt x="26305" y="361340"/>
                  <a:pt x="-2479" y="332581"/>
                  <a:pt x="0" y="300315"/>
                </a:cubicBezTo>
                <a:cubicBezTo>
                  <a:pt x="-7836" y="220680"/>
                  <a:pt x="8965" y="138373"/>
                  <a:pt x="0" y="60064"/>
                </a:cubicBezTo>
                <a:close/>
              </a:path>
              <a:path w="1841846" h="360379" stroke="0" extrusionOk="0">
                <a:moveTo>
                  <a:pt x="0" y="60064"/>
                </a:moveTo>
                <a:cubicBezTo>
                  <a:pt x="-660" y="27518"/>
                  <a:pt x="24534" y="6216"/>
                  <a:pt x="60064" y="0"/>
                </a:cubicBezTo>
                <a:cubicBezTo>
                  <a:pt x="245182" y="-23991"/>
                  <a:pt x="467739" y="-178"/>
                  <a:pt x="599536" y="0"/>
                </a:cubicBezTo>
                <a:cubicBezTo>
                  <a:pt x="731333" y="178"/>
                  <a:pt x="971229" y="11711"/>
                  <a:pt x="1207876" y="0"/>
                </a:cubicBezTo>
                <a:cubicBezTo>
                  <a:pt x="1444523" y="-11711"/>
                  <a:pt x="1569769" y="26863"/>
                  <a:pt x="1781782" y="0"/>
                </a:cubicBezTo>
                <a:cubicBezTo>
                  <a:pt x="1815454" y="-679"/>
                  <a:pt x="1840663" y="28375"/>
                  <a:pt x="1841846" y="60064"/>
                </a:cubicBezTo>
                <a:cubicBezTo>
                  <a:pt x="1833420" y="172893"/>
                  <a:pt x="1841503" y="188957"/>
                  <a:pt x="1841846" y="300315"/>
                </a:cubicBezTo>
                <a:cubicBezTo>
                  <a:pt x="1843856" y="335845"/>
                  <a:pt x="1811780" y="358455"/>
                  <a:pt x="1781782" y="360379"/>
                </a:cubicBezTo>
                <a:cubicBezTo>
                  <a:pt x="1646861" y="365001"/>
                  <a:pt x="1370762" y="387176"/>
                  <a:pt x="1242310" y="360379"/>
                </a:cubicBezTo>
                <a:cubicBezTo>
                  <a:pt x="1113858" y="333582"/>
                  <a:pt x="831390" y="349418"/>
                  <a:pt x="702839" y="360379"/>
                </a:cubicBezTo>
                <a:cubicBezTo>
                  <a:pt x="574288" y="371340"/>
                  <a:pt x="242306" y="391422"/>
                  <a:pt x="60064" y="360379"/>
                </a:cubicBezTo>
                <a:cubicBezTo>
                  <a:pt x="20082" y="357178"/>
                  <a:pt x="-846" y="327444"/>
                  <a:pt x="0" y="300315"/>
                </a:cubicBezTo>
                <a:cubicBezTo>
                  <a:pt x="8274" y="216760"/>
                  <a:pt x="1057" y="110515"/>
                  <a:pt x="0" y="6006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80196387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 (metrics)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ED5C95-1F17-0551-1295-2743B17F22CC}"/>
              </a:ext>
            </a:extLst>
          </p:cNvPr>
          <p:cNvSpPr/>
          <p:nvPr/>
        </p:nvSpPr>
        <p:spPr>
          <a:xfrm>
            <a:off x="1289844" y="2637612"/>
            <a:ext cx="1841846" cy="360379"/>
          </a:xfrm>
          <a:custGeom>
            <a:avLst/>
            <a:gdLst>
              <a:gd name="connsiteX0" fmla="*/ 0 w 1841846"/>
              <a:gd name="connsiteY0" fmla="*/ 60064 h 360379"/>
              <a:gd name="connsiteX1" fmla="*/ 60064 w 1841846"/>
              <a:gd name="connsiteY1" fmla="*/ 0 h 360379"/>
              <a:gd name="connsiteX2" fmla="*/ 616753 w 1841846"/>
              <a:gd name="connsiteY2" fmla="*/ 0 h 360379"/>
              <a:gd name="connsiteX3" fmla="*/ 1139007 w 1841846"/>
              <a:gd name="connsiteY3" fmla="*/ 0 h 360379"/>
              <a:gd name="connsiteX4" fmla="*/ 1781782 w 1841846"/>
              <a:gd name="connsiteY4" fmla="*/ 0 h 360379"/>
              <a:gd name="connsiteX5" fmla="*/ 1841846 w 1841846"/>
              <a:gd name="connsiteY5" fmla="*/ 60064 h 360379"/>
              <a:gd name="connsiteX6" fmla="*/ 1841846 w 1841846"/>
              <a:gd name="connsiteY6" fmla="*/ 300315 h 360379"/>
              <a:gd name="connsiteX7" fmla="*/ 1781782 w 1841846"/>
              <a:gd name="connsiteY7" fmla="*/ 360379 h 360379"/>
              <a:gd name="connsiteX8" fmla="*/ 1190659 w 1841846"/>
              <a:gd name="connsiteY8" fmla="*/ 360379 h 360379"/>
              <a:gd name="connsiteX9" fmla="*/ 582318 w 1841846"/>
              <a:gd name="connsiteY9" fmla="*/ 360379 h 360379"/>
              <a:gd name="connsiteX10" fmla="*/ 60064 w 1841846"/>
              <a:gd name="connsiteY10" fmla="*/ 360379 h 360379"/>
              <a:gd name="connsiteX11" fmla="*/ 0 w 1841846"/>
              <a:gd name="connsiteY11" fmla="*/ 300315 h 360379"/>
              <a:gd name="connsiteX12" fmla="*/ 0 w 1841846"/>
              <a:gd name="connsiteY12" fmla="*/ 60064 h 36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1846" h="360379" fill="none" extrusionOk="0">
                <a:moveTo>
                  <a:pt x="0" y="60064"/>
                </a:moveTo>
                <a:cubicBezTo>
                  <a:pt x="757" y="25680"/>
                  <a:pt x="21672" y="4040"/>
                  <a:pt x="60064" y="0"/>
                </a:cubicBezTo>
                <a:cubicBezTo>
                  <a:pt x="230548" y="21974"/>
                  <a:pt x="343329" y="15357"/>
                  <a:pt x="616753" y="0"/>
                </a:cubicBezTo>
                <a:cubicBezTo>
                  <a:pt x="890177" y="-15357"/>
                  <a:pt x="922259" y="-11672"/>
                  <a:pt x="1139007" y="0"/>
                </a:cubicBezTo>
                <a:cubicBezTo>
                  <a:pt x="1355755" y="11672"/>
                  <a:pt x="1616334" y="-11893"/>
                  <a:pt x="1781782" y="0"/>
                </a:cubicBezTo>
                <a:cubicBezTo>
                  <a:pt x="1809340" y="2858"/>
                  <a:pt x="1837953" y="22833"/>
                  <a:pt x="1841846" y="60064"/>
                </a:cubicBezTo>
                <a:cubicBezTo>
                  <a:pt x="1853041" y="150103"/>
                  <a:pt x="1844402" y="215918"/>
                  <a:pt x="1841846" y="300315"/>
                </a:cubicBezTo>
                <a:cubicBezTo>
                  <a:pt x="1846724" y="332309"/>
                  <a:pt x="1819461" y="362910"/>
                  <a:pt x="1781782" y="360379"/>
                </a:cubicBezTo>
                <a:cubicBezTo>
                  <a:pt x="1588437" y="365295"/>
                  <a:pt x="1450151" y="340303"/>
                  <a:pt x="1190659" y="360379"/>
                </a:cubicBezTo>
                <a:cubicBezTo>
                  <a:pt x="931167" y="380455"/>
                  <a:pt x="766956" y="331124"/>
                  <a:pt x="582318" y="360379"/>
                </a:cubicBezTo>
                <a:cubicBezTo>
                  <a:pt x="397680" y="389634"/>
                  <a:pt x="203013" y="339036"/>
                  <a:pt x="60064" y="360379"/>
                </a:cubicBezTo>
                <a:cubicBezTo>
                  <a:pt x="34938" y="358413"/>
                  <a:pt x="5288" y="330164"/>
                  <a:pt x="0" y="300315"/>
                </a:cubicBezTo>
                <a:cubicBezTo>
                  <a:pt x="8904" y="245818"/>
                  <a:pt x="5086" y="134924"/>
                  <a:pt x="0" y="60064"/>
                </a:cubicBezTo>
                <a:close/>
              </a:path>
              <a:path w="1841846" h="360379" stroke="0" extrusionOk="0">
                <a:moveTo>
                  <a:pt x="0" y="60064"/>
                </a:moveTo>
                <a:cubicBezTo>
                  <a:pt x="-3893" y="29838"/>
                  <a:pt x="26230" y="993"/>
                  <a:pt x="60064" y="0"/>
                </a:cubicBezTo>
                <a:cubicBezTo>
                  <a:pt x="287582" y="3288"/>
                  <a:pt x="371633" y="-8508"/>
                  <a:pt x="668404" y="0"/>
                </a:cubicBezTo>
                <a:cubicBezTo>
                  <a:pt x="965175" y="8508"/>
                  <a:pt x="979606" y="21660"/>
                  <a:pt x="1190659" y="0"/>
                </a:cubicBezTo>
                <a:cubicBezTo>
                  <a:pt x="1401712" y="-21660"/>
                  <a:pt x="1507960" y="17715"/>
                  <a:pt x="1781782" y="0"/>
                </a:cubicBezTo>
                <a:cubicBezTo>
                  <a:pt x="1816867" y="-3652"/>
                  <a:pt x="1846520" y="29752"/>
                  <a:pt x="1841846" y="60064"/>
                </a:cubicBezTo>
                <a:cubicBezTo>
                  <a:pt x="1833199" y="120611"/>
                  <a:pt x="1842747" y="182766"/>
                  <a:pt x="1841846" y="300315"/>
                </a:cubicBezTo>
                <a:cubicBezTo>
                  <a:pt x="1836982" y="329231"/>
                  <a:pt x="1818309" y="364997"/>
                  <a:pt x="1781782" y="360379"/>
                </a:cubicBezTo>
                <a:cubicBezTo>
                  <a:pt x="1519091" y="335801"/>
                  <a:pt x="1399947" y="352171"/>
                  <a:pt x="1225093" y="360379"/>
                </a:cubicBezTo>
                <a:cubicBezTo>
                  <a:pt x="1050239" y="368587"/>
                  <a:pt x="911241" y="335553"/>
                  <a:pt x="651187" y="360379"/>
                </a:cubicBezTo>
                <a:cubicBezTo>
                  <a:pt x="391133" y="385205"/>
                  <a:pt x="214097" y="387504"/>
                  <a:pt x="60064" y="360379"/>
                </a:cubicBezTo>
                <a:cubicBezTo>
                  <a:pt x="25617" y="357914"/>
                  <a:pt x="-930" y="335464"/>
                  <a:pt x="0" y="300315"/>
                </a:cubicBezTo>
                <a:cubicBezTo>
                  <a:pt x="-3526" y="210685"/>
                  <a:pt x="1737" y="128286"/>
                  <a:pt x="0" y="6006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06364371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Activity (tracing)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5DE6B1-328D-55C3-63DE-74C0DF76F4D7}"/>
              </a:ext>
            </a:extLst>
          </p:cNvPr>
          <p:cNvSpPr/>
          <p:nvPr/>
        </p:nvSpPr>
        <p:spPr>
          <a:xfrm>
            <a:off x="3792193" y="1816800"/>
            <a:ext cx="807878" cy="1938907"/>
          </a:xfrm>
          <a:custGeom>
            <a:avLst/>
            <a:gdLst>
              <a:gd name="connsiteX0" fmla="*/ 0 w 807878"/>
              <a:gd name="connsiteY0" fmla="*/ 0 h 1938907"/>
              <a:gd name="connsiteX1" fmla="*/ 420097 w 807878"/>
              <a:gd name="connsiteY1" fmla="*/ 0 h 1938907"/>
              <a:gd name="connsiteX2" fmla="*/ 807878 w 807878"/>
              <a:gd name="connsiteY2" fmla="*/ 0 h 1938907"/>
              <a:gd name="connsiteX3" fmla="*/ 807878 w 807878"/>
              <a:gd name="connsiteY3" fmla="*/ 607524 h 1938907"/>
              <a:gd name="connsiteX4" fmla="*/ 807878 w 807878"/>
              <a:gd name="connsiteY4" fmla="*/ 1234437 h 1938907"/>
              <a:gd name="connsiteX5" fmla="*/ 807878 w 807878"/>
              <a:gd name="connsiteY5" fmla="*/ 1938907 h 1938907"/>
              <a:gd name="connsiteX6" fmla="*/ 403939 w 807878"/>
              <a:gd name="connsiteY6" fmla="*/ 1938907 h 1938907"/>
              <a:gd name="connsiteX7" fmla="*/ 0 w 807878"/>
              <a:gd name="connsiteY7" fmla="*/ 1938907 h 1938907"/>
              <a:gd name="connsiteX8" fmla="*/ 0 w 807878"/>
              <a:gd name="connsiteY8" fmla="*/ 1350772 h 1938907"/>
              <a:gd name="connsiteX9" fmla="*/ 0 w 807878"/>
              <a:gd name="connsiteY9" fmla="*/ 723859 h 1938907"/>
              <a:gd name="connsiteX10" fmla="*/ 0 w 807878"/>
              <a:gd name="connsiteY10" fmla="*/ 0 h 193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878" h="1938907" fill="none" extrusionOk="0">
                <a:moveTo>
                  <a:pt x="0" y="0"/>
                </a:moveTo>
                <a:cubicBezTo>
                  <a:pt x="202749" y="19711"/>
                  <a:pt x="278531" y="-20828"/>
                  <a:pt x="420097" y="0"/>
                </a:cubicBezTo>
                <a:cubicBezTo>
                  <a:pt x="561663" y="20828"/>
                  <a:pt x="685927" y="-2356"/>
                  <a:pt x="807878" y="0"/>
                </a:cubicBezTo>
                <a:cubicBezTo>
                  <a:pt x="799239" y="290036"/>
                  <a:pt x="783636" y="398606"/>
                  <a:pt x="807878" y="607524"/>
                </a:cubicBezTo>
                <a:cubicBezTo>
                  <a:pt x="832120" y="816442"/>
                  <a:pt x="818374" y="1106945"/>
                  <a:pt x="807878" y="1234437"/>
                </a:cubicBezTo>
                <a:cubicBezTo>
                  <a:pt x="797382" y="1361929"/>
                  <a:pt x="815218" y="1617825"/>
                  <a:pt x="807878" y="1938907"/>
                </a:cubicBezTo>
                <a:cubicBezTo>
                  <a:pt x="632334" y="1937064"/>
                  <a:pt x="575441" y="1957068"/>
                  <a:pt x="403939" y="1938907"/>
                </a:cubicBezTo>
                <a:cubicBezTo>
                  <a:pt x="232437" y="1920746"/>
                  <a:pt x="109535" y="1922177"/>
                  <a:pt x="0" y="1938907"/>
                </a:cubicBezTo>
                <a:cubicBezTo>
                  <a:pt x="-26043" y="1655037"/>
                  <a:pt x="-25626" y="1643370"/>
                  <a:pt x="0" y="1350772"/>
                </a:cubicBezTo>
                <a:cubicBezTo>
                  <a:pt x="25626" y="1058174"/>
                  <a:pt x="-8826" y="1013466"/>
                  <a:pt x="0" y="723859"/>
                </a:cubicBezTo>
                <a:cubicBezTo>
                  <a:pt x="8826" y="434252"/>
                  <a:pt x="28015" y="208949"/>
                  <a:pt x="0" y="0"/>
                </a:cubicBezTo>
                <a:close/>
              </a:path>
              <a:path w="807878" h="1938907" stroke="0" extrusionOk="0">
                <a:moveTo>
                  <a:pt x="0" y="0"/>
                </a:moveTo>
                <a:cubicBezTo>
                  <a:pt x="114837" y="-8609"/>
                  <a:pt x="236415" y="17329"/>
                  <a:pt x="387781" y="0"/>
                </a:cubicBezTo>
                <a:cubicBezTo>
                  <a:pt x="539147" y="-17329"/>
                  <a:pt x="639974" y="-13236"/>
                  <a:pt x="807878" y="0"/>
                </a:cubicBezTo>
                <a:cubicBezTo>
                  <a:pt x="798759" y="186875"/>
                  <a:pt x="835601" y="528394"/>
                  <a:pt x="807878" y="665691"/>
                </a:cubicBezTo>
                <a:cubicBezTo>
                  <a:pt x="780155" y="802988"/>
                  <a:pt x="799276" y="1164786"/>
                  <a:pt x="807878" y="1331383"/>
                </a:cubicBezTo>
                <a:cubicBezTo>
                  <a:pt x="816480" y="1497980"/>
                  <a:pt x="794820" y="1772246"/>
                  <a:pt x="807878" y="1938907"/>
                </a:cubicBezTo>
                <a:cubicBezTo>
                  <a:pt x="700726" y="1937241"/>
                  <a:pt x="540167" y="1954153"/>
                  <a:pt x="395860" y="1938907"/>
                </a:cubicBezTo>
                <a:cubicBezTo>
                  <a:pt x="251553" y="1923661"/>
                  <a:pt x="90391" y="1932152"/>
                  <a:pt x="0" y="1938907"/>
                </a:cubicBezTo>
                <a:cubicBezTo>
                  <a:pt x="18177" y="1708751"/>
                  <a:pt x="-8251" y="1470394"/>
                  <a:pt x="0" y="1311994"/>
                </a:cubicBezTo>
                <a:cubicBezTo>
                  <a:pt x="8251" y="1153594"/>
                  <a:pt x="-21657" y="865848"/>
                  <a:pt x="0" y="704470"/>
                </a:cubicBezTo>
                <a:cubicBezTo>
                  <a:pt x="21657" y="543092"/>
                  <a:pt x="14413" y="22752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1010118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OTEL</a:t>
            </a:r>
          </a:p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47C16D-2AD4-5F33-3DE0-19798607606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30129" y="1926054"/>
            <a:ext cx="662065" cy="711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7BEAA3-26AD-9F75-B378-804C3E034317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140949" y="2387506"/>
            <a:ext cx="651244" cy="398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8F0C81-401C-A6BA-43D2-2B1995A694F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31690" y="2817802"/>
            <a:ext cx="639815" cy="36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CA8807-5BED-BBFD-C092-3A24CAAE8D17}"/>
              </a:ext>
            </a:extLst>
          </p:cNvPr>
          <p:cNvSpPr/>
          <p:nvPr/>
        </p:nvSpPr>
        <p:spPr>
          <a:xfrm>
            <a:off x="5177406" y="2359113"/>
            <a:ext cx="1574376" cy="555601"/>
          </a:xfrm>
          <a:custGeom>
            <a:avLst/>
            <a:gdLst>
              <a:gd name="connsiteX0" fmla="*/ 0 w 1574376"/>
              <a:gd name="connsiteY0" fmla="*/ 92602 h 555601"/>
              <a:gd name="connsiteX1" fmla="*/ 92602 w 1574376"/>
              <a:gd name="connsiteY1" fmla="*/ 0 h 555601"/>
              <a:gd name="connsiteX2" fmla="*/ 773296 w 1574376"/>
              <a:gd name="connsiteY2" fmla="*/ 0 h 555601"/>
              <a:gd name="connsiteX3" fmla="*/ 1481774 w 1574376"/>
              <a:gd name="connsiteY3" fmla="*/ 0 h 555601"/>
              <a:gd name="connsiteX4" fmla="*/ 1574376 w 1574376"/>
              <a:gd name="connsiteY4" fmla="*/ 92602 h 555601"/>
              <a:gd name="connsiteX5" fmla="*/ 1574376 w 1574376"/>
              <a:gd name="connsiteY5" fmla="*/ 462999 h 555601"/>
              <a:gd name="connsiteX6" fmla="*/ 1481774 w 1574376"/>
              <a:gd name="connsiteY6" fmla="*/ 555601 h 555601"/>
              <a:gd name="connsiteX7" fmla="*/ 773296 w 1574376"/>
              <a:gd name="connsiteY7" fmla="*/ 555601 h 555601"/>
              <a:gd name="connsiteX8" fmla="*/ 92602 w 1574376"/>
              <a:gd name="connsiteY8" fmla="*/ 555601 h 555601"/>
              <a:gd name="connsiteX9" fmla="*/ 0 w 1574376"/>
              <a:gd name="connsiteY9" fmla="*/ 462999 h 555601"/>
              <a:gd name="connsiteX10" fmla="*/ 0 w 1574376"/>
              <a:gd name="connsiteY10" fmla="*/ 92602 h 55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4376" h="555601" fill="none" extrusionOk="0">
                <a:moveTo>
                  <a:pt x="0" y="92602"/>
                </a:moveTo>
                <a:cubicBezTo>
                  <a:pt x="-11493" y="44079"/>
                  <a:pt x="49001" y="-1187"/>
                  <a:pt x="92602" y="0"/>
                </a:cubicBezTo>
                <a:cubicBezTo>
                  <a:pt x="347890" y="-16808"/>
                  <a:pt x="439324" y="-33363"/>
                  <a:pt x="773296" y="0"/>
                </a:cubicBezTo>
                <a:cubicBezTo>
                  <a:pt x="1107268" y="33363"/>
                  <a:pt x="1311246" y="-28096"/>
                  <a:pt x="1481774" y="0"/>
                </a:cubicBezTo>
                <a:cubicBezTo>
                  <a:pt x="1526547" y="3623"/>
                  <a:pt x="1577044" y="47086"/>
                  <a:pt x="1574376" y="92602"/>
                </a:cubicBezTo>
                <a:cubicBezTo>
                  <a:pt x="1556809" y="236813"/>
                  <a:pt x="1584285" y="292196"/>
                  <a:pt x="1574376" y="462999"/>
                </a:cubicBezTo>
                <a:cubicBezTo>
                  <a:pt x="1570187" y="517308"/>
                  <a:pt x="1541305" y="554323"/>
                  <a:pt x="1481774" y="555601"/>
                </a:cubicBezTo>
                <a:cubicBezTo>
                  <a:pt x="1173661" y="541951"/>
                  <a:pt x="932432" y="540797"/>
                  <a:pt x="773296" y="555601"/>
                </a:cubicBezTo>
                <a:cubicBezTo>
                  <a:pt x="614160" y="570405"/>
                  <a:pt x="370714" y="528582"/>
                  <a:pt x="92602" y="555601"/>
                </a:cubicBezTo>
                <a:cubicBezTo>
                  <a:pt x="38941" y="551228"/>
                  <a:pt x="464" y="502547"/>
                  <a:pt x="0" y="462999"/>
                </a:cubicBezTo>
                <a:cubicBezTo>
                  <a:pt x="3679" y="292782"/>
                  <a:pt x="-5779" y="257856"/>
                  <a:pt x="0" y="92602"/>
                </a:cubicBezTo>
                <a:close/>
              </a:path>
              <a:path w="1574376" h="555601" stroke="0" extrusionOk="0">
                <a:moveTo>
                  <a:pt x="0" y="92602"/>
                </a:moveTo>
                <a:cubicBezTo>
                  <a:pt x="6873" y="39490"/>
                  <a:pt x="51186" y="4567"/>
                  <a:pt x="92602" y="0"/>
                </a:cubicBezTo>
                <a:cubicBezTo>
                  <a:pt x="290276" y="-33107"/>
                  <a:pt x="566918" y="31695"/>
                  <a:pt x="773296" y="0"/>
                </a:cubicBezTo>
                <a:cubicBezTo>
                  <a:pt x="979674" y="-31695"/>
                  <a:pt x="1297119" y="-766"/>
                  <a:pt x="1481774" y="0"/>
                </a:cubicBezTo>
                <a:cubicBezTo>
                  <a:pt x="1534257" y="2290"/>
                  <a:pt x="1573880" y="38982"/>
                  <a:pt x="1574376" y="92602"/>
                </a:cubicBezTo>
                <a:cubicBezTo>
                  <a:pt x="1561841" y="190788"/>
                  <a:pt x="1567698" y="349230"/>
                  <a:pt x="1574376" y="462999"/>
                </a:cubicBezTo>
                <a:cubicBezTo>
                  <a:pt x="1569141" y="517510"/>
                  <a:pt x="1537687" y="564786"/>
                  <a:pt x="1481774" y="555601"/>
                </a:cubicBezTo>
                <a:cubicBezTo>
                  <a:pt x="1224961" y="571142"/>
                  <a:pt x="954668" y="528632"/>
                  <a:pt x="773296" y="555601"/>
                </a:cubicBezTo>
                <a:cubicBezTo>
                  <a:pt x="591924" y="582570"/>
                  <a:pt x="280162" y="554159"/>
                  <a:pt x="92602" y="555601"/>
                </a:cubicBezTo>
                <a:cubicBezTo>
                  <a:pt x="46893" y="558398"/>
                  <a:pt x="-9225" y="508599"/>
                  <a:pt x="0" y="462999"/>
                </a:cubicBezTo>
                <a:cubicBezTo>
                  <a:pt x="6413" y="344691"/>
                  <a:pt x="2879" y="245369"/>
                  <a:pt x="0" y="9260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14441177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Monitor Exporter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A7CF98-1B31-F2F5-5B31-2E6ED20965D9}"/>
              </a:ext>
            </a:extLst>
          </p:cNvPr>
          <p:cNvSpPr/>
          <p:nvPr/>
        </p:nvSpPr>
        <p:spPr>
          <a:xfrm>
            <a:off x="5187260" y="1702568"/>
            <a:ext cx="1574376" cy="571426"/>
          </a:xfrm>
          <a:custGeom>
            <a:avLst/>
            <a:gdLst>
              <a:gd name="connsiteX0" fmla="*/ 0 w 1574376"/>
              <a:gd name="connsiteY0" fmla="*/ 95240 h 571426"/>
              <a:gd name="connsiteX1" fmla="*/ 95240 w 1574376"/>
              <a:gd name="connsiteY1" fmla="*/ 0 h 571426"/>
              <a:gd name="connsiteX2" fmla="*/ 801027 w 1574376"/>
              <a:gd name="connsiteY2" fmla="*/ 0 h 571426"/>
              <a:gd name="connsiteX3" fmla="*/ 1479136 w 1574376"/>
              <a:gd name="connsiteY3" fmla="*/ 0 h 571426"/>
              <a:gd name="connsiteX4" fmla="*/ 1574376 w 1574376"/>
              <a:gd name="connsiteY4" fmla="*/ 95240 h 571426"/>
              <a:gd name="connsiteX5" fmla="*/ 1574376 w 1574376"/>
              <a:gd name="connsiteY5" fmla="*/ 476186 h 571426"/>
              <a:gd name="connsiteX6" fmla="*/ 1479136 w 1574376"/>
              <a:gd name="connsiteY6" fmla="*/ 571426 h 571426"/>
              <a:gd name="connsiteX7" fmla="*/ 801027 w 1574376"/>
              <a:gd name="connsiteY7" fmla="*/ 571426 h 571426"/>
              <a:gd name="connsiteX8" fmla="*/ 95240 w 1574376"/>
              <a:gd name="connsiteY8" fmla="*/ 571426 h 571426"/>
              <a:gd name="connsiteX9" fmla="*/ 0 w 1574376"/>
              <a:gd name="connsiteY9" fmla="*/ 476186 h 571426"/>
              <a:gd name="connsiteX10" fmla="*/ 0 w 1574376"/>
              <a:gd name="connsiteY10" fmla="*/ 95240 h 57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4376" h="571426" fill="none" extrusionOk="0">
                <a:moveTo>
                  <a:pt x="0" y="95240"/>
                </a:moveTo>
                <a:cubicBezTo>
                  <a:pt x="-1054" y="41034"/>
                  <a:pt x="47489" y="531"/>
                  <a:pt x="95240" y="0"/>
                </a:cubicBezTo>
                <a:cubicBezTo>
                  <a:pt x="411238" y="-11768"/>
                  <a:pt x="466620" y="-18925"/>
                  <a:pt x="801027" y="0"/>
                </a:cubicBezTo>
                <a:cubicBezTo>
                  <a:pt x="1135434" y="18925"/>
                  <a:pt x="1268774" y="23021"/>
                  <a:pt x="1479136" y="0"/>
                </a:cubicBezTo>
                <a:cubicBezTo>
                  <a:pt x="1540590" y="-8865"/>
                  <a:pt x="1564089" y="46629"/>
                  <a:pt x="1574376" y="95240"/>
                </a:cubicBezTo>
                <a:cubicBezTo>
                  <a:pt x="1576334" y="249872"/>
                  <a:pt x="1556300" y="335450"/>
                  <a:pt x="1574376" y="476186"/>
                </a:cubicBezTo>
                <a:cubicBezTo>
                  <a:pt x="1570144" y="526997"/>
                  <a:pt x="1526910" y="570751"/>
                  <a:pt x="1479136" y="571426"/>
                </a:cubicBezTo>
                <a:cubicBezTo>
                  <a:pt x="1226357" y="560347"/>
                  <a:pt x="1024180" y="592308"/>
                  <a:pt x="801027" y="571426"/>
                </a:cubicBezTo>
                <a:cubicBezTo>
                  <a:pt x="577874" y="550544"/>
                  <a:pt x="243404" y="582675"/>
                  <a:pt x="95240" y="571426"/>
                </a:cubicBezTo>
                <a:cubicBezTo>
                  <a:pt x="51097" y="563431"/>
                  <a:pt x="1294" y="529588"/>
                  <a:pt x="0" y="476186"/>
                </a:cubicBezTo>
                <a:cubicBezTo>
                  <a:pt x="-8030" y="306257"/>
                  <a:pt x="-8212" y="275044"/>
                  <a:pt x="0" y="95240"/>
                </a:cubicBezTo>
                <a:close/>
              </a:path>
              <a:path w="1574376" h="571426" stroke="0" extrusionOk="0">
                <a:moveTo>
                  <a:pt x="0" y="95240"/>
                </a:moveTo>
                <a:cubicBezTo>
                  <a:pt x="-11988" y="47018"/>
                  <a:pt x="43592" y="-1202"/>
                  <a:pt x="95240" y="0"/>
                </a:cubicBezTo>
                <a:cubicBezTo>
                  <a:pt x="240388" y="23289"/>
                  <a:pt x="560627" y="30746"/>
                  <a:pt x="787188" y="0"/>
                </a:cubicBezTo>
                <a:cubicBezTo>
                  <a:pt x="1013749" y="-30746"/>
                  <a:pt x="1188226" y="10885"/>
                  <a:pt x="1479136" y="0"/>
                </a:cubicBezTo>
                <a:cubicBezTo>
                  <a:pt x="1540919" y="-2718"/>
                  <a:pt x="1579233" y="33124"/>
                  <a:pt x="1574376" y="95240"/>
                </a:cubicBezTo>
                <a:cubicBezTo>
                  <a:pt x="1578589" y="254026"/>
                  <a:pt x="1576799" y="399293"/>
                  <a:pt x="1574376" y="476186"/>
                </a:cubicBezTo>
                <a:cubicBezTo>
                  <a:pt x="1581039" y="529597"/>
                  <a:pt x="1532460" y="568989"/>
                  <a:pt x="1479136" y="571426"/>
                </a:cubicBezTo>
                <a:cubicBezTo>
                  <a:pt x="1188929" y="567478"/>
                  <a:pt x="1033713" y="536272"/>
                  <a:pt x="759510" y="571426"/>
                </a:cubicBezTo>
                <a:cubicBezTo>
                  <a:pt x="485307" y="606580"/>
                  <a:pt x="365719" y="592648"/>
                  <a:pt x="95240" y="571426"/>
                </a:cubicBezTo>
                <a:cubicBezTo>
                  <a:pt x="44149" y="572969"/>
                  <a:pt x="-1425" y="532737"/>
                  <a:pt x="0" y="476186"/>
                </a:cubicBezTo>
                <a:cubicBezTo>
                  <a:pt x="12098" y="286756"/>
                  <a:pt x="-8976" y="250005"/>
                  <a:pt x="0" y="9524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24970903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OTLP Exporter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A7ADB5-1EC3-DF9D-B7B5-54CA340A82B4}"/>
              </a:ext>
            </a:extLst>
          </p:cNvPr>
          <p:cNvCxnSpPr>
            <a:cxnSpLocks/>
            <a:stCxn id="18" idx="3"/>
            <a:endCxn id="41" idx="1"/>
          </p:cNvCxnSpPr>
          <p:nvPr/>
        </p:nvCxnSpPr>
        <p:spPr>
          <a:xfrm>
            <a:off x="6751782" y="2636913"/>
            <a:ext cx="2802122" cy="2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98A11-7E2E-1B73-CC9B-93D3E0F299A8}"/>
              </a:ext>
            </a:extLst>
          </p:cNvPr>
          <p:cNvCxnSpPr>
            <a:cxnSpLocks/>
            <a:stCxn id="19" idx="3"/>
            <a:endCxn id="39" idx="1"/>
          </p:cNvCxnSpPr>
          <p:nvPr/>
        </p:nvCxnSpPr>
        <p:spPr>
          <a:xfrm flipV="1">
            <a:off x="6761636" y="1798451"/>
            <a:ext cx="2737865" cy="189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32AE93A-31D1-6593-3B37-9B975D52F3F0}"/>
              </a:ext>
            </a:extLst>
          </p:cNvPr>
          <p:cNvSpPr/>
          <p:nvPr/>
        </p:nvSpPr>
        <p:spPr>
          <a:xfrm>
            <a:off x="9499500" y="1458182"/>
            <a:ext cx="1639401" cy="680537"/>
          </a:xfrm>
          <a:custGeom>
            <a:avLst/>
            <a:gdLst>
              <a:gd name="connsiteX0" fmla="*/ 0 w 1639401"/>
              <a:gd name="connsiteY0" fmla="*/ 113425 h 680537"/>
              <a:gd name="connsiteX1" fmla="*/ 113425 w 1639401"/>
              <a:gd name="connsiteY1" fmla="*/ 0 h 680537"/>
              <a:gd name="connsiteX2" fmla="*/ 556024 w 1639401"/>
              <a:gd name="connsiteY2" fmla="*/ 0 h 680537"/>
              <a:gd name="connsiteX3" fmla="*/ 1026875 w 1639401"/>
              <a:gd name="connsiteY3" fmla="*/ 0 h 680537"/>
              <a:gd name="connsiteX4" fmla="*/ 1525976 w 1639401"/>
              <a:gd name="connsiteY4" fmla="*/ 0 h 680537"/>
              <a:gd name="connsiteX5" fmla="*/ 1639401 w 1639401"/>
              <a:gd name="connsiteY5" fmla="*/ 113425 h 680537"/>
              <a:gd name="connsiteX6" fmla="*/ 1639401 w 1639401"/>
              <a:gd name="connsiteY6" fmla="*/ 567112 h 680537"/>
              <a:gd name="connsiteX7" fmla="*/ 1525976 w 1639401"/>
              <a:gd name="connsiteY7" fmla="*/ 680537 h 680537"/>
              <a:gd name="connsiteX8" fmla="*/ 1041000 w 1639401"/>
              <a:gd name="connsiteY8" fmla="*/ 680537 h 680537"/>
              <a:gd name="connsiteX9" fmla="*/ 584275 w 1639401"/>
              <a:gd name="connsiteY9" fmla="*/ 680537 h 680537"/>
              <a:gd name="connsiteX10" fmla="*/ 113425 w 1639401"/>
              <a:gd name="connsiteY10" fmla="*/ 680537 h 680537"/>
              <a:gd name="connsiteX11" fmla="*/ 0 w 1639401"/>
              <a:gd name="connsiteY11" fmla="*/ 567112 h 680537"/>
              <a:gd name="connsiteX12" fmla="*/ 0 w 1639401"/>
              <a:gd name="connsiteY12" fmla="*/ 113425 h 68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9401" h="680537" fill="none" extrusionOk="0">
                <a:moveTo>
                  <a:pt x="0" y="113425"/>
                </a:moveTo>
                <a:cubicBezTo>
                  <a:pt x="-428" y="54608"/>
                  <a:pt x="36748" y="-5218"/>
                  <a:pt x="113425" y="0"/>
                </a:cubicBezTo>
                <a:cubicBezTo>
                  <a:pt x="249579" y="16341"/>
                  <a:pt x="339456" y="-13656"/>
                  <a:pt x="556024" y="0"/>
                </a:cubicBezTo>
                <a:cubicBezTo>
                  <a:pt x="772592" y="13656"/>
                  <a:pt x="909857" y="18336"/>
                  <a:pt x="1026875" y="0"/>
                </a:cubicBezTo>
                <a:cubicBezTo>
                  <a:pt x="1143893" y="-18336"/>
                  <a:pt x="1348273" y="6760"/>
                  <a:pt x="1525976" y="0"/>
                </a:cubicBezTo>
                <a:cubicBezTo>
                  <a:pt x="1581711" y="-10022"/>
                  <a:pt x="1635063" y="53372"/>
                  <a:pt x="1639401" y="113425"/>
                </a:cubicBezTo>
                <a:cubicBezTo>
                  <a:pt x="1635891" y="226795"/>
                  <a:pt x="1619756" y="375487"/>
                  <a:pt x="1639401" y="567112"/>
                </a:cubicBezTo>
                <a:cubicBezTo>
                  <a:pt x="1628062" y="627714"/>
                  <a:pt x="1587911" y="685083"/>
                  <a:pt x="1525976" y="680537"/>
                </a:cubicBezTo>
                <a:cubicBezTo>
                  <a:pt x="1301907" y="656904"/>
                  <a:pt x="1245400" y="682189"/>
                  <a:pt x="1041000" y="680537"/>
                </a:cubicBezTo>
                <a:cubicBezTo>
                  <a:pt x="836600" y="678885"/>
                  <a:pt x="803493" y="680341"/>
                  <a:pt x="584275" y="680537"/>
                </a:cubicBezTo>
                <a:cubicBezTo>
                  <a:pt x="365058" y="680733"/>
                  <a:pt x="259941" y="660199"/>
                  <a:pt x="113425" y="680537"/>
                </a:cubicBezTo>
                <a:cubicBezTo>
                  <a:pt x="61104" y="683271"/>
                  <a:pt x="8337" y="618935"/>
                  <a:pt x="0" y="567112"/>
                </a:cubicBezTo>
                <a:cubicBezTo>
                  <a:pt x="-8661" y="425527"/>
                  <a:pt x="15344" y="274086"/>
                  <a:pt x="0" y="113425"/>
                </a:cubicBezTo>
                <a:close/>
              </a:path>
              <a:path w="1639401" h="680537" stroke="0" extrusionOk="0">
                <a:moveTo>
                  <a:pt x="0" y="113425"/>
                </a:moveTo>
                <a:cubicBezTo>
                  <a:pt x="3222" y="60234"/>
                  <a:pt x="55291" y="-4560"/>
                  <a:pt x="113425" y="0"/>
                </a:cubicBezTo>
                <a:cubicBezTo>
                  <a:pt x="272352" y="22714"/>
                  <a:pt x="500566" y="17450"/>
                  <a:pt x="612526" y="0"/>
                </a:cubicBezTo>
                <a:cubicBezTo>
                  <a:pt x="724486" y="-17450"/>
                  <a:pt x="852397" y="20442"/>
                  <a:pt x="1041000" y="0"/>
                </a:cubicBezTo>
                <a:cubicBezTo>
                  <a:pt x="1229603" y="-20442"/>
                  <a:pt x="1303599" y="-21164"/>
                  <a:pt x="1525976" y="0"/>
                </a:cubicBezTo>
                <a:cubicBezTo>
                  <a:pt x="1582358" y="4665"/>
                  <a:pt x="1644456" y="40926"/>
                  <a:pt x="1639401" y="113425"/>
                </a:cubicBezTo>
                <a:cubicBezTo>
                  <a:pt x="1621320" y="281556"/>
                  <a:pt x="1650004" y="425109"/>
                  <a:pt x="1639401" y="567112"/>
                </a:cubicBezTo>
                <a:cubicBezTo>
                  <a:pt x="1637417" y="625735"/>
                  <a:pt x="1593698" y="684371"/>
                  <a:pt x="1525976" y="680537"/>
                </a:cubicBezTo>
                <a:cubicBezTo>
                  <a:pt x="1380981" y="686724"/>
                  <a:pt x="1240536" y="660709"/>
                  <a:pt x="1069251" y="680537"/>
                </a:cubicBezTo>
                <a:cubicBezTo>
                  <a:pt x="897967" y="700365"/>
                  <a:pt x="772798" y="665893"/>
                  <a:pt x="584275" y="680537"/>
                </a:cubicBezTo>
                <a:cubicBezTo>
                  <a:pt x="395752" y="695181"/>
                  <a:pt x="257847" y="703917"/>
                  <a:pt x="113425" y="680537"/>
                </a:cubicBezTo>
                <a:cubicBezTo>
                  <a:pt x="52967" y="685131"/>
                  <a:pt x="3001" y="629875"/>
                  <a:pt x="0" y="567112"/>
                </a:cubicBezTo>
                <a:cubicBezTo>
                  <a:pt x="18249" y="342425"/>
                  <a:pt x="-8844" y="236077"/>
                  <a:pt x="0" y="11342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8046653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Aspire Dashboard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053C181-E279-BBBC-3CE8-60B5D0A0B991}"/>
              </a:ext>
            </a:extLst>
          </p:cNvPr>
          <p:cNvSpPr/>
          <p:nvPr/>
        </p:nvSpPr>
        <p:spPr>
          <a:xfrm>
            <a:off x="1687304" y="3178543"/>
            <a:ext cx="1601305" cy="512312"/>
          </a:xfrm>
          <a:custGeom>
            <a:avLst/>
            <a:gdLst>
              <a:gd name="connsiteX0" fmla="*/ 0 w 1601305"/>
              <a:gd name="connsiteY0" fmla="*/ 85387 h 512312"/>
              <a:gd name="connsiteX1" fmla="*/ 85387 w 1601305"/>
              <a:gd name="connsiteY1" fmla="*/ 0 h 512312"/>
              <a:gd name="connsiteX2" fmla="*/ 590841 w 1601305"/>
              <a:gd name="connsiteY2" fmla="*/ 0 h 512312"/>
              <a:gd name="connsiteX3" fmla="*/ 1096296 w 1601305"/>
              <a:gd name="connsiteY3" fmla="*/ 0 h 512312"/>
              <a:gd name="connsiteX4" fmla="*/ 1515918 w 1601305"/>
              <a:gd name="connsiteY4" fmla="*/ 0 h 512312"/>
              <a:gd name="connsiteX5" fmla="*/ 1601305 w 1601305"/>
              <a:gd name="connsiteY5" fmla="*/ 85387 h 512312"/>
              <a:gd name="connsiteX6" fmla="*/ 1601305 w 1601305"/>
              <a:gd name="connsiteY6" fmla="*/ 426925 h 512312"/>
              <a:gd name="connsiteX7" fmla="*/ 1515918 w 1601305"/>
              <a:gd name="connsiteY7" fmla="*/ 512312 h 512312"/>
              <a:gd name="connsiteX8" fmla="*/ 1024769 w 1601305"/>
              <a:gd name="connsiteY8" fmla="*/ 512312 h 512312"/>
              <a:gd name="connsiteX9" fmla="*/ 562231 w 1601305"/>
              <a:gd name="connsiteY9" fmla="*/ 512312 h 512312"/>
              <a:gd name="connsiteX10" fmla="*/ 85387 w 1601305"/>
              <a:gd name="connsiteY10" fmla="*/ 512312 h 512312"/>
              <a:gd name="connsiteX11" fmla="*/ 0 w 1601305"/>
              <a:gd name="connsiteY11" fmla="*/ 426925 h 512312"/>
              <a:gd name="connsiteX12" fmla="*/ 0 w 1601305"/>
              <a:gd name="connsiteY12" fmla="*/ 85387 h 51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01305" h="512312" fill="none" extrusionOk="0">
                <a:moveTo>
                  <a:pt x="0" y="85387"/>
                </a:moveTo>
                <a:cubicBezTo>
                  <a:pt x="7567" y="39855"/>
                  <a:pt x="46309" y="4181"/>
                  <a:pt x="85387" y="0"/>
                </a:cubicBezTo>
                <a:cubicBezTo>
                  <a:pt x="206968" y="-13622"/>
                  <a:pt x="383546" y="4923"/>
                  <a:pt x="590841" y="0"/>
                </a:cubicBezTo>
                <a:cubicBezTo>
                  <a:pt x="798136" y="-4923"/>
                  <a:pt x="965549" y="-5356"/>
                  <a:pt x="1096296" y="0"/>
                </a:cubicBezTo>
                <a:cubicBezTo>
                  <a:pt x="1227044" y="5356"/>
                  <a:pt x="1429415" y="-11683"/>
                  <a:pt x="1515918" y="0"/>
                </a:cubicBezTo>
                <a:cubicBezTo>
                  <a:pt x="1572106" y="3719"/>
                  <a:pt x="1602449" y="37570"/>
                  <a:pt x="1601305" y="85387"/>
                </a:cubicBezTo>
                <a:cubicBezTo>
                  <a:pt x="1601802" y="255520"/>
                  <a:pt x="1595697" y="261216"/>
                  <a:pt x="1601305" y="426925"/>
                </a:cubicBezTo>
                <a:cubicBezTo>
                  <a:pt x="1597483" y="477524"/>
                  <a:pt x="1568371" y="512699"/>
                  <a:pt x="1515918" y="512312"/>
                </a:cubicBezTo>
                <a:cubicBezTo>
                  <a:pt x="1295144" y="506731"/>
                  <a:pt x="1191667" y="494271"/>
                  <a:pt x="1024769" y="512312"/>
                </a:cubicBezTo>
                <a:cubicBezTo>
                  <a:pt x="857871" y="530353"/>
                  <a:pt x="775366" y="513628"/>
                  <a:pt x="562231" y="512312"/>
                </a:cubicBezTo>
                <a:cubicBezTo>
                  <a:pt x="349096" y="510996"/>
                  <a:pt x="228224" y="521009"/>
                  <a:pt x="85387" y="512312"/>
                </a:cubicBezTo>
                <a:cubicBezTo>
                  <a:pt x="36322" y="513943"/>
                  <a:pt x="-2771" y="475212"/>
                  <a:pt x="0" y="426925"/>
                </a:cubicBezTo>
                <a:cubicBezTo>
                  <a:pt x="1984" y="327723"/>
                  <a:pt x="-11577" y="155655"/>
                  <a:pt x="0" y="85387"/>
                </a:cubicBezTo>
                <a:close/>
              </a:path>
              <a:path w="1601305" h="512312" stroke="0" extrusionOk="0">
                <a:moveTo>
                  <a:pt x="0" y="85387"/>
                </a:moveTo>
                <a:cubicBezTo>
                  <a:pt x="5603" y="44097"/>
                  <a:pt x="43484" y="396"/>
                  <a:pt x="85387" y="0"/>
                </a:cubicBezTo>
                <a:cubicBezTo>
                  <a:pt x="295875" y="18905"/>
                  <a:pt x="305535" y="15046"/>
                  <a:pt x="519315" y="0"/>
                </a:cubicBezTo>
                <a:cubicBezTo>
                  <a:pt x="733095" y="-15046"/>
                  <a:pt x="750135" y="-5238"/>
                  <a:pt x="967548" y="0"/>
                </a:cubicBezTo>
                <a:cubicBezTo>
                  <a:pt x="1184961" y="5238"/>
                  <a:pt x="1275064" y="13218"/>
                  <a:pt x="1515918" y="0"/>
                </a:cubicBezTo>
                <a:cubicBezTo>
                  <a:pt x="1558802" y="-10429"/>
                  <a:pt x="1602117" y="39141"/>
                  <a:pt x="1601305" y="85387"/>
                </a:cubicBezTo>
                <a:cubicBezTo>
                  <a:pt x="1612873" y="221456"/>
                  <a:pt x="1612854" y="307944"/>
                  <a:pt x="1601305" y="426925"/>
                </a:cubicBezTo>
                <a:cubicBezTo>
                  <a:pt x="1612454" y="477819"/>
                  <a:pt x="1570024" y="518566"/>
                  <a:pt x="1515918" y="512312"/>
                </a:cubicBezTo>
                <a:cubicBezTo>
                  <a:pt x="1389552" y="528529"/>
                  <a:pt x="1256609" y="525963"/>
                  <a:pt x="1067685" y="512312"/>
                </a:cubicBezTo>
                <a:cubicBezTo>
                  <a:pt x="878761" y="498661"/>
                  <a:pt x="722950" y="500682"/>
                  <a:pt x="619452" y="512312"/>
                </a:cubicBezTo>
                <a:cubicBezTo>
                  <a:pt x="515954" y="523942"/>
                  <a:pt x="275551" y="518423"/>
                  <a:pt x="85387" y="512312"/>
                </a:cubicBezTo>
                <a:cubicBezTo>
                  <a:pt x="47594" y="508708"/>
                  <a:pt x="10252" y="477853"/>
                  <a:pt x="0" y="426925"/>
                </a:cubicBezTo>
                <a:cubicBezTo>
                  <a:pt x="-11400" y="324486"/>
                  <a:pt x="-489" y="232831"/>
                  <a:pt x="0" y="85387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0023159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7">
              <a:defRPr/>
            </a:pPr>
            <a:r>
              <a:rPr lang="en-US" sz="1400" dirty="0">
                <a:solidFill>
                  <a:srgbClr val="3A20A0"/>
                </a:solidFill>
                <a:latin typeface="Calibri" panose="020F0502020204030204"/>
              </a:rPr>
              <a:t>Aspire Components</a:t>
            </a:r>
            <a:endParaRPr lang="en-US" dirty="0">
              <a:ea typeface="+mn-ea"/>
              <a:cs typeface="+mn-cs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E150DCE-168F-0AAA-F593-C1BC6EC57C7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3288610" y="2922388"/>
            <a:ext cx="450713" cy="512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DF49512-6542-5094-D9EB-17B4AEE84FF6}"/>
              </a:ext>
            </a:extLst>
          </p:cNvPr>
          <p:cNvSpPr txBox="1"/>
          <p:nvPr/>
        </p:nvSpPr>
        <p:spPr>
          <a:xfrm>
            <a:off x="4952310" y="1100702"/>
            <a:ext cx="196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  <a:lumOff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Aspire App Process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E16019-551C-C0F3-A7CF-8EAC4105F13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600071" y="2088932"/>
            <a:ext cx="533002" cy="697322"/>
          </a:xfrm>
          <a:prstGeom prst="straightConnector1">
            <a:avLst/>
          </a:prstGeom>
          <a:ln w="12700">
            <a:solidFill>
              <a:srgbClr val="502BD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8F66C9-92C5-7117-F186-00B2C920743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600071" y="2636913"/>
            <a:ext cx="556080" cy="149341"/>
          </a:xfrm>
          <a:prstGeom prst="straightConnector1">
            <a:avLst/>
          </a:prstGeom>
          <a:ln w="12700">
            <a:solidFill>
              <a:srgbClr val="502BD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A1F1ACE-D0D8-1824-E2EE-1CB19959FF83}"/>
              </a:ext>
            </a:extLst>
          </p:cNvPr>
          <p:cNvSpPr/>
          <p:nvPr/>
        </p:nvSpPr>
        <p:spPr>
          <a:xfrm>
            <a:off x="9553904" y="3140213"/>
            <a:ext cx="1639401" cy="680537"/>
          </a:xfrm>
          <a:custGeom>
            <a:avLst/>
            <a:gdLst>
              <a:gd name="connsiteX0" fmla="*/ 0 w 1639401"/>
              <a:gd name="connsiteY0" fmla="*/ 113425 h 680537"/>
              <a:gd name="connsiteX1" fmla="*/ 113425 w 1639401"/>
              <a:gd name="connsiteY1" fmla="*/ 0 h 680537"/>
              <a:gd name="connsiteX2" fmla="*/ 556024 w 1639401"/>
              <a:gd name="connsiteY2" fmla="*/ 0 h 680537"/>
              <a:gd name="connsiteX3" fmla="*/ 998624 w 1639401"/>
              <a:gd name="connsiteY3" fmla="*/ 0 h 680537"/>
              <a:gd name="connsiteX4" fmla="*/ 1525976 w 1639401"/>
              <a:gd name="connsiteY4" fmla="*/ 0 h 680537"/>
              <a:gd name="connsiteX5" fmla="*/ 1639401 w 1639401"/>
              <a:gd name="connsiteY5" fmla="*/ 113425 h 680537"/>
              <a:gd name="connsiteX6" fmla="*/ 1639401 w 1639401"/>
              <a:gd name="connsiteY6" fmla="*/ 567112 h 680537"/>
              <a:gd name="connsiteX7" fmla="*/ 1525976 w 1639401"/>
              <a:gd name="connsiteY7" fmla="*/ 680537 h 680537"/>
              <a:gd name="connsiteX8" fmla="*/ 1041000 w 1639401"/>
              <a:gd name="connsiteY8" fmla="*/ 680537 h 680537"/>
              <a:gd name="connsiteX9" fmla="*/ 556024 w 1639401"/>
              <a:gd name="connsiteY9" fmla="*/ 680537 h 680537"/>
              <a:gd name="connsiteX10" fmla="*/ 113425 w 1639401"/>
              <a:gd name="connsiteY10" fmla="*/ 680537 h 680537"/>
              <a:gd name="connsiteX11" fmla="*/ 0 w 1639401"/>
              <a:gd name="connsiteY11" fmla="*/ 567112 h 680537"/>
              <a:gd name="connsiteX12" fmla="*/ 0 w 1639401"/>
              <a:gd name="connsiteY12" fmla="*/ 113425 h 68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9401" h="680537" fill="none" extrusionOk="0">
                <a:moveTo>
                  <a:pt x="0" y="113425"/>
                </a:moveTo>
                <a:cubicBezTo>
                  <a:pt x="12496" y="56767"/>
                  <a:pt x="36426" y="205"/>
                  <a:pt x="113425" y="0"/>
                </a:cubicBezTo>
                <a:cubicBezTo>
                  <a:pt x="239744" y="-11450"/>
                  <a:pt x="432447" y="15667"/>
                  <a:pt x="556024" y="0"/>
                </a:cubicBezTo>
                <a:cubicBezTo>
                  <a:pt x="679601" y="-15667"/>
                  <a:pt x="862277" y="12356"/>
                  <a:pt x="998624" y="0"/>
                </a:cubicBezTo>
                <a:cubicBezTo>
                  <a:pt x="1134971" y="-12356"/>
                  <a:pt x="1330224" y="17241"/>
                  <a:pt x="1525976" y="0"/>
                </a:cubicBezTo>
                <a:cubicBezTo>
                  <a:pt x="1588222" y="1723"/>
                  <a:pt x="1632237" y="48703"/>
                  <a:pt x="1639401" y="113425"/>
                </a:cubicBezTo>
                <a:cubicBezTo>
                  <a:pt x="1634480" y="251196"/>
                  <a:pt x="1649987" y="460813"/>
                  <a:pt x="1639401" y="567112"/>
                </a:cubicBezTo>
                <a:cubicBezTo>
                  <a:pt x="1637190" y="639461"/>
                  <a:pt x="1594485" y="683228"/>
                  <a:pt x="1525976" y="680537"/>
                </a:cubicBezTo>
                <a:cubicBezTo>
                  <a:pt x="1403628" y="673472"/>
                  <a:pt x="1168594" y="686638"/>
                  <a:pt x="1041000" y="680537"/>
                </a:cubicBezTo>
                <a:cubicBezTo>
                  <a:pt x="913406" y="674436"/>
                  <a:pt x="656818" y="697033"/>
                  <a:pt x="556024" y="680537"/>
                </a:cubicBezTo>
                <a:cubicBezTo>
                  <a:pt x="455230" y="664041"/>
                  <a:pt x="279827" y="699180"/>
                  <a:pt x="113425" y="680537"/>
                </a:cubicBezTo>
                <a:cubicBezTo>
                  <a:pt x="48933" y="679318"/>
                  <a:pt x="-3984" y="634423"/>
                  <a:pt x="0" y="567112"/>
                </a:cubicBezTo>
                <a:cubicBezTo>
                  <a:pt x="6425" y="382892"/>
                  <a:pt x="9053" y="233698"/>
                  <a:pt x="0" y="113425"/>
                </a:cubicBezTo>
                <a:close/>
              </a:path>
              <a:path w="1639401" h="680537" stroke="0" extrusionOk="0">
                <a:moveTo>
                  <a:pt x="0" y="113425"/>
                </a:moveTo>
                <a:cubicBezTo>
                  <a:pt x="-14287" y="54359"/>
                  <a:pt x="35601" y="-3523"/>
                  <a:pt x="113425" y="0"/>
                </a:cubicBezTo>
                <a:cubicBezTo>
                  <a:pt x="216038" y="12862"/>
                  <a:pt x="489926" y="-8011"/>
                  <a:pt x="584275" y="0"/>
                </a:cubicBezTo>
                <a:cubicBezTo>
                  <a:pt x="678624" y="8011"/>
                  <a:pt x="840566" y="-18121"/>
                  <a:pt x="1012749" y="0"/>
                </a:cubicBezTo>
                <a:cubicBezTo>
                  <a:pt x="1184932" y="18121"/>
                  <a:pt x="1325819" y="7366"/>
                  <a:pt x="1525976" y="0"/>
                </a:cubicBezTo>
                <a:cubicBezTo>
                  <a:pt x="1586177" y="442"/>
                  <a:pt x="1637482" y="53592"/>
                  <a:pt x="1639401" y="113425"/>
                </a:cubicBezTo>
                <a:cubicBezTo>
                  <a:pt x="1638284" y="255076"/>
                  <a:pt x="1654038" y="383386"/>
                  <a:pt x="1639401" y="567112"/>
                </a:cubicBezTo>
                <a:cubicBezTo>
                  <a:pt x="1639807" y="628206"/>
                  <a:pt x="1589837" y="692357"/>
                  <a:pt x="1525976" y="680537"/>
                </a:cubicBezTo>
                <a:cubicBezTo>
                  <a:pt x="1325204" y="662042"/>
                  <a:pt x="1238841" y="699523"/>
                  <a:pt x="1069251" y="680537"/>
                </a:cubicBezTo>
                <a:cubicBezTo>
                  <a:pt x="899662" y="661551"/>
                  <a:pt x="816563" y="675132"/>
                  <a:pt x="584275" y="680537"/>
                </a:cubicBezTo>
                <a:cubicBezTo>
                  <a:pt x="351987" y="685942"/>
                  <a:pt x="210200" y="698689"/>
                  <a:pt x="113425" y="680537"/>
                </a:cubicBezTo>
                <a:cubicBezTo>
                  <a:pt x="36193" y="684595"/>
                  <a:pt x="-11333" y="639332"/>
                  <a:pt x="0" y="567112"/>
                </a:cubicBezTo>
                <a:cubicBezTo>
                  <a:pt x="-6475" y="346757"/>
                  <a:pt x="19346" y="293242"/>
                  <a:pt x="0" y="11342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5161093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APMs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6684CE-C2FD-0FF2-1CB2-C68AEFBCC0BC}"/>
              </a:ext>
            </a:extLst>
          </p:cNvPr>
          <p:cNvSpPr/>
          <p:nvPr/>
        </p:nvSpPr>
        <p:spPr>
          <a:xfrm>
            <a:off x="5156151" y="3056142"/>
            <a:ext cx="1574376" cy="571426"/>
          </a:xfrm>
          <a:custGeom>
            <a:avLst/>
            <a:gdLst>
              <a:gd name="connsiteX0" fmla="*/ 0 w 1574376"/>
              <a:gd name="connsiteY0" fmla="*/ 95240 h 571426"/>
              <a:gd name="connsiteX1" fmla="*/ 95240 w 1574376"/>
              <a:gd name="connsiteY1" fmla="*/ 0 h 571426"/>
              <a:gd name="connsiteX2" fmla="*/ 801027 w 1574376"/>
              <a:gd name="connsiteY2" fmla="*/ 0 h 571426"/>
              <a:gd name="connsiteX3" fmla="*/ 1479136 w 1574376"/>
              <a:gd name="connsiteY3" fmla="*/ 0 h 571426"/>
              <a:gd name="connsiteX4" fmla="*/ 1574376 w 1574376"/>
              <a:gd name="connsiteY4" fmla="*/ 95240 h 571426"/>
              <a:gd name="connsiteX5" fmla="*/ 1574376 w 1574376"/>
              <a:gd name="connsiteY5" fmla="*/ 476186 h 571426"/>
              <a:gd name="connsiteX6" fmla="*/ 1479136 w 1574376"/>
              <a:gd name="connsiteY6" fmla="*/ 571426 h 571426"/>
              <a:gd name="connsiteX7" fmla="*/ 801027 w 1574376"/>
              <a:gd name="connsiteY7" fmla="*/ 571426 h 571426"/>
              <a:gd name="connsiteX8" fmla="*/ 95240 w 1574376"/>
              <a:gd name="connsiteY8" fmla="*/ 571426 h 571426"/>
              <a:gd name="connsiteX9" fmla="*/ 0 w 1574376"/>
              <a:gd name="connsiteY9" fmla="*/ 476186 h 571426"/>
              <a:gd name="connsiteX10" fmla="*/ 0 w 1574376"/>
              <a:gd name="connsiteY10" fmla="*/ 95240 h 57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4376" h="571426" fill="none" extrusionOk="0">
                <a:moveTo>
                  <a:pt x="0" y="95240"/>
                </a:moveTo>
                <a:cubicBezTo>
                  <a:pt x="-1054" y="41034"/>
                  <a:pt x="47489" y="531"/>
                  <a:pt x="95240" y="0"/>
                </a:cubicBezTo>
                <a:cubicBezTo>
                  <a:pt x="411238" y="-11768"/>
                  <a:pt x="466620" y="-18925"/>
                  <a:pt x="801027" y="0"/>
                </a:cubicBezTo>
                <a:cubicBezTo>
                  <a:pt x="1135434" y="18925"/>
                  <a:pt x="1268774" y="23021"/>
                  <a:pt x="1479136" y="0"/>
                </a:cubicBezTo>
                <a:cubicBezTo>
                  <a:pt x="1540590" y="-8865"/>
                  <a:pt x="1564089" y="46629"/>
                  <a:pt x="1574376" y="95240"/>
                </a:cubicBezTo>
                <a:cubicBezTo>
                  <a:pt x="1576334" y="249872"/>
                  <a:pt x="1556300" y="335450"/>
                  <a:pt x="1574376" y="476186"/>
                </a:cubicBezTo>
                <a:cubicBezTo>
                  <a:pt x="1570144" y="526997"/>
                  <a:pt x="1526910" y="570751"/>
                  <a:pt x="1479136" y="571426"/>
                </a:cubicBezTo>
                <a:cubicBezTo>
                  <a:pt x="1226357" y="560347"/>
                  <a:pt x="1024180" y="592308"/>
                  <a:pt x="801027" y="571426"/>
                </a:cubicBezTo>
                <a:cubicBezTo>
                  <a:pt x="577874" y="550544"/>
                  <a:pt x="243404" y="582675"/>
                  <a:pt x="95240" y="571426"/>
                </a:cubicBezTo>
                <a:cubicBezTo>
                  <a:pt x="51097" y="563431"/>
                  <a:pt x="1294" y="529588"/>
                  <a:pt x="0" y="476186"/>
                </a:cubicBezTo>
                <a:cubicBezTo>
                  <a:pt x="-8030" y="306257"/>
                  <a:pt x="-8212" y="275044"/>
                  <a:pt x="0" y="95240"/>
                </a:cubicBezTo>
                <a:close/>
              </a:path>
              <a:path w="1574376" h="571426" stroke="0" extrusionOk="0">
                <a:moveTo>
                  <a:pt x="0" y="95240"/>
                </a:moveTo>
                <a:cubicBezTo>
                  <a:pt x="-11988" y="47018"/>
                  <a:pt x="43592" y="-1202"/>
                  <a:pt x="95240" y="0"/>
                </a:cubicBezTo>
                <a:cubicBezTo>
                  <a:pt x="240388" y="23289"/>
                  <a:pt x="560627" y="30746"/>
                  <a:pt x="787188" y="0"/>
                </a:cubicBezTo>
                <a:cubicBezTo>
                  <a:pt x="1013749" y="-30746"/>
                  <a:pt x="1188226" y="10885"/>
                  <a:pt x="1479136" y="0"/>
                </a:cubicBezTo>
                <a:cubicBezTo>
                  <a:pt x="1540919" y="-2718"/>
                  <a:pt x="1579233" y="33124"/>
                  <a:pt x="1574376" y="95240"/>
                </a:cubicBezTo>
                <a:cubicBezTo>
                  <a:pt x="1578589" y="254026"/>
                  <a:pt x="1576799" y="399293"/>
                  <a:pt x="1574376" y="476186"/>
                </a:cubicBezTo>
                <a:cubicBezTo>
                  <a:pt x="1581039" y="529597"/>
                  <a:pt x="1532460" y="568989"/>
                  <a:pt x="1479136" y="571426"/>
                </a:cubicBezTo>
                <a:cubicBezTo>
                  <a:pt x="1188929" y="567478"/>
                  <a:pt x="1033713" y="536272"/>
                  <a:pt x="759510" y="571426"/>
                </a:cubicBezTo>
                <a:cubicBezTo>
                  <a:pt x="485307" y="606580"/>
                  <a:pt x="365719" y="592648"/>
                  <a:pt x="95240" y="571426"/>
                </a:cubicBezTo>
                <a:cubicBezTo>
                  <a:pt x="44149" y="572969"/>
                  <a:pt x="-1425" y="532737"/>
                  <a:pt x="0" y="476186"/>
                </a:cubicBezTo>
                <a:cubicBezTo>
                  <a:pt x="12098" y="286756"/>
                  <a:pt x="-8976" y="250005"/>
                  <a:pt x="0" y="9524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24970903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Exporter(s)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D8E839-C41F-32DF-D7DD-9B87193E6329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4600071" y="2786254"/>
            <a:ext cx="556080" cy="555602"/>
          </a:xfrm>
          <a:prstGeom prst="straightConnector1">
            <a:avLst/>
          </a:prstGeom>
          <a:ln w="12700">
            <a:solidFill>
              <a:srgbClr val="502BD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30F7DE-702B-5DDA-6454-65EBA50FDBB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866069" y="3345207"/>
            <a:ext cx="2687835" cy="135274"/>
          </a:xfrm>
          <a:prstGeom prst="straightConnector1">
            <a:avLst/>
          </a:prstGeom>
          <a:ln w="12700">
            <a:solidFill>
              <a:srgbClr val="502BD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4E12C58-210A-5BBE-90C1-865A097BB90D}"/>
              </a:ext>
            </a:extLst>
          </p:cNvPr>
          <p:cNvSpPr/>
          <p:nvPr/>
        </p:nvSpPr>
        <p:spPr>
          <a:xfrm>
            <a:off x="1137464" y="4417554"/>
            <a:ext cx="5728605" cy="711741"/>
          </a:xfrm>
          <a:custGeom>
            <a:avLst/>
            <a:gdLst>
              <a:gd name="connsiteX0" fmla="*/ 0 w 5728605"/>
              <a:gd name="connsiteY0" fmla="*/ 0 h 711741"/>
              <a:gd name="connsiteX1" fmla="*/ 693798 w 5728605"/>
              <a:gd name="connsiteY1" fmla="*/ 0 h 711741"/>
              <a:gd name="connsiteX2" fmla="*/ 1215737 w 5728605"/>
              <a:gd name="connsiteY2" fmla="*/ 0 h 711741"/>
              <a:gd name="connsiteX3" fmla="*/ 1737677 w 5728605"/>
              <a:gd name="connsiteY3" fmla="*/ 0 h 711741"/>
              <a:gd name="connsiteX4" fmla="*/ 2316902 w 5728605"/>
              <a:gd name="connsiteY4" fmla="*/ 0 h 711741"/>
              <a:gd name="connsiteX5" fmla="*/ 2896128 w 5728605"/>
              <a:gd name="connsiteY5" fmla="*/ 0 h 711741"/>
              <a:gd name="connsiteX6" fmla="*/ 3647212 w 5728605"/>
              <a:gd name="connsiteY6" fmla="*/ 0 h 711741"/>
              <a:gd name="connsiteX7" fmla="*/ 4111865 w 5728605"/>
              <a:gd name="connsiteY7" fmla="*/ 0 h 711741"/>
              <a:gd name="connsiteX8" fmla="*/ 4862949 w 5728605"/>
              <a:gd name="connsiteY8" fmla="*/ 0 h 711741"/>
              <a:gd name="connsiteX9" fmla="*/ 5728605 w 5728605"/>
              <a:gd name="connsiteY9" fmla="*/ 0 h 711741"/>
              <a:gd name="connsiteX10" fmla="*/ 5728605 w 5728605"/>
              <a:gd name="connsiteY10" fmla="*/ 341636 h 711741"/>
              <a:gd name="connsiteX11" fmla="*/ 5728605 w 5728605"/>
              <a:gd name="connsiteY11" fmla="*/ 711741 h 711741"/>
              <a:gd name="connsiteX12" fmla="*/ 5034807 w 5728605"/>
              <a:gd name="connsiteY12" fmla="*/ 711741 h 711741"/>
              <a:gd name="connsiteX13" fmla="*/ 4398296 w 5728605"/>
              <a:gd name="connsiteY13" fmla="*/ 711741 h 711741"/>
              <a:gd name="connsiteX14" fmla="*/ 3933642 w 5728605"/>
              <a:gd name="connsiteY14" fmla="*/ 711741 h 711741"/>
              <a:gd name="connsiteX15" fmla="*/ 3411703 w 5728605"/>
              <a:gd name="connsiteY15" fmla="*/ 711741 h 711741"/>
              <a:gd name="connsiteX16" fmla="*/ 2947049 w 5728605"/>
              <a:gd name="connsiteY16" fmla="*/ 711741 h 711741"/>
              <a:gd name="connsiteX17" fmla="*/ 2253251 w 5728605"/>
              <a:gd name="connsiteY17" fmla="*/ 711741 h 711741"/>
              <a:gd name="connsiteX18" fmla="*/ 1616740 w 5728605"/>
              <a:gd name="connsiteY18" fmla="*/ 711741 h 711741"/>
              <a:gd name="connsiteX19" fmla="*/ 1094800 w 5728605"/>
              <a:gd name="connsiteY19" fmla="*/ 711741 h 711741"/>
              <a:gd name="connsiteX20" fmla="*/ 0 w 5728605"/>
              <a:gd name="connsiteY20" fmla="*/ 711741 h 711741"/>
              <a:gd name="connsiteX21" fmla="*/ 0 w 5728605"/>
              <a:gd name="connsiteY21" fmla="*/ 377223 h 711741"/>
              <a:gd name="connsiteX22" fmla="*/ 0 w 5728605"/>
              <a:gd name="connsiteY22" fmla="*/ 0 h 71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28605" h="711741" fill="none" extrusionOk="0">
                <a:moveTo>
                  <a:pt x="0" y="0"/>
                </a:moveTo>
                <a:cubicBezTo>
                  <a:pt x="192455" y="2642"/>
                  <a:pt x="548322" y="-7955"/>
                  <a:pt x="693798" y="0"/>
                </a:cubicBezTo>
                <a:cubicBezTo>
                  <a:pt x="839274" y="7955"/>
                  <a:pt x="1083980" y="23546"/>
                  <a:pt x="1215737" y="0"/>
                </a:cubicBezTo>
                <a:cubicBezTo>
                  <a:pt x="1347494" y="-23546"/>
                  <a:pt x="1573393" y="24340"/>
                  <a:pt x="1737677" y="0"/>
                </a:cubicBezTo>
                <a:cubicBezTo>
                  <a:pt x="1901961" y="-24340"/>
                  <a:pt x="2082214" y="-12139"/>
                  <a:pt x="2316902" y="0"/>
                </a:cubicBezTo>
                <a:cubicBezTo>
                  <a:pt x="2551591" y="12139"/>
                  <a:pt x="2667786" y="-3800"/>
                  <a:pt x="2896128" y="0"/>
                </a:cubicBezTo>
                <a:cubicBezTo>
                  <a:pt x="3124470" y="3800"/>
                  <a:pt x="3424088" y="27516"/>
                  <a:pt x="3647212" y="0"/>
                </a:cubicBezTo>
                <a:cubicBezTo>
                  <a:pt x="3870336" y="-27516"/>
                  <a:pt x="3982840" y="-9754"/>
                  <a:pt x="4111865" y="0"/>
                </a:cubicBezTo>
                <a:cubicBezTo>
                  <a:pt x="4240890" y="9754"/>
                  <a:pt x="4646414" y="20848"/>
                  <a:pt x="4862949" y="0"/>
                </a:cubicBezTo>
                <a:cubicBezTo>
                  <a:pt x="5079484" y="-20848"/>
                  <a:pt x="5344814" y="-20652"/>
                  <a:pt x="5728605" y="0"/>
                </a:cubicBezTo>
                <a:cubicBezTo>
                  <a:pt x="5721749" y="144545"/>
                  <a:pt x="5720048" y="232017"/>
                  <a:pt x="5728605" y="341636"/>
                </a:cubicBezTo>
                <a:cubicBezTo>
                  <a:pt x="5737162" y="451255"/>
                  <a:pt x="5729888" y="630238"/>
                  <a:pt x="5728605" y="711741"/>
                </a:cubicBezTo>
                <a:cubicBezTo>
                  <a:pt x="5451437" y="692220"/>
                  <a:pt x="5244219" y="689709"/>
                  <a:pt x="5034807" y="711741"/>
                </a:cubicBezTo>
                <a:cubicBezTo>
                  <a:pt x="4825395" y="733773"/>
                  <a:pt x="4656556" y="693717"/>
                  <a:pt x="4398296" y="711741"/>
                </a:cubicBezTo>
                <a:cubicBezTo>
                  <a:pt x="4140036" y="729765"/>
                  <a:pt x="4160347" y="734413"/>
                  <a:pt x="3933642" y="711741"/>
                </a:cubicBezTo>
                <a:cubicBezTo>
                  <a:pt x="3706937" y="689069"/>
                  <a:pt x="3559283" y="720416"/>
                  <a:pt x="3411703" y="711741"/>
                </a:cubicBezTo>
                <a:cubicBezTo>
                  <a:pt x="3264123" y="703066"/>
                  <a:pt x="3175417" y="692365"/>
                  <a:pt x="2947049" y="711741"/>
                </a:cubicBezTo>
                <a:cubicBezTo>
                  <a:pt x="2718681" y="731117"/>
                  <a:pt x="2550057" y="694434"/>
                  <a:pt x="2253251" y="711741"/>
                </a:cubicBezTo>
                <a:cubicBezTo>
                  <a:pt x="1956445" y="729048"/>
                  <a:pt x="1881635" y="740343"/>
                  <a:pt x="1616740" y="711741"/>
                </a:cubicBezTo>
                <a:cubicBezTo>
                  <a:pt x="1351845" y="683139"/>
                  <a:pt x="1322687" y="693826"/>
                  <a:pt x="1094800" y="711741"/>
                </a:cubicBezTo>
                <a:cubicBezTo>
                  <a:pt x="866913" y="729656"/>
                  <a:pt x="526779" y="704561"/>
                  <a:pt x="0" y="711741"/>
                </a:cubicBezTo>
                <a:cubicBezTo>
                  <a:pt x="7803" y="622286"/>
                  <a:pt x="-3786" y="543392"/>
                  <a:pt x="0" y="377223"/>
                </a:cubicBezTo>
                <a:cubicBezTo>
                  <a:pt x="3786" y="211054"/>
                  <a:pt x="-18819" y="95175"/>
                  <a:pt x="0" y="0"/>
                </a:cubicBezTo>
                <a:close/>
              </a:path>
              <a:path w="5728605" h="711741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16302" y="110092"/>
                  <a:pt x="5721677" y="258943"/>
                  <a:pt x="5728605" y="362988"/>
                </a:cubicBezTo>
                <a:cubicBezTo>
                  <a:pt x="5735533" y="467033"/>
                  <a:pt x="5726064" y="576252"/>
                  <a:pt x="5728605" y="711741"/>
                </a:cubicBezTo>
                <a:cubicBezTo>
                  <a:pt x="5552813" y="697427"/>
                  <a:pt x="5378779" y="730132"/>
                  <a:pt x="5034807" y="711741"/>
                </a:cubicBezTo>
                <a:cubicBezTo>
                  <a:pt x="4690835" y="693350"/>
                  <a:pt x="4525903" y="732479"/>
                  <a:pt x="4283724" y="711741"/>
                </a:cubicBezTo>
                <a:cubicBezTo>
                  <a:pt x="4041545" y="691003"/>
                  <a:pt x="3683700" y="707255"/>
                  <a:pt x="3532640" y="711741"/>
                </a:cubicBezTo>
                <a:cubicBezTo>
                  <a:pt x="3381580" y="716227"/>
                  <a:pt x="3124071" y="728247"/>
                  <a:pt x="2896128" y="711741"/>
                </a:cubicBezTo>
                <a:cubicBezTo>
                  <a:pt x="2668185" y="695235"/>
                  <a:pt x="2580583" y="728299"/>
                  <a:pt x="2374189" y="711741"/>
                </a:cubicBezTo>
                <a:cubicBezTo>
                  <a:pt x="2167795" y="695183"/>
                  <a:pt x="1867339" y="732190"/>
                  <a:pt x="1737677" y="711741"/>
                </a:cubicBezTo>
                <a:cubicBezTo>
                  <a:pt x="1608015" y="691292"/>
                  <a:pt x="1260405" y="689900"/>
                  <a:pt x="1101165" y="711741"/>
                </a:cubicBezTo>
                <a:cubicBezTo>
                  <a:pt x="941925" y="733582"/>
                  <a:pt x="756244" y="716584"/>
                  <a:pt x="636512" y="711741"/>
                </a:cubicBezTo>
                <a:cubicBezTo>
                  <a:pt x="516780" y="706898"/>
                  <a:pt x="316305" y="738693"/>
                  <a:pt x="0" y="711741"/>
                </a:cubicBezTo>
                <a:cubicBezTo>
                  <a:pt x="833" y="574513"/>
                  <a:pt x="2702" y="483477"/>
                  <a:pt x="0" y="341636"/>
                </a:cubicBezTo>
                <a:cubicBezTo>
                  <a:pt x="-2702" y="199796"/>
                  <a:pt x="-2605" y="13321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7B1AA0-588F-F16D-79F9-8A84BA025799}"/>
              </a:ext>
            </a:extLst>
          </p:cNvPr>
          <p:cNvSpPr txBox="1"/>
          <p:nvPr/>
        </p:nvSpPr>
        <p:spPr>
          <a:xfrm>
            <a:off x="4844215" y="4107185"/>
            <a:ext cx="2171786" cy="323123"/>
          </a:xfrm>
          <a:prstGeom prst="rect">
            <a:avLst/>
          </a:prstGeom>
          <a:noFill/>
        </p:spPr>
        <p:txBody>
          <a:bodyPr wrap="square" lIns="45714" tIns="22857" rIns="45714" bIns="22857" rtlCol="0" anchor="t">
            <a:spAutoFit/>
          </a:bodyPr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17">
              <a:defRPr/>
            </a:pPr>
            <a:r>
              <a:rPr lang="en-US" sz="1799" dirty="0">
                <a:solidFill>
                  <a:schemeClr val="tx2">
                    <a:lumMod val="25000"/>
                    <a:lumOff val="75000"/>
                  </a:schemeClr>
                </a:solidFill>
                <a:latin typeface="Calibri" panose="020F0502020204030204"/>
              </a:rPr>
              <a:t>Aspire App Processes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5000"/>
                  <a:lumOff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EBD4B2-1964-84B0-7CF3-115A3CFAD5C1}"/>
              </a:ext>
            </a:extLst>
          </p:cNvPr>
          <p:cNvSpPr/>
          <p:nvPr/>
        </p:nvSpPr>
        <p:spPr>
          <a:xfrm>
            <a:off x="1289844" y="4569935"/>
            <a:ext cx="5728605" cy="711741"/>
          </a:xfrm>
          <a:custGeom>
            <a:avLst/>
            <a:gdLst>
              <a:gd name="connsiteX0" fmla="*/ 0 w 5728605"/>
              <a:gd name="connsiteY0" fmla="*/ 0 h 711741"/>
              <a:gd name="connsiteX1" fmla="*/ 693798 w 5728605"/>
              <a:gd name="connsiteY1" fmla="*/ 0 h 711741"/>
              <a:gd name="connsiteX2" fmla="*/ 1215737 w 5728605"/>
              <a:gd name="connsiteY2" fmla="*/ 0 h 711741"/>
              <a:gd name="connsiteX3" fmla="*/ 1737677 w 5728605"/>
              <a:gd name="connsiteY3" fmla="*/ 0 h 711741"/>
              <a:gd name="connsiteX4" fmla="*/ 2316902 w 5728605"/>
              <a:gd name="connsiteY4" fmla="*/ 0 h 711741"/>
              <a:gd name="connsiteX5" fmla="*/ 2896128 w 5728605"/>
              <a:gd name="connsiteY5" fmla="*/ 0 h 711741"/>
              <a:gd name="connsiteX6" fmla="*/ 3647212 w 5728605"/>
              <a:gd name="connsiteY6" fmla="*/ 0 h 711741"/>
              <a:gd name="connsiteX7" fmla="*/ 4111865 w 5728605"/>
              <a:gd name="connsiteY7" fmla="*/ 0 h 711741"/>
              <a:gd name="connsiteX8" fmla="*/ 4862949 w 5728605"/>
              <a:gd name="connsiteY8" fmla="*/ 0 h 711741"/>
              <a:gd name="connsiteX9" fmla="*/ 5728605 w 5728605"/>
              <a:gd name="connsiteY9" fmla="*/ 0 h 711741"/>
              <a:gd name="connsiteX10" fmla="*/ 5728605 w 5728605"/>
              <a:gd name="connsiteY10" fmla="*/ 341636 h 711741"/>
              <a:gd name="connsiteX11" fmla="*/ 5728605 w 5728605"/>
              <a:gd name="connsiteY11" fmla="*/ 711741 h 711741"/>
              <a:gd name="connsiteX12" fmla="*/ 5034807 w 5728605"/>
              <a:gd name="connsiteY12" fmla="*/ 711741 h 711741"/>
              <a:gd name="connsiteX13" fmla="*/ 4398296 w 5728605"/>
              <a:gd name="connsiteY13" fmla="*/ 711741 h 711741"/>
              <a:gd name="connsiteX14" fmla="*/ 3933642 w 5728605"/>
              <a:gd name="connsiteY14" fmla="*/ 711741 h 711741"/>
              <a:gd name="connsiteX15" fmla="*/ 3411703 w 5728605"/>
              <a:gd name="connsiteY15" fmla="*/ 711741 h 711741"/>
              <a:gd name="connsiteX16" fmla="*/ 2947049 w 5728605"/>
              <a:gd name="connsiteY16" fmla="*/ 711741 h 711741"/>
              <a:gd name="connsiteX17" fmla="*/ 2253251 w 5728605"/>
              <a:gd name="connsiteY17" fmla="*/ 711741 h 711741"/>
              <a:gd name="connsiteX18" fmla="*/ 1616740 w 5728605"/>
              <a:gd name="connsiteY18" fmla="*/ 711741 h 711741"/>
              <a:gd name="connsiteX19" fmla="*/ 1094800 w 5728605"/>
              <a:gd name="connsiteY19" fmla="*/ 711741 h 711741"/>
              <a:gd name="connsiteX20" fmla="*/ 0 w 5728605"/>
              <a:gd name="connsiteY20" fmla="*/ 711741 h 711741"/>
              <a:gd name="connsiteX21" fmla="*/ 0 w 5728605"/>
              <a:gd name="connsiteY21" fmla="*/ 377223 h 711741"/>
              <a:gd name="connsiteX22" fmla="*/ 0 w 5728605"/>
              <a:gd name="connsiteY22" fmla="*/ 0 h 71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28605" h="711741" fill="none" extrusionOk="0">
                <a:moveTo>
                  <a:pt x="0" y="0"/>
                </a:moveTo>
                <a:cubicBezTo>
                  <a:pt x="192455" y="2642"/>
                  <a:pt x="548322" y="-7955"/>
                  <a:pt x="693798" y="0"/>
                </a:cubicBezTo>
                <a:cubicBezTo>
                  <a:pt x="839274" y="7955"/>
                  <a:pt x="1083980" y="23546"/>
                  <a:pt x="1215737" y="0"/>
                </a:cubicBezTo>
                <a:cubicBezTo>
                  <a:pt x="1347494" y="-23546"/>
                  <a:pt x="1573393" y="24340"/>
                  <a:pt x="1737677" y="0"/>
                </a:cubicBezTo>
                <a:cubicBezTo>
                  <a:pt x="1901961" y="-24340"/>
                  <a:pt x="2082214" y="-12139"/>
                  <a:pt x="2316902" y="0"/>
                </a:cubicBezTo>
                <a:cubicBezTo>
                  <a:pt x="2551591" y="12139"/>
                  <a:pt x="2667786" y="-3800"/>
                  <a:pt x="2896128" y="0"/>
                </a:cubicBezTo>
                <a:cubicBezTo>
                  <a:pt x="3124470" y="3800"/>
                  <a:pt x="3424088" y="27516"/>
                  <a:pt x="3647212" y="0"/>
                </a:cubicBezTo>
                <a:cubicBezTo>
                  <a:pt x="3870336" y="-27516"/>
                  <a:pt x="3982840" y="-9754"/>
                  <a:pt x="4111865" y="0"/>
                </a:cubicBezTo>
                <a:cubicBezTo>
                  <a:pt x="4240890" y="9754"/>
                  <a:pt x="4646414" y="20848"/>
                  <a:pt x="4862949" y="0"/>
                </a:cubicBezTo>
                <a:cubicBezTo>
                  <a:pt x="5079484" y="-20848"/>
                  <a:pt x="5344814" y="-20652"/>
                  <a:pt x="5728605" y="0"/>
                </a:cubicBezTo>
                <a:cubicBezTo>
                  <a:pt x="5721749" y="144545"/>
                  <a:pt x="5720048" y="232017"/>
                  <a:pt x="5728605" y="341636"/>
                </a:cubicBezTo>
                <a:cubicBezTo>
                  <a:pt x="5737162" y="451255"/>
                  <a:pt x="5729888" y="630238"/>
                  <a:pt x="5728605" y="711741"/>
                </a:cubicBezTo>
                <a:cubicBezTo>
                  <a:pt x="5451437" y="692220"/>
                  <a:pt x="5244219" y="689709"/>
                  <a:pt x="5034807" y="711741"/>
                </a:cubicBezTo>
                <a:cubicBezTo>
                  <a:pt x="4825395" y="733773"/>
                  <a:pt x="4656556" y="693717"/>
                  <a:pt x="4398296" y="711741"/>
                </a:cubicBezTo>
                <a:cubicBezTo>
                  <a:pt x="4140036" y="729765"/>
                  <a:pt x="4160347" y="734413"/>
                  <a:pt x="3933642" y="711741"/>
                </a:cubicBezTo>
                <a:cubicBezTo>
                  <a:pt x="3706937" y="689069"/>
                  <a:pt x="3559283" y="720416"/>
                  <a:pt x="3411703" y="711741"/>
                </a:cubicBezTo>
                <a:cubicBezTo>
                  <a:pt x="3264123" y="703066"/>
                  <a:pt x="3175417" y="692365"/>
                  <a:pt x="2947049" y="711741"/>
                </a:cubicBezTo>
                <a:cubicBezTo>
                  <a:pt x="2718681" y="731117"/>
                  <a:pt x="2550057" y="694434"/>
                  <a:pt x="2253251" y="711741"/>
                </a:cubicBezTo>
                <a:cubicBezTo>
                  <a:pt x="1956445" y="729048"/>
                  <a:pt x="1881635" y="740343"/>
                  <a:pt x="1616740" y="711741"/>
                </a:cubicBezTo>
                <a:cubicBezTo>
                  <a:pt x="1351845" y="683139"/>
                  <a:pt x="1322687" y="693826"/>
                  <a:pt x="1094800" y="711741"/>
                </a:cubicBezTo>
                <a:cubicBezTo>
                  <a:pt x="866913" y="729656"/>
                  <a:pt x="526779" y="704561"/>
                  <a:pt x="0" y="711741"/>
                </a:cubicBezTo>
                <a:cubicBezTo>
                  <a:pt x="7803" y="622286"/>
                  <a:pt x="-3786" y="543392"/>
                  <a:pt x="0" y="377223"/>
                </a:cubicBezTo>
                <a:cubicBezTo>
                  <a:pt x="3786" y="211054"/>
                  <a:pt x="-18819" y="95175"/>
                  <a:pt x="0" y="0"/>
                </a:cubicBezTo>
                <a:close/>
              </a:path>
              <a:path w="5728605" h="711741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16302" y="110092"/>
                  <a:pt x="5721677" y="258943"/>
                  <a:pt x="5728605" y="362988"/>
                </a:cubicBezTo>
                <a:cubicBezTo>
                  <a:pt x="5735533" y="467033"/>
                  <a:pt x="5726064" y="576252"/>
                  <a:pt x="5728605" y="711741"/>
                </a:cubicBezTo>
                <a:cubicBezTo>
                  <a:pt x="5552813" y="697427"/>
                  <a:pt x="5378779" y="730132"/>
                  <a:pt x="5034807" y="711741"/>
                </a:cubicBezTo>
                <a:cubicBezTo>
                  <a:pt x="4690835" y="693350"/>
                  <a:pt x="4525903" y="732479"/>
                  <a:pt x="4283724" y="711741"/>
                </a:cubicBezTo>
                <a:cubicBezTo>
                  <a:pt x="4041545" y="691003"/>
                  <a:pt x="3683700" y="707255"/>
                  <a:pt x="3532640" y="711741"/>
                </a:cubicBezTo>
                <a:cubicBezTo>
                  <a:pt x="3381580" y="716227"/>
                  <a:pt x="3124071" y="728247"/>
                  <a:pt x="2896128" y="711741"/>
                </a:cubicBezTo>
                <a:cubicBezTo>
                  <a:pt x="2668185" y="695235"/>
                  <a:pt x="2580583" y="728299"/>
                  <a:pt x="2374189" y="711741"/>
                </a:cubicBezTo>
                <a:cubicBezTo>
                  <a:pt x="2167795" y="695183"/>
                  <a:pt x="1867339" y="732190"/>
                  <a:pt x="1737677" y="711741"/>
                </a:cubicBezTo>
                <a:cubicBezTo>
                  <a:pt x="1608015" y="691292"/>
                  <a:pt x="1260405" y="689900"/>
                  <a:pt x="1101165" y="711741"/>
                </a:cubicBezTo>
                <a:cubicBezTo>
                  <a:pt x="941925" y="733582"/>
                  <a:pt x="756244" y="716584"/>
                  <a:pt x="636512" y="711741"/>
                </a:cubicBezTo>
                <a:cubicBezTo>
                  <a:pt x="516780" y="706898"/>
                  <a:pt x="316305" y="738693"/>
                  <a:pt x="0" y="711741"/>
                </a:cubicBezTo>
                <a:cubicBezTo>
                  <a:pt x="833" y="574513"/>
                  <a:pt x="2702" y="483477"/>
                  <a:pt x="0" y="341636"/>
                </a:cubicBezTo>
                <a:cubicBezTo>
                  <a:pt x="-2702" y="199796"/>
                  <a:pt x="-2605" y="13321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19650C-C207-BA8F-3827-90F2C161EE58}"/>
              </a:ext>
            </a:extLst>
          </p:cNvPr>
          <p:cNvSpPr/>
          <p:nvPr/>
        </p:nvSpPr>
        <p:spPr>
          <a:xfrm>
            <a:off x="1442225" y="4722315"/>
            <a:ext cx="5728605" cy="711741"/>
          </a:xfrm>
          <a:custGeom>
            <a:avLst/>
            <a:gdLst>
              <a:gd name="connsiteX0" fmla="*/ 0 w 5728605"/>
              <a:gd name="connsiteY0" fmla="*/ 0 h 711741"/>
              <a:gd name="connsiteX1" fmla="*/ 693798 w 5728605"/>
              <a:gd name="connsiteY1" fmla="*/ 0 h 711741"/>
              <a:gd name="connsiteX2" fmla="*/ 1215737 w 5728605"/>
              <a:gd name="connsiteY2" fmla="*/ 0 h 711741"/>
              <a:gd name="connsiteX3" fmla="*/ 1737677 w 5728605"/>
              <a:gd name="connsiteY3" fmla="*/ 0 h 711741"/>
              <a:gd name="connsiteX4" fmla="*/ 2316902 w 5728605"/>
              <a:gd name="connsiteY4" fmla="*/ 0 h 711741"/>
              <a:gd name="connsiteX5" fmla="*/ 2896128 w 5728605"/>
              <a:gd name="connsiteY5" fmla="*/ 0 h 711741"/>
              <a:gd name="connsiteX6" fmla="*/ 3647212 w 5728605"/>
              <a:gd name="connsiteY6" fmla="*/ 0 h 711741"/>
              <a:gd name="connsiteX7" fmla="*/ 4111865 w 5728605"/>
              <a:gd name="connsiteY7" fmla="*/ 0 h 711741"/>
              <a:gd name="connsiteX8" fmla="*/ 4862949 w 5728605"/>
              <a:gd name="connsiteY8" fmla="*/ 0 h 711741"/>
              <a:gd name="connsiteX9" fmla="*/ 5728605 w 5728605"/>
              <a:gd name="connsiteY9" fmla="*/ 0 h 711741"/>
              <a:gd name="connsiteX10" fmla="*/ 5728605 w 5728605"/>
              <a:gd name="connsiteY10" fmla="*/ 341636 h 711741"/>
              <a:gd name="connsiteX11" fmla="*/ 5728605 w 5728605"/>
              <a:gd name="connsiteY11" fmla="*/ 711741 h 711741"/>
              <a:gd name="connsiteX12" fmla="*/ 5034807 w 5728605"/>
              <a:gd name="connsiteY12" fmla="*/ 711741 h 711741"/>
              <a:gd name="connsiteX13" fmla="*/ 4398296 w 5728605"/>
              <a:gd name="connsiteY13" fmla="*/ 711741 h 711741"/>
              <a:gd name="connsiteX14" fmla="*/ 3933642 w 5728605"/>
              <a:gd name="connsiteY14" fmla="*/ 711741 h 711741"/>
              <a:gd name="connsiteX15" fmla="*/ 3411703 w 5728605"/>
              <a:gd name="connsiteY15" fmla="*/ 711741 h 711741"/>
              <a:gd name="connsiteX16" fmla="*/ 2947049 w 5728605"/>
              <a:gd name="connsiteY16" fmla="*/ 711741 h 711741"/>
              <a:gd name="connsiteX17" fmla="*/ 2253251 w 5728605"/>
              <a:gd name="connsiteY17" fmla="*/ 711741 h 711741"/>
              <a:gd name="connsiteX18" fmla="*/ 1616740 w 5728605"/>
              <a:gd name="connsiteY18" fmla="*/ 711741 h 711741"/>
              <a:gd name="connsiteX19" fmla="*/ 1094800 w 5728605"/>
              <a:gd name="connsiteY19" fmla="*/ 711741 h 711741"/>
              <a:gd name="connsiteX20" fmla="*/ 0 w 5728605"/>
              <a:gd name="connsiteY20" fmla="*/ 711741 h 711741"/>
              <a:gd name="connsiteX21" fmla="*/ 0 w 5728605"/>
              <a:gd name="connsiteY21" fmla="*/ 377223 h 711741"/>
              <a:gd name="connsiteX22" fmla="*/ 0 w 5728605"/>
              <a:gd name="connsiteY22" fmla="*/ 0 h 71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28605" h="711741" fill="none" extrusionOk="0">
                <a:moveTo>
                  <a:pt x="0" y="0"/>
                </a:moveTo>
                <a:cubicBezTo>
                  <a:pt x="192455" y="2642"/>
                  <a:pt x="548322" y="-7955"/>
                  <a:pt x="693798" y="0"/>
                </a:cubicBezTo>
                <a:cubicBezTo>
                  <a:pt x="839274" y="7955"/>
                  <a:pt x="1083980" y="23546"/>
                  <a:pt x="1215737" y="0"/>
                </a:cubicBezTo>
                <a:cubicBezTo>
                  <a:pt x="1347494" y="-23546"/>
                  <a:pt x="1573393" y="24340"/>
                  <a:pt x="1737677" y="0"/>
                </a:cubicBezTo>
                <a:cubicBezTo>
                  <a:pt x="1901961" y="-24340"/>
                  <a:pt x="2082214" y="-12139"/>
                  <a:pt x="2316902" y="0"/>
                </a:cubicBezTo>
                <a:cubicBezTo>
                  <a:pt x="2551591" y="12139"/>
                  <a:pt x="2667786" y="-3800"/>
                  <a:pt x="2896128" y="0"/>
                </a:cubicBezTo>
                <a:cubicBezTo>
                  <a:pt x="3124470" y="3800"/>
                  <a:pt x="3424088" y="27516"/>
                  <a:pt x="3647212" y="0"/>
                </a:cubicBezTo>
                <a:cubicBezTo>
                  <a:pt x="3870336" y="-27516"/>
                  <a:pt x="3982840" y="-9754"/>
                  <a:pt x="4111865" y="0"/>
                </a:cubicBezTo>
                <a:cubicBezTo>
                  <a:pt x="4240890" y="9754"/>
                  <a:pt x="4646414" y="20848"/>
                  <a:pt x="4862949" y="0"/>
                </a:cubicBezTo>
                <a:cubicBezTo>
                  <a:pt x="5079484" y="-20848"/>
                  <a:pt x="5344814" y="-20652"/>
                  <a:pt x="5728605" y="0"/>
                </a:cubicBezTo>
                <a:cubicBezTo>
                  <a:pt x="5721749" y="144545"/>
                  <a:pt x="5720048" y="232017"/>
                  <a:pt x="5728605" y="341636"/>
                </a:cubicBezTo>
                <a:cubicBezTo>
                  <a:pt x="5737162" y="451255"/>
                  <a:pt x="5729888" y="630238"/>
                  <a:pt x="5728605" y="711741"/>
                </a:cubicBezTo>
                <a:cubicBezTo>
                  <a:pt x="5451437" y="692220"/>
                  <a:pt x="5244219" y="689709"/>
                  <a:pt x="5034807" y="711741"/>
                </a:cubicBezTo>
                <a:cubicBezTo>
                  <a:pt x="4825395" y="733773"/>
                  <a:pt x="4656556" y="693717"/>
                  <a:pt x="4398296" y="711741"/>
                </a:cubicBezTo>
                <a:cubicBezTo>
                  <a:pt x="4140036" y="729765"/>
                  <a:pt x="4160347" y="734413"/>
                  <a:pt x="3933642" y="711741"/>
                </a:cubicBezTo>
                <a:cubicBezTo>
                  <a:pt x="3706937" y="689069"/>
                  <a:pt x="3559283" y="720416"/>
                  <a:pt x="3411703" y="711741"/>
                </a:cubicBezTo>
                <a:cubicBezTo>
                  <a:pt x="3264123" y="703066"/>
                  <a:pt x="3175417" y="692365"/>
                  <a:pt x="2947049" y="711741"/>
                </a:cubicBezTo>
                <a:cubicBezTo>
                  <a:pt x="2718681" y="731117"/>
                  <a:pt x="2550057" y="694434"/>
                  <a:pt x="2253251" y="711741"/>
                </a:cubicBezTo>
                <a:cubicBezTo>
                  <a:pt x="1956445" y="729048"/>
                  <a:pt x="1881635" y="740343"/>
                  <a:pt x="1616740" y="711741"/>
                </a:cubicBezTo>
                <a:cubicBezTo>
                  <a:pt x="1351845" y="683139"/>
                  <a:pt x="1322687" y="693826"/>
                  <a:pt x="1094800" y="711741"/>
                </a:cubicBezTo>
                <a:cubicBezTo>
                  <a:pt x="866913" y="729656"/>
                  <a:pt x="526779" y="704561"/>
                  <a:pt x="0" y="711741"/>
                </a:cubicBezTo>
                <a:cubicBezTo>
                  <a:pt x="7803" y="622286"/>
                  <a:pt x="-3786" y="543392"/>
                  <a:pt x="0" y="377223"/>
                </a:cubicBezTo>
                <a:cubicBezTo>
                  <a:pt x="3786" y="211054"/>
                  <a:pt x="-18819" y="95175"/>
                  <a:pt x="0" y="0"/>
                </a:cubicBezTo>
                <a:close/>
              </a:path>
              <a:path w="5728605" h="711741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16302" y="110092"/>
                  <a:pt x="5721677" y="258943"/>
                  <a:pt x="5728605" y="362988"/>
                </a:cubicBezTo>
                <a:cubicBezTo>
                  <a:pt x="5735533" y="467033"/>
                  <a:pt x="5726064" y="576252"/>
                  <a:pt x="5728605" y="711741"/>
                </a:cubicBezTo>
                <a:cubicBezTo>
                  <a:pt x="5552813" y="697427"/>
                  <a:pt x="5378779" y="730132"/>
                  <a:pt x="5034807" y="711741"/>
                </a:cubicBezTo>
                <a:cubicBezTo>
                  <a:pt x="4690835" y="693350"/>
                  <a:pt x="4525903" y="732479"/>
                  <a:pt x="4283724" y="711741"/>
                </a:cubicBezTo>
                <a:cubicBezTo>
                  <a:pt x="4041545" y="691003"/>
                  <a:pt x="3683700" y="707255"/>
                  <a:pt x="3532640" y="711741"/>
                </a:cubicBezTo>
                <a:cubicBezTo>
                  <a:pt x="3381580" y="716227"/>
                  <a:pt x="3124071" y="728247"/>
                  <a:pt x="2896128" y="711741"/>
                </a:cubicBezTo>
                <a:cubicBezTo>
                  <a:pt x="2668185" y="695235"/>
                  <a:pt x="2580583" y="728299"/>
                  <a:pt x="2374189" y="711741"/>
                </a:cubicBezTo>
                <a:cubicBezTo>
                  <a:pt x="2167795" y="695183"/>
                  <a:pt x="1867339" y="732190"/>
                  <a:pt x="1737677" y="711741"/>
                </a:cubicBezTo>
                <a:cubicBezTo>
                  <a:pt x="1608015" y="691292"/>
                  <a:pt x="1260405" y="689900"/>
                  <a:pt x="1101165" y="711741"/>
                </a:cubicBezTo>
                <a:cubicBezTo>
                  <a:pt x="941925" y="733582"/>
                  <a:pt x="756244" y="716584"/>
                  <a:pt x="636512" y="711741"/>
                </a:cubicBezTo>
                <a:cubicBezTo>
                  <a:pt x="516780" y="706898"/>
                  <a:pt x="316305" y="738693"/>
                  <a:pt x="0" y="711741"/>
                </a:cubicBezTo>
                <a:cubicBezTo>
                  <a:pt x="833" y="574513"/>
                  <a:pt x="2702" y="483477"/>
                  <a:pt x="0" y="341636"/>
                </a:cubicBezTo>
                <a:cubicBezTo>
                  <a:pt x="-2702" y="199796"/>
                  <a:pt x="-2605" y="13321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2E1600-495A-47EB-D327-C92970BD19D3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170829" y="2729661"/>
            <a:ext cx="2285478" cy="2348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F85BEB-0E28-6328-8B97-7412A14A6528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170829" y="1845558"/>
            <a:ext cx="2268788" cy="3232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6FB64E-6929-81CC-5416-FE14C5EEACBE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170829" y="3627568"/>
            <a:ext cx="2338349" cy="1450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5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05" y="3679638"/>
            <a:ext cx="6331946" cy="1802288"/>
          </a:xfrm>
        </p:spPr>
        <p:txBody>
          <a:bodyPr/>
          <a:lstStyle/>
          <a:p>
            <a:pPr defTabSz="914367"/>
            <a:r>
              <a:rPr lang="en-US" sz="3600">
                <a:solidFill>
                  <a:schemeClr val="bg1"/>
                </a:solidFill>
              </a:rPr>
              <a:t>.NET Aspire Developers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F28E5-3737-739F-AEC0-8A1AFAEA3E4F}"/>
              </a:ext>
            </a:extLst>
          </p:cNvPr>
          <p:cNvSpPr txBox="1"/>
          <p:nvPr/>
        </p:nvSpPr>
        <p:spPr>
          <a:xfrm>
            <a:off x="307205" y="5585236"/>
            <a:ext cx="6888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aka.ms/</a:t>
            </a:r>
            <a:r>
              <a:rPr lang="en-US" sz="2800" b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dotnetAspireDevDay</a:t>
            </a:r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F73-776E-B3E0-993A-620A1802811F}"/>
              </a:ext>
            </a:extLst>
          </p:cNvPr>
          <p:cNvSpPr txBox="1"/>
          <p:nvPr/>
        </p:nvSpPr>
        <p:spPr>
          <a:xfrm>
            <a:off x="307205" y="4961458"/>
            <a:ext cx="5868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32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your learning journey:</a:t>
            </a:r>
          </a:p>
        </p:txBody>
      </p:sp>
    </p:spTree>
    <p:extLst>
      <p:ext uri="{BB962C8B-B14F-4D97-AF65-F5344CB8AC3E}">
        <p14:creationId xmlns:p14="http://schemas.microsoft.com/office/powerpoint/2010/main" val="41716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D381-ED7E-03E3-4B04-AFEB9D94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978391"/>
            <a:ext cx="11050081" cy="61555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494D-6AAF-C016-E1EA-D3719E8A53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8750" y="3285189"/>
            <a:ext cx="2313432" cy="553998"/>
          </a:xfrm>
        </p:spPr>
        <p:txBody>
          <a:bodyPr/>
          <a:lstStyle/>
          <a:p>
            <a:r>
              <a:rPr lang="en-US" dirty="0"/>
              <a:t>Dashboard Overview / Tour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5B927-B0FB-37D7-DA8F-29F71B316B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3285189"/>
            <a:ext cx="2313432" cy="830997"/>
          </a:xfrm>
        </p:spPr>
        <p:txBody>
          <a:bodyPr/>
          <a:lstStyle/>
          <a:p>
            <a:r>
              <a:rPr lang="en-US" dirty="0"/>
              <a:t>How telemetry works in .NET Aspire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318DF-2BBA-0947-B01E-4B65C01B36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9820" y="3285189"/>
            <a:ext cx="2313432" cy="830997"/>
          </a:xfrm>
        </p:spPr>
        <p:txBody>
          <a:bodyPr/>
          <a:lstStyle/>
          <a:p>
            <a:r>
              <a:rPr lang="en-US" dirty="0"/>
              <a:t>How to add custom telemetry to .NET Aspire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5769B3-F0C9-6DDB-70BA-A3CAA3003A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36948" y="2311962"/>
            <a:ext cx="1718105" cy="738664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1E2A87-1DF8-3CFE-1F43-E602AB46DF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86414" y="2311962"/>
            <a:ext cx="1718105" cy="738664"/>
          </a:xfrm>
        </p:spPr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CF20EE-2ADC-1453-A5DC-F0D05FA75C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7484" y="2311962"/>
            <a:ext cx="1718105" cy="738664"/>
          </a:xfrm>
        </p:spPr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266AF5B-618B-2DED-0B1E-DD553922F4B8}"/>
              </a:ext>
            </a:extLst>
          </p:cNvPr>
          <p:cNvSpPr txBox="1">
            <a:spLocks/>
          </p:cNvSpPr>
          <p:nvPr/>
        </p:nvSpPr>
        <p:spPr>
          <a:xfrm>
            <a:off x="1507750" y="5253433"/>
            <a:ext cx="2675432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the dashboard with non-.NET Aspire apps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5FB0FD8-6B43-D0A7-827B-D449A8535AEA}"/>
              </a:ext>
            </a:extLst>
          </p:cNvPr>
          <p:cNvSpPr txBox="1">
            <a:spLocks/>
          </p:cNvSpPr>
          <p:nvPr/>
        </p:nvSpPr>
        <p:spPr>
          <a:xfrm>
            <a:off x="4775586" y="5253433"/>
            <a:ext cx="267543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environmental variables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C460DCC-D3F8-49BF-EE6F-8EF15F9C9564}"/>
              </a:ext>
            </a:extLst>
          </p:cNvPr>
          <p:cNvSpPr txBox="1">
            <a:spLocks/>
          </p:cNvSpPr>
          <p:nvPr/>
        </p:nvSpPr>
        <p:spPr>
          <a:xfrm>
            <a:off x="8189820" y="5253433"/>
            <a:ext cx="2313432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Deploying the dashboard to Azure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EF1E7F5-47DB-C42E-065A-DDADDEACF721}"/>
              </a:ext>
            </a:extLst>
          </p:cNvPr>
          <p:cNvSpPr txBox="1">
            <a:spLocks/>
          </p:cNvSpPr>
          <p:nvPr/>
        </p:nvSpPr>
        <p:spPr>
          <a:xfrm>
            <a:off x="5236948" y="4280206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05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E2423E5-8163-0D0E-E44B-A338EF39EF73}"/>
              </a:ext>
            </a:extLst>
          </p:cNvPr>
          <p:cNvSpPr txBox="1">
            <a:spLocks/>
          </p:cNvSpPr>
          <p:nvPr/>
        </p:nvSpPr>
        <p:spPr>
          <a:xfrm>
            <a:off x="1986414" y="4280206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04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1F16986-76B3-8F97-A1DA-130513A8C930}"/>
              </a:ext>
            </a:extLst>
          </p:cNvPr>
          <p:cNvSpPr txBox="1">
            <a:spLocks/>
          </p:cNvSpPr>
          <p:nvPr/>
        </p:nvSpPr>
        <p:spPr>
          <a:xfrm>
            <a:off x="8487484" y="4280206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5397105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6EE078-A8E0-0732-7307-C7547DD5ED1C}"/>
              </a:ext>
            </a:extLst>
          </p:cNvPr>
          <p:cNvSpPr/>
          <p:nvPr/>
        </p:nvSpPr>
        <p:spPr>
          <a:xfrm>
            <a:off x="4250250" y="1622977"/>
            <a:ext cx="3070878" cy="950237"/>
          </a:xfrm>
          <a:custGeom>
            <a:avLst/>
            <a:gdLst>
              <a:gd name="connsiteX0" fmla="*/ 0 w 3070878"/>
              <a:gd name="connsiteY0" fmla="*/ 158376 h 950237"/>
              <a:gd name="connsiteX1" fmla="*/ 158376 w 3070878"/>
              <a:gd name="connsiteY1" fmla="*/ 0 h 950237"/>
              <a:gd name="connsiteX2" fmla="*/ 874449 w 3070878"/>
              <a:gd name="connsiteY2" fmla="*/ 0 h 950237"/>
              <a:gd name="connsiteX3" fmla="*/ 1618063 w 3070878"/>
              <a:gd name="connsiteY3" fmla="*/ 0 h 950237"/>
              <a:gd name="connsiteX4" fmla="*/ 2223971 w 3070878"/>
              <a:gd name="connsiteY4" fmla="*/ 0 h 950237"/>
              <a:gd name="connsiteX5" fmla="*/ 2912502 w 3070878"/>
              <a:gd name="connsiteY5" fmla="*/ 0 h 950237"/>
              <a:gd name="connsiteX6" fmla="*/ 3070878 w 3070878"/>
              <a:gd name="connsiteY6" fmla="*/ 158376 h 950237"/>
              <a:gd name="connsiteX7" fmla="*/ 3070878 w 3070878"/>
              <a:gd name="connsiteY7" fmla="*/ 791861 h 950237"/>
              <a:gd name="connsiteX8" fmla="*/ 2912502 w 3070878"/>
              <a:gd name="connsiteY8" fmla="*/ 950237 h 950237"/>
              <a:gd name="connsiteX9" fmla="*/ 2168888 w 3070878"/>
              <a:gd name="connsiteY9" fmla="*/ 950237 h 950237"/>
              <a:gd name="connsiteX10" fmla="*/ 1562980 w 3070878"/>
              <a:gd name="connsiteY10" fmla="*/ 950237 h 950237"/>
              <a:gd name="connsiteX11" fmla="*/ 846908 w 3070878"/>
              <a:gd name="connsiteY11" fmla="*/ 950237 h 950237"/>
              <a:gd name="connsiteX12" fmla="*/ 158376 w 3070878"/>
              <a:gd name="connsiteY12" fmla="*/ 950237 h 950237"/>
              <a:gd name="connsiteX13" fmla="*/ 0 w 3070878"/>
              <a:gd name="connsiteY13" fmla="*/ 791861 h 950237"/>
              <a:gd name="connsiteX14" fmla="*/ 0 w 3070878"/>
              <a:gd name="connsiteY14" fmla="*/ 158376 h 95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0878" h="950237" fill="none" extrusionOk="0">
                <a:moveTo>
                  <a:pt x="0" y="158376"/>
                </a:moveTo>
                <a:cubicBezTo>
                  <a:pt x="8697" y="72753"/>
                  <a:pt x="67525" y="1941"/>
                  <a:pt x="158376" y="0"/>
                </a:cubicBezTo>
                <a:cubicBezTo>
                  <a:pt x="406741" y="-13822"/>
                  <a:pt x="649950" y="-3940"/>
                  <a:pt x="874449" y="0"/>
                </a:cubicBezTo>
                <a:cubicBezTo>
                  <a:pt x="1098948" y="3940"/>
                  <a:pt x="1327864" y="-13975"/>
                  <a:pt x="1618063" y="0"/>
                </a:cubicBezTo>
                <a:cubicBezTo>
                  <a:pt x="1908262" y="13975"/>
                  <a:pt x="2065012" y="27998"/>
                  <a:pt x="2223971" y="0"/>
                </a:cubicBezTo>
                <a:cubicBezTo>
                  <a:pt x="2382930" y="-27998"/>
                  <a:pt x="2583186" y="34333"/>
                  <a:pt x="2912502" y="0"/>
                </a:cubicBezTo>
                <a:cubicBezTo>
                  <a:pt x="3001142" y="-7979"/>
                  <a:pt x="3068212" y="59885"/>
                  <a:pt x="3070878" y="158376"/>
                </a:cubicBezTo>
                <a:cubicBezTo>
                  <a:pt x="3039484" y="472654"/>
                  <a:pt x="3052528" y="503268"/>
                  <a:pt x="3070878" y="791861"/>
                </a:cubicBezTo>
                <a:cubicBezTo>
                  <a:pt x="3071231" y="874921"/>
                  <a:pt x="2989377" y="937344"/>
                  <a:pt x="2912502" y="950237"/>
                </a:cubicBezTo>
                <a:cubicBezTo>
                  <a:pt x="2753772" y="985599"/>
                  <a:pt x="2460140" y="952606"/>
                  <a:pt x="2168888" y="950237"/>
                </a:cubicBezTo>
                <a:cubicBezTo>
                  <a:pt x="1877636" y="947868"/>
                  <a:pt x="1732422" y="967553"/>
                  <a:pt x="1562980" y="950237"/>
                </a:cubicBezTo>
                <a:cubicBezTo>
                  <a:pt x="1393538" y="932921"/>
                  <a:pt x="1020790" y="976812"/>
                  <a:pt x="846908" y="950237"/>
                </a:cubicBezTo>
                <a:cubicBezTo>
                  <a:pt x="673026" y="923662"/>
                  <a:pt x="318769" y="977309"/>
                  <a:pt x="158376" y="950237"/>
                </a:cubicBezTo>
                <a:cubicBezTo>
                  <a:pt x="83435" y="939743"/>
                  <a:pt x="-7028" y="859566"/>
                  <a:pt x="0" y="791861"/>
                </a:cubicBezTo>
                <a:cubicBezTo>
                  <a:pt x="20518" y="574243"/>
                  <a:pt x="-13161" y="415205"/>
                  <a:pt x="0" y="158376"/>
                </a:cubicBezTo>
                <a:close/>
              </a:path>
              <a:path w="3070878" h="950237" stroke="0" extrusionOk="0">
                <a:moveTo>
                  <a:pt x="0" y="158376"/>
                </a:moveTo>
                <a:cubicBezTo>
                  <a:pt x="9814" y="89727"/>
                  <a:pt x="73689" y="384"/>
                  <a:pt x="158376" y="0"/>
                </a:cubicBezTo>
                <a:cubicBezTo>
                  <a:pt x="411268" y="-22458"/>
                  <a:pt x="617349" y="10204"/>
                  <a:pt x="791825" y="0"/>
                </a:cubicBezTo>
                <a:cubicBezTo>
                  <a:pt x="966301" y="-10204"/>
                  <a:pt x="1199700" y="29924"/>
                  <a:pt x="1535439" y="0"/>
                </a:cubicBezTo>
                <a:cubicBezTo>
                  <a:pt x="1871178" y="-29924"/>
                  <a:pt x="1878199" y="12847"/>
                  <a:pt x="2196429" y="0"/>
                </a:cubicBezTo>
                <a:cubicBezTo>
                  <a:pt x="2514659" y="-12847"/>
                  <a:pt x="2584909" y="17000"/>
                  <a:pt x="2912502" y="0"/>
                </a:cubicBezTo>
                <a:cubicBezTo>
                  <a:pt x="3005284" y="-4114"/>
                  <a:pt x="3072357" y="63471"/>
                  <a:pt x="3070878" y="158376"/>
                </a:cubicBezTo>
                <a:cubicBezTo>
                  <a:pt x="3043702" y="404604"/>
                  <a:pt x="3074189" y="601462"/>
                  <a:pt x="3070878" y="791861"/>
                </a:cubicBezTo>
                <a:cubicBezTo>
                  <a:pt x="3075288" y="894397"/>
                  <a:pt x="3016580" y="951835"/>
                  <a:pt x="2912502" y="950237"/>
                </a:cubicBezTo>
                <a:cubicBezTo>
                  <a:pt x="2687130" y="932795"/>
                  <a:pt x="2522777" y="966985"/>
                  <a:pt x="2168888" y="950237"/>
                </a:cubicBezTo>
                <a:cubicBezTo>
                  <a:pt x="1814999" y="933489"/>
                  <a:pt x="1864822" y="941288"/>
                  <a:pt x="1562980" y="950237"/>
                </a:cubicBezTo>
                <a:cubicBezTo>
                  <a:pt x="1261138" y="959186"/>
                  <a:pt x="1157508" y="940242"/>
                  <a:pt x="846908" y="950237"/>
                </a:cubicBezTo>
                <a:cubicBezTo>
                  <a:pt x="536308" y="960232"/>
                  <a:pt x="478867" y="940937"/>
                  <a:pt x="158376" y="950237"/>
                </a:cubicBezTo>
                <a:cubicBezTo>
                  <a:pt x="68332" y="955455"/>
                  <a:pt x="-13986" y="880319"/>
                  <a:pt x="0" y="791861"/>
                </a:cubicBezTo>
                <a:cubicBezTo>
                  <a:pt x="6703" y="597446"/>
                  <a:pt x="21746" y="359939"/>
                  <a:pt x="0" y="15837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8011801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Ilogger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(logs)</a:t>
            </a:r>
          </a:p>
        </p:txBody>
      </p:sp>
    </p:spTree>
    <p:extLst>
      <p:ext uri="{BB962C8B-B14F-4D97-AF65-F5344CB8AC3E}">
        <p14:creationId xmlns:p14="http://schemas.microsoft.com/office/powerpoint/2010/main" val="42916324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6EE078-A8E0-0732-7307-C7547DD5ED1C}"/>
              </a:ext>
            </a:extLst>
          </p:cNvPr>
          <p:cNvSpPr/>
          <p:nvPr/>
        </p:nvSpPr>
        <p:spPr>
          <a:xfrm>
            <a:off x="4250250" y="1622977"/>
            <a:ext cx="3070878" cy="950237"/>
          </a:xfrm>
          <a:custGeom>
            <a:avLst/>
            <a:gdLst>
              <a:gd name="connsiteX0" fmla="*/ 0 w 3070878"/>
              <a:gd name="connsiteY0" fmla="*/ 158376 h 950237"/>
              <a:gd name="connsiteX1" fmla="*/ 158376 w 3070878"/>
              <a:gd name="connsiteY1" fmla="*/ 0 h 950237"/>
              <a:gd name="connsiteX2" fmla="*/ 874449 w 3070878"/>
              <a:gd name="connsiteY2" fmla="*/ 0 h 950237"/>
              <a:gd name="connsiteX3" fmla="*/ 1618063 w 3070878"/>
              <a:gd name="connsiteY3" fmla="*/ 0 h 950237"/>
              <a:gd name="connsiteX4" fmla="*/ 2223971 w 3070878"/>
              <a:gd name="connsiteY4" fmla="*/ 0 h 950237"/>
              <a:gd name="connsiteX5" fmla="*/ 2912502 w 3070878"/>
              <a:gd name="connsiteY5" fmla="*/ 0 h 950237"/>
              <a:gd name="connsiteX6" fmla="*/ 3070878 w 3070878"/>
              <a:gd name="connsiteY6" fmla="*/ 158376 h 950237"/>
              <a:gd name="connsiteX7" fmla="*/ 3070878 w 3070878"/>
              <a:gd name="connsiteY7" fmla="*/ 791861 h 950237"/>
              <a:gd name="connsiteX8" fmla="*/ 2912502 w 3070878"/>
              <a:gd name="connsiteY8" fmla="*/ 950237 h 950237"/>
              <a:gd name="connsiteX9" fmla="*/ 2168888 w 3070878"/>
              <a:gd name="connsiteY9" fmla="*/ 950237 h 950237"/>
              <a:gd name="connsiteX10" fmla="*/ 1562980 w 3070878"/>
              <a:gd name="connsiteY10" fmla="*/ 950237 h 950237"/>
              <a:gd name="connsiteX11" fmla="*/ 846908 w 3070878"/>
              <a:gd name="connsiteY11" fmla="*/ 950237 h 950237"/>
              <a:gd name="connsiteX12" fmla="*/ 158376 w 3070878"/>
              <a:gd name="connsiteY12" fmla="*/ 950237 h 950237"/>
              <a:gd name="connsiteX13" fmla="*/ 0 w 3070878"/>
              <a:gd name="connsiteY13" fmla="*/ 791861 h 950237"/>
              <a:gd name="connsiteX14" fmla="*/ 0 w 3070878"/>
              <a:gd name="connsiteY14" fmla="*/ 158376 h 95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0878" h="950237" fill="none" extrusionOk="0">
                <a:moveTo>
                  <a:pt x="0" y="158376"/>
                </a:moveTo>
                <a:cubicBezTo>
                  <a:pt x="8697" y="72753"/>
                  <a:pt x="67525" y="1941"/>
                  <a:pt x="158376" y="0"/>
                </a:cubicBezTo>
                <a:cubicBezTo>
                  <a:pt x="406741" y="-13822"/>
                  <a:pt x="649950" y="-3940"/>
                  <a:pt x="874449" y="0"/>
                </a:cubicBezTo>
                <a:cubicBezTo>
                  <a:pt x="1098948" y="3940"/>
                  <a:pt x="1327864" y="-13975"/>
                  <a:pt x="1618063" y="0"/>
                </a:cubicBezTo>
                <a:cubicBezTo>
                  <a:pt x="1908262" y="13975"/>
                  <a:pt x="2065012" y="27998"/>
                  <a:pt x="2223971" y="0"/>
                </a:cubicBezTo>
                <a:cubicBezTo>
                  <a:pt x="2382930" y="-27998"/>
                  <a:pt x="2583186" y="34333"/>
                  <a:pt x="2912502" y="0"/>
                </a:cubicBezTo>
                <a:cubicBezTo>
                  <a:pt x="3001142" y="-7979"/>
                  <a:pt x="3068212" y="59885"/>
                  <a:pt x="3070878" y="158376"/>
                </a:cubicBezTo>
                <a:cubicBezTo>
                  <a:pt x="3039484" y="472654"/>
                  <a:pt x="3052528" y="503268"/>
                  <a:pt x="3070878" y="791861"/>
                </a:cubicBezTo>
                <a:cubicBezTo>
                  <a:pt x="3071231" y="874921"/>
                  <a:pt x="2989377" y="937344"/>
                  <a:pt x="2912502" y="950237"/>
                </a:cubicBezTo>
                <a:cubicBezTo>
                  <a:pt x="2753772" y="985599"/>
                  <a:pt x="2460140" y="952606"/>
                  <a:pt x="2168888" y="950237"/>
                </a:cubicBezTo>
                <a:cubicBezTo>
                  <a:pt x="1877636" y="947868"/>
                  <a:pt x="1732422" y="967553"/>
                  <a:pt x="1562980" y="950237"/>
                </a:cubicBezTo>
                <a:cubicBezTo>
                  <a:pt x="1393538" y="932921"/>
                  <a:pt x="1020790" y="976812"/>
                  <a:pt x="846908" y="950237"/>
                </a:cubicBezTo>
                <a:cubicBezTo>
                  <a:pt x="673026" y="923662"/>
                  <a:pt x="318769" y="977309"/>
                  <a:pt x="158376" y="950237"/>
                </a:cubicBezTo>
                <a:cubicBezTo>
                  <a:pt x="83435" y="939743"/>
                  <a:pt x="-7028" y="859566"/>
                  <a:pt x="0" y="791861"/>
                </a:cubicBezTo>
                <a:cubicBezTo>
                  <a:pt x="20518" y="574243"/>
                  <a:pt x="-13161" y="415205"/>
                  <a:pt x="0" y="158376"/>
                </a:cubicBezTo>
                <a:close/>
              </a:path>
              <a:path w="3070878" h="950237" stroke="0" extrusionOk="0">
                <a:moveTo>
                  <a:pt x="0" y="158376"/>
                </a:moveTo>
                <a:cubicBezTo>
                  <a:pt x="9814" y="89727"/>
                  <a:pt x="73689" y="384"/>
                  <a:pt x="158376" y="0"/>
                </a:cubicBezTo>
                <a:cubicBezTo>
                  <a:pt x="411268" y="-22458"/>
                  <a:pt x="617349" y="10204"/>
                  <a:pt x="791825" y="0"/>
                </a:cubicBezTo>
                <a:cubicBezTo>
                  <a:pt x="966301" y="-10204"/>
                  <a:pt x="1199700" y="29924"/>
                  <a:pt x="1535439" y="0"/>
                </a:cubicBezTo>
                <a:cubicBezTo>
                  <a:pt x="1871178" y="-29924"/>
                  <a:pt x="1878199" y="12847"/>
                  <a:pt x="2196429" y="0"/>
                </a:cubicBezTo>
                <a:cubicBezTo>
                  <a:pt x="2514659" y="-12847"/>
                  <a:pt x="2584909" y="17000"/>
                  <a:pt x="2912502" y="0"/>
                </a:cubicBezTo>
                <a:cubicBezTo>
                  <a:pt x="3005284" y="-4114"/>
                  <a:pt x="3072357" y="63471"/>
                  <a:pt x="3070878" y="158376"/>
                </a:cubicBezTo>
                <a:cubicBezTo>
                  <a:pt x="3043702" y="404604"/>
                  <a:pt x="3074189" y="601462"/>
                  <a:pt x="3070878" y="791861"/>
                </a:cubicBezTo>
                <a:cubicBezTo>
                  <a:pt x="3075288" y="894397"/>
                  <a:pt x="3016580" y="951835"/>
                  <a:pt x="2912502" y="950237"/>
                </a:cubicBezTo>
                <a:cubicBezTo>
                  <a:pt x="2687130" y="932795"/>
                  <a:pt x="2522777" y="966985"/>
                  <a:pt x="2168888" y="950237"/>
                </a:cubicBezTo>
                <a:cubicBezTo>
                  <a:pt x="1814999" y="933489"/>
                  <a:pt x="1864822" y="941288"/>
                  <a:pt x="1562980" y="950237"/>
                </a:cubicBezTo>
                <a:cubicBezTo>
                  <a:pt x="1261138" y="959186"/>
                  <a:pt x="1157508" y="940242"/>
                  <a:pt x="846908" y="950237"/>
                </a:cubicBezTo>
                <a:cubicBezTo>
                  <a:pt x="536308" y="960232"/>
                  <a:pt x="478867" y="940937"/>
                  <a:pt x="158376" y="950237"/>
                </a:cubicBezTo>
                <a:cubicBezTo>
                  <a:pt x="68332" y="955455"/>
                  <a:pt x="-13986" y="880319"/>
                  <a:pt x="0" y="791861"/>
                </a:cubicBezTo>
                <a:cubicBezTo>
                  <a:pt x="6703" y="597446"/>
                  <a:pt x="21746" y="359939"/>
                  <a:pt x="0" y="15837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8011801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Ilogger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(logs)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9A27AB-6C30-4C9D-8FD9-2133AC76F380}"/>
              </a:ext>
            </a:extLst>
          </p:cNvPr>
          <p:cNvSpPr/>
          <p:nvPr/>
        </p:nvSpPr>
        <p:spPr>
          <a:xfrm>
            <a:off x="4248780" y="2821752"/>
            <a:ext cx="3070878" cy="950237"/>
          </a:xfrm>
          <a:custGeom>
            <a:avLst/>
            <a:gdLst>
              <a:gd name="connsiteX0" fmla="*/ 0 w 3070878"/>
              <a:gd name="connsiteY0" fmla="*/ 158376 h 950237"/>
              <a:gd name="connsiteX1" fmla="*/ 158376 w 3070878"/>
              <a:gd name="connsiteY1" fmla="*/ 0 h 950237"/>
              <a:gd name="connsiteX2" fmla="*/ 791825 w 3070878"/>
              <a:gd name="connsiteY2" fmla="*/ 0 h 950237"/>
              <a:gd name="connsiteX3" fmla="*/ 1535439 w 3070878"/>
              <a:gd name="connsiteY3" fmla="*/ 0 h 950237"/>
              <a:gd name="connsiteX4" fmla="*/ 2223971 w 3070878"/>
              <a:gd name="connsiteY4" fmla="*/ 0 h 950237"/>
              <a:gd name="connsiteX5" fmla="*/ 2912502 w 3070878"/>
              <a:gd name="connsiteY5" fmla="*/ 0 h 950237"/>
              <a:gd name="connsiteX6" fmla="*/ 3070878 w 3070878"/>
              <a:gd name="connsiteY6" fmla="*/ 158376 h 950237"/>
              <a:gd name="connsiteX7" fmla="*/ 3070878 w 3070878"/>
              <a:gd name="connsiteY7" fmla="*/ 791861 h 950237"/>
              <a:gd name="connsiteX8" fmla="*/ 2912502 w 3070878"/>
              <a:gd name="connsiteY8" fmla="*/ 950237 h 950237"/>
              <a:gd name="connsiteX9" fmla="*/ 2251512 w 3070878"/>
              <a:gd name="connsiteY9" fmla="*/ 950237 h 950237"/>
              <a:gd name="connsiteX10" fmla="*/ 1590522 w 3070878"/>
              <a:gd name="connsiteY10" fmla="*/ 950237 h 950237"/>
              <a:gd name="connsiteX11" fmla="*/ 901990 w 3070878"/>
              <a:gd name="connsiteY11" fmla="*/ 950237 h 950237"/>
              <a:gd name="connsiteX12" fmla="*/ 158376 w 3070878"/>
              <a:gd name="connsiteY12" fmla="*/ 950237 h 950237"/>
              <a:gd name="connsiteX13" fmla="*/ 0 w 3070878"/>
              <a:gd name="connsiteY13" fmla="*/ 791861 h 950237"/>
              <a:gd name="connsiteX14" fmla="*/ 0 w 3070878"/>
              <a:gd name="connsiteY14" fmla="*/ 158376 h 95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0878" h="950237" fill="none" extrusionOk="0">
                <a:moveTo>
                  <a:pt x="0" y="158376"/>
                </a:moveTo>
                <a:cubicBezTo>
                  <a:pt x="-6404" y="75112"/>
                  <a:pt x="74052" y="-2735"/>
                  <a:pt x="158376" y="0"/>
                </a:cubicBezTo>
                <a:cubicBezTo>
                  <a:pt x="309484" y="5527"/>
                  <a:pt x="608258" y="24608"/>
                  <a:pt x="791825" y="0"/>
                </a:cubicBezTo>
                <a:cubicBezTo>
                  <a:pt x="975392" y="-24608"/>
                  <a:pt x="1357364" y="3379"/>
                  <a:pt x="1535439" y="0"/>
                </a:cubicBezTo>
                <a:cubicBezTo>
                  <a:pt x="1713514" y="-3379"/>
                  <a:pt x="2062425" y="-9934"/>
                  <a:pt x="2223971" y="0"/>
                </a:cubicBezTo>
                <a:cubicBezTo>
                  <a:pt x="2385517" y="9934"/>
                  <a:pt x="2692414" y="10573"/>
                  <a:pt x="2912502" y="0"/>
                </a:cubicBezTo>
                <a:cubicBezTo>
                  <a:pt x="2994897" y="-1029"/>
                  <a:pt x="3061689" y="76426"/>
                  <a:pt x="3070878" y="158376"/>
                </a:cubicBezTo>
                <a:cubicBezTo>
                  <a:pt x="3092500" y="360842"/>
                  <a:pt x="3098551" y="585096"/>
                  <a:pt x="3070878" y="791861"/>
                </a:cubicBezTo>
                <a:cubicBezTo>
                  <a:pt x="3065382" y="872209"/>
                  <a:pt x="2997426" y="951889"/>
                  <a:pt x="2912502" y="950237"/>
                </a:cubicBezTo>
                <a:cubicBezTo>
                  <a:pt x="2596175" y="979401"/>
                  <a:pt x="2413802" y="917336"/>
                  <a:pt x="2251512" y="950237"/>
                </a:cubicBezTo>
                <a:cubicBezTo>
                  <a:pt x="2089222" y="983139"/>
                  <a:pt x="1895738" y="939320"/>
                  <a:pt x="1590522" y="950237"/>
                </a:cubicBezTo>
                <a:cubicBezTo>
                  <a:pt x="1285306" y="961155"/>
                  <a:pt x="1049505" y="978142"/>
                  <a:pt x="901990" y="950237"/>
                </a:cubicBezTo>
                <a:cubicBezTo>
                  <a:pt x="754475" y="922332"/>
                  <a:pt x="459004" y="970310"/>
                  <a:pt x="158376" y="950237"/>
                </a:cubicBezTo>
                <a:cubicBezTo>
                  <a:pt x="82789" y="953734"/>
                  <a:pt x="-14183" y="887330"/>
                  <a:pt x="0" y="791861"/>
                </a:cubicBezTo>
                <a:cubicBezTo>
                  <a:pt x="19950" y="609556"/>
                  <a:pt x="-21213" y="394508"/>
                  <a:pt x="0" y="158376"/>
                </a:cubicBezTo>
                <a:close/>
              </a:path>
              <a:path w="3070878" h="950237" stroke="0" extrusionOk="0">
                <a:moveTo>
                  <a:pt x="0" y="158376"/>
                </a:moveTo>
                <a:cubicBezTo>
                  <a:pt x="-9346" y="79759"/>
                  <a:pt x="70148" y="2001"/>
                  <a:pt x="158376" y="0"/>
                </a:cubicBezTo>
                <a:cubicBezTo>
                  <a:pt x="419698" y="-4745"/>
                  <a:pt x="550747" y="12744"/>
                  <a:pt x="791825" y="0"/>
                </a:cubicBezTo>
                <a:cubicBezTo>
                  <a:pt x="1032903" y="-12744"/>
                  <a:pt x="1267200" y="-24727"/>
                  <a:pt x="1535439" y="0"/>
                </a:cubicBezTo>
                <a:cubicBezTo>
                  <a:pt x="1803678" y="24727"/>
                  <a:pt x="1943700" y="21949"/>
                  <a:pt x="2141347" y="0"/>
                </a:cubicBezTo>
                <a:cubicBezTo>
                  <a:pt x="2338994" y="-21949"/>
                  <a:pt x="2559646" y="-31681"/>
                  <a:pt x="2912502" y="0"/>
                </a:cubicBezTo>
                <a:cubicBezTo>
                  <a:pt x="2995493" y="-3207"/>
                  <a:pt x="3077444" y="73730"/>
                  <a:pt x="3070878" y="158376"/>
                </a:cubicBezTo>
                <a:cubicBezTo>
                  <a:pt x="3086350" y="427707"/>
                  <a:pt x="3087977" y="499375"/>
                  <a:pt x="3070878" y="791861"/>
                </a:cubicBezTo>
                <a:cubicBezTo>
                  <a:pt x="3060073" y="880389"/>
                  <a:pt x="3012598" y="953487"/>
                  <a:pt x="2912502" y="950237"/>
                </a:cubicBezTo>
                <a:cubicBezTo>
                  <a:pt x="2710045" y="984345"/>
                  <a:pt x="2479990" y="982819"/>
                  <a:pt x="2196429" y="950237"/>
                </a:cubicBezTo>
                <a:cubicBezTo>
                  <a:pt x="1912868" y="917655"/>
                  <a:pt x="1799037" y="971267"/>
                  <a:pt x="1590522" y="950237"/>
                </a:cubicBezTo>
                <a:cubicBezTo>
                  <a:pt x="1382007" y="929207"/>
                  <a:pt x="1023432" y="978698"/>
                  <a:pt x="874449" y="950237"/>
                </a:cubicBezTo>
                <a:cubicBezTo>
                  <a:pt x="725466" y="921776"/>
                  <a:pt x="489131" y="924658"/>
                  <a:pt x="158376" y="950237"/>
                </a:cubicBezTo>
                <a:cubicBezTo>
                  <a:pt x="76441" y="949428"/>
                  <a:pt x="-18524" y="875457"/>
                  <a:pt x="0" y="791861"/>
                </a:cubicBezTo>
                <a:cubicBezTo>
                  <a:pt x="3652" y="542045"/>
                  <a:pt x="23859" y="362527"/>
                  <a:pt x="0" y="15837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80196387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7">
              <a:defRPr/>
            </a:pPr>
            <a:r>
              <a:rPr lang="en-US" sz="2400" dirty="0">
                <a:solidFill>
                  <a:srgbClr val="FFFFFF"/>
                </a:solidFill>
                <a:latin typeface="Calibri" panose="020F0502020204030204"/>
              </a:rPr>
              <a:t>Activity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lang="en-US" sz="2400" dirty="0">
                <a:solidFill>
                  <a:srgbClr val="FFFFFF"/>
                </a:solidFill>
                <a:latin typeface="Calibri" panose="020F0502020204030204"/>
              </a:rPr>
              <a:t>tracing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sz="2400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717803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6EE078-A8E0-0732-7307-C7547DD5ED1C}"/>
              </a:ext>
            </a:extLst>
          </p:cNvPr>
          <p:cNvSpPr/>
          <p:nvPr/>
        </p:nvSpPr>
        <p:spPr>
          <a:xfrm>
            <a:off x="4250250" y="1622977"/>
            <a:ext cx="3070878" cy="950237"/>
          </a:xfrm>
          <a:custGeom>
            <a:avLst/>
            <a:gdLst>
              <a:gd name="connsiteX0" fmla="*/ 0 w 3070878"/>
              <a:gd name="connsiteY0" fmla="*/ 158376 h 950237"/>
              <a:gd name="connsiteX1" fmla="*/ 158376 w 3070878"/>
              <a:gd name="connsiteY1" fmla="*/ 0 h 950237"/>
              <a:gd name="connsiteX2" fmla="*/ 874449 w 3070878"/>
              <a:gd name="connsiteY2" fmla="*/ 0 h 950237"/>
              <a:gd name="connsiteX3" fmla="*/ 1618063 w 3070878"/>
              <a:gd name="connsiteY3" fmla="*/ 0 h 950237"/>
              <a:gd name="connsiteX4" fmla="*/ 2223971 w 3070878"/>
              <a:gd name="connsiteY4" fmla="*/ 0 h 950237"/>
              <a:gd name="connsiteX5" fmla="*/ 2912502 w 3070878"/>
              <a:gd name="connsiteY5" fmla="*/ 0 h 950237"/>
              <a:gd name="connsiteX6" fmla="*/ 3070878 w 3070878"/>
              <a:gd name="connsiteY6" fmla="*/ 158376 h 950237"/>
              <a:gd name="connsiteX7" fmla="*/ 3070878 w 3070878"/>
              <a:gd name="connsiteY7" fmla="*/ 791861 h 950237"/>
              <a:gd name="connsiteX8" fmla="*/ 2912502 w 3070878"/>
              <a:gd name="connsiteY8" fmla="*/ 950237 h 950237"/>
              <a:gd name="connsiteX9" fmla="*/ 2168888 w 3070878"/>
              <a:gd name="connsiteY9" fmla="*/ 950237 h 950237"/>
              <a:gd name="connsiteX10" fmla="*/ 1562980 w 3070878"/>
              <a:gd name="connsiteY10" fmla="*/ 950237 h 950237"/>
              <a:gd name="connsiteX11" fmla="*/ 846908 w 3070878"/>
              <a:gd name="connsiteY11" fmla="*/ 950237 h 950237"/>
              <a:gd name="connsiteX12" fmla="*/ 158376 w 3070878"/>
              <a:gd name="connsiteY12" fmla="*/ 950237 h 950237"/>
              <a:gd name="connsiteX13" fmla="*/ 0 w 3070878"/>
              <a:gd name="connsiteY13" fmla="*/ 791861 h 950237"/>
              <a:gd name="connsiteX14" fmla="*/ 0 w 3070878"/>
              <a:gd name="connsiteY14" fmla="*/ 158376 h 95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0878" h="950237" fill="none" extrusionOk="0">
                <a:moveTo>
                  <a:pt x="0" y="158376"/>
                </a:moveTo>
                <a:cubicBezTo>
                  <a:pt x="8697" y="72753"/>
                  <a:pt x="67525" y="1941"/>
                  <a:pt x="158376" y="0"/>
                </a:cubicBezTo>
                <a:cubicBezTo>
                  <a:pt x="406741" y="-13822"/>
                  <a:pt x="649950" y="-3940"/>
                  <a:pt x="874449" y="0"/>
                </a:cubicBezTo>
                <a:cubicBezTo>
                  <a:pt x="1098948" y="3940"/>
                  <a:pt x="1327864" y="-13975"/>
                  <a:pt x="1618063" y="0"/>
                </a:cubicBezTo>
                <a:cubicBezTo>
                  <a:pt x="1908262" y="13975"/>
                  <a:pt x="2065012" y="27998"/>
                  <a:pt x="2223971" y="0"/>
                </a:cubicBezTo>
                <a:cubicBezTo>
                  <a:pt x="2382930" y="-27998"/>
                  <a:pt x="2583186" y="34333"/>
                  <a:pt x="2912502" y="0"/>
                </a:cubicBezTo>
                <a:cubicBezTo>
                  <a:pt x="3001142" y="-7979"/>
                  <a:pt x="3068212" y="59885"/>
                  <a:pt x="3070878" y="158376"/>
                </a:cubicBezTo>
                <a:cubicBezTo>
                  <a:pt x="3039484" y="472654"/>
                  <a:pt x="3052528" y="503268"/>
                  <a:pt x="3070878" y="791861"/>
                </a:cubicBezTo>
                <a:cubicBezTo>
                  <a:pt x="3071231" y="874921"/>
                  <a:pt x="2989377" y="937344"/>
                  <a:pt x="2912502" y="950237"/>
                </a:cubicBezTo>
                <a:cubicBezTo>
                  <a:pt x="2753772" y="985599"/>
                  <a:pt x="2460140" y="952606"/>
                  <a:pt x="2168888" y="950237"/>
                </a:cubicBezTo>
                <a:cubicBezTo>
                  <a:pt x="1877636" y="947868"/>
                  <a:pt x="1732422" y="967553"/>
                  <a:pt x="1562980" y="950237"/>
                </a:cubicBezTo>
                <a:cubicBezTo>
                  <a:pt x="1393538" y="932921"/>
                  <a:pt x="1020790" y="976812"/>
                  <a:pt x="846908" y="950237"/>
                </a:cubicBezTo>
                <a:cubicBezTo>
                  <a:pt x="673026" y="923662"/>
                  <a:pt x="318769" y="977309"/>
                  <a:pt x="158376" y="950237"/>
                </a:cubicBezTo>
                <a:cubicBezTo>
                  <a:pt x="83435" y="939743"/>
                  <a:pt x="-7028" y="859566"/>
                  <a:pt x="0" y="791861"/>
                </a:cubicBezTo>
                <a:cubicBezTo>
                  <a:pt x="20518" y="574243"/>
                  <a:pt x="-13161" y="415205"/>
                  <a:pt x="0" y="158376"/>
                </a:cubicBezTo>
                <a:close/>
              </a:path>
              <a:path w="3070878" h="950237" stroke="0" extrusionOk="0">
                <a:moveTo>
                  <a:pt x="0" y="158376"/>
                </a:moveTo>
                <a:cubicBezTo>
                  <a:pt x="9814" y="89727"/>
                  <a:pt x="73689" y="384"/>
                  <a:pt x="158376" y="0"/>
                </a:cubicBezTo>
                <a:cubicBezTo>
                  <a:pt x="411268" y="-22458"/>
                  <a:pt x="617349" y="10204"/>
                  <a:pt x="791825" y="0"/>
                </a:cubicBezTo>
                <a:cubicBezTo>
                  <a:pt x="966301" y="-10204"/>
                  <a:pt x="1199700" y="29924"/>
                  <a:pt x="1535439" y="0"/>
                </a:cubicBezTo>
                <a:cubicBezTo>
                  <a:pt x="1871178" y="-29924"/>
                  <a:pt x="1878199" y="12847"/>
                  <a:pt x="2196429" y="0"/>
                </a:cubicBezTo>
                <a:cubicBezTo>
                  <a:pt x="2514659" y="-12847"/>
                  <a:pt x="2584909" y="17000"/>
                  <a:pt x="2912502" y="0"/>
                </a:cubicBezTo>
                <a:cubicBezTo>
                  <a:pt x="3005284" y="-4114"/>
                  <a:pt x="3072357" y="63471"/>
                  <a:pt x="3070878" y="158376"/>
                </a:cubicBezTo>
                <a:cubicBezTo>
                  <a:pt x="3043702" y="404604"/>
                  <a:pt x="3074189" y="601462"/>
                  <a:pt x="3070878" y="791861"/>
                </a:cubicBezTo>
                <a:cubicBezTo>
                  <a:pt x="3075288" y="894397"/>
                  <a:pt x="3016580" y="951835"/>
                  <a:pt x="2912502" y="950237"/>
                </a:cubicBezTo>
                <a:cubicBezTo>
                  <a:pt x="2687130" y="932795"/>
                  <a:pt x="2522777" y="966985"/>
                  <a:pt x="2168888" y="950237"/>
                </a:cubicBezTo>
                <a:cubicBezTo>
                  <a:pt x="1814999" y="933489"/>
                  <a:pt x="1864822" y="941288"/>
                  <a:pt x="1562980" y="950237"/>
                </a:cubicBezTo>
                <a:cubicBezTo>
                  <a:pt x="1261138" y="959186"/>
                  <a:pt x="1157508" y="940242"/>
                  <a:pt x="846908" y="950237"/>
                </a:cubicBezTo>
                <a:cubicBezTo>
                  <a:pt x="536308" y="960232"/>
                  <a:pt x="478867" y="940937"/>
                  <a:pt x="158376" y="950237"/>
                </a:cubicBezTo>
                <a:cubicBezTo>
                  <a:pt x="68332" y="955455"/>
                  <a:pt x="-13986" y="880319"/>
                  <a:pt x="0" y="791861"/>
                </a:cubicBezTo>
                <a:cubicBezTo>
                  <a:pt x="6703" y="597446"/>
                  <a:pt x="21746" y="359939"/>
                  <a:pt x="0" y="15837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8011801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Ilogger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(logs)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9A27AB-6C30-4C9D-8FD9-2133AC76F380}"/>
              </a:ext>
            </a:extLst>
          </p:cNvPr>
          <p:cNvSpPr/>
          <p:nvPr/>
        </p:nvSpPr>
        <p:spPr>
          <a:xfrm>
            <a:off x="4248780" y="2821752"/>
            <a:ext cx="3070878" cy="950237"/>
          </a:xfrm>
          <a:custGeom>
            <a:avLst/>
            <a:gdLst>
              <a:gd name="connsiteX0" fmla="*/ 0 w 3070878"/>
              <a:gd name="connsiteY0" fmla="*/ 158376 h 950237"/>
              <a:gd name="connsiteX1" fmla="*/ 158376 w 3070878"/>
              <a:gd name="connsiteY1" fmla="*/ 0 h 950237"/>
              <a:gd name="connsiteX2" fmla="*/ 791825 w 3070878"/>
              <a:gd name="connsiteY2" fmla="*/ 0 h 950237"/>
              <a:gd name="connsiteX3" fmla="*/ 1535439 w 3070878"/>
              <a:gd name="connsiteY3" fmla="*/ 0 h 950237"/>
              <a:gd name="connsiteX4" fmla="*/ 2223971 w 3070878"/>
              <a:gd name="connsiteY4" fmla="*/ 0 h 950237"/>
              <a:gd name="connsiteX5" fmla="*/ 2912502 w 3070878"/>
              <a:gd name="connsiteY5" fmla="*/ 0 h 950237"/>
              <a:gd name="connsiteX6" fmla="*/ 3070878 w 3070878"/>
              <a:gd name="connsiteY6" fmla="*/ 158376 h 950237"/>
              <a:gd name="connsiteX7" fmla="*/ 3070878 w 3070878"/>
              <a:gd name="connsiteY7" fmla="*/ 791861 h 950237"/>
              <a:gd name="connsiteX8" fmla="*/ 2912502 w 3070878"/>
              <a:gd name="connsiteY8" fmla="*/ 950237 h 950237"/>
              <a:gd name="connsiteX9" fmla="*/ 2251512 w 3070878"/>
              <a:gd name="connsiteY9" fmla="*/ 950237 h 950237"/>
              <a:gd name="connsiteX10" fmla="*/ 1590522 w 3070878"/>
              <a:gd name="connsiteY10" fmla="*/ 950237 h 950237"/>
              <a:gd name="connsiteX11" fmla="*/ 901990 w 3070878"/>
              <a:gd name="connsiteY11" fmla="*/ 950237 h 950237"/>
              <a:gd name="connsiteX12" fmla="*/ 158376 w 3070878"/>
              <a:gd name="connsiteY12" fmla="*/ 950237 h 950237"/>
              <a:gd name="connsiteX13" fmla="*/ 0 w 3070878"/>
              <a:gd name="connsiteY13" fmla="*/ 791861 h 950237"/>
              <a:gd name="connsiteX14" fmla="*/ 0 w 3070878"/>
              <a:gd name="connsiteY14" fmla="*/ 158376 h 95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0878" h="950237" fill="none" extrusionOk="0">
                <a:moveTo>
                  <a:pt x="0" y="158376"/>
                </a:moveTo>
                <a:cubicBezTo>
                  <a:pt x="-6404" y="75112"/>
                  <a:pt x="74052" y="-2735"/>
                  <a:pt x="158376" y="0"/>
                </a:cubicBezTo>
                <a:cubicBezTo>
                  <a:pt x="309484" y="5527"/>
                  <a:pt x="608258" y="24608"/>
                  <a:pt x="791825" y="0"/>
                </a:cubicBezTo>
                <a:cubicBezTo>
                  <a:pt x="975392" y="-24608"/>
                  <a:pt x="1357364" y="3379"/>
                  <a:pt x="1535439" y="0"/>
                </a:cubicBezTo>
                <a:cubicBezTo>
                  <a:pt x="1713514" y="-3379"/>
                  <a:pt x="2062425" y="-9934"/>
                  <a:pt x="2223971" y="0"/>
                </a:cubicBezTo>
                <a:cubicBezTo>
                  <a:pt x="2385517" y="9934"/>
                  <a:pt x="2692414" y="10573"/>
                  <a:pt x="2912502" y="0"/>
                </a:cubicBezTo>
                <a:cubicBezTo>
                  <a:pt x="2994897" y="-1029"/>
                  <a:pt x="3061689" y="76426"/>
                  <a:pt x="3070878" y="158376"/>
                </a:cubicBezTo>
                <a:cubicBezTo>
                  <a:pt x="3092500" y="360842"/>
                  <a:pt x="3098551" y="585096"/>
                  <a:pt x="3070878" y="791861"/>
                </a:cubicBezTo>
                <a:cubicBezTo>
                  <a:pt x="3065382" y="872209"/>
                  <a:pt x="2997426" y="951889"/>
                  <a:pt x="2912502" y="950237"/>
                </a:cubicBezTo>
                <a:cubicBezTo>
                  <a:pt x="2596175" y="979401"/>
                  <a:pt x="2413802" y="917336"/>
                  <a:pt x="2251512" y="950237"/>
                </a:cubicBezTo>
                <a:cubicBezTo>
                  <a:pt x="2089222" y="983139"/>
                  <a:pt x="1895738" y="939320"/>
                  <a:pt x="1590522" y="950237"/>
                </a:cubicBezTo>
                <a:cubicBezTo>
                  <a:pt x="1285306" y="961155"/>
                  <a:pt x="1049505" y="978142"/>
                  <a:pt x="901990" y="950237"/>
                </a:cubicBezTo>
                <a:cubicBezTo>
                  <a:pt x="754475" y="922332"/>
                  <a:pt x="459004" y="970310"/>
                  <a:pt x="158376" y="950237"/>
                </a:cubicBezTo>
                <a:cubicBezTo>
                  <a:pt x="82789" y="953734"/>
                  <a:pt x="-14183" y="887330"/>
                  <a:pt x="0" y="791861"/>
                </a:cubicBezTo>
                <a:cubicBezTo>
                  <a:pt x="19950" y="609556"/>
                  <a:pt x="-21213" y="394508"/>
                  <a:pt x="0" y="158376"/>
                </a:cubicBezTo>
                <a:close/>
              </a:path>
              <a:path w="3070878" h="950237" stroke="0" extrusionOk="0">
                <a:moveTo>
                  <a:pt x="0" y="158376"/>
                </a:moveTo>
                <a:cubicBezTo>
                  <a:pt x="-9346" y="79759"/>
                  <a:pt x="70148" y="2001"/>
                  <a:pt x="158376" y="0"/>
                </a:cubicBezTo>
                <a:cubicBezTo>
                  <a:pt x="419698" y="-4745"/>
                  <a:pt x="550747" y="12744"/>
                  <a:pt x="791825" y="0"/>
                </a:cubicBezTo>
                <a:cubicBezTo>
                  <a:pt x="1032903" y="-12744"/>
                  <a:pt x="1267200" y="-24727"/>
                  <a:pt x="1535439" y="0"/>
                </a:cubicBezTo>
                <a:cubicBezTo>
                  <a:pt x="1803678" y="24727"/>
                  <a:pt x="1943700" y="21949"/>
                  <a:pt x="2141347" y="0"/>
                </a:cubicBezTo>
                <a:cubicBezTo>
                  <a:pt x="2338994" y="-21949"/>
                  <a:pt x="2559646" y="-31681"/>
                  <a:pt x="2912502" y="0"/>
                </a:cubicBezTo>
                <a:cubicBezTo>
                  <a:pt x="2995493" y="-3207"/>
                  <a:pt x="3077444" y="73730"/>
                  <a:pt x="3070878" y="158376"/>
                </a:cubicBezTo>
                <a:cubicBezTo>
                  <a:pt x="3086350" y="427707"/>
                  <a:pt x="3087977" y="499375"/>
                  <a:pt x="3070878" y="791861"/>
                </a:cubicBezTo>
                <a:cubicBezTo>
                  <a:pt x="3060073" y="880389"/>
                  <a:pt x="3012598" y="953487"/>
                  <a:pt x="2912502" y="950237"/>
                </a:cubicBezTo>
                <a:cubicBezTo>
                  <a:pt x="2710045" y="984345"/>
                  <a:pt x="2479990" y="982819"/>
                  <a:pt x="2196429" y="950237"/>
                </a:cubicBezTo>
                <a:cubicBezTo>
                  <a:pt x="1912868" y="917655"/>
                  <a:pt x="1799037" y="971267"/>
                  <a:pt x="1590522" y="950237"/>
                </a:cubicBezTo>
                <a:cubicBezTo>
                  <a:pt x="1382007" y="929207"/>
                  <a:pt x="1023432" y="978698"/>
                  <a:pt x="874449" y="950237"/>
                </a:cubicBezTo>
                <a:cubicBezTo>
                  <a:pt x="725466" y="921776"/>
                  <a:pt x="489131" y="924658"/>
                  <a:pt x="158376" y="950237"/>
                </a:cubicBezTo>
                <a:cubicBezTo>
                  <a:pt x="76441" y="949428"/>
                  <a:pt x="-18524" y="875457"/>
                  <a:pt x="0" y="791861"/>
                </a:cubicBezTo>
                <a:cubicBezTo>
                  <a:pt x="3652" y="542045"/>
                  <a:pt x="23859" y="362527"/>
                  <a:pt x="0" y="15837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80196387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7">
              <a:defRPr/>
            </a:pPr>
            <a:r>
              <a:rPr lang="en-US" sz="2400" dirty="0">
                <a:solidFill>
                  <a:srgbClr val="FFFFFF"/>
                </a:solidFill>
                <a:latin typeface="Calibri" panose="020F0502020204030204"/>
              </a:rPr>
              <a:t>Activity (tracing)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69BC592-AD59-2BC2-104E-4FF26307734A}"/>
              </a:ext>
            </a:extLst>
          </p:cNvPr>
          <p:cNvSpPr/>
          <p:nvPr/>
        </p:nvSpPr>
        <p:spPr>
          <a:xfrm>
            <a:off x="4251812" y="4013949"/>
            <a:ext cx="3070878" cy="950238"/>
          </a:xfrm>
          <a:custGeom>
            <a:avLst/>
            <a:gdLst>
              <a:gd name="connsiteX0" fmla="*/ 0 w 3070878"/>
              <a:gd name="connsiteY0" fmla="*/ 158376 h 950238"/>
              <a:gd name="connsiteX1" fmla="*/ 158376 w 3070878"/>
              <a:gd name="connsiteY1" fmla="*/ 0 h 950238"/>
              <a:gd name="connsiteX2" fmla="*/ 846908 w 3070878"/>
              <a:gd name="connsiteY2" fmla="*/ 0 h 950238"/>
              <a:gd name="connsiteX3" fmla="*/ 1452815 w 3070878"/>
              <a:gd name="connsiteY3" fmla="*/ 0 h 950238"/>
              <a:gd name="connsiteX4" fmla="*/ 2113805 w 3070878"/>
              <a:gd name="connsiteY4" fmla="*/ 0 h 950238"/>
              <a:gd name="connsiteX5" fmla="*/ 2912502 w 3070878"/>
              <a:gd name="connsiteY5" fmla="*/ 0 h 950238"/>
              <a:gd name="connsiteX6" fmla="*/ 3070878 w 3070878"/>
              <a:gd name="connsiteY6" fmla="*/ 158376 h 950238"/>
              <a:gd name="connsiteX7" fmla="*/ 3070878 w 3070878"/>
              <a:gd name="connsiteY7" fmla="*/ 791862 h 950238"/>
              <a:gd name="connsiteX8" fmla="*/ 2912502 w 3070878"/>
              <a:gd name="connsiteY8" fmla="*/ 950238 h 950238"/>
              <a:gd name="connsiteX9" fmla="*/ 2279053 w 3070878"/>
              <a:gd name="connsiteY9" fmla="*/ 950238 h 950238"/>
              <a:gd name="connsiteX10" fmla="*/ 1590522 w 3070878"/>
              <a:gd name="connsiteY10" fmla="*/ 950238 h 950238"/>
              <a:gd name="connsiteX11" fmla="*/ 957073 w 3070878"/>
              <a:gd name="connsiteY11" fmla="*/ 950238 h 950238"/>
              <a:gd name="connsiteX12" fmla="*/ 158376 w 3070878"/>
              <a:gd name="connsiteY12" fmla="*/ 950238 h 950238"/>
              <a:gd name="connsiteX13" fmla="*/ 0 w 3070878"/>
              <a:gd name="connsiteY13" fmla="*/ 791862 h 950238"/>
              <a:gd name="connsiteX14" fmla="*/ 0 w 3070878"/>
              <a:gd name="connsiteY14" fmla="*/ 158376 h 950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0878" h="950238" fill="none" extrusionOk="0">
                <a:moveTo>
                  <a:pt x="0" y="158376"/>
                </a:moveTo>
                <a:cubicBezTo>
                  <a:pt x="156" y="73528"/>
                  <a:pt x="71107" y="-6327"/>
                  <a:pt x="158376" y="0"/>
                </a:cubicBezTo>
                <a:cubicBezTo>
                  <a:pt x="355947" y="-6614"/>
                  <a:pt x="677364" y="-2452"/>
                  <a:pt x="846908" y="0"/>
                </a:cubicBezTo>
                <a:cubicBezTo>
                  <a:pt x="1016452" y="2452"/>
                  <a:pt x="1229826" y="26959"/>
                  <a:pt x="1452815" y="0"/>
                </a:cubicBezTo>
                <a:cubicBezTo>
                  <a:pt x="1675804" y="-26959"/>
                  <a:pt x="1980697" y="23455"/>
                  <a:pt x="2113805" y="0"/>
                </a:cubicBezTo>
                <a:cubicBezTo>
                  <a:pt x="2246913" y="-23455"/>
                  <a:pt x="2582781" y="-5527"/>
                  <a:pt x="2912502" y="0"/>
                </a:cubicBezTo>
                <a:cubicBezTo>
                  <a:pt x="3006304" y="-1530"/>
                  <a:pt x="3082875" y="77644"/>
                  <a:pt x="3070878" y="158376"/>
                </a:cubicBezTo>
                <a:cubicBezTo>
                  <a:pt x="3057321" y="400345"/>
                  <a:pt x="3041168" y="571597"/>
                  <a:pt x="3070878" y="791862"/>
                </a:cubicBezTo>
                <a:cubicBezTo>
                  <a:pt x="3071419" y="881954"/>
                  <a:pt x="3001405" y="946880"/>
                  <a:pt x="2912502" y="950238"/>
                </a:cubicBezTo>
                <a:cubicBezTo>
                  <a:pt x="2650476" y="942568"/>
                  <a:pt x="2415829" y="940708"/>
                  <a:pt x="2279053" y="950238"/>
                </a:cubicBezTo>
                <a:cubicBezTo>
                  <a:pt x="2142277" y="959768"/>
                  <a:pt x="1869138" y="944201"/>
                  <a:pt x="1590522" y="950238"/>
                </a:cubicBezTo>
                <a:cubicBezTo>
                  <a:pt x="1311906" y="956275"/>
                  <a:pt x="1273246" y="949559"/>
                  <a:pt x="957073" y="950238"/>
                </a:cubicBezTo>
                <a:cubicBezTo>
                  <a:pt x="640900" y="950917"/>
                  <a:pt x="326707" y="928228"/>
                  <a:pt x="158376" y="950238"/>
                </a:cubicBezTo>
                <a:cubicBezTo>
                  <a:pt x="60011" y="963368"/>
                  <a:pt x="17980" y="878421"/>
                  <a:pt x="0" y="791862"/>
                </a:cubicBezTo>
                <a:cubicBezTo>
                  <a:pt x="-28685" y="528523"/>
                  <a:pt x="29583" y="364595"/>
                  <a:pt x="0" y="158376"/>
                </a:cubicBezTo>
                <a:close/>
              </a:path>
              <a:path w="3070878" h="950238" stroke="0" extrusionOk="0">
                <a:moveTo>
                  <a:pt x="0" y="158376"/>
                </a:moveTo>
                <a:cubicBezTo>
                  <a:pt x="-14739" y="82063"/>
                  <a:pt x="60432" y="15705"/>
                  <a:pt x="158376" y="0"/>
                </a:cubicBezTo>
                <a:cubicBezTo>
                  <a:pt x="504242" y="6538"/>
                  <a:pt x="701453" y="4665"/>
                  <a:pt x="901990" y="0"/>
                </a:cubicBezTo>
                <a:cubicBezTo>
                  <a:pt x="1102527" y="-4665"/>
                  <a:pt x="1276707" y="22042"/>
                  <a:pt x="1507898" y="0"/>
                </a:cubicBezTo>
                <a:cubicBezTo>
                  <a:pt x="1739089" y="-22042"/>
                  <a:pt x="2013035" y="1765"/>
                  <a:pt x="2141347" y="0"/>
                </a:cubicBezTo>
                <a:cubicBezTo>
                  <a:pt x="2269659" y="-1765"/>
                  <a:pt x="2748665" y="-2170"/>
                  <a:pt x="2912502" y="0"/>
                </a:cubicBezTo>
                <a:cubicBezTo>
                  <a:pt x="3008197" y="3746"/>
                  <a:pt x="3091526" y="66563"/>
                  <a:pt x="3070878" y="158376"/>
                </a:cubicBezTo>
                <a:cubicBezTo>
                  <a:pt x="3056929" y="375568"/>
                  <a:pt x="3079182" y="475731"/>
                  <a:pt x="3070878" y="791862"/>
                </a:cubicBezTo>
                <a:cubicBezTo>
                  <a:pt x="3071835" y="866244"/>
                  <a:pt x="3000422" y="961006"/>
                  <a:pt x="2912502" y="950238"/>
                </a:cubicBezTo>
                <a:cubicBezTo>
                  <a:pt x="2710602" y="976540"/>
                  <a:pt x="2373603" y="944262"/>
                  <a:pt x="2223971" y="950238"/>
                </a:cubicBezTo>
                <a:cubicBezTo>
                  <a:pt x="2074339" y="956214"/>
                  <a:pt x="1824085" y="925094"/>
                  <a:pt x="1618063" y="950238"/>
                </a:cubicBezTo>
                <a:cubicBezTo>
                  <a:pt x="1412041" y="975382"/>
                  <a:pt x="1149325" y="943245"/>
                  <a:pt x="957073" y="950238"/>
                </a:cubicBezTo>
                <a:cubicBezTo>
                  <a:pt x="764821" y="957232"/>
                  <a:pt x="376129" y="969732"/>
                  <a:pt x="158376" y="950238"/>
                </a:cubicBezTo>
                <a:cubicBezTo>
                  <a:pt x="68577" y="952155"/>
                  <a:pt x="15868" y="865950"/>
                  <a:pt x="0" y="791862"/>
                </a:cubicBezTo>
                <a:cubicBezTo>
                  <a:pt x="9111" y="551953"/>
                  <a:pt x="8107" y="337975"/>
                  <a:pt x="0" y="158376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06364371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7">
              <a:defRPr/>
            </a:pPr>
            <a:r>
              <a:rPr lang="en-US" sz="2400" dirty="0">
                <a:solidFill>
                  <a:srgbClr val="FFFFFF"/>
                </a:solidFill>
                <a:latin typeface="Calibri" panose="020F0502020204030204"/>
                <a:cs typeface="Calibri"/>
              </a:rPr>
              <a:t>Meter (metrics)</a:t>
            </a:r>
            <a:endParaRPr lang="en-US" sz="2400" dirty="0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77927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FAA5-6B8B-B018-0388-8EFD8352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69" y="252839"/>
            <a:ext cx="10514231" cy="497972"/>
          </a:xfr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50" dirty="0">
                <a:solidFill>
                  <a:schemeClr val="bg1"/>
                </a:solidFill>
                <a:latin typeface="Space Grotesk Medium"/>
              </a:rPr>
              <a:t>.NET Aspire Observability Layer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1B45D-386A-BC66-3767-D3DC399F0722}"/>
              </a:ext>
            </a:extLst>
          </p:cNvPr>
          <p:cNvSpPr/>
          <p:nvPr/>
        </p:nvSpPr>
        <p:spPr>
          <a:xfrm>
            <a:off x="1137464" y="1458181"/>
            <a:ext cx="5728605" cy="2438219"/>
          </a:xfrm>
          <a:custGeom>
            <a:avLst/>
            <a:gdLst>
              <a:gd name="connsiteX0" fmla="*/ 0 w 5728605"/>
              <a:gd name="connsiteY0" fmla="*/ 0 h 2438219"/>
              <a:gd name="connsiteX1" fmla="*/ 636512 w 5728605"/>
              <a:gd name="connsiteY1" fmla="*/ 0 h 2438219"/>
              <a:gd name="connsiteX2" fmla="*/ 1387595 w 5728605"/>
              <a:gd name="connsiteY2" fmla="*/ 0 h 2438219"/>
              <a:gd name="connsiteX3" fmla="*/ 1852249 w 5728605"/>
              <a:gd name="connsiteY3" fmla="*/ 0 h 2438219"/>
              <a:gd name="connsiteX4" fmla="*/ 2603333 w 5728605"/>
              <a:gd name="connsiteY4" fmla="*/ 0 h 2438219"/>
              <a:gd name="connsiteX5" fmla="*/ 3354416 w 5728605"/>
              <a:gd name="connsiteY5" fmla="*/ 0 h 2438219"/>
              <a:gd name="connsiteX6" fmla="*/ 3876356 w 5728605"/>
              <a:gd name="connsiteY6" fmla="*/ 0 h 2438219"/>
              <a:gd name="connsiteX7" fmla="*/ 4455582 w 5728605"/>
              <a:gd name="connsiteY7" fmla="*/ 0 h 2438219"/>
              <a:gd name="connsiteX8" fmla="*/ 4977521 w 5728605"/>
              <a:gd name="connsiteY8" fmla="*/ 0 h 2438219"/>
              <a:gd name="connsiteX9" fmla="*/ 5728605 w 5728605"/>
              <a:gd name="connsiteY9" fmla="*/ 0 h 2438219"/>
              <a:gd name="connsiteX10" fmla="*/ 5728605 w 5728605"/>
              <a:gd name="connsiteY10" fmla="*/ 658319 h 2438219"/>
              <a:gd name="connsiteX11" fmla="*/ 5728605 w 5728605"/>
              <a:gd name="connsiteY11" fmla="*/ 1243492 h 2438219"/>
              <a:gd name="connsiteX12" fmla="*/ 5728605 w 5728605"/>
              <a:gd name="connsiteY12" fmla="*/ 1853046 h 2438219"/>
              <a:gd name="connsiteX13" fmla="*/ 5728605 w 5728605"/>
              <a:gd name="connsiteY13" fmla="*/ 2438219 h 2438219"/>
              <a:gd name="connsiteX14" fmla="*/ 4977521 w 5728605"/>
              <a:gd name="connsiteY14" fmla="*/ 2438219 h 2438219"/>
              <a:gd name="connsiteX15" fmla="*/ 4455582 w 5728605"/>
              <a:gd name="connsiteY15" fmla="*/ 2438219 h 2438219"/>
              <a:gd name="connsiteX16" fmla="*/ 3704498 w 5728605"/>
              <a:gd name="connsiteY16" fmla="*/ 2438219 h 2438219"/>
              <a:gd name="connsiteX17" fmla="*/ 3239844 w 5728605"/>
              <a:gd name="connsiteY17" fmla="*/ 2438219 h 2438219"/>
              <a:gd name="connsiteX18" fmla="*/ 2775191 w 5728605"/>
              <a:gd name="connsiteY18" fmla="*/ 2438219 h 2438219"/>
              <a:gd name="connsiteX19" fmla="*/ 2195965 w 5728605"/>
              <a:gd name="connsiteY19" fmla="*/ 2438219 h 2438219"/>
              <a:gd name="connsiteX20" fmla="*/ 1559454 w 5728605"/>
              <a:gd name="connsiteY20" fmla="*/ 2438219 h 2438219"/>
              <a:gd name="connsiteX21" fmla="*/ 980228 w 5728605"/>
              <a:gd name="connsiteY21" fmla="*/ 2438219 h 2438219"/>
              <a:gd name="connsiteX22" fmla="*/ 0 w 5728605"/>
              <a:gd name="connsiteY22" fmla="*/ 2438219 h 2438219"/>
              <a:gd name="connsiteX23" fmla="*/ 0 w 5728605"/>
              <a:gd name="connsiteY23" fmla="*/ 1853046 h 2438219"/>
              <a:gd name="connsiteX24" fmla="*/ 0 w 5728605"/>
              <a:gd name="connsiteY24" fmla="*/ 1267874 h 2438219"/>
              <a:gd name="connsiteX25" fmla="*/ 0 w 5728605"/>
              <a:gd name="connsiteY25" fmla="*/ 682701 h 2438219"/>
              <a:gd name="connsiteX26" fmla="*/ 0 w 5728605"/>
              <a:gd name="connsiteY26" fmla="*/ 0 h 243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8605" h="2438219" fill="none" extrusionOk="0">
                <a:moveTo>
                  <a:pt x="0" y="0"/>
                </a:moveTo>
                <a:cubicBezTo>
                  <a:pt x="211197" y="31612"/>
                  <a:pt x="319453" y="-2157"/>
                  <a:pt x="636512" y="0"/>
                </a:cubicBezTo>
                <a:cubicBezTo>
                  <a:pt x="953571" y="2157"/>
                  <a:pt x="1164677" y="28721"/>
                  <a:pt x="1387595" y="0"/>
                </a:cubicBezTo>
                <a:cubicBezTo>
                  <a:pt x="1610513" y="-28721"/>
                  <a:pt x="1718869" y="-14043"/>
                  <a:pt x="1852249" y="0"/>
                </a:cubicBezTo>
                <a:cubicBezTo>
                  <a:pt x="1985629" y="14043"/>
                  <a:pt x="2386798" y="20848"/>
                  <a:pt x="2603333" y="0"/>
                </a:cubicBezTo>
                <a:cubicBezTo>
                  <a:pt x="2819868" y="-20848"/>
                  <a:pt x="2983052" y="-36722"/>
                  <a:pt x="3354416" y="0"/>
                </a:cubicBezTo>
                <a:cubicBezTo>
                  <a:pt x="3725780" y="36722"/>
                  <a:pt x="3695072" y="-16611"/>
                  <a:pt x="3876356" y="0"/>
                </a:cubicBezTo>
                <a:cubicBezTo>
                  <a:pt x="4057640" y="16611"/>
                  <a:pt x="4198137" y="13789"/>
                  <a:pt x="4455582" y="0"/>
                </a:cubicBezTo>
                <a:cubicBezTo>
                  <a:pt x="4713027" y="-13789"/>
                  <a:pt x="4774775" y="288"/>
                  <a:pt x="4977521" y="0"/>
                </a:cubicBezTo>
                <a:cubicBezTo>
                  <a:pt x="5180267" y="-288"/>
                  <a:pt x="5357898" y="8988"/>
                  <a:pt x="5728605" y="0"/>
                </a:cubicBezTo>
                <a:cubicBezTo>
                  <a:pt x="5754861" y="202177"/>
                  <a:pt x="5708432" y="498628"/>
                  <a:pt x="5728605" y="658319"/>
                </a:cubicBezTo>
                <a:cubicBezTo>
                  <a:pt x="5748778" y="818010"/>
                  <a:pt x="5738672" y="1117741"/>
                  <a:pt x="5728605" y="1243492"/>
                </a:cubicBezTo>
                <a:cubicBezTo>
                  <a:pt x="5718538" y="1369243"/>
                  <a:pt x="5706904" y="1553262"/>
                  <a:pt x="5728605" y="1853046"/>
                </a:cubicBezTo>
                <a:cubicBezTo>
                  <a:pt x="5750306" y="2152830"/>
                  <a:pt x="5738613" y="2165945"/>
                  <a:pt x="5728605" y="2438219"/>
                </a:cubicBezTo>
                <a:cubicBezTo>
                  <a:pt x="5420189" y="2468357"/>
                  <a:pt x="5285396" y="2461489"/>
                  <a:pt x="4977521" y="2438219"/>
                </a:cubicBezTo>
                <a:cubicBezTo>
                  <a:pt x="4669646" y="2414949"/>
                  <a:pt x="4680578" y="2412865"/>
                  <a:pt x="4455582" y="2438219"/>
                </a:cubicBezTo>
                <a:cubicBezTo>
                  <a:pt x="4230586" y="2463573"/>
                  <a:pt x="3946991" y="2401632"/>
                  <a:pt x="3704498" y="2438219"/>
                </a:cubicBezTo>
                <a:cubicBezTo>
                  <a:pt x="3462005" y="2474806"/>
                  <a:pt x="3464996" y="2435480"/>
                  <a:pt x="3239844" y="2438219"/>
                </a:cubicBezTo>
                <a:cubicBezTo>
                  <a:pt x="3014692" y="2440958"/>
                  <a:pt x="2954729" y="2459689"/>
                  <a:pt x="2775191" y="2438219"/>
                </a:cubicBezTo>
                <a:cubicBezTo>
                  <a:pt x="2595653" y="2416749"/>
                  <a:pt x="2331786" y="2461534"/>
                  <a:pt x="2195965" y="2438219"/>
                </a:cubicBezTo>
                <a:cubicBezTo>
                  <a:pt x="2060144" y="2414904"/>
                  <a:pt x="1822761" y="2442382"/>
                  <a:pt x="1559454" y="2438219"/>
                </a:cubicBezTo>
                <a:cubicBezTo>
                  <a:pt x="1296147" y="2434056"/>
                  <a:pt x="1150458" y="2438697"/>
                  <a:pt x="980228" y="2438219"/>
                </a:cubicBezTo>
                <a:cubicBezTo>
                  <a:pt x="809998" y="2437741"/>
                  <a:pt x="277321" y="2455686"/>
                  <a:pt x="0" y="2438219"/>
                </a:cubicBezTo>
                <a:cubicBezTo>
                  <a:pt x="28350" y="2169451"/>
                  <a:pt x="-1492" y="2058139"/>
                  <a:pt x="0" y="1853046"/>
                </a:cubicBezTo>
                <a:cubicBezTo>
                  <a:pt x="1492" y="1647953"/>
                  <a:pt x="1633" y="1488548"/>
                  <a:pt x="0" y="1267874"/>
                </a:cubicBezTo>
                <a:cubicBezTo>
                  <a:pt x="-1633" y="1047200"/>
                  <a:pt x="-3008" y="875754"/>
                  <a:pt x="0" y="682701"/>
                </a:cubicBezTo>
                <a:cubicBezTo>
                  <a:pt x="3008" y="489648"/>
                  <a:pt x="10925" y="311702"/>
                  <a:pt x="0" y="0"/>
                </a:cubicBezTo>
                <a:close/>
              </a:path>
              <a:path w="5728605" h="2438219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38159" y="196730"/>
                  <a:pt x="5759338" y="471477"/>
                  <a:pt x="5728605" y="633937"/>
                </a:cubicBezTo>
                <a:cubicBezTo>
                  <a:pt x="5697872" y="796397"/>
                  <a:pt x="5717218" y="1123177"/>
                  <a:pt x="5728605" y="1267874"/>
                </a:cubicBezTo>
                <a:cubicBezTo>
                  <a:pt x="5739992" y="1412571"/>
                  <a:pt x="5750421" y="1598594"/>
                  <a:pt x="5728605" y="1901811"/>
                </a:cubicBezTo>
                <a:cubicBezTo>
                  <a:pt x="5706789" y="2205028"/>
                  <a:pt x="5752049" y="2171792"/>
                  <a:pt x="5728605" y="2438219"/>
                </a:cubicBezTo>
                <a:cubicBezTo>
                  <a:pt x="5564410" y="2445719"/>
                  <a:pt x="5128581" y="2433733"/>
                  <a:pt x="4977521" y="2438219"/>
                </a:cubicBezTo>
                <a:cubicBezTo>
                  <a:pt x="4826461" y="2442705"/>
                  <a:pt x="4565444" y="2454056"/>
                  <a:pt x="4341010" y="2438219"/>
                </a:cubicBezTo>
                <a:cubicBezTo>
                  <a:pt x="4116576" y="2422382"/>
                  <a:pt x="4031355" y="2455565"/>
                  <a:pt x="3819070" y="2438219"/>
                </a:cubicBezTo>
                <a:cubicBezTo>
                  <a:pt x="3606785" y="2420873"/>
                  <a:pt x="3312220" y="2458668"/>
                  <a:pt x="3182558" y="2438219"/>
                </a:cubicBezTo>
                <a:cubicBezTo>
                  <a:pt x="3052896" y="2417770"/>
                  <a:pt x="2699113" y="2414211"/>
                  <a:pt x="2546047" y="2438219"/>
                </a:cubicBezTo>
                <a:cubicBezTo>
                  <a:pt x="2392981" y="2462227"/>
                  <a:pt x="2206623" y="2452184"/>
                  <a:pt x="2081393" y="2438219"/>
                </a:cubicBezTo>
                <a:cubicBezTo>
                  <a:pt x="1956163" y="2424254"/>
                  <a:pt x="1761186" y="2465171"/>
                  <a:pt x="1444881" y="2438219"/>
                </a:cubicBezTo>
                <a:cubicBezTo>
                  <a:pt x="1128576" y="2411267"/>
                  <a:pt x="909458" y="2419547"/>
                  <a:pt x="693798" y="2438219"/>
                </a:cubicBezTo>
                <a:cubicBezTo>
                  <a:pt x="478138" y="2456891"/>
                  <a:pt x="297844" y="2404385"/>
                  <a:pt x="0" y="2438219"/>
                </a:cubicBezTo>
                <a:cubicBezTo>
                  <a:pt x="-2928" y="2258153"/>
                  <a:pt x="-28243" y="2078093"/>
                  <a:pt x="0" y="1779900"/>
                </a:cubicBezTo>
                <a:cubicBezTo>
                  <a:pt x="28243" y="1481707"/>
                  <a:pt x="2022" y="1471052"/>
                  <a:pt x="0" y="1219110"/>
                </a:cubicBezTo>
                <a:cubicBezTo>
                  <a:pt x="-2022" y="967168"/>
                  <a:pt x="-4528" y="905133"/>
                  <a:pt x="0" y="682701"/>
                </a:cubicBezTo>
                <a:cubicBezTo>
                  <a:pt x="4528" y="460269"/>
                  <a:pt x="-32365" y="19601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A7ADB5-1EC3-DF9D-B7B5-54CA340A82B4}"/>
              </a:ext>
            </a:extLst>
          </p:cNvPr>
          <p:cNvCxnSpPr>
            <a:cxnSpLocks/>
          </p:cNvCxnSpPr>
          <p:nvPr/>
        </p:nvCxnSpPr>
        <p:spPr>
          <a:xfrm>
            <a:off x="6751782" y="2636913"/>
            <a:ext cx="2802122" cy="2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DF49512-6542-5094-D9EB-17B4AEE84FF6}"/>
              </a:ext>
            </a:extLst>
          </p:cNvPr>
          <p:cNvSpPr txBox="1"/>
          <p:nvPr/>
        </p:nvSpPr>
        <p:spPr>
          <a:xfrm>
            <a:off x="4952310" y="1100702"/>
            <a:ext cx="196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  <a:lumOff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Aspire App Process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A1F1ACE-D0D8-1824-E2EE-1CB19959FF83}"/>
              </a:ext>
            </a:extLst>
          </p:cNvPr>
          <p:cNvSpPr/>
          <p:nvPr/>
        </p:nvSpPr>
        <p:spPr>
          <a:xfrm>
            <a:off x="9553904" y="2353735"/>
            <a:ext cx="1639401" cy="680537"/>
          </a:xfrm>
          <a:custGeom>
            <a:avLst/>
            <a:gdLst>
              <a:gd name="connsiteX0" fmla="*/ 0 w 1639401"/>
              <a:gd name="connsiteY0" fmla="*/ 113425 h 680537"/>
              <a:gd name="connsiteX1" fmla="*/ 113425 w 1639401"/>
              <a:gd name="connsiteY1" fmla="*/ 0 h 680537"/>
              <a:gd name="connsiteX2" fmla="*/ 556024 w 1639401"/>
              <a:gd name="connsiteY2" fmla="*/ 0 h 680537"/>
              <a:gd name="connsiteX3" fmla="*/ 998624 w 1639401"/>
              <a:gd name="connsiteY3" fmla="*/ 0 h 680537"/>
              <a:gd name="connsiteX4" fmla="*/ 1525976 w 1639401"/>
              <a:gd name="connsiteY4" fmla="*/ 0 h 680537"/>
              <a:gd name="connsiteX5" fmla="*/ 1639401 w 1639401"/>
              <a:gd name="connsiteY5" fmla="*/ 113425 h 680537"/>
              <a:gd name="connsiteX6" fmla="*/ 1639401 w 1639401"/>
              <a:gd name="connsiteY6" fmla="*/ 567112 h 680537"/>
              <a:gd name="connsiteX7" fmla="*/ 1525976 w 1639401"/>
              <a:gd name="connsiteY7" fmla="*/ 680537 h 680537"/>
              <a:gd name="connsiteX8" fmla="*/ 1041000 w 1639401"/>
              <a:gd name="connsiteY8" fmla="*/ 680537 h 680537"/>
              <a:gd name="connsiteX9" fmla="*/ 556024 w 1639401"/>
              <a:gd name="connsiteY9" fmla="*/ 680537 h 680537"/>
              <a:gd name="connsiteX10" fmla="*/ 113425 w 1639401"/>
              <a:gd name="connsiteY10" fmla="*/ 680537 h 680537"/>
              <a:gd name="connsiteX11" fmla="*/ 0 w 1639401"/>
              <a:gd name="connsiteY11" fmla="*/ 567112 h 680537"/>
              <a:gd name="connsiteX12" fmla="*/ 0 w 1639401"/>
              <a:gd name="connsiteY12" fmla="*/ 113425 h 68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9401" h="680537" fill="none" extrusionOk="0">
                <a:moveTo>
                  <a:pt x="0" y="113425"/>
                </a:moveTo>
                <a:cubicBezTo>
                  <a:pt x="12496" y="56767"/>
                  <a:pt x="36426" y="205"/>
                  <a:pt x="113425" y="0"/>
                </a:cubicBezTo>
                <a:cubicBezTo>
                  <a:pt x="239744" y="-11450"/>
                  <a:pt x="432447" y="15667"/>
                  <a:pt x="556024" y="0"/>
                </a:cubicBezTo>
                <a:cubicBezTo>
                  <a:pt x="679601" y="-15667"/>
                  <a:pt x="862277" y="12356"/>
                  <a:pt x="998624" y="0"/>
                </a:cubicBezTo>
                <a:cubicBezTo>
                  <a:pt x="1134971" y="-12356"/>
                  <a:pt x="1330224" y="17241"/>
                  <a:pt x="1525976" y="0"/>
                </a:cubicBezTo>
                <a:cubicBezTo>
                  <a:pt x="1588222" y="1723"/>
                  <a:pt x="1632237" y="48703"/>
                  <a:pt x="1639401" y="113425"/>
                </a:cubicBezTo>
                <a:cubicBezTo>
                  <a:pt x="1634480" y="251196"/>
                  <a:pt x="1649987" y="460813"/>
                  <a:pt x="1639401" y="567112"/>
                </a:cubicBezTo>
                <a:cubicBezTo>
                  <a:pt x="1637190" y="639461"/>
                  <a:pt x="1594485" y="683228"/>
                  <a:pt x="1525976" y="680537"/>
                </a:cubicBezTo>
                <a:cubicBezTo>
                  <a:pt x="1403628" y="673472"/>
                  <a:pt x="1168594" y="686638"/>
                  <a:pt x="1041000" y="680537"/>
                </a:cubicBezTo>
                <a:cubicBezTo>
                  <a:pt x="913406" y="674436"/>
                  <a:pt x="656818" y="697033"/>
                  <a:pt x="556024" y="680537"/>
                </a:cubicBezTo>
                <a:cubicBezTo>
                  <a:pt x="455230" y="664041"/>
                  <a:pt x="279827" y="699180"/>
                  <a:pt x="113425" y="680537"/>
                </a:cubicBezTo>
                <a:cubicBezTo>
                  <a:pt x="48933" y="679318"/>
                  <a:pt x="-3984" y="634423"/>
                  <a:pt x="0" y="567112"/>
                </a:cubicBezTo>
                <a:cubicBezTo>
                  <a:pt x="6425" y="382892"/>
                  <a:pt x="9053" y="233698"/>
                  <a:pt x="0" y="113425"/>
                </a:cubicBezTo>
                <a:close/>
              </a:path>
              <a:path w="1639401" h="680537" stroke="0" extrusionOk="0">
                <a:moveTo>
                  <a:pt x="0" y="113425"/>
                </a:moveTo>
                <a:cubicBezTo>
                  <a:pt x="-14287" y="54359"/>
                  <a:pt x="35601" y="-3523"/>
                  <a:pt x="113425" y="0"/>
                </a:cubicBezTo>
                <a:cubicBezTo>
                  <a:pt x="216038" y="12862"/>
                  <a:pt x="489926" y="-8011"/>
                  <a:pt x="584275" y="0"/>
                </a:cubicBezTo>
                <a:cubicBezTo>
                  <a:pt x="678624" y="8011"/>
                  <a:pt x="840566" y="-18121"/>
                  <a:pt x="1012749" y="0"/>
                </a:cubicBezTo>
                <a:cubicBezTo>
                  <a:pt x="1184932" y="18121"/>
                  <a:pt x="1325819" y="7366"/>
                  <a:pt x="1525976" y="0"/>
                </a:cubicBezTo>
                <a:cubicBezTo>
                  <a:pt x="1586177" y="442"/>
                  <a:pt x="1637482" y="53592"/>
                  <a:pt x="1639401" y="113425"/>
                </a:cubicBezTo>
                <a:cubicBezTo>
                  <a:pt x="1638284" y="255076"/>
                  <a:pt x="1654038" y="383386"/>
                  <a:pt x="1639401" y="567112"/>
                </a:cubicBezTo>
                <a:cubicBezTo>
                  <a:pt x="1639807" y="628206"/>
                  <a:pt x="1589837" y="692357"/>
                  <a:pt x="1525976" y="680537"/>
                </a:cubicBezTo>
                <a:cubicBezTo>
                  <a:pt x="1325204" y="662042"/>
                  <a:pt x="1238841" y="699523"/>
                  <a:pt x="1069251" y="680537"/>
                </a:cubicBezTo>
                <a:cubicBezTo>
                  <a:pt x="899662" y="661551"/>
                  <a:pt x="816563" y="675132"/>
                  <a:pt x="584275" y="680537"/>
                </a:cubicBezTo>
                <a:cubicBezTo>
                  <a:pt x="351987" y="685942"/>
                  <a:pt x="210200" y="698689"/>
                  <a:pt x="113425" y="680537"/>
                </a:cubicBezTo>
                <a:cubicBezTo>
                  <a:pt x="36193" y="684595"/>
                  <a:pt x="-11333" y="639332"/>
                  <a:pt x="0" y="567112"/>
                </a:cubicBezTo>
                <a:cubicBezTo>
                  <a:pt x="-6475" y="346757"/>
                  <a:pt x="19346" y="293242"/>
                  <a:pt x="0" y="11342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5161093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45714" tIns="22857" rIns="45714" bIns="22857"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APMs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4E12C58-210A-5BBE-90C1-865A097BB90D}"/>
              </a:ext>
            </a:extLst>
          </p:cNvPr>
          <p:cNvSpPr/>
          <p:nvPr/>
        </p:nvSpPr>
        <p:spPr>
          <a:xfrm>
            <a:off x="1137464" y="4417554"/>
            <a:ext cx="5728605" cy="711741"/>
          </a:xfrm>
          <a:custGeom>
            <a:avLst/>
            <a:gdLst>
              <a:gd name="connsiteX0" fmla="*/ 0 w 5728605"/>
              <a:gd name="connsiteY0" fmla="*/ 0 h 711741"/>
              <a:gd name="connsiteX1" fmla="*/ 693798 w 5728605"/>
              <a:gd name="connsiteY1" fmla="*/ 0 h 711741"/>
              <a:gd name="connsiteX2" fmla="*/ 1215737 w 5728605"/>
              <a:gd name="connsiteY2" fmla="*/ 0 h 711741"/>
              <a:gd name="connsiteX3" fmla="*/ 1737677 w 5728605"/>
              <a:gd name="connsiteY3" fmla="*/ 0 h 711741"/>
              <a:gd name="connsiteX4" fmla="*/ 2316902 w 5728605"/>
              <a:gd name="connsiteY4" fmla="*/ 0 h 711741"/>
              <a:gd name="connsiteX5" fmla="*/ 2896128 w 5728605"/>
              <a:gd name="connsiteY5" fmla="*/ 0 h 711741"/>
              <a:gd name="connsiteX6" fmla="*/ 3647212 w 5728605"/>
              <a:gd name="connsiteY6" fmla="*/ 0 h 711741"/>
              <a:gd name="connsiteX7" fmla="*/ 4111865 w 5728605"/>
              <a:gd name="connsiteY7" fmla="*/ 0 h 711741"/>
              <a:gd name="connsiteX8" fmla="*/ 4862949 w 5728605"/>
              <a:gd name="connsiteY8" fmla="*/ 0 h 711741"/>
              <a:gd name="connsiteX9" fmla="*/ 5728605 w 5728605"/>
              <a:gd name="connsiteY9" fmla="*/ 0 h 711741"/>
              <a:gd name="connsiteX10" fmla="*/ 5728605 w 5728605"/>
              <a:gd name="connsiteY10" fmla="*/ 341636 h 711741"/>
              <a:gd name="connsiteX11" fmla="*/ 5728605 w 5728605"/>
              <a:gd name="connsiteY11" fmla="*/ 711741 h 711741"/>
              <a:gd name="connsiteX12" fmla="*/ 5034807 w 5728605"/>
              <a:gd name="connsiteY12" fmla="*/ 711741 h 711741"/>
              <a:gd name="connsiteX13" fmla="*/ 4398296 w 5728605"/>
              <a:gd name="connsiteY13" fmla="*/ 711741 h 711741"/>
              <a:gd name="connsiteX14" fmla="*/ 3933642 w 5728605"/>
              <a:gd name="connsiteY14" fmla="*/ 711741 h 711741"/>
              <a:gd name="connsiteX15" fmla="*/ 3411703 w 5728605"/>
              <a:gd name="connsiteY15" fmla="*/ 711741 h 711741"/>
              <a:gd name="connsiteX16" fmla="*/ 2947049 w 5728605"/>
              <a:gd name="connsiteY16" fmla="*/ 711741 h 711741"/>
              <a:gd name="connsiteX17" fmla="*/ 2253251 w 5728605"/>
              <a:gd name="connsiteY17" fmla="*/ 711741 h 711741"/>
              <a:gd name="connsiteX18" fmla="*/ 1616740 w 5728605"/>
              <a:gd name="connsiteY18" fmla="*/ 711741 h 711741"/>
              <a:gd name="connsiteX19" fmla="*/ 1094800 w 5728605"/>
              <a:gd name="connsiteY19" fmla="*/ 711741 h 711741"/>
              <a:gd name="connsiteX20" fmla="*/ 0 w 5728605"/>
              <a:gd name="connsiteY20" fmla="*/ 711741 h 711741"/>
              <a:gd name="connsiteX21" fmla="*/ 0 w 5728605"/>
              <a:gd name="connsiteY21" fmla="*/ 377223 h 711741"/>
              <a:gd name="connsiteX22" fmla="*/ 0 w 5728605"/>
              <a:gd name="connsiteY22" fmla="*/ 0 h 71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28605" h="711741" fill="none" extrusionOk="0">
                <a:moveTo>
                  <a:pt x="0" y="0"/>
                </a:moveTo>
                <a:cubicBezTo>
                  <a:pt x="192455" y="2642"/>
                  <a:pt x="548322" y="-7955"/>
                  <a:pt x="693798" y="0"/>
                </a:cubicBezTo>
                <a:cubicBezTo>
                  <a:pt x="839274" y="7955"/>
                  <a:pt x="1083980" y="23546"/>
                  <a:pt x="1215737" y="0"/>
                </a:cubicBezTo>
                <a:cubicBezTo>
                  <a:pt x="1347494" y="-23546"/>
                  <a:pt x="1573393" y="24340"/>
                  <a:pt x="1737677" y="0"/>
                </a:cubicBezTo>
                <a:cubicBezTo>
                  <a:pt x="1901961" y="-24340"/>
                  <a:pt x="2082214" y="-12139"/>
                  <a:pt x="2316902" y="0"/>
                </a:cubicBezTo>
                <a:cubicBezTo>
                  <a:pt x="2551591" y="12139"/>
                  <a:pt x="2667786" y="-3800"/>
                  <a:pt x="2896128" y="0"/>
                </a:cubicBezTo>
                <a:cubicBezTo>
                  <a:pt x="3124470" y="3800"/>
                  <a:pt x="3424088" y="27516"/>
                  <a:pt x="3647212" y="0"/>
                </a:cubicBezTo>
                <a:cubicBezTo>
                  <a:pt x="3870336" y="-27516"/>
                  <a:pt x="3982840" y="-9754"/>
                  <a:pt x="4111865" y="0"/>
                </a:cubicBezTo>
                <a:cubicBezTo>
                  <a:pt x="4240890" y="9754"/>
                  <a:pt x="4646414" y="20848"/>
                  <a:pt x="4862949" y="0"/>
                </a:cubicBezTo>
                <a:cubicBezTo>
                  <a:pt x="5079484" y="-20848"/>
                  <a:pt x="5344814" y="-20652"/>
                  <a:pt x="5728605" y="0"/>
                </a:cubicBezTo>
                <a:cubicBezTo>
                  <a:pt x="5721749" y="144545"/>
                  <a:pt x="5720048" y="232017"/>
                  <a:pt x="5728605" y="341636"/>
                </a:cubicBezTo>
                <a:cubicBezTo>
                  <a:pt x="5737162" y="451255"/>
                  <a:pt x="5729888" y="630238"/>
                  <a:pt x="5728605" y="711741"/>
                </a:cubicBezTo>
                <a:cubicBezTo>
                  <a:pt x="5451437" y="692220"/>
                  <a:pt x="5244219" y="689709"/>
                  <a:pt x="5034807" y="711741"/>
                </a:cubicBezTo>
                <a:cubicBezTo>
                  <a:pt x="4825395" y="733773"/>
                  <a:pt x="4656556" y="693717"/>
                  <a:pt x="4398296" y="711741"/>
                </a:cubicBezTo>
                <a:cubicBezTo>
                  <a:pt x="4140036" y="729765"/>
                  <a:pt x="4160347" y="734413"/>
                  <a:pt x="3933642" y="711741"/>
                </a:cubicBezTo>
                <a:cubicBezTo>
                  <a:pt x="3706937" y="689069"/>
                  <a:pt x="3559283" y="720416"/>
                  <a:pt x="3411703" y="711741"/>
                </a:cubicBezTo>
                <a:cubicBezTo>
                  <a:pt x="3264123" y="703066"/>
                  <a:pt x="3175417" y="692365"/>
                  <a:pt x="2947049" y="711741"/>
                </a:cubicBezTo>
                <a:cubicBezTo>
                  <a:pt x="2718681" y="731117"/>
                  <a:pt x="2550057" y="694434"/>
                  <a:pt x="2253251" y="711741"/>
                </a:cubicBezTo>
                <a:cubicBezTo>
                  <a:pt x="1956445" y="729048"/>
                  <a:pt x="1881635" y="740343"/>
                  <a:pt x="1616740" y="711741"/>
                </a:cubicBezTo>
                <a:cubicBezTo>
                  <a:pt x="1351845" y="683139"/>
                  <a:pt x="1322687" y="693826"/>
                  <a:pt x="1094800" y="711741"/>
                </a:cubicBezTo>
                <a:cubicBezTo>
                  <a:pt x="866913" y="729656"/>
                  <a:pt x="526779" y="704561"/>
                  <a:pt x="0" y="711741"/>
                </a:cubicBezTo>
                <a:cubicBezTo>
                  <a:pt x="7803" y="622286"/>
                  <a:pt x="-3786" y="543392"/>
                  <a:pt x="0" y="377223"/>
                </a:cubicBezTo>
                <a:cubicBezTo>
                  <a:pt x="3786" y="211054"/>
                  <a:pt x="-18819" y="95175"/>
                  <a:pt x="0" y="0"/>
                </a:cubicBezTo>
                <a:close/>
              </a:path>
              <a:path w="5728605" h="711741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16302" y="110092"/>
                  <a:pt x="5721677" y="258943"/>
                  <a:pt x="5728605" y="362988"/>
                </a:cubicBezTo>
                <a:cubicBezTo>
                  <a:pt x="5735533" y="467033"/>
                  <a:pt x="5726064" y="576252"/>
                  <a:pt x="5728605" y="711741"/>
                </a:cubicBezTo>
                <a:cubicBezTo>
                  <a:pt x="5552813" y="697427"/>
                  <a:pt x="5378779" y="730132"/>
                  <a:pt x="5034807" y="711741"/>
                </a:cubicBezTo>
                <a:cubicBezTo>
                  <a:pt x="4690835" y="693350"/>
                  <a:pt x="4525903" y="732479"/>
                  <a:pt x="4283724" y="711741"/>
                </a:cubicBezTo>
                <a:cubicBezTo>
                  <a:pt x="4041545" y="691003"/>
                  <a:pt x="3683700" y="707255"/>
                  <a:pt x="3532640" y="711741"/>
                </a:cubicBezTo>
                <a:cubicBezTo>
                  <a:pt x="3381580" y="716227"/>
                  <a:pt x="3124071" y="728247"/>
                  <a:pt x="2896128" y="711741"/>
                </a:cubicBezTo>
                <a:cubicBezTo>
                  <a:pt x="2668185" y="695235"/>
                  <a:pt x="2580583" y="728299"/>
                  <a:pt x="2374189" y="711741"/>
                </a:cubicBezTo>
                <a:cubicBezTo>
                  <a:pt x="2167795" y="695183"/>
                  <a:pt x="1867339" y="732190"/>
                  <a:pt x="1737677" y="711741"/>
                </a:cubicBezTo>
                <a:cubicBezTo>
                  <a:pt x="1608015" y="691292"/>
                  <a:pt x="1260405" y="689900"/>
                  <a:pt x="1101165" y="711741"/>
                </a:cubicBezTo>
                <a:cubicBezTo>
                  <a:pt x="941925" y="733582"/>
                  <a:pt x="756244" y="716584"/>
                  <a:pt x="636512" y="711741"/>
                </a:cubicBezTo>
                <a:cubicBezTo>
                  <a:pt x="516780" y="706898"/>
                  <a:pt x="316305" y="738693"/>
                  <a:pt x="0" y="711741"/>
                </a:cubicBezTo>
                <a:cubicBezTo>
                  <a:pt x="833" y="574513"/>
                  <a:pt x="2702" y="483477"/>
                  <a:pt x="0" y="341636"/>
                </a:cubicBezTo>
                <a:cubicBezTo>
                  <a:pt x="-2702" y="199796"/>
                  <a:pt x="-2605" y="13321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7B1AA0-588F-F16D-79F9-8A84BA025799}"/>
              </a:ext>
            </a:extLst>
          </p:cNvPr>
          <p:cNvSpPr txBox="1"/>
          <p:nvPr/>
        </p:nvSpPr>
        <p:spPr>
          <a:xfrm>
            <a:off x="4844215" y="4107185"/>
            <a:ext cx="2171786" cy="323123"/>
          </a:xfrm>
          <a:prstGeom prst="rect">
            <a:avLst/>
          </a:prstGeom>
          <a:noFill/>
        </p:spPr>
        <p:txBody>
          <a:bodyPr wrap="square" lIns="45714" tIns="22857" rIns="45714" bIns="22857" rtlCol="0" anchor="t">
            <a:spAutoFit/>
          </a:bodyPr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17">
              <a:defRPr/>
            </a:pPr>
            <a:r>
              <a:rPr lang="en-US" sz="1799" dirty="0">
                <a:solidFill>
                  <a:schemeClr val="tx2">
                    <a:lumMod val="25000"/>
                    <a:lumOff val="75000"/>
                  </a:schemeClr>
                </a:solidFill>
                <a:latin typeface="Calibri" panose="020F0502020204030204"/>
              </a:rPr>
              <a:t>Aspire App Processes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5000"/>
                  <a:lumOff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EBD4B2-1964-84B0-7CF3-115A3CFAD5C1}"/>
              </a:ext>
            </a:extLst>
          </p:cNvPr>
          <p:cNvSpPr/>
          <p:nvPr/>
        </p:nvSpPr>
        <p:spPr>
          <a:xfrm>
            <a:off x="1289844" y="4569935"/>
            <a:ext cx="5728605" cy="711741"/>
          </a:xfrm>
          <a:custGeom>
            <a:avLst/>
            <a:gdLst>
              <a:gd name="connsiteX0" fmla="*/ 0 w 5728605"/>
              <a:gd name="connsiteY0" fmla="*/ 0 h 711741"/>
              <a:gd name="connsiteX1" fmla="*/ 693798 w 5728605"/>
              <a:gd name="connsiteY1" fmla="*/ 0 h 711741"/>
              <a:gd name="connsiteX2" fmla="*/ 1215737 w 5728605"/>
              <a:gd name="connsiteY2" fmla="*/ 0 h 711741"/>
              <a:gd name="connsiteX3" fmla="*/ 1737677 w 5728605"/>
              <a:gd name="connsiteY3" fmla="*/ 0 h 711741"/>
              <a:gd name="connsiteX4" fmla="*/ 2316902 w 5728605"/>
              <a:gd name="connsiteY4" fmla="*/ 0 h 711741"/>
              <a:gd name="connsiteX5" fmla="*/ 2896128 w 5728605"/>
              <a:gd name="connsiteY5" fmla="*/ 0 h 711741"/>
              <a:gd name="connsiteX6" fmla="*/ 3647212 w 5728605"/>
              <a:gd name="connsiteY6" fmla="*/ 0 h 711741"/>
              <a:gd name="connsiteX7" fmla="*/ 4111865 w 5728605"/>
              <a:gd name="connsiteY7" fmla="*/ 0 h 711741"/>
              <a:gd name="connsiteX8" fmla="*/ 4862949 w 5728605"/>
              <a:gd name="connsiteY8" fmla="*/ 0 h 711741"/>
              <a:gd name="connsiteX9" fmla="*/ 5728605 w 5728605"/>
              <a:gd name="connsiteY9" fmla="*/ 0 h 711741"/>
              <a:gd name="connsiteX10" fmla="*/ 5728605 w 5728605"/>
              <a:gd name="connsiteY10" fmla="*/ 341636 h 711741"/>
              <a:gd name="connsiteX11" fmla="*/ 5728605 w 5728605"/>
              <a:gd name="connsiteY11" fmla="*/ 711741 h 711741"/>
              <a:gd name="connsiteX12" fmla="*/ 5034807 w 5728605"/>
              <a:gd name="connsiteY12" fmla="*/ 711741 h 711741"/>
              <a:gd name="connsiteX13" fmla="*/ 4398296 w 5728605"/>
              <a:gd name="connsiteY13" fmla="*/ 711741 h 711741"/>
              <a:gd name="connsiteX14" fmla="*/ 3933642 w 5728605"/>
              <a:gd name="connsiteY14" fmla="*/ 711741 h 711741"/>
              <a:gd name="connsiteX15" fmla="*/ 3411703 w 5728605"/>
              <a:gd name="connsiteY15" fmla="*/ 711741 h 711741"/>
              <a:gd name="connsiteX16" fmla="*/ 2947049 w 5728605"/>
              <a:gd name="connsiteY16" fmla="*/ 711741 h 711741"/>
              <a:gd name="connsiteX17" fmla="*/ 2253251 w 5728605"/>
              <a:gd name="connsiteY17" fmla="*/ 711741 h 711741"/>
              <a:gd name="connsiteX18" fmla="*/ 1616740 w 5728605"/>
              <a:gd name="connsiteY18" fmla="*/ 711741 h 711741"/>
              <a:gd name="connsiteX19" fmla="*/ 1094800 w 5728605"/>
              <a:gd name="connsiteY19" fmla="*/ 711741 h 711741"/>
              <a:gd name="connsiteX20" fmla="*/ 0 w 5728605"/>
              <a:gd name="connsiteY20" fmla="*/ 711741 h 711741"/>
              <a:gd name="connsiteX21" fmla="*/ 0 w 5728605"/>
              <a:gd name="connsiteY21" fmla="*/ 377223 h 711741"/>
              <a:gd name="connsiteX22" fmla="*/ 0 w 5728605"/>
              <a:gd name="connsiteY22" fmla="*/ 0 h 71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28605" h="711741" fill="none" extrusionOk="0">
                <a:moveTo>
                  <a:pt x="0" y="0"/>
                </a:moveTo>
                <a:cubicBezTo>
                  <a:pt x="192455" y="2642"/>
                  <a:pt x="548322" y="-7955"/>
                  <a:pt x="693798" y="0"/>
                </a:cubicBezTo>
                <a:cubicBezTo>
                  <a:pt x="839274" y="7955"/>
                  <a:pt x="1083980" y="23546"/>
                  <a:pt x="1215737" y="0"/>
                </a:cubicBezTo>
                <a:cubicBezTo>
                  <a:pt x="1347494" y="-23546"/>
                  <a:pt x="1573393" y="24340"/>
                  <a:pt x="1737677" y="0"/>
                </a:cubicBezTo>
                <a:cubicBezTo>
                  <a:pt x="1901961" y="-24340"/>
                  <a:pt x="2082214" y="-12139"/>
                  <a:pt x="2316902" y="0"/>
                </a:cubicBezTo>
                <a:cubicBezTo>
                  <a:pt x="2551591" y="12139"/>
                  <a:pt x="2667786" y="-3800"/>
                  <a:pt x="2896128" y="0"/>
                </a:cubicBezTo>
                <a:cubicBezTo>
                  <a:pt x="3124470" y="3800"/>
                  <a:pt x="3424088" y="27516"/>
                  <a:pt x="3647212" y="0"/>
                </a:cubicBezTo>
                <a:cubicBezTo>
                  <a:pt x="3870336" y="-27516"/>
                  <a:pt x="3982840" y="-9754"/>
                  <a:pt x="4111865" y="0"/>
                </a:cubicBezTo>
                <a:cubicBezTo>
                  <a:pt x="4240890" y="9754"/>
                  <a:pt x="4646414" y="20848"/>
                  <a:pt x="4862949" y="0"/>
                </a:cubicBezTo>
                <a:cubicBezTo>
                  <a:pt x="5079484" y="-20848"/>
                  <a:pt x="5344814" y="-20652"/>
                  <a:pt x="5728605" y="0"/>
                </a:cubicBezTo>
                <a:cubicBezTo>
                  <a:pt x="5721749" y="144545"/>
                  <a:pt x="5720048" y="232017"/>
                  <a:pt x="5728605" y="341636"/>
                </a:cubicBezTo>
                <a:cubicBezTo>
                  <a:pt x="5737162" y="451255"/>
                  <a:pt x="5729888" y="630238"/>
                  <a:pt x="5728605" y="711741"/>
                </a:cubicBezTo>
                <a:cubicBezTo>
                  <a:pt x="5451437" y="692220"/>
                  <a:pt x="5244219" y="689709"/>
                  <a:pt x="5034807" y="711741"/>
                </a:cubicBezTo>
                <a:cubicBezTo>
                  <a:pt x="4825395" y="733773"/>
                  <a:pt x="4656556" y="693717"/>
                  <a:pt x="4398296" y="711741"/>
                </a:cubicBezTo>
                <a:cubicBezTo>
                  <a:pt x="4140036" y="729765"/>
                  <a:pt x="4160347" y="734413"/>
                  <a:pt x="3933642" y="711741"/>
                </a:cubicBezTo>
                <a:cubicBezTo>
                  <a:pt x="3706937" y="689069"/>
                  <a:pt x="3559283" y="720416"/>
                  <a:pt x="3411703" y="711741"/>
                </a:cubicBezTo>
                <a:cubicBezTo>
                  <a:pt x="3264123" y="703066"/>
                  <a:pt x="3175417" y="692365"/>
                  <a:pt x="2947049" y="711741"/>
                </a:cubicBezTo>
                <a:cubicBezTo>
                  <a:pt x="2718681" y="731117"/>
                  <a:pt x="2550057" y="694434"/>
                  <a:pt x="2253251" y="711741"/>
                </a:cubicBezTo>
                <a:cubicBezTo>
                  <a:pt x="1956445" y="729048"/>
                  <a:pt x="1881635" y="740343"/>
                  <a:pt x="1616740" y="711741"/>
                </a:cubicBezTo>
                <a:cubicBezTo>
                  <a:pt x="1351845" y="683139"/>
                  <a:pt x="1322687" y="693826"/>
                  <a:pt x="1094800" y="711741"/>
                </a:cubicBezTo>
                <a:cubicBezTo>
                  <a:pt x="866913" y="729656"/>
                  <a:pt x="526779" y="704561"/>
                  <a:pt x="0" y="711741"/>
                </a:cubicBezTo>
                <a:cubicBezTo>
                  <a:pt x="7803" y="622286"/>
                  <a:pt x="-3786" y="543392"/>
                  <a:pt x="0" y="377223"/>
                </a:cubicBezTo>
                <a:cubicBezTo>
                  <a:pt x="3786" y="211054"/>
                  <a:pt x="-18819" y="95175"/>
                  <a:pt x="0" y="0"/>
                </a:cubicBezTo>
                <a:close/>
              </a:path>
              <a:path w="5728605" h="711741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16302" y="110092"/>
                  <a:pt x="5721677" y="258943"/>
                  <a:pt x="5728605" y="362988"/>
                </a:cubicBezTo>
                <a:cubicBezTo>
                  <a:pt x="5735533" y="467033"/>
                  <a:pt x="5726064" y="576252"/>
                  <a:pt x="5728605" y="711741"/>
                </a:cubicBezTo>
                <a:cubicBezTo>
                  <a:pt x="5552813" y="697427"/>
                  <a:pt x="5378779" y="730132"/>
                  <a:pt x="5034807" y="711741"/>
                </a:cubicBezTo>
                <a:cubicBezTo>
                  <a:pt x="4690835" y="693350"/>
                  <a:pt x="4525903" y="732479"/>
                  <a:pt x="4283724" y="711741"/>
                </a:cubicBezTo>
                <a:cubicBezTo>
                  <a:pt x="4041545" y="691003"/>
                  <a:pt x="3683700" y="707255"/>
                  <a:pt x="3532640" y="711741"/>
                </a:cubicBezTo>
                <a:cubicBezTo>
                  <a:pt x="3381580" y="716227"/>
                  <a:pt x="3124071" y="728247"/>
                  <a:pt x="2896128" y="711741"/>
                </a:cubicBezTo>
                <a:cubicBezTo>
                  <a:pt x="2668185" y="695235"/>
                  <a:pt x="2580583" y="728299"/>
                  <a:pt x="2374189" y="711741"/>
                </a:cubicBezTo>
                <a:cubicBezTo>
                  <a:pt x="2167795" y="695183"/>
                  <a:pt x="1867339" y="732190"/>
                  <a:pt x="1737677" y="711741"/>
                </a:cubicBezTo>
                <a:cubicBezTo>
                  <a:pt x="1608015" y="691292"/>
                  <a:pt x="1260405" y="689900"/>
                  <a:pt x="1101165" y="711741"/>
                </a:cubicBezTo>
                <a:cubicBezTo>
                  <a:pt x="941925" y="733582"/>
                  <a:pt x="756244" y="716584"/>
                  <a:pt x="636512" y="711741"/>
                </a:cubicBezTo>
                <a:cubicBezTo>
                  <a:pt x="516780" y="706898"/>
                  <a:pt x="316305" y="738693"/>
                  <a:pt x="0" y="711741"/>
                </a:cubicBezTo>
                <a:cubicBezTo>
                  <a:pt x="833" y="574513"/>
                  <a:pt x="2702" y="483477"/>
                  <a:pt x="0" y="341636"/>
                </a:cubicBezTo>
                <a:cubicBezTo>
                  <a:pt x="-2702" y="199796"/>
                  <a:pt x="-2605" y="13321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19650C-C207-BA8F-3827-90F2C161EE58}"/>
              </a:ext>
            </a:extLst>
          </p:cNvPr>
          <p:cNvSpPr/>
          <p:nvPr/>
        </p:nvSpPr>
        <p:spPr>
          <a:xfrm>
            <a:off x="1442225" y="4722315"/>
            <a:ext cx="5728605" cy="711741"/>
          </a:xfrm>
          <a:custGeom>
            <a:avLst/>
            <a:gdLst>
              <a:gd name="connsiteX0" fmla="*/ 0 w 5728605"/>
              <a:gd name="connsiteY0" fmla="*/ 0 h 711741"/>
              <a:gd name="connsiteX1" fmla="*/ 693798 w 5728605"/>
              <a:gd name="connsiteY1" fmla="*/ 0 h 711741"/>
              <a:gd name="connsiteX2" fmla="*/ 1215737 w 5728605"/>
              <a:gd name="connsiteY2" fmla="*/ 0 h 711741"/>
              <a:gd name="connsiteX3" fmla="*/ 1737677 w 5728605"/>
              <a:gd name="connsiteY3" fmla="*/ 0 h 711741"/>
              <a:gd name="connsiteX4" fmla="*/ 2316902 w 5728605"/>
              <a:gd name="connsiteY4" fmla="*/ 0 h 711741"/>
              <a:gd name="connsiteX5" fmla="*/ 2896128 w 5728605"/>
              <a:gd name="connsiteY5" fmla="*/ 0 h 711741"/>
              <a:gd name="connsiteX6" fmla="*/ 3647212 w 5728605"/>
              <a:gd name="connsiteY6" fmla="*/ 0 h 711741"/>
              <a:gd name="connsiteX7" fmla="*/ 4111865 w 5728605"/>
              <a:gd name="connsiteY7" fmla="*/ 0 h 711741"/>
              <a:gd name="connsiteX8" fmla="*/ 4862949 w 5728605"/>
              <a:gd name="connsiteY8" fmla="*/ 0 h 711741"/>
              <a:gd name="connsiteX9" fmla="*/ 5728605 w 5728605"/>
              <a:gd name="connsiteY9" fmla="*/ 0 h 711741"/>
              <a:gd name="connsiteX10" fmla="*/ 5728605 w 5728605"/>
              <a:gd name="connsiteY10" fmla="*/ 341636 h 711741"/>
              <a:gd name="connsiteX11" fmla="*/ 5728605 w 5728605"/>
              <a:gd name="connsiteY11" fmla="*/ 711741 h 711741"/>
              <a:gd name="connsiteX12" fmla="*/ 5034807 w 5728605"/>
              <a:gd name="connsiteY12" fmla="*/ 711741 h 711741"/>
              <a:gd name="connsiteX13" fmla="*/ 4398296 w 5728605"/>
              <a:gd name="connsiteY13" fmla="*/ 711741 h 711741"/>
              <a:gd name="connsiteX14" fmla="*/ 3933642 w 5728605"/>
              <a:gd name="connsiteY14" fmla="*/ 711741 h 711741"/>
              <a:gd name="connsiteX15" fmla="*/ 3411703 w 5728605"/>
              <a:gd name="connsiteY15" fmla="*/ 711741 h 711741"/>
              <a:gd name="connsiteX16" fmla="*/ 2947049 w 5728605"/>
              <a:gd name="connsiteY16" fmla="*/ 711741 h 711741"/>
              <a:gd name="connsiteX17" fmla="*/ 2253251 w 5728605"/>
              <a:gd name="connsiteY17" fmla="*/ 711741 h 711741"/>
              <a:gd name="connsiteX18" fmla="*/ 1616740 w 5728605"/>
              <a:gd name="connsiteY18" fmla="*/ 711741 h 711741"/>
              <a:gd name="connsiteX19" fmla="*/ 1094800 w 5728605"/>
              <a:gd name="connsiteY19" fmla="*/ 711741 h 711741"/>
              <a:gd name="connsiteX20" fmla="*/ 0 w 5728605"/>
              <a:gd name="connsiteY20" fmla="*/ 711741 h 711741"/>
              <a:gd name="connsiteX21" fmla="*/ 0 w 5728605"/>
              <a:gd name="connsiteY21" fmla="*/ 377223 h 711741"/>
              <a:gd name="connsiteX22" fmla="*/ 0 w 5728605"/>
              <a:gd name="connsiteY22" fmla="*/ 0 h 71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28605" h="711741" fill="none" extrusionOk="0">
                <a:moveTo>
                  <a:pt x="0" y="0"/>
                </a:moveTo>
                <a:cubicBezTo>
                  <a:pt x="192455" y="2642"/>
                  <a:pt x="548322" y="-7955"/>
                  <a:pt x="693798" y="0"/>
                </a:cubicBezTo>
                <a:cubicBezTo>
                  <a:pt x="839274" y="7955"/>
                  <a:pt x="1083980" y="23546"/>
                  <a:pt x="1215737" y="0"/>
                </a:cubicBezTo>
                <a:cubicBezTo>
                  <a:pt x="1347494" y="-23546"/>
                  <a:pt x="1573393" y="24340"/>
                  <a:pt x="1737677" y="0"/>
                </a:cubicBezTo>
                <a:cubicBezTo>
                  <a:pt x="1901961" y="-24340"/>
                  <a:pt x="2082214" y="-12139"/>
                  <a:pt x="2316902" y="0"/>
                </a:cubicBezTo>
                <a:cubicBezTo>
                  <a:pt x="2551591" y="12139"/>
                  <a:pt x="2667786" y="-3800"/>
                  <a:pt x="2896128" y="0"/>
                </a:cubicBezTo>
                <a:cubicBezTo>
                  <a:pt x="3124470" y="3800"/>
                  <a:pt x="3424088" y="27516"/>
                  <a:pt x="3647212" y="0"/>
                </a:cubicBezTo>
                <a:cubicBezTo>
                  <a:pt x="3870336" y="-27516"/>
                  <a:pt x="3982840" y="-9754"/>
                  <a:pt x="4111865" y="0"/>
                </a:cubicBezTo>
                <a:cubicBezTo>
                  <a:pt x="4240890" y="9754"/>
                  <a:pt x="4646414" y="20848"/>
                  <a:pt x="4862949" y="0"/>
                </a:cubicBezTo>
                <a:cubicBezTo>
                  <a:pt x="5079484" y="-20848"/>
                  <a:pt x="5344814" y="-20652"/>
                  <a:pt x="5728605" y="0"/>
                </a:cubicBezTo>
                <a:cubicBezTo>
                  <a:pt x="5721749" y="144545"/>
                  <a:pt x="5720048" y="232017"/>
                  <a:pt x="5728605" y="341636"/>
                </a:cubicBezTo>
                <a:cubicBezTo>
                  <a:pt x="5737162" y="451255"/>
                  <a:pt x="5729888" y="630238"/>
                  <a:pt x="5728605" y="711741"/>
                </a:cubicBezTo>
                <a:cubicBezTo>
                  <a:pt x="5451437" y="692220"/>
                  <a:pt x="5244219" y="689709"/>
                  <a:pt x="5034807" y="711741"/>
                </a:cubicBezTo>
                <a:cubicBezTo>
                  <a:pt x="4825395" y="733773"/>
                  <a:pt x="4656556" y="693717"/>
                  <a:pt x="4398296" y="711741"/>
                </a:cubicBezTo>
                <a:cubicBezTo>
                  <a:pt x="4140036" y="729765"/>
                  <a:pt x="4160347" y="734413"/>
                  <a:pt x="3933642" y="711741"/>
                </a:cubicBezTo>
                <a:cubicBezTo>
                  <a:pt x="3706937" y="689069"/>
                  <a:pt x="3559283" y="720416"/>
                  <a:pt x="3411703" y="711741"/>
                </a:cubicBezTo>
                <a:cubicBezTo>
                  <a:pt x="3264123" y="703066"/>
                  <a:pt x="3175417" y="692365"/>
                  <a:pt x="2947049" y="711741"/>
                </a:cubicBezTo>
                <a:cubicBezTo>
                  <a:pt x="2718681" y="731117"/>
                  <a:pt x="2550057" y="694434"/>
                  <a:pt x="2253251" y="711741"/>
                </a:cubicBezTo>
                <a:cubicBezTo>
                  <a:pt x="1956445" y="729048"/>
                  <a:pt x="1881635" y="740343"/>
                  <a:pt x="1616740" y="711741"/>
                </a:cubicBezTo>
                <a:cubicBezTo>
                  <a:pt x="1351845" y="683139"/>
                  <a:pt x="1322687" y="693826"/>
                  <a:pt x="1094800" y="711741"/>
                </a:cubicBezTo>
                <a:cubicBezTo>
                  <a:pt x="866913" y="729656"/>
                  <a:pt x="526779" y="704561"/>
                  <a:pt x="0" y="711741"/>
                </a:cubicBezTo>
                <a:cubicBezTo>
                  <a:pt x="7803" y="622286"/>
                  <a:pt x="-3786" y="543392"/>
                  <a:pt x="0" y="377223"/>
                </a:cubicBezTo>
                <a:cubicBezTo>
                  <a:pt x="3786" y="211054"/>
                  <a:pt x="-18819" y="95175"/>
                  <a:pt x="0" y="0"/>
                </a:cubicBezTo>
                <a:close/>
              </a:path>
              <a:path w="5728605" h="711741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16302" y="110092"/>
                  <a:pt x="5721677" y="258943"/>
                  <a:pt x="5728605" y="362988"/>
                </a:cubicBezTo>
                <a:cubicBezTo>
                  <a:pt x="5735533" y="467033"/>
                  <a:pt x="5726064" y="576252"/>
                  <a:pt x="5728605" y="711741"/>
                </a:cubicBezTo>
                <a:cubicBezTo>
                  <a:pt x="5552813" y="697427"/>
                  <a:pt x="5378779" y="730132"/>
                  <a:pt x="5034807" y="711741"/>
                </a:cubicBezTo>
                <a:cubicBezTo>
                  <a:pt x="4690835" y="693350"/>
                  <a:pt x="4525903" y="732479"/>
                  <a:pt x="4283724" y="711741"/>
                </a:cubicBezTo>
                <a:cubicBezTo>
                  <a:pt x="4041545" y="691003"/>
                  <a:pt x="3683700" y="707255"/>
                  <a:pt x="3532640" y="711741"/>
                </a:cubicBezTo>
                <a:cubicBezTo>
                  <a:pt x="3381580" y="716227"/>
                  <a:pt x="3124071" y="728247"/>
                  <a:pt x="2896128" y="711741"/>
                </a:cubicBezTo>
                <a:cubicBezTo>
                  <a:pt x="2668185" y="695235"/>
                  <a:pt x="2580583" y="728299"/>
                  <a:pt x="2374189" y="711741"/>
                </a:cubicBezTo>
                <a:cubicBezTo>
                  <a:pt x="2167795" y="695183"/>
                  <a:pt x="1867339" y="732190"/>
                  <a:pt x="1737677" y="711741"/>
                </a:cubicBezTo>
                <a:cubicBezTo>
                  <a:pt x="1608015" y="691292"/>
                  <a:pt x="1260405" y="689900"/>
                  <a:pt x="1101165" y="711741"/>
                </a:cubicBezTo>
                <a:cubicBezTo>
                  <a:pt x="941925" y="733582"/>
                  <a:pt x="756244" y="716584"/>
                  <a:pt x="636512" y="711741"/>
                </a:cubicBezTo>
                <a:cubicBezTo>
                  <a:pt x="516780" y="706898"/>
                  <a:pt x="316305" y="738693"/>
                  <a:pt x="0" y="711741"/>
                </a:cubicBezTo>
                <a:cubicBezTo>
                  <a:pt x="833" y="574513"/>
                  <a:pt x="2702" y="483477"/>
                  <a:pt x="0" y="341636"/>
                </a:cubicBezTo>
                <a:cubicBezTo>
                  <a:pt x="-2702" y="199796"/>
                  <a:pt x="-2605" y="13321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6FB64E-6929-81CC-5416-FE14C5EEACBE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207700" y="3074576"/>
            <a:ext cx="2338349" cy="2015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22AB392-4DAA-2DD9-83CF-4B1CBF64027D}"/>
              </a:ext>
            </a:extLst>
          </p:cNvPr>
          <p:cNvSpPr/>
          <p:nvPr/>
        </p:nvSpPr>
        <p:spPr>
          <a:xfrm>
            <a:off x="1288282" y="1745864"/>
            <a:ext cx="1841846" cy="360379"/>
          </a:xfrm>
          <a:custGeom>
            <a:avLst/>
            <a:gdLst>
              <a:gd name="connsiteX0" fmla="*/ 0 w 1841846"/>
              <a:gd name="connsiteY0" fmla="*/ 60064 h 360379"/>
              <a:gd name="connsiteX1" fmla="*/ 60064 w 1841846"/>
              <a:gd name="connsiteY1" fmla="*/ 0 h 360379"/>
              <a:gd name="connsiteX2" fmla="*/ 668404 w 1841846"/>
              <a:gd name="connsiteY2" fmla="*/ 0 h 360379"/>
              <a:gd name="connsiteX3" fmla="*/ 1207876 w 1841846"/>
              <a:gd name="connsiteY3" fmla="*/ 0 h 360379"/>
              <a:gd name="connsiteX4" fmla="*/ 1781782 w 1841846"/>
              <a:gd name="connsiteY4" fmla="*/ 0 h 360379"/>
              <a:gd name="connsiteX5" fmla="*/ 1841846 w 1841846"/>
              <a:gd name="connsiteY5" fmla="*/ 60064 h 360379"/>
              <a:gd name="connsiteX6" fmla="*/ 1841846 w 1841846"/>
              <a:gd name="connsiteY6" fmla="*/ 300315 h 360379"/>
              <a:gd name="connsiteX7" fmla="*/ 1781782 w 1841846"/>
              <a:gd name="connsiteY7" fmla="*/ 360379 h 360379"/>
              <a:gd name="connsiteX8" fmla="*/ 1173442 w 1841846"/>
              <a:gd name="connsiteY8" fmla="*/ 360379 h 360379"/>
              <a:gd name="connsiteX9" fmla="*/ 599536 w 1841846"/>
              <a:gd name="connsiteY9" fmla="*/ 360379 h 360379"/>
              <a:gd name="connsiteX10" fmla="*/ 60064 w 1841846"/>
              <a:gd name="connsiteY10" fmla="*/ 360379 h 360379"/>
              <a:gd name="connsiteX11" fmla="*/ 0 w 1841846"/>
              <a:gd name="connsiteY11" fmla="*/ 300315 h 360379"/>
              <a:gd name="connsiteX12" fmla="*/ 0 w 1841846"/>
              <a:gd name="connsiteY12" fmla="*/ 60064 h 36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1846" h="360379" fill="none" extrusionOk="0">
                <a:moveTo>
                  <a:pt x="0" y="60064"/>
                </a:moveTo>
                <a:cubicBezTo>
                  <a:pt x="-758" y="18677"/>
                  <a:pt x="29129" y="-4685"/>
                  <a:pt x="60064" y="0"/>
                </a:cubicBezTo>
                <a:cubicBezTo>
                  <a:pt x="332807" y="19403"/>
                  <a:pt x="396128" y="2416"/>
                  <a:pt x="668404" y="0"/>
                </a:cubicBezTo>
                <a:cubicBezTo>
                  <a:pt x="940680" y="-2416"/>
                  <a:pt x="1069784" y="5406"/>
                  <a:pt x="1207876" y="0"/>
                </a:cubicBezTo>
                <a:cubicBezTo>
                  <a:pt x="1345968" y="-5406"/>
                  <a:pt x="1570088" y="-28681"/>
                  <a:pt x="1781782" y="0"/>
                </a:cubicBezTo>
                <a:cubicBezTo>
                  <a:pt x="1818174" y="-948"/>
                  <a:pt x="1845388" y="25445"/>
                  <a:pt x="1841846" y="60064"/>
                </a:cubicBezTo>
                <a:cubicBezTo>
                  <a:pt x="1850908" y="151469"/>
                  <a:pt x="1837753" y="252018"/>
                  <a:pt x="1841846" y="300315"/>
                </a:cubicBezTo>
                <a:cubicBezTo>
                  <a:pt x="1842897" y="326326"/>
                  <a:pt x="1813389" y="353907"/>
                  <a:pt x="1781782" y="360379"/>
                </a:cubicBezTo>
                <a:cubicBezTo>
                  <a:pt x="1625777" y="331706"/>
                  <a:pt x="1321361" y="347323"/>
                  <a:pt x="1173442" y="360379"/>
                </a:cubicBezTo>
                <a:cubicBezTo>
                  <a:pt x="1025523" y="373435"/>
                  <a:pt x="773333" y="371031"/>
                  <a:pt x="599536" y="360379"/>
                </a:cubicBezTo>
                <a:cubicBezTo>
                  <a:pt x="425739" y="349727"/>
                  <a:pt x="267676" y="343059"/>
                  <a:pt x="60064" y="360379"/>
                </a:cubicBezTo>
                <a:cubicBezTo>
                  <a:pt x="25527" y="362380"/>
                  <a:pt x="4290" y="326999"/>
                  <a:pt x="0" y="300315"/>
                </a:cubicBezTo>
                <a:cubicBezTo>
                  <a:pt x="4430" y="225157"/>
                  <a:pt x="4950" y="139610"/>
                  <a:pt x="0" y="60064"/>
                </a:cubicBezTo>
                <a:close/>
              </a:path>
              <a:path w="1841846" h="360379" stroke="0" extrusionOk="0">
                <a:moveTo>
                  <a:pt x="0" y="60064"/>
                </a:moveTo>
                <a:cubicBezTo>
                  <a:pt x="3093" y="32824"/>
                  <a:pt x="30931" y="558"/>
                  <a:pt x="60064" y="0"/>
                </a:cubicBezTo>
                <a:cubicBezTo>
                  <a:pt x="311142" y="-18079"/>
                  <a:pt x="465847" y="-8868"/>
                  <a:pt x="599536" y="0"/>
                </a:cubicBezTo>
                <a:cubicBezTo>
                  <a:pt x="733225" y="8868"/>
                  <a:pt x="1017792" y="25712"/>
                  <a:pt x="1207876" y="0"/>
                </a:cubicBezTo>
                <a:cubicBezTo>
                  <a:pt x="1397960" y="-25712"/>
                  <a:pt x="1532751" y="22244"/>
                  <a:pt x="1781782" y="0"/>
                </a:cubicBezTo>
                <a:cubicBezTo>
                  <a:pt x="1819279" y="1397"/>
                  <a:pt x="1845580" y="25744"/>
                  <a:pt x="1841846" y="60064"/>
                </a:cubicBezTo>
                <a:cubicBezTo>
                  <a:pt x="1836496" y="171544"/>
                  <a:pt x="1842886" y="221213"/>
                  <a:pt x="1841846" y="300315"/>
                </a:cubicBezTo>
                <a:cubicBezTo>
                  <a:pt x="1841142" y="335232"/>
                  <a:pt x="1814231" y="355147"/>
                  <a:pt x="1781782" y="360379"/>
                </a:cubicBezTo>
                <a:cubicBezTo>
                  <a:pt x="1627059" y="359530"/>
                  <a:pt x="1364224" y="351102"/>
                  <a:pt x="1173442" y="360379"/>
                </a:cubicBezTo>
                <a:cubicBezTo>
                  <a:pt x="982660" y="369656"/>
                  <a:pt x="770551" y="362894"/>
                  <a:pt x="651187" y="360379"/>
                </a:cubicBezTo>
                <a:cubicBezTo>
                  <a:pt x="531823" y="357864"/>
                  <a:pt x="301222" y="344105"/>
                  <a:pt x="60064" y="360379"/>
                </a:cubicBezTo>
                <a:cubicBezTo>
                  <a:pt x="28987" y="358403"/>
                  <a:pt x="-3833" y="335418"/>
                  <a:pt x="0" y="300315"/>
                </a:cubicBezTo>
                <a:cubicBezTo>
                  <a:pt x="1862" y="243216"/>
                  <a:pt x="10981" y="116266"/>
                  <a:pt x="0" y="6006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8011801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Ilogger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(logs)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85A83E-DF5A-8083-37B2-11E596809220}"/>
              </a:ext>
            </a:extLst>
          </p:cNvPr>
          <p:cNvSpPr/>
          <p:nvPr/>
        </p:nvSpPr>
        <p:spPr>
          <a:xfrm>
            <a:off x="1299103" y="2207316"/>
            <a:ext cx="1841846" cy="360379"/>
          </a:xfrm>
          <a:custGeom>
            <a:avLst/>
            <a:gdLst>
              <a:gd name="connsiteX0" fmla="*/ 0 w 1841846"/>
              <a:gd name="connsiteY0" fmla="*/ 60064 h 360379"/>
              <a:gd name="connsiteX1" fmla="*/ 60064 w 1841846"/>
              <a:gd name="connsiteY1" fmla="*/ 0 h 360379"/>
              <a:gd name="connsiteX2" fmla="*/ 651187 w 1841846"/>
              <a:gd name="connsiteY2" fmla="*/ 0 h 360379"/>
              <a:gd name="connsiteX3" fmla="*/ 1225093 w 1841846"/>
              <a:gd name="connsiteY3" fmla="*/ 0 h 360379"/>
              <a:gd name="connsiteX4" fmla="*/ 1781782 w 1841846"/>
              <a:gd name="connsiteY4" fmla="*/ 0 h 360379"/>
              <a:gd name="connsiteX5" fmla="*/ 1841846 w 1841846"/>
              <a:gd name="connsiteY5" fmla="*/ 60064 h 360379"/>
              <a:gd name="connsiteX6" fmla="*/ 1841846 w 1841846"/>
              <a:gd name="connsiteY6" fmla="*/ 300315 h 360379"/>
              <a:gd name="connsiteX7" fmla="*/ 1781782 w 1841846"/>
              <a:gd name="connsiteY7" fmla="*/ 360379 h 360379"/>
              <a:gd name="connsiteX8" fmla="*/ 1225093 w 1841846"/>
              <a:gd name="connsiteY8" fmla="*/ 360379 h 360379"/>
              <a:gd name="connsiteX9" fmla="*/ 616753 w 1841846"/>
              <a:gd name="connsiteY9" fmla="*/ 360379 h 360379"/>
              <a:gd name="connsiteX10" fmla="*/ 60064 w 1841846"/>
              <a:gd name="connsiteY10" fmla="*/ 360379 h 360379"/>
              <a:gd name="connsiteX11" fmla="*/ 0 w 1841846"/>
              <a:gd name="connsiteY11" fmla="*/ 300315 h 360379"/>
              <a:gd name="connsiteX12" fmla="*/ 0 w 1841846"/>
              <a:gd name="connsiteY12" fmla="*/ 60064 h 36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1846" h="360379" fill="none" extrusionOk="0">
                <a:moveTo>
                  <a:pt x="0" y="60064"/>
                </a:moveTo>
                <a:cubicBezTo>
                  <a:pt x="-6046" y="26414"/>
                  <a:pt x="29232" y="-3533"/>
                  <a:pt x="60064" y="0"/>
                </a:cubicBezTo>
                <a:cubicBezTo>
                  <a:pt x="199189" y="11574"/>
                  <a:pt x="464400" y="25696"/>
                  <a:pt x="651187" y="0"/>
                </a:cubicBezTo>
                <a:cubicBezTo>
                  <a:pt x="837974" y="-25696"/>
                  <a:pt x="965260" y="-28334"/>
                  <a:pt x="1225093" y="0"/>
                </a:cubicBezTo>
                <a:cubicBezTo>
                  <a:pt x="1484926" y="28334"/>
                  <a:pt x="1656707" y="-12862"/>
                  <a:pt x="1781782" y="0"/>
                </a:cubicBezTo>
                <a:cubicBezTo>
                  <a:pt x="1811090" y="6765"/>
                  <a:pt x="1839530" y="26213"/>
                  <a:pt x="1841846" y="60064"/>
                </a:cubicBezTo>
                <a:cubicBezTo>
                  <a:pt x="1846717" y="177465"/>
                  <a:pt x="1846073" y="235745"/>
                  <a:pt x="1841846" y="300315"/>
                </a:cubicBezTo>
                <a:cubicBezTo>
                  <a:pt x="1836491" y="332401"/>
                  <a:pt x="1810961" y="362777"/>
                  <a:pt x="1781782" y="360379"/>
                </a:cubicBezTo>
                <a:cubicBezTo>
                  <a:pt x="1629497" y="341926"/>
                  <a:pt x="1379167" y="383533"/>
                  <a:pt x="1225093" y="360379"/>
                </a:cubicBezTo>
                <a:cubicBezTo>
                  <a:pt x="1071019" y="337225"/>
                  <a:pt x="833779" y="387541"/>
                  <a:pt x="616753" y="360379"/>
                </a:cubicBezTo>
                <a:cubicBezTo>
                  <a:pt x="399727" y="333217"/>
                  <a:pt x="216522" y="376492"/>
                  <a:pt x="60064" y="360379"/>
                </a:cubicBezTo>
                <a:cubicBezTo>
                  <a:pt x="26305" y="361340"/>
                  <a:pt x="-2479" y="332581"/>
                  <a:pt x="0" y="300315"/>
                </a:cubicBezTo>
                <a:cubicBezTo>
                  <a:pt x="-7836" y="220680"/>
                  <a:pt x="8965" y="138373"/>
                  <a:pt x="0" y="60064"/>
                </a:cubicBezTo>
                <a:close/>
              </a:path>
              <a:path w="1841846" h="360379" stroke="0" extrusionOk="0">
                <a:moveTo>
                  <a:pt x="0" y="60064"/>
                </a:moveTo>
                <a:cubicBezTo>
                  <a:pt x="-660" y="27518"/>
                  <a:pt x="24534" y="6216"/>
                  <a:pt x="60064" y="0"/>
                </a:cubicBezTo>
                <a:cubicBezTo>
                  <a:pt x="245182" y="-23991"/>
                  <a:pt x="467739" y="-178"/>
                  <a:pt x="599536" y="0"/>
                </a:cubicBezTo>
                <a:cubicBezTo>
                  <a:pt x="731333" y="178"/>
                  <a:pt x="971229" y="11711"/>
                  <a:pt x="1207876" y="0"/>
                </a:cubicBezTo>
                <a:cubicBezTo>
                  <a:pt x="1444523" y="-11711"/>
                  <a:pt x="1569769" y="26863"/>
                  <a:pt x="1781782" y="0"/>
                </a:cubicBezTo>
                <a:cubicBezTo>
                  <a:pt x="1815454" y="-679"/>
                  <a:pt x="1840663" y="28375"/>
                  <a:pt x="1841846" y="60064"/>
                </a:cubicBezTo>
                <a:cubicBezTo>
                  <a:pt x="1833420" y="172893"/>
                  <a:pt x="1841503" y="188957"/>
                  <a:pt x="1841846" y="300315"/>
                </a:cubicBezTo>
                <a:cubicBezTo>
                  <a:pt x="1843856" y="335845"/>
                  <a:pt x="1811780" y="358455"/>
                  <a:pt x="1781782" y="360379"/>
                </a:cubicBezTo>
                <a:cubicBezTo>
                  <a:pt x="1646861" y="365001"/>
                  <a:pt x="1370762" y="387176"/>
                  <a:pt x="1242310" y="360379"/>
                </a:cubicBezTo>
                <a:cubicBezTo>
                  <a:pt x="1113858" y="333582"/>
                  <a:pt x="831390" y="349418"/>
                  <a:pt x="702839" y="360379"/>
                </a:cubicBezTo>
                <a:cubicBezTo>
                  <a:pt x="574288" y="371340"/>
                  <a:pt x="242306" y="391422"/>
                  <a:pt x="60064" y="360379"/>
                </a:cubicBezTo>
                <a:cubicBezTo>
                  <a:pt x="20082" y="357178"/>
                  <a:pt x="-846" y="327444"/>
                  <a:pt x="0" y="300315"/>
                </a:cubicBezTo>
                <a:cubicBezTo>
                  <a:pt x="8274" y="216760"/>
                  <a:pt x="1057" y="110515"/>
                  <a:pt x="0" y="6006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80196387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 (metrics)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2AE63EB-9DB3-11FA-D375-F626DB438588}"/>
              </a:ext>
            </a:extLst>
          </p:cNvPr>
          <p:cNvSpPr/>
          <p:nvPr/>
        </p:nvSpPr>
        <p:spPr>
          <a:xfrm>
            <a:off x="1289844" y="2637612"/>
            <a:ext cx="1841846" cy="360379"/>
          </a:xfrm>
          <a:custGeom>
            <a:avLst/>
            <a:gdLst>
              <a:gd name="connsiteX0" fmla="*/ 0 w 1841846"/>
              <a:gd name="connsiteY0" fmla="*/ 60064 h 360379"/>
              <a:gd name="connsiteX1" fmla="*/ 60064 w 1841846"/>
              <a:gd name="connsiteY1" fmla="*/ 0 h 360379"/>
              <a:gd name="connsiteX2" fmla="*/ 616753 w 1841846"/>
              <a:gd name="connsiteY2" fmla="*/ 0 h 360379"/>
              <a:gd name="connsiteX3" fmla="*/ 1139007 w 1841846"/>
              <a:gd name="connsiteY3" fmla="*/ 0 h 360379"/>
              <a:gd name="connsiteX4" fmla="*/ 1781782 w 1841846"/>
              <a:gd name="connsiteY4" fmla="*/ 0 h 360379"/>
              <a:gd name="connsiteX5" fmla="*/ 1841846 w 1841846"/>
              <a:gd name="connsiteY5" fmla="*/ 60064 h 360379"/>
              <a:gd name="connsiteX6" fmla="*/ 1841846 w 1841846"/>
              <a:gd name="connsiteY6" fmla="*/ 300315 h 360379"/>
              <a:gd name="connsiteX7" fmla="*/ 1781782 w 1841846"/>
              <a:gd name="connsiteY7" fmla="*/ 360379 h 360379"/>
              <a:gd name="connsiteX8" fmla="*/ 1190659 w 1841846"/>
              <a:gd name="connsiteY8" fmla="*/ 360379 h 360379"/>
              <a:gd name="connsiteX9" fmla="*/ 582318 w 1841846"/>
              <a:gd name="connsiteY9" fmla="*/ 360379 h 360379"/>
              <a:gd name="connsiteX10" fmla="*/ 60064 w 1841846"/>
              <a:gd name="connsiteY10" fmla="*/ 360379 h 360379"/>
              <a:gd name="connsiteX11" fmla="*/ 0 w 1841846"/>
              <a:gd name="connsiteY11" fmla="*/ 300315 h 360379"/>
              <a:gd name="connsiteX12" fmla="*/ 0 w 1841846"/>
              <a:gd name="connsiteY12" fmla="*/ 60064 h 36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1846" h="360379" fill="none" extrusionOk="0">
                <a:moveTo>
                  <a:pt x="0" y="60064"/>
                </a:moveTo>
                <a:cubicBezTo>
                  <a:pt x="757" y="25680"/>
                  <a:pt x="21672" y="4040"/>
                  <a:pt x="60064" y="0"/>
                </a:cubicBezTo>
                <a:cubicBezTo>
                  <a:pt x="230548" y="21974"/>
                  <a:pt x="343329" y="15357"/>
                  <a:pt x="616753" y="0"/>
                </a:cubicBezTo>
                <a:cubicBezTo>
                  <a:pt x="890177" y="-15357"/>
                  <a:pt x="922259" y="-11672"/>
                  <a:pt x="1139007" y="0"/>
                </a:cubicBezTo>
                <a:cubicBezTo>
                  <a:pt x="1355755" y="11672"/>
                  <a:pt x="1616334" y="-11893"/>
                  <a:pt x="1781782" y="0"/>
                </a:cubicBezTo>
                <a:cubicBezTo>
                  <a:pt x="1809340" y="2858"/>
                  <a:pt x="1837953" y="22833"/>
                  <a:pt x="1841846" y="60064"/>
                </a:cubicBezTo>
                <a:cubicBezTo>
                  <a:pt x="1853041" y="150103"/>
                  <a:pt x="1844402" y="215918"/>
                  <a:pt x="1841846" y="300315"/>
                </a:cubicBezTo>
                <a:cubicBezTo>
                  <a:pt x="1846724" y="332309"/>
                  <a:pt x="1819461" y="362910"/>
                  <a:pt x="1781782" y="360379"/>
                </a:cubicBezTo>
                <a:cubicBezTo>
                  <a:pt x="1588437" y="365295"/>
                  <a:pt x="1450151" y="340303"/>
                  <a:pt x="1190659" y="360379"/>
                </a:cubicBezTo>
                <a:cubicBezTo>
                  <a:pt x="931167" y="380455"/>
                  <a:pt x="766956" y="331124"/>
                  <a:pt x="582318" y="360379"/>
                </a:cubicBezTo>
                <a:cubicBezTo>
                  <a:pt x="397680" y="389634"/>
                  <a:pt x="203013" y="339036"/>
                  <a:pt x="60064" y="360379"/>
                </a:cubicBezTo>
                <a:cubicBezTo>
                  <a:pt x="34938" y="358413"/>
                  <a:pt x="5288" y="330164"/>
                  <a:pt x="0" y="300315"/>
                </a:cubicBezTo>
                <a:cubicBezTo>
                  <a:pt x="8904" y="245818"/>
                  <a:pt x="5086" y="134924"/>
                  <a:pt x="0" y="60064"/>
                </a:cubicBezTo>
                <a:close/>
              </a:path>
              <a:path w="1841846" h="360379" stroke="0" extrusionOk="0">
                <a:moveTo>
                  <a:pt x="0" y="60064"/>
                </a:moveTo>
                <a:cubicBezTo>
                  <a:pt x="-3893" y="29838"/>
                  <a:pt x="26230" y="993"/>
                  <a:pt x="60064" y="0"/>
                </a:cubicBezTo>
                <a:cubicBezTo>
                  <a:pt x="287582" y="3288"/>
                  <a:pt x="371633" y="-8508"/>
                  <a:pt x="668404" y="0"/>
                </a:cubicBezTo>
                <a:cubicBezTo>
                  <a:pt x="965175" y="8508"/>
                  <a:pt x="979606" y="21660"/>
                  <a:pt x="1190659" y="0"/>
                </a:cubicBezTo>
                <a:cubicBezTo>
                  <a:pt x="1401712" y="-21660"/>
                  <a:pt x="1507960" y="17715"/>
                  <a:pt x="1781782" y="0"/>
                </a:cubicBezTo>
                <a:cubicBezTo>
                  <a:pt x="1816867" y="-3652"/>
                  <a:pt x="1846520" y="29752"/>
                  <a:pt x="1841846" y="60064"/>
                </a:cubicBezTo>
                <a:cubicBezTo>
                  <a:pt x="1833199" y="120611"/>
                  <a:pt x="1842747" y="182766"/>
                  <a:pt x="1841846" y="300315"/>
                </a:cubicBezTo>
                <a:cubicBezTo>
                  <a:pt x="1836982" y="329231"/>
                  <a:pt x="1818309" y="364997"/>
                  <a:pt x="1781782" y="360379"/>
                </a:cubicBezTo>
                <a:cubicBezTo>
                  <a:pt x="1519091" y="335801"/>
                  <a:pt x="1399947" y="352171"/>
                  <a:pt x="1225093" y="360379"/>
                </a:cubicBezTo>
                <a:cubicBezTo>
                  <a:pt x="1050239" y="368587"/>
                  <a:pt x="911241" y="335553"/>
                  <a:pt x="651187" y="360379"/>
                </a:cubicBezTo>
                <a:cubicBezTo>
                  <a:pt x="391133" y="385205"/>
                  <a:pt x="214097" y="387504"/>
                  <a:pt x="60064" y="360379"/>
                </a:cubicBezTo>
                <a:cubicBezTo>
                  <a:pt x="25617" y="357914"/>
                  <a:pt x="-930" y="335464"/>
                  <a:pt x="0" y="300315"/>
                </a:cubicBezTo>
                <a:cubicBezTo>
                  <a:pt x="-3526" y="210685"/>
                  <a:pt x="1737" y="128286"/>
                  <a:pt x="0" y="6006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06364371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Activity (tracing)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C7C878-980C-7E86-3433-61A0CC7415E9}"/>
              </a:ext>
            </a:extLst>
          </p:cNvPr>
          <p:cNvSpPr/>
          <p:nvPr/>
        </p:nvSpPr>
        <p:spPr>
          <a:xfrm>
            <a:off x="3792193" y="1816800"/>
            <a:ext cx="807878" cy="1938907"/>
          </a:xfrm>
          <a:custGeom>
            <a:avLst/>
            <a:gdLst>
              <a:gd name="connsiteX0" fmla="*/ 0 w 807878"/>
              <a:gd name="connsiteY0" fmla="*/ 0 h 1938907"/>
              <a:gd name="connsiteX1" fmla="*/ 420097 w 807878"/>
              <a:gd name="connsiteY1" fmla="*/ 0 h 1938907"/>
              <a:gd name="connsiteX2" fmla="*/ 807878 w 807878"/>
              <a:gd name="connsiteY2" fmla="*/ 0 h 1938907"/>
              <a:gd name="connsiteX3" fmla="*/ 807878 w 807878"/>
              <a:gd name="connsiteY3" fmla="*/ 607524 h 1938907"/>
              <a:gd name="connsiteX4" fmla="*/ 807878 w 807878"/>
              <a:gd name="connsiteY4" fmla="*/ 1234437 h 1938907"/>
              <a:gd name="connsiteX5" fmla="*/ 807878 w 807878"/>
              <a:gd name="connsiteY5" fmla="*/ 1938907 h 1938907"/>
              <a:gd name="connsiteX6" fmla="*/ 403939 w 807878"/>
              <a:gd name="connsiteY6" fmla="*/ 1938907 h 1938907"/>
              <a:gd name="connsiteX7" fmla="*/ 0 w 807878"/>
              <a:gd name="connsiteY7" fmla="*/ 1938907 h 1938907"/>
              <a:gd name="connsiteX8" fmla="*/ 0 w 807878"/>
              <a:gd name="connsiteY8" fmla="*/ 1350772 h 1938907"/>
              <a:gd name="connsiteX9" fmla="*/ 0 w 807878"/>
              <a:gd name="connsiteY9" fmla="*/ 723859 h 1938907"/>
              <a:gd name="connsiteX10" fmla="*/ 0 w 807878"/>
              <a:gd name="connsiteY10" fmla="*/ 0 h 193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878" h="1938907" fill="none" extrusionOk="0">
                <a:moveTo>
                  <a:pt x="0" y="0"/>
                </a:moveTo>
                <a:cubicBezTo>
                  <a:pt x="202749" y="19711"/>
                  <a:pt x="278531" y="-20828"/>
                  <a:pt x="420097" y="0"/>
                </a:cubicBezTo>
                <a:cubicBezTo>
                  <a:pt x="561663" y="20828"/>
                  <a:pt x="685927" y="-2356"/>
                  <a:pt x="807878" y="0"/>
                </a:cubicBezTo>
                <a:cubicBezTo>
                  <a:pt x="799239" y="290036"/>
                  <a:pt x="783636" y="398606"/>
                  <a:pt x="807878" y="607524"/>
                </a:cubicBezTo>
                <a:cubicBezTo>
                  <a:pt x="832120" y="816442"/>
                  <a:pt x="818374" y="1106945"/>
                  <a:pt x="807878" y="1234437"/>
                </a:cubicBezTo>
                <a:cubicBezTo>
                  <a:pt x="797382" y="1361929"/>
                  <a:pt x="815218" y="1617825"/>
                  <a:pt x="807878" y="1938907"/>
                </a:cubicBezTo>
                <a:cubicBezTo>
                  <a:pt x="632334" y="1937064"/>
                  <a:pt x="575441" y="1957068"/>
                  <a:pt x="403939" y="1938907"/>
                </a:cubicBezTo>
                <a:cubicBezTo>
                  <a:pt x="232437" y="1920746"/>
                  <a:pt x="109535" y="1922177"/>
                  <a:pt x="0" y="1938907"/>
                </a:cubicBezTo>
                <a:cubicBezTo>
                  <a:pt x="-26043" y="1655037"/>
                  <a:pt x="-25626" y="1643370"/>
                  <a:pt x="0" y="1350772"/>
                </a:cubicBezTo>
                <a:cubicBezTo>
                  <a:pt x="25626" y="1058174"/>
                  <a:pt x="-8826" y="1013466"/>
                  <a:pt x="0" y="723859"/>
                </a:cubicBezTo>
                <a:cubicBezTo>
                  <a:pt x="8826" y="434252"/>
                  <a:pt x="28015" y="208949"/>
                  <a:pt x="0" y="0"/>
                </a:cubicBezTo>
                <a:close/>
              </a:path>
              <a:path w="807878" h="1938907" stroke="0" extrusionOk="0">
                <a:moveTo>
                  <a:pt x="0" y="0"/>
                </a:moveTo>
                <a:cubicBezTo>
                  <a:pt x="114837" y="-8609"/>
                  <a:pt x="236415" y="17329"/>
                  <a:pt x="387781" y="0"/>
                </a:cubicBezTo>
                <a:cubicBezTo>
                  <a:pt x="539147" y="-17329"/>
                  <a:pt x="639974" y="-13236"/>
                  <a:pt x="807878" y="0"/>
                </a:cubicBezTo>
                <a:cubicBezTo>
                  <a:pt x="798759" y="186875"/>
                  <a:pt x="835601" y="528394"/>
                  <a:pt x="807878" y="665691"/>
                </a:cubicBezTo>
                <a:cubicBezTo>
                  <a:pt x="780155" y="802988"/>
                  <a:pt x="799276" y="1164786"/>
                  <a:pt x="807878" y="1331383"/>
                </a:cubicBezTo>
                <a:cubicBezTo>
                  <a:pt x="816480" y="1497980"/>
                  <a:pt x="794820" y="1772246"/>
                  <a:pt x="807878" y="1938907"/>
                </a:cubicBezTo>
                <a:cubicBezTo>
                  <a:pt x="700726" y="1937241"/>
                  <a:pt x="540167" y="1954153"/>
                  <a:pt x="395860" y="1938907"/>
                </a:cubicBezTo>
                <a:cubicBezTo>
                  <a:pt x="251553" y="1923661"/>
                  <a:pt x="90391" y="1932152"/>
                  <a:pt x="0" y="1938907"/>
                </a:cubicBezTo>
                <a:cubicBezTo>
                  <a:pt x="18177" y="1708751"/>
                  <a:pt x="-8251" y="1470394"/>
                  <a:pt x="0" y="1311994"/>
                </a:cubicBezTo>
                <a:cubicBezTo>
                  <a:pt x="8251" y="1153594"/>
                  <a:pt x="-21657" y="865848"/>
                  <a:pt x="0" y="704470"/>
                </a:cubicBezTo>
                <a:cubicBezTo>
                  <a:pt x="21657" y="543092"/>
                  <a:pt x="14413" y="22752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1010118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OTEL</a:t>
            </a:r>
          </a:p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57FA4E-A5B5-61DF-0EF5-79A353D7B5B6}"/>
              </a:ext>
            </a:extLst>
          </p:cNvPr>
          <p:cNvCxnSpPr>
            <a:cxnSpLocks/>
          </p:cNvCxnSpPr>
          <p:nvPr/>
        </p:nvCxnSpPr>
        <p:spPr>
          <a:xfrm>
            <a:off x="3130129" y="1926054"/>
            <a:ext cx="662065" cy="711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9B7BD8-45AD-E37E-C094-509606D82C53}"/>
              </a:ext>
            </a:extLst>
          </p:cNvPr>
          <p:cNvCxnSpPr>
            <a:cxnSpLocks/>
          </p:cNvCxnSpPr>
          <p:nvPr/>
        </p:nvCxnSpPr>
        <p:spPr>
          <a:xfrm>
            <a:off x="3140949" y="2387506"/>
            <a:ext cx="651244" cy="398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B48D0B-0E49-0F23-0850-C7FCE97923EF}"/>
              </a:ext>
            </a:extLst>
          </p:cNvPr>
          <p:cNvCxnSpPr>
            <a:cxnSpLocks/>
          </p:cNvCxnSpPr>
          <p:nvPr/>
        </p:nvCxnSpPr>
        <p:spPr>
          <a:xfrm>
            <a:off x="3131690" y="2817802"/>
            <a:ext cx="639815" cy="36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03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FAA5-6B8B-B018-0388-8EFD8352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69" y="252839"/>
            <a:ext cx="10514231" cy="497972"/>
          </a:xfr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50" dirty="0">
                <a:solidFill>
                  <a:schemeClr val="bg1"/>
                </a:solidFill>
                <a:latin typeface="Space Grotesk Medium"/>
              </a:rPr>
              <a:t>.NET Aspire Observability Layer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1B45D-386A-BC66-3767-D3DC399F0722}"/>
              </a:ext>
            </a:extLst>
          </p:cNvPr>
          <p:cNvSpPr/>
          <p:nvPr/>
        </p:nvSpPr>
        <p:spPr>
          <a:xfrm>
            <a:off x="1137464" y="1458181"/>
            <a:ext cx="5728605" cy="2438219"/>
          </a:xfrm>
          <a:custGeom>
            <a:avLst/>
            <a:gdLst>
              <a:gd name="connsiteX0" fmla="*/ 0 w 5728605"/>
              <a:gd name="connsiteY0" fmla="*/ 0 h 2438219"/>
              <a:gd name="connsiteX1" fmla="*/ 636512 w 5728605"/>
              <a:gd name="connsiteY1" fmla="*/ 0 h 2438219"/>
              <a:gd name="connsiteX2" fmla="*/ 1387595 w 5728605"/>
              <a:gd name="connsiteY2" fmla="*/ 0 h 2438219"/>
              <a:gd name="connsiteX3" fmla="*/ 1852249 w 5728605"/>
              <a:gd name="connsiteY3" fmla="*/ 0 h 2438219"/>
              <a:gd name="connsiteX4" fmla="*/ 2603333 w 5728605"/>
              <a:gd name="connsiteY4" fmla="*/ 0 h 2438219"/>
              <a:gd name="connsiteX5" fmla="*/ 3354416 w 5728605"/>
              <a:gd name="connsiteY5" fmla="*/ 0 h 2438219"/>
              <a:gd name="connsiteX6" fmla="*/ 3876356 w 5728605"/>
              <a:gd name="connsiteY6" fmla="*/ 0 h 2438219"/>
              <a:gd name="connsiteX7" fmla="*/ 4455582 w 5728605"/>
              <a:gd name="connsiteY7" fmla="*/ 0 h 2438219"/>
              <a:gd name="connsiteX8" fmla="*/ 4977521 w 5728605"/>
              <a:gd name="connsiteY8" fmla="*/ 0 h 2438219"/>
              <a:gd name="connsiteX9" fmla="*/ 5728605 w 5728605"/>
              <a:gd name="connsiteY9" fmla="*/ 0 h 2438219"/>
              <a:gd name="connsiteX10" fmla="*/ 5728605 w 5728605"/>
              <a:gd name="connsiteY10" fmla="*/ 658319 h 2438219"/>
              <a:gd name="connsiteX11" fmla="*/ 5728605 w 5728605"/>
              <a:gd name="connsiteY11" fmla="*/ 1243492 h 2438219"/>
              <a:gd name="connsiteX12" fmla="*/ 5728605 w 5728605"/>
              <a:gd name="connsiteY12" fmla="*/ 1853046 h 2438219"/>
              <a:gd name="connsiteX13" fmla="*/ 5728605 w 5728605"/>
              <a:gd name="connsiteY13" fmla="*/ 2438219 h 2438219"/>
              <a:gd name="connsiteX14" fmla="*/ 4977521 w 5728605"/>
              <a:gd name="connsiteY14" fmla="*/ 2438219 h 2438219"/>
              <a:gd name="connsiteX15" fmla="*/ 4455582 w 5728605"/>
              <a:gd name="connsiteY15" fmla="*/ 2438219 h 2438219"/>
              <a:gd name="connsiteX16" fmla="*/ 3704498 w 5728605"/>
              <a:gd name="connsiteY16" fmla="*/ 2438219 h 2438219"/>
              <a:gd name="connsiteX17" fmla="*/ 3239844 w 5728605"/>
              <a:gd name="connsiteY17" fmla="*/ 2438219 h 2438219"/>
              <a:gd name="connsiteX18" fmla="*/ 2775191 w 5728605"/>
              <a:gd name="connsiteY18" fmla="*/ 2438219 h 2438219"/>
              <a:gd name="connsiteX19" fmla="*/ 2195965 w 5728605"/>
              <a:gd name="connsiteY19" fmla="*/ 2438219 h 2438219"/>
              <a:gd name="connsiteX20" fmla="*/ 1559454 w 5728605"/>
              <a:gd name="connsiteY20" fmla="*/ 2438219 h 2438219"/>
              <a:gd name="connsiteX21" fmla="*/ 980228 w 5728605"/>
              <a:gd name="connsiteY21" fmla="*/ 2438219 h 2438219"/>
              <a:gd name="connsiteX22" fmla="*/ 0 w 5728605"/>
              <a:gd name="connsiteY22" fmla="*/ 2438219 h 2438219"/>
              <a:gd name="connsiteX23" fmla="*/ 0 w 5728605"/>
              <a:gd name="connsiteY23" fmla="*/ 1853046 h 2438219"/>
              <a:gd name="connsiteX24" fmla="*/ 0 w 5728605"/>
              <a:gd name="connsiteY24" fmla="*/ 1267874 h 2438219"/>
              <a:gd name="connsiteX25" fmla="*/ 0 w 5728605"/>
              <a:gd name="connsiteY25" fmla="*/ 682701 h 2438219"/>
              <a:gd name="connsiteX26" fmla="*/ 0 w 5728605"/>
              <a:gd name="connsiteY26" fmla="*/ 0 h 243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8605" h="2438219" fill="none" extrusionOk="0">
                <a:moveTo>
                  <a:pt x="0" y="0"/>
                </a:moveTo>
                <a:cubicBezTo>
                  <a:pt x="211197" y="31612"/>
                  <a:pt x="319453" y="-2157"/>
                  <a:pt x="636512" y="0"/>
                </a:cubicBezTo>
                <a:cubicBezTo>
                  <a:pt x="953571" y="2157"/>
                  <a:pt x="1164677" y="28721"/>
                  <a:pt x="1387595" y="0"/>
                </a:cubicBezTo>
                <a:cubicBezTo>
                  <a:pt x="1610513" y="-28721"/>
                  <a:pt x="1718869" y="-14043"/>
                  <a:pt x="1852249" y="0"/>
                </a:cubicBezTo>
                <a:cubicBezTo>
                  <a:pt x="1985629" y="14043"/>
                  <a:pt x="2386798" y="20848"/>
                  <a:pt x="2603333" y="0"/>
                </a:cubicBezTo>
                <a:cubicBezTo>
                  <a:pt x="2819868" y="-20848"/>
                  <a:pt x="2983052" y="-36722"/>
                  <a:pt x="3354416" y="0"/>
                </a:cubicBezTo>
                <a:cubicBezTo>
                  <a:pt x="3725780" y="36722"/>
                  <a:pt x="3695072" y="-16611"/>
                  <a:pt x="3876356" y="0"/>
                </a:cubicBezTo>
                <a:cubicBezTo>
                  <a:pt x="4057640" y="16611"/>
                  <a:pt x="4198137" y="13789"/>
                  <a:pt x="4455582" y="0"/>
                </a:cubicBezTo>
                <a:cubicBezTo>
                  <a:pt x="4713027" y="-13789"/>
                  <a:pt x="4774775" y="288"/>
                  <a:pt x="4977521" y="0"/>
                </a:cubicBezTo>
                <a:cubicBezTo>
                  <a:pt x="5180267" y="-288"/>
                  <a:pt x="5357898" y="8988"/>
                  <a:pt x="5728605" y="0"/>
                </a:cubicBezTo>
                <a:cubicBezTo>
                  <a:pt x="5754861" y="202177"/>
                  <a:pt x="5708432" y="498628"/>
                  <a:pt x="5728605" y="658319"/>
                </a:cubicBezTo>
                <a:cubicBezTo>
                  <a:pt x="5748778" y="818010"/>
                  <a:pt x="5738672" y="1117741"/>
                  <a:pt x="5728605" y="1243492"/>
                </a:cubicBezTo>
                <a:cubicBezTo>
                  <a:pt x="5718538" y="1369243"/>
                  <a:pt x="5706904" y="1553262"/>
                  <a:pt x="5728605" y="1853046"/>
                </a:cubicBezTo>
                <a:cubicBezTo>
                  <a:pt x="5750306" y="2152830"/>
                  <a:pt x="5738613" y="2165945"/>
                  <a:pt x="5728605" y="2438219"/>
                </a:cubicBezTo>
                <a:cubicBezTo>
                  <a:pt x="5420189" y="2468357"/>
                  <a:pt x="5285396" y="2461489"/>
                  <a:pt x="4977521" y="2438219"/>
                </a:cubicBezTo>
                <a:cubicBezTo>
                  <a:pt x="4669646" y="2414949"/>
                  <a:pt x="4680578" y="2412865"/>
                  <a:pt x="4455582" y="2438219"/>
                </a:cubicBezTo>
                <a:cubicBezTo>
                  <a:pt x="4230586" y="2463573"/>
                  <a:pt x="3946991" y="2401632"/>
                  <a:pt x="3704498" y="2438219"/>
                </a:cubicBezTo>
                <a:cubicBezTo>
                  <a:pt x="3462005" y="2474806"/>
                  <a:pt x="3464996" y="2435480"/>
                  <a:pt x="3239844" y="2438219"/>
                </a:cubicBezTo>
                <a:cubicBezTo>
                  <a:pt x="3014692" y="2440958"/>
                  <a:pt x="2954729" y="2459689"/>
                  <a:pt x="2775191" y="2438219"/>
                </a:cubicBezTo>
                <a:cubicBezTo>
                  <a:pt x="2595653" y="2416749"/>
                  <a:pt x="2331786" y="2461534"/>
                  <a:pt x="2195965" y="2438219"/>
                </a:cubicBezTo>
                <a:cubicBezTo>
                  <a:pt x="2060144" y="2414904"/>
                  <a:pt x="1822761" y="2442382"/>
                  <a:pt x="1559454" y="2438219"/>
                </a:cubicBezTo>
                <a:cubicBezTo>
                  <a:pt x="1296147" y="2434056"/>
                  <a:pt x="1150458" y="2438697"/>
                  <a:pt x="980228" y="2438219"/>
                </a:cubicBezTo>
                <a:cubicBezTo>
                  <a:pt x="809998" y="2437741"/>
                  <a:pt x="277321" y="2455686"/>
                  <a:pt x="0" y="2438219"/>
                </a:cubicBezTo>
                <a:cubicBezTo>
                  <a:pt x="28350" y="2169451"/>
                  <a:pt x="-1492" y="2058139"/>
                  <a:pt x="0" y="1853046"/>
                </a:cubicBezTo>
                <a:cubicBezTo>
                  <a:pt x="1492" y="1647953"/>
                  <a:pt x="1633" y="1488548"/>
                  <a:pt x="0" y="1267874"/>
                </a:cubicBezTo>
                <a:cubicBezTo>
                  <a:pt x="-1633" y="1047200"/>
                  <a:pt x="-3008" y="875754"/>
                  <a:pt x="0" y="682701"/>
                </a:cubicBezTo>
                <a:cubicBezTo>
                  <a:pt x="3008" y="489648"/>
                  <a:pt x="10925" y="311702"/>
                  <a:pt x="0" y="0"/>
                </a:cubicBezTo>
                <a:close/>
              </a:path>
              <a:path w="5728605" h="2438219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38159" y="196730"/>
                  <a:pt x="5759338" y="471477"/>
                  <a:pt x="5728605" y="633937"/>
                </a:cubicBezTo>
                <a:cubicBezTo>
                  <a:pt x="5697872" y="796397"/>
                  <a:pt x="5717218" y="1123177"/>
                  <a:pt x="5728605" y="1267874"/>
                </a:cubicBezTo>
                <a:cubicBezTo>
                  <a:pt x="5739992" y="1412571"/>
                  <a:pt x="5750421" y="1598594"/>
                  <a:pt x="5728605" y="1901811"/>
                </a:cubicBezTo>
                <a:cubicBezTo>
                  <a:pt x="5706789" y="2205028"/>
                  <a:pt x="5752049" y="2171792"/>
                  <a:pt x="5728605" y="2438219"/>
                </a:cubicBezTo>
                <a:cubicBezTo>
                  <a:pt x="5564410" y="2445719"/>
                  <a:pt x="5128581" y="2433733"/>
                  <a:pt x="4977521" y="2438219"/>
                </a:cubicBezTo>
                <a:cubicBezTo>
                  <a:pt x="4826461" y="2442705"/>
                  <a:pt x="4565444" y="2454056"/>
                  <a:pt x="4341010" y="2438219"/>
                </a:cubicBezTo>
                <a:cubicBezTo>
                  <a:pt x="4116576" y="2422382"/>
                  <a:pt x="4031355" y="2455565"/>
                  <a:pt x="3819070" y="2438219"/>
                </a:cubicBezTo>
                <a:cubicBezTo>
                  <a:pt x="3606785" y="2420873"/>
                  <a:pt x="3312220" y="2458668"/>
                  <a:pt x="3182558" y="2438219"/>
                </a:cubicBezTo>
                <a:cubicBezTo>
                  <a:pt x="3052896" y="2417770"/>
                  <a:pt x="2699113" y="2414211"/>
                  <a:pt x="2546047" y="2438219"/>
                </a:cubicBezTo>
                <a:cubicBezTo>
                  <a:pt x="2392981" y="2462227"/>
                  <a:pt x="2206623" y="2452184"/>
                  <a:pt x="2081393" y="2438219"/>
                </a:cubicBezTo>
                <a:cubicBezTo>
                  <a:pt x="1956163" y="2424254"/>
                  <a:pt x="1761186" y="2465171"/>
                  <a:pt x="1444881" y="2438219"/>
                </a:cubicBezTo>
                <a:cubicBezTo>
                  <a:pt x="1128576" y="2411267"/>
                  <a:pt x="909458" y="2419547"/>
                  <a:pt x="693798" y="2438219"/>
                </a:cubicBezTo>
                <a:cubicBezTo>
                  <a:pt x="478138" y="2456891"/>
                  <a:pt x="297844" y="2404385"/>
                  <a:pt x="0" y="2438219"/>
                </a:cubicBezTo>
                <a:cubicBezTo>
                  <a:pt x="-2928" y="2258153"/>
                  <a:pt x="-28243" y="2078093"/>
                  <a:pt x="0" y="1779900"/>
                </a:cubicBezTo>
                <a:cubicBezTo>
                  <a:pt x="28243" y="1481707"/>
                  <a:pt x="2022" y="1471052"/>
                  <a:pt x="0" y="1219110"/>
                </a:cubicBezTo>
                <a:cubicBezTo>
                  <a:pt x="-2022" y="967168"/>
                  <a:pt x="-4528" y="905133"/>
                  <a:pt x="0" y="682701"/>
                </a:cubicBezTo>
                <a:cubicBezTo>
                  <a:pt x="4528" y="460269"/>
                  <a:pt x="-32365" y="19601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F49512-6542-5094-D9EB-17B4AEE84FF6}"/>
              </a:ext>
            </a:extLst>
          </p:cNvPr>
          <p:cNvSpPr txBox="1"/>
          <p:nvPr/>
        </p:nvSpPr>
        <p:spPr>
          <a:xfrm>
            <a:off x="4952310" y="1100702"/>
            <a:ext cx="196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  <a:lumOff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Aspire App Process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4E12C58-210A-5BBE-90C1-865A097BB90D}"/>
              </a:ext>
            </a:extLst>
          </p:cNvPr>
          <p:cNvSpPr/>
          <p:nvPr/>
        </p:nvSpPr>
        <p:spPr>
          <a:xfrm>
            <a:off x="1137464" y="4417554"/>
            <a:ext cx="5728605" cy="711741"/>
          </a:xfrm>
          <a:custGeom>
            <a:avLst/>
            <a:gdLst>
              <a:gd name="connsiteX0" fmla="*/ 0 w 5728605"/>
              <a:gd name="connsiteY0" fmla="*/ 0 h 711741"/>
              <a:gd name="connsiteX1" fmla="*/ 693798 w 5728605"/>
              <a:gd name="connsiteY1" fmla="*/ 0 h 711741"/>
              <a:gd name="connsiteX2" fmla="*/ 1215737 w 5728605"/>
              <a:gd name="connsiteY2" fmla="*/ 0 h 711741"/>
              <a:gd name="connsiteX3" fmla="*/ 1737677 w 5728605"/>
              <a:gd name="connsiteY3" fmla="*/ 0 h 711741"/>
              <a:gd name="connsiteX4" fmla="*/ 2316902 w 5728605"/>
              <a:gd name="connsiteY4" fmla="*/ 0 h 711741"/>
              <a:gd name="connsiteX5" fmla="*/ 2896128 w 5728605"/>
              <a:gd name="connsiteY5" fmla="*/ 0 h 711741"/>
              <a:gd name="connsiteX6" fmla="*/ 3647212 w 5728605"/>
              <a:gd name="connsiteY6" fmla="*/ 0 h 711741"/>
              <a:gd name="connsiteX7" fmla="*/ 4111865 w 5728605"/>
              <a:gd name="connsiteY7" fmla="*/ 0 h 711741"/>
              <a:gd name="connsiteX8" fmla="*/ 4862949 w 5728605"/>
              <a:gd name="connsiteY8" fmla="*/ 0 h 711741"/>
              <a:gd name="connsiteX9" fmla="*/ 5728605 w 5728605"/>
              <a:gd name="connsiteY9" fmla="*/ 0 h 711741"/>
              <a:gd name="connsiteX10" fmla="*/ 5728605 w 5728605"/>
              <a:gd name="connsiteY10" fmla="*/ 341636 h 711741"/>
              <a:gd name="connsiteX11" fmla="*/ 5728605 w 5728605"/>
              <a:gd name="connsiteY11" fmla="*/ 711741 h 711741"/>
              <a:gd name="connsiteX12" fmla="*/ 5034807 w 5728605"/>
              <a:gd name="connsiteY12" fmla="*/ 711741 h 711741"/>
              <a:gd name="connsiteX13" fmla="*/ 4398296 w 5728605"/>
              <a:gd name="connsiteY13" fmla="*/ 711741 h 711741"/>
              <a:gd name="connsiteX14" fmla="*/ 3933642 w 5728605"/>
              <a:gd name="connsiteY14" fmla="*/ 711741 h 711741"/>
              <a:gd name="connsiteX15" fmla="*/ 3411703 w 5728605"/>
              <a:gd name="connsiteY15" fmla="*/ 711741 h 711741"/>
              <a:gd name="connsiteX16" fmla="*/ 2947049 w 5728605"/>
              <a:gd name="connsiteY16" fmla="*/ 711741 h 711741"/>
              <a:gd name="connsiteX17" fmla="*/ 2253251 w 5728605"/>
              <a:gd name="connsiteY17" fmla="*/ 711741 h 711741"/>
              <a:gd name="connsiteX18" fmla="*/ 1616740 w 5728605"/>
              <a:gd name="connsiteY18" fmla="*/ 711741 h 711741"/>
              <a:gd name="connsiteX19" fmla="*/ 1094800 w 5728605"/>
              <a:gd name="connsiteY19" fmla="*/ 711741 h 711741"/>
              <a:gd name="connsiteX20" fmla="*/ 0 w 5728605"/>
              <a:gd name="connsiteY20" fmla="*/ 711741 h 711741"/>
              <a:gd name="connsiteX21" fmla="*/ 0 w 5728605"/>
              <a:gd name="connsiteY21" fmla="*/ 377223 h 711741"/>
              <a:gd name="connsiteX22" fmla="*/ 0 w 5728605"/>
              <a:gd name="connsiteY22" fmla="*/ 0 h 71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28605" h="711741" fill="none" extrusionOk="0">
                <a:moveTo>
                  <a:pt x="0" y="0"/>
                </a:moveTo>
                <a:cubicBezTo>
                  <a:pt x="192455" y="2642"/>
                  <a:pt x="548322" y="-7955"/>
                  <a:pt x="693798" y="0"/>
                </a:cubicBezTo>
                <a:cubicBezTo>
                  <a:pt x="839274" y="7955"/>
                  <a:pt x="1083980" y="23546"/>
                  <a:pt x="1215737" y="0"/>
                </a:cubicBezTo>
                <a:cubicBezTo>
                  <a:pt x="1347494" y="-23546"/>
                  <a:pt x="1573393" y="24340"/>
                  <a:pt x="1737677" y="0"/>
                </a:cubicBezTo>
                <a:cubicBezTo>
                  <a:pt x="1901961" y="-24340"/>
                  <a:pt x="2082214" y="-12139"/>
                  <a:pt x="2316902" y="0"/>
                </a:cubicBezTo>
                <a:cubicBezTo>
                  <a:pt x="2551591" y="12139"/>
                  <a:pt x="2667786" y="-3800"/>
                  <a:pt x="2896128" y="0"/>
                </a:cubicBezTo>
                <a:cubicBezTo>
                  <a:pt x="3124470" y="3800"/>
                  <a:pt x="3424088" y="27516"/>
                  <a:pt x="3647212" y="0"/>
                </a:cubicBezTo>
                <a:cubicBezTo>
                  <a:pt x="3870336" y="-27516"/>
                  <a:pt x="3982840" y="-9754"/>
                  <a:pt x="4111865" y="0"/>
                </a:cubicBezTo>
                <a:cubicBezTo>
                  <a:pt x="4240890" y="9754"/>
                  <a:pt x="4646414" y="20848"/>
                  <a:pt x="4862949" y="0"/>
                </a:cubicBezTo>
                <a:cubicBezTo>
                  <a:pt x="5079484" y="-20848"/>
                  <a:pt x="5344814" y="-20652"/>
                  <a:pt x="5728605" y="0"/>
                </a:cubicBezTo>
                <a:cubicBezTo>
                  <a:pt x="5721749" y="144545"/>
                  <a:pt x="5720048" y="232017"/>
                  <a:pt x="5728605" y="341636"/>
                </a:cubicBezTo>
                <a:cubicBezTo>
                  <a:pt x="5737162" y="451255"/>
                  <a:pt x="5729888" y="630238"/>
                  <a:pt x="5728605" y="711741"/>
                </a:cubicBezTo>
                <a:cubicBezTo>
                  <a:pt x="5451437" y="692220"/>
                  <a:pt x="5244219" y="689709"/>
                  <a:pt x="5034807" y="711741"/>
                </a:cubicBezTo>
                <a:cubicBezTo>
                  <a:pt x="4825395" y="733773"/>
                  <a:pt x="4656556" y="693717"/>
                  <a:pt x="4398296" y="711741"/>
                </a:cubicBezTo>
                <a:cubicBezTo>
                  <a:pt x="4140036" y="729765"/>
                  <a:pt x="4160347" y="734413"/>
                  <a:pt x="3933642" y="711741"/>
                </a:cubicBezTo>
                <a:cubicBezTo>
                  <a:pt x="3706937" y="689069"/>
                  <a:pt x="3559283" y="720416"/>
                  <a:pt x="3411703" y="711741"/>
                </a:cubicBezTo>
                <a:cubicBezTo>
                  <a:pt x="3264123" y="703066"/>
                  <a:pt x="3175417" y="692365"/>
                  <a:pt x="2947049" y="711741"/>
                </a:cubicBezTo>
                <a:cubicBezTo>
                  <a:pt x="2718681" y="731117"/>
                  <a:pt x="2550057" y="694434"/>
                  <a:pt x="2253251" y="711741"/>
                </a:cubicBezTo>
                <a:cubicBezTo>
                  <a:pt x="1956445" y="729048"/>
                  <a:pt x="1881635" y="740343"/>
                  <a:pt x="1616740" y="711741"/>
                </a:cubicBezTo>
                <a:cubicBezTo>
                  <a:pt x="1351845" y="683139"/>
                  <a:pt x="1322687" y="693826"/>
                  <a:pt x="1094800" y="711741"/>
                </a:cubicBezTo>
                <a:cubicBezTo>
                  <a:pt x="866913" y="729656"/>
                  <a:pt x="526779" y="704561"/>
                  <a:pt x="0" y="711741"/>
                </a:cubicBezTo>
                <a:cubicBezTo>
                  <a:pt x="7803" y="622286"/>
                  <a:pt x="-3786" y="543392"/>
                  <a:pt x="0" y="377223"/>
                </a:cubicBezTo>
                <a:cubicBezTo>
                  <a:pt x="3786" y="211054"/>
                  <a:pt x="-18819" y="95175"/>
                  <a:pt x="0" y="0"/>
                </a:cubicBezTo>
                <a:close/>
              </a:path>
              <a:path w="5728605" h="711741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16302" y="110092"/>
                  <a:pt x="5721677" y="258943"/>
                  <a:pt x="5728605" y="362988"/>
                </a:cubicBezTo>
                <a:cubicBezTo>
                  <a:pt x="5735533" y="467033"/>
                  <a:pt x="5726064" y="576252"/>
                  <a:pt x="5728605" y="711741"/>
                </a:cubicBezTo>
                <a:cubicBezTo>
                  <a:pt x="5552813" y="697427"/>
                  <a:pt x="5378779" y="730132"/>
                  <a:pt x="5034807" y="711741"/>
                </a:cubicBezTo>
                <a:cubicBezTo>
                  <a:pt x="4690835" y="693350"/>
                  <a:pt x="4525903" y="732479"/>
                  <a:pt x="4283724" y="711741"/>
                </a:cubicBezTo>
                <a:cubicBezTo>
                  <a:pt x="4041545" y="691003"/>
                  <a:pt x="3683700" y="707255"/>
                  <a:pt x="3532640" y="711741"/>
                </a:cubicBezTo>
                <a:cubicBezTo>
                  <a:pt x="3381580" y="716227"/>
                  <a:pt x="3124071" y="728247"/>
                  <a:pt x="2896128" y="711741"/>
                </a:cubicBezTo>
                <a:cubicBezTo>
                  <a:pt x="2668185" y="695235"/>
                  <a:pt x="2580583" y="728299"/>
                  <a:pt x="2374189" y="711741"/>
                </a:cubicBezTo>
                <a:cubicBezTo>
                  <a:pt x="2167795" y="695183"/>
                  <a:pt x="1867339" y="732190"/>
                  <a:pt x="1737677" y="711741"/>
                </a:cubicBezTo>
                <a:cubicBezTo>
                  <a:pt x="1608015" y="691292"/>
                  <a:pt x="1260405" y="689900"/>
                  <a:pt x="1101165" y="711741"/>
                </a:cubicBezTo>
                <a:cubicBezTo>
                  <a:pt x="941925" y="733582"/>
                  <a:pt x="756244" y="716584"/>
                  <a:pt x="636512" y="711741"/>
                </a:cubicBezTo>
                <a:cubicBezTo>
                  <a:pt x="516780" y="706898"/>
                  <a:pt x="316305" y="738693"/>
                  <a:pt x="0" y="711741"/>
                </a:cubicBezTo>
                <a:cubicBezTo>
                  <a:pt x="833" y="574513"/>
                  <a:pt x="2702" y="483477"/>
                  <a:pt x="0" y="341636"/>
                </a:cubicBezTo>
                <a:cubicBezTo>
                  <a:pt x="-2702" y="199796"/>
                  <a:pt x="-2605" y="13321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7B1AA0-588F-F16D-79F9-8A84BA025799}"/>
              </a:ext>
            </a:extLst>
          </p:cNvPr>
          <p:cNvSpPr txBox="1"/>
          <p:nvPr/>
        </p:nvSpPr>
        <p:spPr>
          <a:xfrm>
            <a:off x="4844215" y="4107185"/>
            <a:ext cx="2171786" cy="323123"/>
          </a:xfrm>
          <a:prstGeom prst="rect">
            <a:avLst/>
          </a:prstGeom>
          <a:noFill/>
        </p:spPr>
        <p:txBody>
          <a:bodyPr wrap="square" lIns="45714" tIns="22857" rIns="45714" bIns="22857" rtlCol="0" anchor="t">
            <a:spAutoFit/>
          </a:bodyPr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17">
              <a:defRPr/>
            </a:pPr>
            <a:r>
              <a:rPr lang="en-US" sz="1799" dirty="0">
                <a:solidFill>
                  <a:schemeClr val="tx2">
                    <a:lumMod val="25000"/>
                    <a:lumOff val="75000"/>
                  </a:schemeClr>
                </a:solidFill>
                <a:latin typeface="Calibri" panose="020F0502020204030204"/>
              </a:rPr>
              <a:t>Aspire App Processes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5000"/>
                  <a:lumOff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EBD4B2-1964-84B0-7CF3-115A3CFAD5C1}"/>
              </a:ext>
            </a:extLst>
          </p:cNvPr>
          <p:cNvSpPr/>
          <p:nvPr/>
        </p:nvSpPr>
        <p:spPr>
          <a:xfrm>
            <a:off x="1289844" y="4569935"/>
            <a:ext cx="5728605" cy="711741"/>
          </a:xfrm>
          <a:custGeom>
            <a:avLst/>
            <a:gdLst>
              <a:gd name="connsiteX0" fmla="*/ 0 w 5728605"/>
              <a:gd name="connsiteY0" fmla="*/ 0 h 711741"/>
              <a:gd name="connsiteX1" fmla="*/ 693798 w 5728605"/>
              <a:gd name="connsiteY1" fmla="*/ 0 h 711741"/>
              <a:gd name="connsiteX2" fmla="*/ 1215737 w 5728605"/>
              <a:gd name="connsiteY2" fmla="*/ 0 h 711741"/>
              <a:gd name="connsiteX3" fmla="*/ 1737677 w 5728605"/>
              <a:gd name="connsiteY3" fmla="*/ 0 h 711741"/>
              <a:gd name="connsiteX4" fmla="*/ 2316902 w 5728605"/>
              <a:gd name="connsiteY4" fmla="*/ 0 h 711741"/>
              <a:gd name="connsiteX5" fmla="*/ 2896128 w 5728605"/>
              <a:gd name="connsiteY5" fmla="*/ 0 h 711741"/>
              <a:gd name="connsiteX6" fmla="*/ 3647212 w 5728605"/>
              <a:gd name="connsiteY6" fmla="*/ 0 h 711741"/>
              <a:gd name="connsiteX7" fmla="*/ 4111865 w 5728605"/>
              <a:gd name="connsiteY7" fmla="*/ 0 h 711741"/>
              <a:gd name="connsiteX8" fmla="*/ 4862949 w 5728605"/>
              <a:gd name="connsiteY8" fmla="*/ 0 h 711741"/>
              <a:gd name="connsiteX9" fmla="*/ 5728605 w 5728605"/>
              <a:gd name="connsiteY9" fmla="*/ 0 h 711741"/>
              <a:gd name="connsiteX10" fmla="*/ 5728605 w 5728605"/>
              <a:gd name="connsiteY10" fmla="*/ 341636 h 711741"/>
              <a:gd name="connsiteX11" fmla="*/ 5728605 w 5728605"/>
              <a:gd name="connsiteY11" fmla="*/ 711741 h 711741"/>
              <a:gd name="connsiteX12" fmla="*/ 5034807 w 5728605"/>
              <a:gd name="connsiteY12" fmla="*/ 711741 h 711741"/>
              <a:gd name="connsiteX13" fmla="*/ 4398296 w 5728605"/>
              <a:gd name="connsiteY13" fmla="*/ 711741 h 711741"/>
              <a:gd name="connsiteX14" fmla="*/ 3933642 w 5728605"/>
              <a:gd name="connsiteY14" fmla="*/ 711741 h 711741"/>
              <a:gd name="connsiteX15" fmla="*/ 3411703 w 5728605"/>
              <a:gd name="connsiteY15" fmla="*/ 711741 h 711741"/>
              <a:gd name="connsiteX16" fmla="*/ 2947049 w 5728605"/>
              <a:gd name="connsiteY16" fmla="*/ 711741 h 711741"/>
              <a:gd name="connsiteX17" fmla="*/ 2253251 w 5728605"/>
              <a:gd name="connsiteY17" fmla="*/ 711741 h 711741"/>
              <a:gd name="connsiteX18" fmla="*/ 1616740 w 5728605"/>
              <a:gd name="connsiteY18" fmla="*/ 711741 h 711741"/>
              <a:gd name="connsiteX19" fmla="*/ 1094800 w 5728605"/>
              <a:gd name="connsiteY19" fmla="*/ 711741 h 711741"/>
              <a:gd name="connsiteX20" fmla="*/ 0 w 5728605"/>
              <a:gd name="connsiteY20" fmla="*/ 711741 h 711741"/>
              <a:gd name="connsiteX21" fmla="*/ 0 w 5728605"/>
              <a:gd name="connsiteY21" fmla="*/ 377223 h 711741"/>
              <a:gd name="connsiteX22" fmla="*/ 0 w 5728605"/>
              <a:gd name="connsiteY22" fmla="*/ 0 h 71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28605" h="711741" fill="none" extrusionOk="0">
                <a:moveTo>
                  <a:pt x="0" y="0"/>
                </a:moveTo>
                <a:cubicBezTo>
                  <a:pt x="192455" y="2642"/>
                  <a:pt x="548322" y="-7955"/>
                  <a:pt x="693798" y="0"/>
                </a:cubicBezTo>
                <a:cubicBezTo>
                  <a:pt x="839274" y="7955"/>
                  <a:pt x="1083980" y="23546"/>
                  <a:pt x="1215737" y="0"/>
                </a:cubicBezTo>
                <a:cubicBezTo>
                  <a:pt x="1347494" y="-23546"/>
                  <a:pt x="1573393" y="24340"/>
                  <a:pt x="1737677" y="0"/>
                </a:cubicBezTo>
                <a:cubicBezTo>
                  <a:pt x="1901961" y="-24340"/>
                  <a:pt x="2082214" y="-12139"/>
                  <a:pt x="2316902" y="0"/>
                </a:cubicBezTo>
                <a:cubicBezTo>
                  <a:pt x="2551591" y="12139"/>
                  <a:pt x="2667786" y="-3800"/>
                  <a:pt x="2896128" y="0"/>
                </a:cubicBezTo>
                <a:cubicBezTo>
                  <a:pt x="3124470" y="3800"/>
                  <a:pt x="3424088" y="27516"/>
                  <a:pt x="3647212" y="0"/>
                </a:cubicBezTo>
                <a:cubicBezTo>
                  <a:pt x="3870336" y="-27516"/>
                  <a:pt x="3982840" y="-9754"/>
                  <a:pt x="4111865" y="0"/>
                </a:cubicBezTo>
                <a:cubicBezTo>
                  <a:pt x="4240890" y="9754"/>
                  <a:pt x="4646414" y="20848"/>
                  <a:pt x="4862949" y="0"/>
                </a:cubicBezTo>
                <a:cubicBezTo>
                  <a:pt x="5079484" y="-20848"/>
                  <a:pt x="5344814" y="-20652"/>
                  <a:pt x="5728605" y="0"/>
                </a:cubicBezTo>
                <a:cubicBezTo>
                  <a:pt x="5721749" y="144545"/>
                  <a:pt x="5720048" y="232017"/>
                  <a:pt x="5728605" y="341636"/>
                </a:cubicBezTo>
                <a:cubicBezTo>
                  <a:pt x="5737162" y="451255"/>
                  <a:pt x="5729888" y="630238"/>
                  <a:pt x="5728605" y="711741"/>
                </a:cubicBezTo>
                <a:cubicBezTo>
                  <a:pt x="5451437" y="692220"/>
                  <a:pt x="5244219" y="689709"/>
                  <a:pt x="5034807" y="711741"/>
                </a:cubicBezTo>
                <a:cubicBezTo>
                  <a:pt x="4825395" y="733773"/>
                  <a:pt x="4656556" y="693717"/>
                  <a:pt x="4398296" y="711741"/>
                </a:cubicBezTo>
                <a:cubicBezTo>
                  <a:pt x="4140036" y="729765"/>
                  <a:pt x="4160347" y="734413"/>
                  <a:pt x="3933642" y="711741"/>
                </a:cubicBezTo>
                <a:cubicBezTo>
                  <a:pt x="3706937" y="689069"/>
                  <a:pt x="3559283" y="720416"/>
                  <a:pt x="3411703" y="711741"/>
                </a:cubicBezTo>
                <a:cubicBezTo>
                  <a:pt x="3264123" y="703066"/>
                  <a:pt x="3175417" y="692365"/>
                  <a:pt x="2947049" y="711741"/>
                </a:cubicBezTo>
                <a:cubicBezTo>
                  <a:pt x="2718681" y="731117"/>
                  <a:pt x="2550057" y="694434"/>
                  <a:pt x="2253251" y="711741"/>
                </a:cubicBezTo>
                <a:cubicBezTo>
                  <a:pt x="1956445" y="729048"/>
                  <a:pt x="1881635" y="740343"/>
                  <a:pt x="1616740" y="711741"/>
                </a:cubicBezTo>
                <a:cubicBezTo>
                  <a:pt x="1351845" y="683139"/>
                  <a:pt x="1322687" y="693826"/>
                  <a:pt x="1094800" y="711741"/>
                </a:cubicBezTo>
                <a:cubicBezTo>
                  <a:pt x="866913" y="729656"/>
                  <a:pt x="526779" y="704561"/>
                  <a:pt x="0" y="711741"/>
                </a:cubicBezTo>
                <a:cubicBezTo>
                  <a:pt x="7803" y="622286"/>
                  <a:pt x="-3786" y="543392"/>
                  <a:pt x="0" y="377223"/>
                </a:cubicBezTo>
                <a:cubicBezTo>
                  <a:pt x="3786" y="211054"/>
                  <a:pt x="-18819" y="95175"/>
                  <a:pt x="0" y="0"/>
                </a:cubicBezTo>
                <a:close/>
              </a:path>
              <a:path w="5728605" h="711741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16302" y="110092"/>
                  <a:pt x="5721677" y="258943"/>
                  <a:pt x="5728605" y="362988"/>
                </a:cubicBezTo>
                <a:cubicBezTo>
                  <a:pt x="5735533" y="467033"/>
                  <a:pt x="5726064" y="576252"/>
                  <a:pt x="5728605" y="711741"/>
                </a:cubicBezTo>
                <a:cubicBezTo>
                  <a:pt x="5552813" y="697427"/>
                  <a:pt x="5378779" y="730132"/>
                  <a:pt x="5034807" y="711741"/>
                </a:cubicBezTo>
                <a:cubicBezTo>
                  <a:pt x="4690835" y="693350"/>
                  <a:pt x="4525903" y="732479"/>
                  <a:pt x="4283724" y="711741"/>
                </a:cubicBezTo>
                <a:cubicBezTo>
                  <a:pt x="4041545" y="691003"/>
                  <a:pt x="3683700" y="707255"/>
                  <a:pt x="3532640" y="711741"/>
                </a:cubicBezTo>
                <a:cubicBezTo>
                  <a:pt x="3381580" y="716227"/>
                  <a:pt x="3124071" y="728247"/>
                  <a:pt x="2896128" y="711741"/>
                </a:cubicBezTo>
                <a:cubicBezTo>
                  <a:pt x="2668185" y="695235"/>
                  <a:pt x="2580583" y="728299"/>
                  <a:pt x="2374189" y="711741"/>
                </a:cubicBezTo>
                <a:cubicBezTo>
                  <a:pt x="2167795" y="695183"/>
                  <a:pt x="1867339" y="732190"/>
                  <a:pt x="1737677" y="711741"/>
                </a:cubicBezTo>
                <a:cubicBezTo>
                  <a:pt x="1608015" y="691292"/>
                  <a:pt x="1260405" y="689900"/>
                  <a:pt x="1101165" y="711741"/>
                </a:cubicBezTo>
                <a:cubicBezTo>
                  <a:pt x="941925" y="733582"/>
                  <a:pt x="756244" y="716584"/>
                  <a:pt x="636512" y="711741"/>
                </a:cubicBezTo>
                <a:cubicBezTo>
                  <a:pt x="516780" y="706898"/>
                  <a:pt x="316305" y="738693"/>
                  <a:pt x="0" y="711741"/>
                </a:cubicBezTo>
                <a:cubicBezTo>
                  <a:pt x="833" y="574513"/>
                  <a:pt x="2702" y="483477"/>
                  <a:pt x="0" y="341636"/>
                </a:cubicBezTo>
                <a:cubicBezTo>
                  <a:pt x="-2702" y="199796"/>
                  <a:pt x="-2605" y="13321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19650C-C207-BA8F-3827-90F2C161EE58}"/>
              </a:ext>
            </a:extLst>
          </p:cNvPr>
          <p:cNvSpPr/>
          <p:nvPr/>
        </p:nvSpPr>
        <p:spPr>
          <a:xfrm>
            <a:off x="1442225" y="4722315"/>
            <a:ext cx="5728605" cy="711741"/>
          </a:xfrm>
          <a:custGeom>
            <a:avLst/>
            <a:gdLst>
              <a:gd name="connsiteX0" fmla="*/ 0 w 5728605"/>
              <a:gd name="connsiteY0" fmla="*/ 0 h 711741"/>
              <a:gd name="connsiteX1" fmla="*/ 693798 w 5728605"/>
              <a:gd name="connsiteY1" fmla="*/ 0 h 711741"/>
              <a:gd name="connsiteX2" fmla="*/ 1215737 w 5728605"/>
              <a:gd name="connsiteY2" fmla="*/ 0 h 711741"/>
              <a:gd name="connsiteX3" fmla="*/ 1737677 w 5728605"/>
              <a:gd name="connsiteY3" fmla="*/ 0 h 711741"/>
              <a:gd name="connsiteX4" fmla="*/ 2316902 w 5728605"/>
              <a:gd name="connsiteY4" fmla="*/ 0 h 711741"/>
              <a:gd name="connsiteX5" fmla="*/ 2896128 w 5728605"/>
              <a:gd name="connsiteY5" fmla="*/ 0 h 711741"/>
              <a:gd name="connsiteX6" fmla="*/ 3647212 w 5728605"/>
              <a:gd name="connsiteY6" fmla="*/ 0 h 711741"/>
              <a:gd name="connsiteX7" fmla="*/ 4111865 w 5728605"/>
              <a:gd name="connsiteY7" fmla="*/ 0 h 711741"/>
              <a:gd name="connsiteX8" fmla="*/ 4862949 w 5728605"/>
              <a:gd name="connsiteY8" fmla="*/ 0 h 711741"/>
              <a:gd name="connsiteX9" fmla="*/ 5728605 w 5728605"/>
              <a:gd name="connsiteY9" fmla="*/ 0 h 711741"/>
              <a:gd name="connsiteX10" fmla="*/ 5728605 w 5728605"/>
              <a:gd name="connsiteY10" fmla="*/ 341636 h 711741"/>
              <a:gd name="connsiteX11" fmla="*/ 5728605 w 5728605"/>
              <a:gd name="connsiteY11" fmla="*/ 711741 h 711741"/>
              <a:gd name="connsiteX12" fmla="*/ 5034807 w 5728605"/>
              <a:gd name="connsiteY12" fmla="*/ 711741 h 711741"/>
              <a:gd name="connsiteX13" fmla="*/ 4398296 w 5728605"/>
              <a:gd name="connsiteY13" fmla="*/ 711741 h 711741"/>
              <a:gd name="connsiteX14" fmla="*/ 3933642 w 5728605"/>
              <a:gd name="connsiteY14" fmla="*/ 711741 h 711741"/>
              <a:gd name="connsiteX15" fmla="*/ 3411703 w 5728605"/>
              <a:gd name="connsiteY15" fmla="*/ 711741 h 711741"/>
              <a:gd name="connsiteX16" fmla="*/ 2947049 w 5728605"/>
              <a:gd name="connsiteY16" fmla="*/ 711741 h 711741"/>
              <a:gd name="connsiteX17" fmla="*/ 2253251 w 5728605"/>
              <a:gd name="connsiteY17" fmla="*/ 711741 h 711741"/>
              <a:gd name="connsiteX18" fmla="*/ 1616740 w 5728605"/>
              <a:gd name="connsiteY18" fmla="*/ 711741 h 711741"/>
              <a:gd name="connsiteX19" fmla="*/ 1094800 w 5728605"/>
              <a:gd name="connsiteY19" fmla="*/ 711741 h 711741"/>
              <a:gd name="connsiteX20" fmla="*/ 0 w 5728605"/>
              <a:gd name="connsiteY20" fmla="*/ 711741 h 711741"/>
              <a:gd name="connsiteX21" fmla="*/ 0 w 5728605"/>
              <a:gd name="connsiteY21" fmla="*/ 377223 h 711741"/>
              <a:gd name="connsiteX22" fmla="*/ 0 w 5728605"/>
              <a:gd name="connsiteY22" fmla="*/ 0 h 71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28605" h="711741" fill="none" extrusionOk="0">
                <a:moveTo>
                  <a:pt x="0" y="0"/>
                </a:moveTo>
                <a:cubicBezTo>
                  <a:pt x="192455" y="2642"/>
                  <a:pt x="548322" y="-7955"/>
                  <a:pt x="693798" y="0"/>
                </a:cubicBezTo>
                <a:cubicBezTo>
                  <a:pt x="839274" y="7955"/>
                  <a:pt x="1083980" y="23546"/>
                  <a:pt x="1215737" y="0"/>
                </a:cubicBezTo>
                <a:cubicBezTo>
                  <a:pt x="1347494" y="-23546"/>
                  <a:pt x="1573393" y="24340"/>
                  <a:pt x="1737677" y="0"/>
                </a:cubicBezTo>
                <a:cubicBezTo>
                  <a:pt x="1901961" y="-24340"/>
                  <a:pt x="2082214" y="-12139"/>
                  <a:pt x="2316902" y="0"/>
                </a:cubicBezTo>
                <a:cubicBezTo>
                  <a:pt x="2551591" y="12139"/>
                  <a:pt x="2667786" y="-3800"/>
                  <a:pt x="2896128" y="0"/>
                </a:cubicBezTo>
                <a:cubicBezTo>
                  <a:pt x="3124470" y="3800"/>
                  <a:pt x="3424088" y="27516"/>
                  <a:pt x="3647212" y="0"/>
                </a:cubicBezTo>
                <a:cubicBezTo>
                  <a:pt x="3870336" y="-27516"/>
                  <a:pt x="3982840" y="-9754"/>
                  <a:pt x="4111865" y="0"/>
                </a:cubicBezTo>
                <a:cubicBezTo>
                  <a:pt x="4240890" y="9754"/>
                  <a:pt x="4646414" y="20848"/>
                  <a:pt x="4862949" y="0"/>
                </a:cubicBezTo>
                <a:cubicBezTo>
                  <a:pt x="5079484" y="-20848"/>
                  <a:pt x="5344814" y="-20652"/>
                  <a:pt x="5728605" y="0"/>
                </a:cubicBezTo>
                <a:cubicBezTo>
                  <a:pt x="5721749" y="144545"/>
                  <a:pt x="5720048" y="232017"/>
                  <a:pt x="5728605" y="341636"/>
                </a:cubicBezTo>
                <a:cubicBezTo>
                  <a:pt x="5737162" y="451255"/>
                  <a:pt x="5729888" y="630238"/>
                  <a:pt x="5728605" y="711741"/>
                </a:cubicBezTo>
                <a:cubicBezTo>
                  <a:pt x="5451437" y="692220"/>
                  <a:pt x="5244219" y="689709"/>
                  <a:pt x="5034807" y="711741"/>
                </a:cubicBezTo>
                <a:cubicBezTo>
                  <a:pt x="4825395" y="733773"/>
                  <a:pt x="4656556" y="693717"/>
                  <a:pt x="4398296" y="711741"/>
                </a:cubicBezTo>
                <a:cubicBezTo>
                  <a:pt x="4140036" y="729765"/>
                  <a:pt x="4160347" y="734413"/>
                  <a:pt x="3933642" y="711741"/>
                </a:cubicBezTo>
                <a:cubicBezTo>
                  <a:pt x="3706937" y="689069"/>
                  <a:pt x="3559283" y="720416"/>
                  <a:pt x="3411703" y="711741"/>
                </a:cubicBezTo>
                <a:cubicBezTo>
                  <a:pt x="3264123" y="703066"/>
                  <a:pt x="3175417" y="692365"/>
                  <a:pt x="2947049" y="711741"/>
                </a:cubicBezTo>
                <a:cubicBezTo>
                  <a:pt x="2718681" y="731117"/>
                  <a:pt x="2550057" y="694434"/>
                  <a:pt x="2253251" y="711741"/>
                </a:cubicBezTo>
                <a:cubicBezTo>
                  <a:pt x="1956445" y="729048"/>
                  <a:pt x="1881635" y="740343"/>
                  <a:pt x="1616740" y="711741"/>
                </a:cubicBezTo>
                <a:cubicBezTo>
                  <a:pt x="1351845" y="683139"/>
                  <a:pt x="1322687" y="693826"/>
                  <a:pt x="1094800" y="711741"/>
                </a:cubicBezTo>
                <a:cubicBezTo>
                  <a:pt x="866913" y="729656"/>
                  <a:pt x="526779" y="704561"/>
                  <a:pt x="0" y="711741"/>
                </a:cubicBezTo>
                <a:cubicBezTo>
                  <a:pt x="7803" y="622286"/>
                  <a:pt x="-3786" y="543392"/>
                  <a:pt x="0" y="377223"/>
                </a:cubicBezTo>
                <a:cubicBezTo>
                  <a:pt x="3786" y="211054"/>
                  <a:pt x="-18819" y="95175"/>
                  <a:pt x="0" y="0"/>
                </a:cubicBezTo>
                <a:close/>
              </a:path>
              <a:path w="5728605" h="711741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16302" y="110092"/>
                  <a:pt x="5721677" y="258943"/>
                  <a:pt x="5728605" y="362988"/>
                </a:cubicBezTo>
                <a:cubicBezTo>
                  <a:pt x="5735533" y="467033"/>
                  <a:pt x="5726064" y="576252"/>
                  <a:pt x="5728605" y="711741"/>
                </a:cubicBezTo>
                <a:cubicBezTo>
                  <a:pt x="5552813" y="697427"/>
                  <a:pt x="5378779" y="730132"/>
                  <a:pt x="5034807" y="711741"/>
                </a:cubicBezTo>
                <a:cubicBezTo>
                  <a:pt x="4690835" y="693350"/>
                  <a:pt x="4525903" y="732479"/>
                  <a:pt x="4283724" y="711741"/>
                </a:cubicBezTo>
                <a:cubicBezTo>
                  <a:pt x="4041545" y="691003"/>
                  <a:pt x="3683700" y="707255"/>
                  <a:pt x="3532640" y="711741"/>
                </a:cubicBezTo>
                <a:cubicBezTo>
                  <a:pt x="3381580" y="716227"/>
                  <a:pt x="3124071" y="728247"/>
                  <a:pt x="2896128" y="711741"/>
                </a:cubicBezTo>
                <a:cubicBezTo>
                  <a:pt x="2668185" y="695235"/>
                  <a:pt x="2580583" y="728299"/>
                  <a:pt x="2374189" y="711741"/>
                </a:cubicBezTo>
                <a:cubicBezTo>
                  <a:pt x="2167795" y="695183"/>
                  <a:pt x="1867339" y="732190"/>
                  <a:pt x="1737677" y="711741"/>
                </a:cubicBezTo>
                <a:cubicBezTo>
                  <a:pt x="1608015" y="691292"/>
                  <a:pt x="1260405" y="689900"/>
                  <a:pt x="1101165" y="711741"/>
                </a:cubicBezTo>
                <a:cubicBezTo>
                  <a:pt x="941925" y="733582"/>
                  <a:pt x="756244" y="716584"/>
                  <a:pt x="636512" y="711741"/>
                </a:cubicBezTo>
                <a:cubicBezTo>
                  <a:pt x="516780" y="706898"/>
                  <a:pt x="316305" y="738693"/>
                  <a:pt x="0" y="711741"/>
                </a:cubicBezTo>
                <a:cubicBezTo>
                  <a:pt x="833" y="574513"/>
                  <a:pt x="2702" y="483477"/>
                  <a:pt x="0" y="341636"/>
                </a:cubicBezTo>
                <a:cubicBezTo>
                  <a:pt x="-2702" y="199796"/>
                  <a:pt x="-2605" y="13321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22AB392-4DAA-2DD9-83CF-4B1CBF64027D}"/>
              </a:ext>
            </a:extLst>
          </p:cNvPr>
          <p:cNvSpPr/>
          <p:nvPr/>
        </p:nvSpPr>
        <p:spPr>
          <a:xfrm>
            <a:off x="1288282" y="1745864"/>
            <a:ext cx="1841846" cy="360379"/>
          </a:xfrm>
          <a:custGeom>
            <a:avLst/>
            <a:gdLst>
              <a:gd name="connsiteX0" fmla="*/ 0 w 1841846"/>
              <a:gd name="connsiteY0" fmla="*/ 60064 h 360379"/>
              <a:gd name="connsiteX1" fmla="*/ 60064 w 1841846"/>
              <a:gd name="connsiteY1" fmla="*/ 0 h 360379"/>
              <a:gd name="connsiteX2" fmla="*/ 668404 w 1841846"/>
              <a:gd name="connsiteY2" fmla="*/ 0 h 360379"/>
              <a:gd name="connsiteX3" fmla="*/ 1207876 w 1841846"/>
              <a:gd name="connsiteY3" fmla="*/ 0 h 360379"/>
              <a:gd name="connsiteX4" fmla="*/ 1781782 w 1841846"/>
              <a:gd name="connsiteY4" fmla="*/ 0 h 360379"/>
              <a:gd name="connsiteX5" fmla="*/ 1841846 w 1841846"/>
              <a:gd name="connsiteY5" fmla="*/ 60064 h 360379"/>
              <a:gd name="connsiteX6" fmla="*/ 1841846 w 1841846"/>
              <a:gd name="connsiteY6" fmla="*/ 300315 h 360379"/>
              <a:gd name="connsiteX7" fmla="*/ 1781782 w 1841846"/>
              <a:gd name="connsiteY7" fmla="*/ 360379 h 360379"/>
              <a:gd name="connsiteX8" fmla="*/ 1173442 w 1841846"/>
              <a:gd name="connsiteY8" fmla="*/ 360379 h 360379"/>
              <a:gd name="connsiteX9" fmla="*/ 599536 w 1841846"/>
              <a:gd name="connsiteY9" fmla="*/ 360379 h 360379"/>
              <a:gd name="connsiteX10" fmla="*/ 60064 w 1841846"/>
              <a:gd name="connsiteY10" fmla="*/ 360379 h 360379"/>
              <a:gd name="connsiteX11" fmla="*/ 0 w 1841846"/>
              <a:gd name="connsiteY11" fmla="*/ 300315 h 360379"/>
              <a:gd name="connsiteX12" fmla="*/ 0 w 1841846"/>
              <a:gd name="connsiteY12" fmla="*/ 60064 h 36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1846" h="360379" fill="none" extrusionOk="0">
                <a:moveTo>
                  <a:pt x="0" y="60064"/>
                </a:moveTo>
                <a:cubicBezTo>
                  <a:pt x="-758" y="18677"/>
                  <a:pt x="29129" y="-4685"/>
                  <a:pt x="60064" y="0"/>
                </a:cubicBezTo>
                <a:cubicBezTo>
                  <a:pt x="332807" y="19403"/>
                  <a:pt x="396128" y="2416"/>
                  <a:pt x="668404" y="0"/>
                </a:cubicBezTo>
                <a:cubicBezTo>
                  <a:pt x="940680" y="-2416"/>
                  <a:pt x="1069784" y="5406"/>
                  <a:pt x="1207876" y="0"/>
                </a:cubicBezTo>
                <a:cubicBezTo>
                  <a:pt x="1345968" y="-5406"/>
                  <a:pt x="1570088" y="-28681"/>
                  <a:pt x="1781782" y="0"/>
                </a:cubicBezTo>
                <a:cubicBezTo>
                  <a:pt x="1818174" y="-948"/>
                  <a:pt x="1845388" y="25445"/>
                  <a:pt x="1841846" y="60064"/>
                </a:cubicBezTo>
                <a:cubicBezTo>
                  <a:pt x="1850908" y="151469"/>
                  <a:pt x="1837753" y="252018"/>
                  <a:pt x="1841846" y="300315"/>
                </a:cubicBezTo>
                <a:cubicBezTo>
                  <a:pt x="1842897" y="326326"/>
                  <a:pt x="1813389" y="353907"/>
                  <a:pt x="1781782" y="360379"/>
                </a:cubicBezTo>
                <a:cubicBezTo>
                  <a:pt x="1625777" y="331706"/>
                  <a:pt x="1321361" y="347323"/>
                  <a:pt x="1173442" y="360379"/>
                </a:cubicBezTo>
                <a:cubicBezTo>
                  <a:pt x="1025523" y="373435"/>
                  <a:pt x="773333" y="371031"/>
                  <a:pt x="599536" y="360379"/>
                </a:cubicBezTo>
                <a:cubicBezTo>
                  <a:pt x="425739" y="349727"/>
                  <a:pt x="267676" y="343059"/>
                  <a:pt x="60064" y="360379"/>
                </a:cubicBezTo>
                <a:cubicBezTo>
                  <a:pt x="25527" y="362380"/>
                  <a:pt x="4290" y="326999"/>
                  <a:pt x="0" y="300315"/>
                </a:cubicBezTo>
                <a:cubicBezTo>
                  <a:pt x="4430" y="225157"/>
                  <a:pt x="4950" y="139610"/>
                  <a:pt x="0" y="60064"/>
                </a:cubicBezTo>
                <a:close/>
              </a:path>
              <a:path w="1841846" h="360379" stroke="0" extrusionOk="0">
                <a:moveTo>
                  <a:pt x="0" y="60064"/>
                </a:moveTo>
                <a:cubicBezTo>
                  <a:pt x="3093" y="32824"/>
                  <a:pt x="30931" y="558"/>
                  <a:pt x="60064" y="0"/>
                </a:cubicBezTo>
                <a:cubicBezTo>
                  <a:pt x="311142" y="-18079"/>
                  <a:pt x="465847" y="-8868"/>
                  <a:pt x="599536" y="0"/>
                </a:cubicBezTo>
                <a:cubicBezTo>
                  <a:pt x="733225" y="8868"/>
                  <a:pt x="1017792" y="25712"/>
                  <a:pt x="1207876" y="0"/>
                </a:cubicBezTo>
                <a:cubicBezTo>
                  <a:pt x="1397960" y="-25712"/>
                  <a:pt x="1532751" y="22244"/>
                  <a:pt x="1781782" y="0"/>
                </a:cubicBezTo>
                <a:cubicBezTo>
                  <a:pt x="1819279" y="1397"/>
                  <a:pt x="1845580" y="25744"/>
                  <a:pt x="1841846" y="60064"/>
                </a:cubicBezTo>
                <a:cubicBezTo>
                  <a:pt x="1836496" y="171544"/>
                  <a:pt x="1842886" y="221213"/>
                  <a:pt x="1841846" y="300315"/>
                </a:cubicBezTo>
                <a:cubicBezTo>
                  <a:pt x="1841142" y="335232"/>
                  <a:pt x="1814231" y="355147"/>
                  <a:pt x="1781782" y="360379"/>
                </a:cubicBezTo>
                <a:cubicBezTo>
                  <a:pt x="1627059" y="359530"/>
                  <a:pt x="1364224" y="351102"/>
                  <a:pt x="1173442" y="360379"/>
                </a:cubicBezTo>
                <a:cubicBezTo>
                  <a:pt x="982660" y="369656"/>
                  <a:pt x="770551" y="362894"/>
                  <a:pt x="651187" y="360379"/>
                </a:cubicBezTo>
                <a:cubicBezTo>
                  <a:pt x="531823" y="357864"/>
                  <a:pt x="301222" y="344105"/>
                  <a:pt x="60064" y="360379"/>
                </a:cubicBezTo>
                <a:cubicBezTo>
                  <a:pt x="28987" y="358403"/>
                  <a:pt x="-3833" y="335418"/>
                  <a:pt x="0" y="300315"/>
                </a:cubicBezTo>
                <a:cubicBezTo>
                  <a:pt x="1862" y="243216"/>
                  <a:pt x="10981" y="116266"/>
                  <a:pt x="0" y="6006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8011801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Ilogger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(logs)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85A83E-DF5A-8083-37B2-11E596809220}"/>
              </a:ext>
            </a:extLst>
          </p:cNvPr>
          <p:cNvSpPr/>
          <p:nvPr/>
        </p:nvSpPr>
        <p:spPr>
          <a:xfrm>
            <a:off x="1299103" y="2207316"/>
            <a:ext cx="1841846" cy="360379"/>
          </a:xfrm>
          <a:custGeom>
            <a:avLst/>
            <a:gdLst>
              <a:gd name="connsiteX0" fmla="*/ 0 w 1841846"/>
              <a:gd name="connsiteY0" fmla="*/ 60064 h 360379"/>
              <a:gd name="connsiteX1" fmla="*/ 60064 w 1841846"/>
              <a:gd name="connsiteY1" fmla="*/ 0 h 360379"/>
              <a:gd name="connsiteX2" fmla="*/ 651187 w 1841846"/>
              <a:gd name="connsiteY2" fmla="*/ 0 h 360379"/>
              <a:gd name="connsiteX3" fmla="*/ 1225093 w 1841846"/>
              <a:gd name="connsiteY3" fmla="*/ 0 h 360379"/>
              <a:gd name="connsiteX4" fmla="*/ 1781782 w 1841846"/>
              <a:gd name="connsiteY4" fmla="*/ 0 h 360379"/>
              <a:gd name="connsiteX5" fmla="*/ 1841846 w 1841846"/>
              <a:gd name="connsiteY5" fmla="*/ 60064 h 360379"/>
              <a:gd name="connsiteX6" fmla="*/ 1841846 w 1841846"/>
              <a:gd name="connsiteY6" fmla="*/ 300315 h 360379"/>
              <a:gd name="connsiteX7" fmla="*/ 1781782 w 1841846"/>
              <a:gd name="connsiteY7" fmla="*/ 360379 h 360379"/>
              <a:gd name="connsiteX8" fmla="*/ 1225093 w 1841846"/>
              <a:gd name="connsiteY8" fmla="*/ 360379 h 360379"/>
              <a:gd name="connsiteX9" fmla="*/ 616753 w 1841846"/>
              <a:gd name="connsiteY9" fmla="*/ 360379 h 360379"/>
              <a:gd name="connsiteX10" fmla="*/ 60064 w 1841846"/>
              <a:gd name="connsiteY10" fmla="*/ 360379 h 360379"/>
              <a:gd name="connsiteX11" fmla="*/ 0 w 1841846"/>
              <a:gd name="connsiteY11" fmla="*/ 300315 h 360379"/>
              <a:gd name="connsiteX12" fmla="*/ 0 w 1841846"/>
              <a:gd name="connsiteY12" fmla="*/ 60064 h 36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1846" h="360379" fill="none" extrusionOk="0">
                <a:moveTo>
                  <a:pt x="0" y="60064"/>
                </a:moveTo>
                <a:cubicBezTo>
                  <a:pt x="-6046" y="26414"/>
                  <a:pt x="29232" y="-3533"/>
                  <a:pt x="60064" y="0"/>
                </a:cubicBezTo>
                <a:cubicBezTo>
                  <a:pt x="199189" y="11574"/>
                  <a:pt x="464400" y="25696"/>
                  <a:pt x="651187" y="0"/>
                </a:cubicBezTo>
                <a:cubicBezTo>
                  <a:pt x="837974" y="-25696"/>
                  <a:pt x="965260" y="-28334"/>
                  <a:pt x="1225093" y="0"/>
                </a:cubicBezTo>
                <a:cubicBezTo>
                  <a:pt x="1484926" y="28334"/>
                  <a:pt x="1656707" y="-12862"/>
                  <a:pt x="1781782" y="0"/>
                </a:cubicBezTo>
                <a:cubicBezTo>
                  <a:pt x="1811090" y="6765"/>
                  <a:pt x="1839530" y="26213"/>
                  <a:pt x="1841846" y="60064"/>
                </a:cubicBezTo>
                <a:cubicBezTo>
                  <a:pt x="1846717" y="177465"/>
                  <a:pt x="1846073" y="235745"/>
                  <a:pt x="1841846" y="300315"/>
                </a:cubicBezTo>
                <a:cubicBezTo>
                  <a:pt x="1836491" y="332401"/>
                  <a:pt x="1810961" y="362777"/>
                  <a:pt x="1781782" y="360379"/>
                </a:cubicBezTo>
                <a:cubicBezTo>
                  <a:pt x="1629497" y="341926"/>
                  <a:pt x="1379167" y="383533"/>
                  <a:pt x="1225093" y="360379"/>
                </a:cubicBezTo>
                <a:cubicBezTo>
                  <a:pt x="1071019" y="337225"/>
                  <a:pt x="833779" y="387541"/>
                  <a:pt x="616753" y="360379"/>
                </a:cubicBezTo>
                <a:cubicBezTo>
                  <a:pt x="399727" y="333217"/>
                  <a:pt x="216522" y="376492"/>
                  <a:pt x="60064" y="360379"/>
                </a:cubicBezTo>
                <a:cubicBezTo>
                  <a:pt x="26305" y="361340"/>
                  <a:pt x="-2479" y="332581"/>
                  <a:pt x="0" y="300315"/>
                </a:cubicBezTo>
                <a:cubicBezTo>
                  <a:pt x="-7836" y="220680"/>
                  <a:pt x="8965" y="138373"/>
                  <a:pt x="0" y="60064"/>
                </a:cubicBezTo>
                <a:close/>
              </a:path>
              <a:path w="1841846" h="360379" stroke="0" extrusionOk="0">
                <a:moveTo>
                  <a:pt x="0" y="60064"/>
                </a:moveTo>
                <a:cubicBezTo>
                  <a:pt x="-660" y="27518"/>
                  <a:pt x="24534" y="6216"/>
                  <a:pt x="60064" y="0"/>
                </a:cubicBezTo>
                <a:cubicBezTo>
                  <a:pt x="245182" y="-23991"/>
                  <a:pt x="467739" y="-178"/>
                  <a:pt x="599536" y="0"/>
                </a:cubicBezTo>
                <a:cubicBezTo>
                  <a:pt x="731333" y="178"/>
                  <a:pt x="971229" y="11711"/>
                  <a:pt x="1207876" y="0"/>
                </a:cubicBezTo>
                <a:cubicBezTo>
                  <a:pt x="1444523" y="-11711"/>
                  <a:pt x="1569769" y="26863"/>
                  <a:pt x="1781782" y="0"/>
                </a:cubicBezTo>
                <a:cubicBezTo>
                  <a:pt x="1815454" y="-679"/>
                  <a:pt x="1840663" y="28375"/>
                  <a:pt x="1841846" y="60064"/>
                </a:cubicBezTo>
                <a:cubicBezTo>
                  <a:pt x="1833420" y="172893"/>
                  <a:pt x="1841503" y="188957"/>
                  <a:pt x="1841846" y="300315"/>
                </a:cubicBezTo>
                <a:cubicBezTo>
                  <a:pt x="1843856" y="335845"/>
                  <a:pt x="1811780" y="358455"/>
                  <a:pt x="1781782" y="360379"/>
                </a:cubicBezTo>
                <a:cubicBezTo>
                  <a:pt x="1646861" y="365001"/>
                  <a:pt x="1370762" y="387176"/>
                  <a:pt x="1242310" y="360379"/>
                </a:cubicBezTo>
                <a:cubicBezTo>
                  <a:pt x="1113858" y="333582"/>
                  <a:pt x="831390" y="349418"/>
                  <a:pt x="702839" y="360379"/>
                </a:cubicBezTo>
                <a:cubicBezTo>
                  <a:pt x="574288" y="371340"/>
                  <a:pt x="242306" y="391422"/>
                  <a:pt x="60064" y="360379"/>
                </a:cubicBezTo>
                <a:cubicBezTo>
                  <a:pt x="20082" y="357178"/>
                  <a:pt x="-846" y="327444"/>
                  <a:pt x="0" y="300315"/>
                </a:cubicBezTo>
                <a:cubicBezTo>
                  <a:pt x="8274" y="216760"/>
                  <a:pt x="1057" y="110515"/>
                  <a:pt x="0" y="6006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80196387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 (metrics)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2AE63EB-9DB3-11FA-D375-F626DB438588}"/>
              </a:ext>
            </a:extLst>
          </p:cNvPr>
          <p:cNvSpPr/>
          <p:nvPr/>
        </p:nvSpPr>
        <p:spPr>
          <a:xfrm>
            <a:off x="1289844" y="2637612"/>
            <a:ext cx="1841846" cy="360379"/>
          </a:xfrm>
          <a:custGeom>
            <a:avLst/>
            <a:gdLst>
              <a:gd name="connsiteX0" fmla="*/ 0 w 1841846"/>
              <a:gd name="connsiteY0" fmla="*/ 60064 h 360379"/>
              <a:gd name="connsiteX1" fmla="*/ 60064 w 1841846"/>
              <a:gd name="connsiteY1" fmla="*/ 0 h 360379"/>
              <a:gd name="connsiteX2" fmla="*/ 616753 w 1841846"/>
              <a:gd name="connsiteY2" fmla="*/ 0 h 360379"/>
              <a:gd name="connsiteX3" fmla="*/ 1139007 w 1841846"/>
              <a:gd name="connsiteY3" fmla="*/ 0 h 360379"/>
              <a:gd name="connsiteX4" fmla="*/ 1781782 w 1841846"/>
              <a:gd name="connsiteY4" fmla="*/ 0 h 360379"/>
              <a:gd name="connsiteX5" fmla="*/ 1841846 w 1841846"/>
              <a:gd name="connsiteY5" fmla="*/ 60064 h 360379"/>
              <a:gd name="connsiteX6" fmla="*/ 1841846 w 1841846"/>
              <a:gd name="connsiteY6" fmla="*/ 300315 h 360379"/>
              <a:gd name="connsiteX7" fmla="*/ 1781782 w 1841846"/>
              <a:gd name="connsiteY7" fmla="*/ 360379 h 360379"/>
              <a:gd name="connsiteX8" fmla="*/ 1190659 w 1841846"/>
              <a:gd name="connsiteY8" fmla="*/ 360379 h 360379"/>
              <a:gd name="connsiteX9" fmla="*/ 582318 w 1841846"/>
              <a:gd name="connsiteY9" fmla="*/ 360379 h 360379"/>
              <a:gd name="connsiteX10" fmla="*/ 60064 w 1841846"/>
              <a:gd name="connsiteY10" fmla="*/ 360379 h 360379"/>
              <a:gd name="connsiteX11" fmla="*/ 0 w 1841846"/>
              <a:gd name="connsiteY11" fmla="*/ 300315 h 360379"/>
              <a:gd name="connsiteX12" fmla="*/ 0 w 1841846"/>
              <a:gd name="connsiteY12" fmla="*/ 60064 h 36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1846" h="360379" fill="none" extrusionOk="0">
                <a:moveTo>
                  <a:pt x="0" y="60064"/>
                </a:moveTo>
                <a:cubicBezTo>
                  <a:pt x="757" y="25680"/>
                  <a:pt x="21672" y="4040"/>
                  <a:pt x="60064" y="0"/>
                </a:cubicBezTo>
                <a:cubicBezTo>
                  <a:pt x="230548" y="21974"/>
                  <a:pt x="343329" y="15357"/>
                  <a:pt x="616753" y="0"/>
                </a:cubicBezTo>
                <a:cubicBezTo>
                  <a:pt x="890177" y="-15357"/>
                  <a:pt x="922259" y="-11672"/>
                  <a:pt x="1139007" y="0"/>
                </a:cubicBezTo>
                <a:cubicBezTo>
                  <a:pt x="1355755" y="11672"/>
                  <a:pt x="1616334" y="-11893"/>
                  <a:pt x="1781782" y="0"/>
                </a:cubicBezTo>
                <a:cubicBezTo>
                  <a:pt x="1809340" y="2858"/>
                  <a:pt x="1837953" y="22833"/>
                  <a:pt x="1841846" y="60064"/>
                </a:cubicBezTo>
                <a:cubicBezTo>
                  <a:pt x="1853041" y="150103"/>
                  <a:pt x="1844402" y="215918"/>
                  <a:pt x="1841846" y="300315"/>
                </a:cubicBezTo>
                <a:cubicBezTo>
                  <a:pt x="1846724" y="332309"/>
                  <a:pt x="1819461" y="362910"/>
                  <a:pt x="1781782" y="360379"/>
                </a:cubicBezTo>
                <a:cubicBezTo>
                  <a:pt x="1588437" y="365295"/>
                  <a:pt x="1450151" y="340303"/>
                  <a:pt x="1190659" y="360379"/>
                </a:cubicBezTo>
                <a:cubicBezTo>
                  <a:pt x="931167" y="380455"/>
                  <a:pt x="766956" y="331124"/>
                  <a:pt x="582318" y="360379"/>
                </a:cubicBezTo>
                <a:cubicBezTo>
                  <a:pt x="397680" y="389634"/>
                  <a:pt x="203013" y="339036"/>
                  <a:pt x="60064" y="360379"/>
                </a:cubicBezTo>
                <a:cubicBezTo>
                  <a:pt x="34938" y="358413"/>
                  <a:pt x="5288" y="330164"/>
                  <a:pt x="0" y="300315"/>
                </a:cubicBezTo>
                <a:cubicBezTo>
                  <a:pt x="8904" y="245818"/>
                  <a:pt x="5086" y="134924"/>
                  <a:pt x="0" y="60064"/>
                </a:cubicBezTo>
                <a:close/>
              </a:path>
              <a:path w="1841846" h="360379" stroke="0" extrusionOk="0">
                <a:moveTo>
                  <a:pt x="0" y="60064"/>
                </a:moveTo>
                <a:cubicBezTo>
                  <a:pt x="-3893" y="29838"/>
                  <a:pt x="26230" y="993"/>
                  <a:pt x="60064" y="0"/>
                </a:cubicBezTo>
                <a:cubicBezTo>
                  <a:pt x="287582" y="3288"/>
                  <a:pt x="371633" y="-8508"/>
                  <a:pt x="668404" y="0"/>
                </a:cubicBezTo>
                <a:cubicBezTo>
                  <a:pt x="965175" y="8508"/>
                  <a:pt x="979606" y="21660"/>
                  <a:pt x="1190659" y="0"/>
                </a:cubicBezTo>
                <a:cubicBezTo>
                  <a:pt x="1401712" y="-21660"/>
                  <a:pt x="1507960" y="17715"/>
                  <a:pt x="1781782" y="0"/>
                </a:cubicBezTo>
                <a:cubicBezTo>
                  <a:pt x="1816867" y="-3652"/>
                  <a:pt x="1846520" y="29752"/>
                  <a:pt x="1841846" y="60064"/>
                </a:cubicBezTo>
                <a:cubicBezTo>
                  <a:pt x="1833199" y="120611"/>
                  <a:pt x="1842747" y="182766"/>
                  <a:pt x="1841846" y="300315"/>
                </a:cubicBezTo>
                <a:cubicBezTo>
                  <a:pt x="1836982" y="329231"/>
                  <a:pt x="1818309" y="364997"/>
                  <a:pt x="1781782" y="360379"/>
                </a:cubicBezTo>
                <a:cubicBezTo>
                  <a:pt x="1519091" y="335801"/>
                  <a:pt x="1399947" y="352171"/>
                  <a:pt x="1225093" y="360379"/>
                </a:cubicBezTo>
                <a:cubicBezTo>
                  <a:pt x="1050239" y="368587"/>
                  <a:pt x="911241" y="335553"/>
                  <a:pt x="651187" y="360379"/>
                </a:cubicBezTo>
                <a:cubicBezTo>
                  <a:pt x="391133" y="385205"/>
                  <a:pt x="214097" y="387504"/>
                  <a:pt x="60064" y="360379"/>
                </a:cubicBezTo>
                <a:cubicBezTo>
                  <a:pt x="25617" y="357914"/>
                  <a:pt x="-930" y="335464"/>
                  <a:pt x="0" y="300315"/>
                </a:cubicBezTo>
                <a:cubicBezTo>
                  <a:pt x="-3526" y="210685"/>
                  <a:pt x="1737" y="128286"/>
                  <a:pt x="0" y="6006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06364371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Activity (tracing)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C7C878-980C-7E86-3433-61A0CC7415E9}"/>
              </a:ext>
            </a:extLst>
          </p:cNvPr>
          <p:cNvSpPr/>
          <p:nvPr/>
        </p:nvSpPr>
        <p:spPr>
          <a:xfrm>
            <a:off x="3792193" y="1816800"/>
            <a:ext cx="807878" cy="1938907"/>
          </a:xfrm>
          <a:custGeom>
            <a:avLst/>
            <a:gdLst>
              <a:gd name="connsiteX0" fmla="*/ 0 w 807878"/>
              <a:gd name="connsiteY0" fmla="*/ 0 h 1938907"/>
              <a:gd name="connsiteX1" fmla="*/ 420097 w 807878"/>
              <a:gd name="connsiteY1" fmla="*/ 0 h 1938907"/>
              <a:gd name="connsiteX2" fmla="*/ 807878 w 807878"/>
              <a:gd name="connsiteY2" fmla="*/ 0 h 1938907"/>
              <a:gd name="connsiteX3" fmla="*/ 807878 w 807878"/>
              <a:gd name="connsiteY3" fmla="*/ 607524 h 1938907"/>
              <a:gd name="connsiteX4" fmla="*/ 807878 w 807878"/>
              <a:gd name="connsiteY4" fmla="*/ 1234437 h 1938907"/>
              <a:gd name="connsiteX5" fmla="*/ 807878 w 807878"/>
              <a:gd name="connsiteY5" fmla="*/ 1938907 h 1938907"/>
              <a:gd name="connsiteX6" fmla="*/ 403939 w 807878"/>
              <a:gd name="connsiteY6" fmla="*/ 1938907 h 1938907"/>
              <a:gd name="connsiteX7" fmla="*/ 0 w 807878"/>
              <a:gd name="connsiteY7" fmla="*/ 1938907 h 1938907"/>
              <a:gd name="connsiteX8" fmla="*/ 0 w 807878"/>
              <a:gd name="connsiteY8" fmla="*/ 1350772 h 1938907"/>
              <a:gd name="connsiteX9" fmla="*/ 0 w 807878"/>
              <a:gd name="connsiteY9" fmla="*/ 723859 h 1938907"/>
              <a:gd name="connsiteX10" fmla="*/ 0 w 807878"/>
              <a:gd name="connsiteY10" fmla="*/ 0 h 193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878" h="1938907" fill="none" extrusionOk="0">
                <a:moveTo>
                  <a:pt x="0" y="0"/>
                </a:moveTo>
                <a:cubicBezTo>
                  <a:pt x="202749" y="19711"/>
                  <a:pt x="278531" y="-20828"/>
                  <a:pt x="420097" y="0"/>
                </a:cubicBezTo>
                <a:cubicBezTo>
                  <a:pt x="561663" y="20828"/>
                  <a:pt x="685927" y="-2356"/>
                  <a:pt x="807878" y="0"/>
                </a:cubicBezTo>
                <a:cubicBezTo>
                  <a:pt x="799239" y="290036"/>
                  <a:pt x="783636" y="398606"/>
                  <a:pt x="807878" y="607524"/>
                </a:cubicBezTo>
                <a:cubicBezTo>
                  <a:pt x="832120" y="816442"/>
                  <a:pt x="818374" y="1106945"/>
                  <a:pt x="807878" y="1234437"/>
                </a:cubicBezTo>
                <a:cubicBezTo>
                  <a:pt x="797382" y="1361929"/>
                  <a:pt x="815218" y="1617825"/>
                  <a:pt x="807878" y="1938907"/>
                </a:cubicBezTo>
                <a:cubicBezTo>
                  <a:pt x="632334" y="1937064"/>
                  <a:pt x="575441" y="1957068"/>
                  <a:pt x="403939" y="1938907"/>
                </a:cubicBezTo>
                <a:cubicBezTo>
                  <a:pt x="232437" y="1920746"/>
                  <a:pt x="109535" y="1922177"/>
                  <a:pt x="0" y="1938907"/>
                </a:cubicBezTo>
                <a:cubicBezTo>
                  <a:pt x="-26043" y="1655037"/>
                  <a:pt x="-25626" y="1643370"/>
                  <a:pt x="0" y="1350772"/>
                </a:cubicBezTo>
                <a:cubicBezTo>
                  <a:pt x="25626" y="1058174"/>
                  <a:pt x="-8826" y="1013466"/>
                  <a:pt x="0" y="723859"/>
                </a:cubicBezTo>
                <a:cubicBezTo>
                  <a:pt x="8826" y="434252"/>
                  <a:pt x="28015" y="208949"/>
                  <a:pt x="0" y="0"/>
                </a:cubicBezTo>
                <a:close/>
              </a:path>
              <a:path w="807878" h="1938907" stroke="0" extrusionOk="0">
                <a:moveTo>
                  <a:pt x="0" y="0"/>
                </a:moveTo>
                <a:cubicBezTo>
                  <a:pt x="114837" y="-8609"/>
                  <a:pt x="236415" y="17329"/>
                  <a:pt x="387781" y="0"/>
                </a:cubicBezTo>
                <a:cubicBezTo>
                  <a:pt x="539147" y="-17329"/>
                  <a:pt x="639974" y="-13236"/>
                  <a:pt x="807878" y="0"/>
                </a:cubicBezTo>
                <a:cubicBezTo>
                  <a:pt x="798759" y="186875"/>
                  <a:pt x="835601" y="528394"/>
                  <a:pt x="807878" y="665691"/>
                </a:cubicBezTo>
                <a:cubicBezTo>
                  <a:pt x="780155" y="802988"/>
                  <a:pt x="799276" y="1164786"/>
                  <a:pt x="807878" y="1331383"/>
                </a:cubicBezTo>
                <a:cubicBezTo>
                  <a:pt x="816480" y="1497980"/>
                  <a:pt x="794820" y="1772246"/>
                  <a:pt x="807878" y="1938907"/>
                </a:cubicBezTo>
                <a:cubicBezTo>
                  <a:pt x="700726" y="1937241"/>
                  <a:pt x="540167" y="1954153"/>
                  <a:pt x="395860" y="1938907"/>
                </a:cubicBezTo>
                <a:cubicBezTo>
                  <a:pt x="251553" y="1923661"/>
                  <a:pt x="90391" y="1932152"/>
                  <a:pt x="0" y="1938907"/>
                </a:cubicBezTo>
                <a:cubicBezTo>
                  <a:pt x="18177" y="1708751"/>
                  <a:pt x="-8251" y="1470394"/>
                  <a:pt x="0" y="1311994"/>
                </a:cubicBezTo>
                <a:cubicBezTo>
                  <a:pt x="8251" y="1153594"/>
                  <a:pt x="-21657" y="865848"/>
                  <a:pt x="0" y="704470"/>
                </a:cubicBezTo>
                <a:cubicBezTo>
                  <a:pt x="21657" y="543092"/>
                  <a:pt x="14413" y="22752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1010118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OTEL</a:t>
            </a:r>
          </a:p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57FA4E-A5B5-61DF-0EF5-79A353D7B5B6}"/>
              </a:ext>
            </a:extLst>
          </p:cNvPr>
          <p:cNvCxnSpPr>
            <a:cxnSpLocks/>
          </p:cNvCxnSpPr>
          <p:nvPr/>
        </p:nvCxnSpPr>
        <p:spPr>
          <a:xfrm>
            <a:off x="3130129" y="1926054"/>
            <a:ext cx="662065" cy="711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9B7BD8-45AD-E37E-C094-509606D82C53}"/>
              </a:ext>
            </a:extLst>
          </p:cNvPr>
          <p:cNvCxnSpPr>
            <a:cxnSpLocks/>
          </p:cNvCxnSpPr>
          <p:nvPr/>
        </p:nvCxnSpPr>
        <p:spPr>
          <a:xfrm>
            <a:off x="3140949" y="2387506"/>
            <a:ext cx="651244" cy="398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B48D0B-0E49-0F23-0850-C7FCE97923EF}"/>
              </a:ext>
            </a:extLst>
          </p:cNvPr>
          <p:cNvCxnSpPr>
            <a:cxnSpLocks/>
          </p:cNvCxnSpPr>
          <p:nvPr/>
        </p:nvCxnSpPr>
        <p:spPr>
          <a:xfrm>
            <a:off x="3131690" y="2817802"/>
            <a:ext cx="639815" cy="36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F407D9-2B4C-4E23-7001-BE68B7CF5972}"/>
              </a:ext>
            </a:extLst>
          </p:cNvPr>
          <p:cNvSpPr/>
          <p:nvPr/>
        </p:nvSpPr>
        <p:spPr>
          <a:xfrm>
            <a:off x="9553904" y="2299197"/>
            <a:ext cx="1639401" cy="680537"/>
          </a:xfrm>
          <a:custGeom>
            <a:avLst/>
            <a:gdLst>
              <a:gd name="connsiteX0" fmla="*/ 0 w 1639401"/>
              <a:gd name="connsiteY0" fmla="*/ 113425 h 680537"/>
              <a:gd name="connsiteX1" fmla="*/ 113425 w 1639401"/>
              <a:gd name="connsiteY1" fmla="*/ 0 h 680537"/>
              <a:gd name="connsiteX2" fmla="*/ 598401 w 1639401"/>
              <a:gd name="connsiteY2" fmla="*/ 0 h 680537"/>
              <a:gd name="connsiteX3" fmla="*/ 1026875 w 1639401"/>
              <a:gd name="connsiteY3" fmla="*/ 0 h 680537"/>
              <a:gd name="connsiteX4" fmla="*/ 1525976 w 1639401"/>
              <a:gd name="connsiteY4" fmla="*/ 0 h 680537"/>
              <a:gd name="connsiteX5" fmla="*/ 1639401 w 1639401"/>
              <a:gd name="connsiteY5" fmla="*/ 113425 h 680537"/>
              <a:gd name="connsiteX6" fmla="*/ 1639401 w 1639401"/>
              <a:gd name="connsiteY6" fmla="*/ 567112 h 680537"/>
              <a:gd name="connsiteX7" fmla="*/ 1525976 w 1639401"/>
              <a:gd name="connsiteY7" fmla="*/ 680537 h 680537"/>
              <a:gd name="connsiteX8" fmla="*/ 1069251 w 1639401"/>
              <a:gd name="connsiteY8" fmla="*/ 680537 h 680537"/>
              <a:gd name="connsiteX9" fmla="*/ 584275 w 1639401"/>
              <a:gd name="connsiteY9" fmla="*/ 680537 h 680537"/>
              <a:gd name="connsiteX10" fmla="*/ 113425 w 1639401"/>
              <a:gd name="connsiteY10" fmla="*/ 680537 h 680537"/>
              <a:gd name="connsiteX11" fmla="*/ 0 w 1639401"/>
              <a:gd name="connsiteY11" fmla="*/ 567112 h 680537"/>
              <a:gd name="connsiteX12" fmla="*/ 0 w 1639401"/>
              <a:gd name="connsiteY12" fmla="*/ 113425 h 68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9401" h="680537" fill="none" extrusionOk="0">
                <a:moveTo>
                  <a:pt x="0" y="113425"/>
                </a:moveTo>
                <a:cubicBezTo>
                  <a:pt x="-7850" y="40721"/>
                  <a:pt x="45529" y="1944"/>
                  <a:pt x="113425" y="0"/>
                </a:cubicBezTo>
                <a:cubicBezTo>
                  <a:pt x="287572" y="6627"/>
                  <a:pt x="369173" y="-16787"/>
                  <a:pt x="598401" y="0"/>
                </a:cubicBezTo>
                <a:cubicBezTo>
                  <a:pt x="827629" y="16787"/>
                  <a:pt x="860894" y="6025"/>
                  <a:pt x="1026875" y="0"/>
                </a:cubicBezTo>
                <a:cubicBezTo>
                  <a:pt x="1192856" y="-6025"/>
                  <a:pt x="1410634" y="15933"/>
                  <a:pt x="1525976" y="0"/>
                </a:cubicBezTo>
                <a:cubicBezTo>
                  <a:pt x="1596520" y="-5531"/>
                  <a:pt x="1628873" y="47030"/>
                  <a:pt x="1639401" y="113425"/>
                </a:cubicBezTo>
                <a:cubicBezTo>
                  <a:pt x="1640994" y="282211"/>
                  <a:pt x="1655746" y="464556"/>
                  <a:pt x="1639401" y="567112"/>
                </a:cubicBezTo>
                <a:cubicBezTo>
                  <a:pt x="1649719" y="621755"/>
                  <a:pt x="1600513" y="686641"/>
                  <a:pt x="1525976" y="680537"/>
                </a:cubicBezTo>
                <a:cubicBezTo>
                  <a:pt x="1359319" y="659711"/>
                  <a:pt x="1214575" y="664392"/>
                  <a:pt x="1069251" y="680537"/>
                </a:cubicBezTo>
                <a:cubicBezTo>
                  <a:pt x="923927" y="696682"/>
                  <a:pt x="804177" y="678433"/>
                  <a:pt x="584275" y="680537"/>
                </a:cubicBezTo>
                <a:cubicBezTo>
                  <a:pt x="364373" y="682641"/>
                  <a:pt x="238147" y="699986"/>
                  <a:pt x="113425" y="680537"/>
                </a:cubicBezTo>
                <a:cubicBezTo>
                  <a:pt x="51751" y="672380"/>
                  <a:pt x="1298" y="627015"/>
                  <a:pt x="0" y="567112"/>
                </a:cubicBezTo>
                <a:cubicBezTo>
                  <a:pt x="13130" y="471885"/>
                  <a:pt x="19671" y="251074"/>
                  <a:pt x="0" y="113425"/>
                </a:cubicBezTo>
                <a:close/>
              </a:path>
              <a:path w="1639401" h="680537" stroke="0" extrusionOk="0">
                <a:moveTo>
                  <a:pt x="0" y="113425"/>
                </a:moveTo>
                <a:cubicBezTo>
                  <a:pt x="-548" y="53230"/>
                  <a:pt x="49299" y="2560"/>
                  <a:pt x="113425" y="0"/>
                </a:cubicBezTo>
                <a:cubicBezTo>
                  <a:pt x="353070" y="9862"/>
                  <a:pt x="467107" y="-7229"/>
                  <a:pt x="612526" y="0"/>
                </a:cubicBezTo>
                <a:cubicBezTo>
                  <a:pt x="757945" y="7229"/>
                  <a:pt x="872891" y="5425"/>
                  <a:pt x="1097502" y="0"/>
                </a:cubicBezTo>
                <a:cubicBezTo>
                  <a:pt x="1322113" y="-5425"/>
                  <a:pt x="1349490" y="11943"/>
                  <a:pt x="1525976" y="0"/>
                </a:cubicBezTo>
                <a:cubicBezTo>
                  <a:pt x="1586402" y="1964"/>
                  <a:pt x="1637447" y="54010"/>
                  <a:pt x="1639401" y="113425"/>
                </a:cubicBezTo>
                <a:cubicBezTo>
                  <a:pt x="1653367" y="277621"/>
                  <a:pt x="1621604" y="368094"/>
                  <a:pt x="1639401" y="567112"/>
                </a:cubicBezTo>
                <a:cubicBezTo>
                  <a:pt x="1629849" y="623864"/>
                  <a:pt x="1586784" y="678509"/>
                  <a:pt x="1525976" y="680537"/>
                </a:cubicBezTo>
                <a:cubicBezTo>
                  <a:pt x="1356295" y="657738"/>
                  <a:pt x="1200084" y="675805"/>
                  <a:pt x="1026875" y="680537"/>
                </a:cubicBezTo>
                <a:cubicBezTo>
                  <a:pt x="853666" y="685269"/>
                  <a:pt x="775730" y="669457"/>
                  <a:pt x="541899" y="680537"/>
                </a:cubicBezTo>
                <a:cubicBezTo>
                  <a:pt x="308068" y="691617"/>
                  <a:pt x="307578" y="661381"/>
                  <a:pt x="113425" y="680537"/>
                </a:cubicBezTo>
                <a:cubicBezTo>
                  <a:pt x="48768" y="676418"/>
                  <a:pt x="9833" y="628739"/>
                  <a:pt x="0" y="567112"/>
                </a:cubicBezTo>
                <a:cubicBezTo>
                  <a:pt x="-9914" y="360411"/>
                  <a:pt x="-3041" y="213215"/>
                  <a:pt x="0" y="11342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6852937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Insights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E6D113-7F6C-A2AB-4135-6A0EC88E8616}"/>
              </a:ext>
            </a:extLst>
          </p:cNvPr>
          <p:cNvCxnSpPr>
            <a:cxnSpLocks/>
          </p:cNvCxnSpPr>
          <p:nvPr/>
        </p:nvCxnSpPr>
        <p:spPr>
          <a:xfrm>
            <a:off x="6751782" y="2636913"/>
            <a:ext cx="2802122" cy="2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25D530-7997-1BE6-87A7-9467BBDC383B}"/>
              </a:ext>
            </a:extLst>
          </p:cNvPr>
          <p:cNvSpPr/>
          <p:nvPr/>
        </p:nvSpPr>
        <p:spPr>
          <a:xfrm>
            <a:off x="9553904" y="3140213"/>
            <a:ext cx="1639401" cy="680537"/>
          </a:xfrm>
          <a:custGeom>
            <a:avLst/>
            <a:gdLst>
              <a:gd name="connsiteX0" fmla="*/ 0 w 1639401"/>
              <a:gd name="connsiteY0" fmla="*/ 113425 h 680537"/>
              <a:gd name="connsiteX1" fmla="*/ 113425 w 1639401"/>
              <a:gd name="connsiteY1" fmla="*/ 0 h 680537"/>
              <a:gd name="connsiteX2" fmla="*/ 556024 w 1639401"/>
              <a:gd name="connsiteY2" fmla="*/ 0 h 680537"/>
              <a:gd name="connsiteX3" fmla="*/ 998624 w 1639401"/>
              <a:gd name="connsiteY3" fmla="*/ 0 h 680537"/>
              <a:gd name="connsiteX4" fmla="*/ 1525976 w 1639401"/>
              <a:gd name="connsiteY4" fmla="*/ 0 h 680537"/>
              <a:gd name="connsiteX5" fmla="*/ 1639401 w 1639401"/>
              <a:gd name="connsiteY5" fmla="*/ 113425 h 680537"/>
              <a:gd name="connsiteX6" fmla="*/ 1639401 w 1639401"/>
              <a:gd name="connsiteY6" fmla="*/ 567112 h 680537"/>
              <a:gd name="connsiteX7" fmla="*/ 1525976 w 1639401"/>
              <a:gd name="connsiteY7" fmla="*/ 680537 h 680537"/>
              <a:gd name="connsiteX8" fmla="*/ 1041000 w 1639401"/>
              <a:gd name="connsiteY8" fmla="*/ 680537 h 680537"/>
              <a:gd name="connsiteX9" fmla="*/ 556024 w 1639401"/>
              <a:gd name="connsiteY9" fmla="*/ 680537 h 680537"/>
              <a:gd name="connsiteX10" fmla="*/ 113425 w 1639401"/>
              <a:gd name="connsiteY10" fmla="*/ 680537 h 680537"/>
              <a:gd name="connsiteX11" fmla="*/ 0 w 1639401"/>
              <a:gd name="connsiteY11" fmla="*/ 567112 h 680537"/>
              <a:gd name="connsiteX12" fmla="*/ 0 w 1639401"/>
              <a:gd name="connsiteY12" fmla="*/ 113425 h 68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9401" h="680537" fill="none" extrusionOk="0">
                <a:moveTo>
                  <a:pt x="0" y="113425"/>
                </a:moveTo>
                <a:cubicBezTo>
                  <a:pt x="12496" y="56767"/>
                  <a:pt x="36426" y="205"/>
                  <a:pt x="113425" y="0"/>
                </a:cubicBezTo>
                <a:cubicBezTo>
                  <a:pt x="239744" y="-11450"/>
                  <a:pt x="432447" y="15667"/>
                  <a:pt x="556024" y="0"/>
                </a:cubicBezTo>
                <a:cubicBezTo>
                  <a:pt x="679601" y="-15667"/>
                  <a:pt x="862277" y="12356"/>
                  <a:pt x="998624" y="0"/>
                </a:cubicBezTo>
                <a:cubicBezTo>
                  <a:pt x="1134971" y="-12356"/>
                  <a:pt x="1330224" y="17241"/>
                  <a:pt x="1525976" y="0"/>
                </a:cubicBezTo>
                <a:cubicBezTo>
                  <a:pt x="1588222" y="1723"/>
                  <a:pt x="1632237" y="48703"/>
                  <a:pt x="1639401" y="113425"/>
                </a:cubicBezTo>
                <a:cubicBezTo>
                  <a:pt x="1634480" y="251196"/>
                  <a:pt x="1649987" y="460813"/>
                  <a:pt x="1639401" y="567112"/>
                </a:cubicBezTo>
                <a:cubicBezTo>
                  <a:pt x="1637190" y="639461"/>
                  <a:pt x="1594485" y="683228"/>
                  <a:pt x="1525976" y="680537"/>
                </a:cubicBezTo>
                <a:cubicBezTo>
                  <a:pt x="1403628" y="673472"/>
                  <a:pt x="1168594" y="686638"/>
                  <a:pt x="1041000" y="680537"/>
                </a:cubicBezTo>
                <a:cubicBezTo>
                  <a:pt x="913406" y="674436"/>
                  <a:pt x="656818" y="697033"/>
                  <a:pt x="556024" y="680537"/>
                </a:cubicBezTo>
                <a:cubicBezTo>
                  <a:pt x="455230" y="664041"/>
                  <a:pt x="279827" y="699180"/>
                  <a:pt x="113425" y="680537"/>
                </a:cubicBezTo>
                <a:cubicBezTo>
                  <a:pt x="48933" y="679318"/>
                  <a:pt x="-3984" y="634423"/>
                  <a:pt x="0" y="567112"/>
                </a:cubicBezTo>
                <a:cubicBezTo>
                  <a:pt x="6425" y="382892"/>
                  <a:pt x="9053" y="233698"/>
                  <a:pt x="0" y="113425"/>
                </a:cubicBezTo>
                <a:close/>
              </a:path>
              <a:path w="1639401" h="680537" stroke="0" extrusionOk="0">
                <a:moveTo>
                  <a:pt x="0" y="113425"/>
                </a:moveTo>
                <a:cubicBezTo>
                  <a:pt x="-14287" y="54359"/>
                  <a:pt x="35601" y="-3523"/>
                  <a:pt x="113425" y="0"/>
                </a:cubicBezTo>
                <a:cubicBezTo>
                  <a:pt x="216038" y="12862"/>
                  <a:pt x="489926" y="-8011"/>
                  <a:pt x="584275" y="0"/>
                </a:cubicBezTo>
                <a:cubicBezTo>
                  <a:pt x="678624" y="8011"/>
                  <a:pt x="840566" y="-18121"/>
                  <a:pt x="1012749" y="0"/>
                </a:cubicBezTo>
                <a:cubicBezTo>
                  <a:pt x="1184932" y="18121"/>
                  <a:pt x="1325819" y="7366"/>
                  <a:pt x="1525976" y="0"/>
                </a:cubicBezTo>
                <a:cubicBezTo>
                  <a:pt x="1586177" y="442"/>
                  <a:pt x="1637482" y="53592"/>
                  <a:pt x="1639401" y="113425"/>
                </a:cubicBezTo>
                <a:cubicBezTo>
                  <a:pt x="1638284" y="255076"/>
                  <a:pt x="1654038" y="383386"/>
                  <a:pt x="1639401" y="567112"/>
                </a:cubicBezTo>
                <a:cubicBezTo>
                  <a:pt x="1639807" y="628206"/>
                  <a:pt x="1589837" y="692357"/>
                  <a:pt x="1525976" y="680537"/>
                </a:cubicBezTo>
                <a:cubicBezTo>
                  <a:pt x="1325204" y="662042"/>
                  <a:pt x="1238841" y="699523"/>
                  <a:pt x="1069251" y="680537"/>
                </a:cubicBezTo>
                <a:cubicBezTo>
                  <a:pt x="899662" y="661551"/>
                  <a:pt x="816563" y="675132"/>
                  <a:pt x="584275" y="680537"/>
                </a:cubicBezTo>
                <a:cubicBezTo>
                  <a:pt x="351987" y="685942"/>
                  <a:pt x="210200" y="698689"/>
                  <a:pt x="113425" y="680537"/>
                </a:cubicBezTo>
                <a:cubicBezTo>
                  <a:pt x="36193" y="684595"/>
                  <a:pt x="-11333" y="639332"/>
                  <a:pt x="0" y="567112"/>
                </a:cubicBezTo>
                <a:cubicBezTo>
                  <a:pt x="-6475" y="346757"/>
                  <a:pt x="19346" y="293242"/>
                  <a:pt x="0" y="11342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5161093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APMs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78742D-FA97-3D0F-7903-D11734EAFFE9}"/>
              </a:ext>
            </a:extLst>
          </p:cNvPr>
          <p:cNvCxnSpPr>
            <a:cxnSpLocks/>
          </p:cNvCxnSpPr>
          <p:nvPr/>
        </p:nvCxnSpPr>
        <p:spPr>
          <a:xfrm>
            <a:off x="6866069" y="3345207"/>
            <a:ext cx="2687835" cy="135274"/>
          </a:xfrm>
          <a:prstGeom prst="straightConnector1">
            <a:avLst/>
          </a:prstGeom>
          <a:ln w="12700">
            <a:solidFill>
              <a:srgbClr val="502BD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2419AF-85D5-3B69-AAFF-44284DF66E84}"/>
              </a:ext>
            </a:extLst>
          </p:cNvPr>
          <p:cNvCxnSpPr>
            <a:cxnSpLocks/>
          </p:cNvCxnSpPr>
          <p:nvPr/>
        </p:nvCxnSpPr>
        <p:spPr>
          <a:xfrm flipV="1">
            <a:off x="7170829" y="2729661"/>
            <a:ext cx="2285478" cy="2348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D75619-AA10-4882-BDD5-4BA8B9C1472E}"/>
              </a:ext>
            </a:extLst>
          </p:cNvPr>
          <p:cNvCxnSpPr>
            <a:cxnSpLocks/>
          </p:cNvCxnSpPr>
          <p:nvPr/>
        </p:nvCxnSpPr>
        <p:spPr>
          <a:xfrm flipV="1">
            <a:off x="7170829" y="3627568"/>
            <a:ext cx="2338349" cy="1450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44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DE86C1F-EDBD-3267-55FE-5CD02031CEE3}"/>
              </a:ext>
            </a:extLst>
          </p:cNvPr>
          <p:cNvSpPr/>
          <p:nvPr/>
        </p:nvSpPr>
        <p:spPr>
          <a:xfrm>
            <a:off x="9553904" y="2299197"/>
            <a:ext cx="1639401" cy="680537"/>
          </a:xfrm>
          <a:custGeom>
            <a:avLst/>
            <a:gdLst>
              <a:gd name="connsiteX0" fmla="*/ 0 w 1639401"/>
              <a:gd name="connsiteY0" fmla="*/ 113425 h 680537"/>
              <a:gd name="connsiteX1" fmla="*/ 113425 w 1639401"/>
              <a:gd name="connsiteY1" fmla="*/ 0 h 680537"/>
              <a:gd name="connsiteX2" fmla="*/ 598401 w 1639401"/>
              <a:gd name="connsiteY2" fmla="*/ 0 h 680537"/>
              <a:gd name="connsiteX3" fmla="*/ 1026875 w 1639401"/>
              <a:gd name="connsiteY3" fmla="*/ 0 h 680537"/>
              <a:gd name="connsiteX4" fmla="*/ 1525976 w 1639401"/>
              <a:gd name="connsiteY4" fmla="*/ 0 h 680537"/>
              <a:gd name="connsiteX5" fmla="*/ 1639401 w 1639401"/>
              <a:gd name="connsiteY5" fmla="*/ 113425 h 680537"/>
              <a:gd name="connsiteX6" fmla="*/ 1639401 w 1639401"/>
              <a:gd name="connsiteY6" fmla="*/ 567112 h 680537"/>
              <a:gd name="connsiteX7" fmla="*/ 1525976 w 1639401"/>
              <a:gd name="connsiteY7" fmla="*/ 680537 h 680537"/>
              <a:gd name="connsiteX8" fmla="*/ 1069251 w 1639401"/>
              <a:gd name="connsiteY8" fmla="*/ 680537 h 680537"/>
              <a:gd name="connsiteX9" fmla="*/ 584275 w 1639401"/>
              <a:gd name="connsiteY9" fmla="*/ 680537 h 680537"/>
              <a:gd name="connsiteX10" fmla="*/ 113425 w 1639401"/>
              <a:gd name="connsiteY10" fmla="*/ 680537 h 680537"/>
              <a:gd name="connsiteX11" fmla="*/ 0 w 1639401"/>
              <a:gd name="connsiteY11" fmla="*/ 567112 h 680537"/>
              <a:gd name="connsiteX12" fmla="*/ 0 w 1639401"/>
              <a:gd name="connsiteY12" fmla="*/ 113425 h 68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9401" h="680537" fill="none" extrusionOk="0">
                <a:moveTo>
                  <a:pt x="0" y="113425"/>
                </a:moveTo>
                <a:cubicBezTo>
                  <a:pt x="-7850" y="40721"/>
                  <a:pt x="45529" y="1944"/>
                  <a:pt x="113425" y="0"/>
                </a:cubicBezTo>
                <a:cubicBezTo>
                  <a:pt x="287572" y="6627"/>
                  <a:pt x="369173" y="-16787"/>
                  <a:pt x="598401" y="0"/>
                </a:cubicBezTo>
                <a:cubicBezTo>
                  <a:pt x="827629" y="16787"/>
                  <a:pt x="860894" y="6025"/>
                  <a:pt x="1026875" y="0"/>
                </a:cubicBezTo>
                <a:cubicBezTo>
                  <a:pt x="1192856" y="-6025"/>
                  <a:pt x="1410634" y="15933"/>
                  <a:pt x="1525976" y="0"/>
                </a:cubicBezTo>
                <a:cubicBezTo>
                  <a:pt x="1596520" y="-5531"/>
                  <a:pt x="1628873" y="47030"/>
                  <a:pt x="1639401" y="113425"/>
                </a:cubicBezTo>
                <a:cubicBezTo>
                  <a:pt x="1640994" y="282211"/>
                  <a:pt x="1655746" y="464556"/>
                  <a:pt x="1639401" y="567112"/>
                </a:cubicBezTo>
                <a:cubicBezTo>
                  <a:pt x="1649719" y="621755"/>
                  <a:pt x="1600513" y="686641"/>
                  <a:pt x="1525976" y="680537"/>
                </a:cubicBezTo>
                <a:cubicBezTo>
                  <a:pt x="1359319" y="659711"/>
                  <a:pt x="1214575" y="664392"/>
                  <a:pt x="1069251" y="680537"/>
                </a:cubicBezTo>
                <a:cubicBezTo>
                  <a:pt x="923927" y="696682"/>
                  <a:pt x="804177" y="678433"/>
                  <a:pt x="584275" y="680537"/>
                </a:cubicBezTo>
                <a:cubicBezTo>
                  <a:pt x="364373" y="682641"/>
                  <a:pt x="238147" y="699986"/>
                  <a:pt x="113425" y="680537"/>
                </a:cubicBezTo>
                <a:cubicBezTo>
                  <a:pt x="51751" y="672380"/>
                  <a:pt x="1298" y="627015"/>
                  <a:pt x="0" y="567112"/>
                </a:cubicBezTo>
                <a:cubicBezTo>
                  <a:pt x="13130" y="471885"/>
                  <a:pt x="19671" y="251074"/>
                  <a:pt x="0" y="113425"/>
                </a:cubicBezTo>
                <a:close/>
              </a:path>
              <a:path w="1639401" h="680537" stroke="0" extrusionOk="0">
                <a:moveTo>
                  <a:pt x="0" y="113425"/>
                </a:moveTo>
                <a:cubicBezTo>
                  <a:pt x="-548" y="53230"/>
                  <a:pt x="49299" y="2560"/>
                  <a:pt x="113425" y="0"/>
                </a:cubicBezTo>
                <a:cubicBezTo>
                  <a:pt x="353070" y="9862"/>
                  <a:pt x="467107" y="-7229"/>
                  <a:pt x="612526" y="0"/>
                </a:cubicBezTo>
                <a:cubicBezTo>
                  <a:pt x="757945" y="7229"/>
                  <a:pt x="872891" y="5425"/>
                  <a:pt x="1097502" y="0"/>
                </a:cubicBezTo>
                <a:cubicBezTo>
                  <a:pt x="1322113" y="-5425"/>
                  <a:pt x="1349490" y="11943"/>
                  <a:pt x="1525976" y="0"/>
                </a:cubicBezTo>
                <a:cubicBezTo>
                  <a:pt x="1586402" y="1964"/>
                  <a:pt x="1637447" y="54010"/>
                  <a:pt x="1639401" y="113425"/>
                </a:cubicBezTo>
                <a:cubicBezTo>
                  <a:pt x="1653367" y="277621"/>
                  <a:pt x="1621604" y="368094"/>
                  <a:pt x="1639401" y="567112"/>
                </a:cubicBezTo>
                <a:cubicBezTo>
                  <a:pt x="1629849" y="623864"/>
                  <a:pt x="1586784" y="678509"/>
                  <a:pt x="1525976" y="680537"/>
                </a:cubicBezTo>
                <a:cubicBezTo>
                  <a:pt x="1356295" y="657738"/>
                  <a:pt x="1200084" y="675805"/>
                  <a:pt x="1026875" y="680537"/>
                </a:cubicBezTo>
                <a:cubicBezTo>
                  <a:pt x="853666" y="685269"/>
                  <a:pt x="775730" y="669457"/>
                  <a:pt x="541899" y="680537"/>
                </a:cubicBezTo>
                <a:cubicBezTo>
                  <a:pt x="308068" y="691617"/>
                  <a:pt x="307578" y="661381"/>
                  <a:pt x="113425" y="680537"/>
                </a:cubicBezTo>
                <a:cubicBezTo>
                  <a:pt x="48768" y="676418"/>
                  <a:pt x="9833" y="628739"/>
                  <a:pt x="0" y="567112"/>
                </a:cubicBezTo>
                <a:cubicBezTo>
                  <a:pt x="-9914" y="360411"/>
                  <a:pt x="-3041" y="213215"/>
                  <a:pt x="0" y="11342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6852937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Insights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5FAA5-6B8B-B018-0388-8EFD8352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69" y="252839"/>
            <a:ext cx="10514231" cy="497972"/>
          </a:xfr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50" dirty="0">
                <a:solidFill>
                  <a:schemeClr val="bg1"/>
                </a:solidFill>
                <a:latin typeface="Space Grotesk Medium"/>
              </a:rPr>
              <a:t>.NET Aspire Observability Layer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1B45D-386A-BC66-3767-D3DC399F0722}"/>
              </a:ext>
            </a:extLst>
          </p:cNvPr>
          <p:cNvSpPr/>
          <p:nvPr/>
        </p:nvSpPr>
        <p:spPr>
          <a:xfrm>
            <a:off x="1137464" y="1458181"/>
            <a:ext cx="5728605" cy="2438219"/>
          </a:xfrm>
          <a:custGeom>
            <a:avLst/>
            <a:gdLst>
              <a:gd name="connsiteX0" fmla="*/ 0 w 5728605"/>
              <a:gd name="connsiteY0" fmla="*/ 0 h 2438219"/>
              <a:gd name="connsiteX1" fmla="*/ 636512 w 5728605"/>
              <a:gd name="connsiteY1" fmla="*/ 0 h 2438219"/>
              <a:gd name="connsiteX2" fmla="*/ 1387595 w 5728605"/>
              <a:gd name="connsiteY2" fmla="*/ 0 h 2438219"/>
              <a:gd name="connsiteX3" fmla="*/ 1852249 w 5728605"/>
              <a:gd name="connsiteY3" fmla="*/ 0 h 2438219"/>
              <a:gd name="connsiteX4" fmla="*/ 2603333 w 5728605"/>
              <a:gd name="connsiteY4" fmla="*/ 0 h 2438219"/>
              <a:gd name="connsiteX5" fmla="*/ 3354416 w 5728605"/>
              <a:gd name="connsiteY5" fmla="*/ 0 h 2438219"/>
              <a:gd name="connsiteX6" fmla="*/ 3876356 w 5728605"/>
              <a:gd name="connsiteY6" fmla="*/ 0 h 2438219"/>
              <a:gd name="connsiteX7" fmla="*/ 4455582 w 5728605"/>
              <a:gd name="connsiteY7" fmla="*/ 0 h 2438219"/>
              <a:gd name="connsiteX8" fmla="*/ 4977521 w 5728605"/>
              <a:gd name="connsiteY8" fmla="*/ 0 h 2438219"/>
              <a:gd name="connsiteX9" fmla="*/ 5728605 w 5728605"/>
              <a:gd name="connsiteY9" fmla="*/ 0 h 2438219"/>
              <a:gd name="connsiteX10" fmla="*/ 5728605 w 5728605"/>
              <a:gd name="connsiteY10" fmla="*/ 658319 h 2438219"/>
              <a:gd name="connsiteX11" fmla="*/ 5728605 w 5728605"/>
              <a:gd name="connsiteY11" fmla="*/ 1243492 h 2438219"/>
              <a:gd name="connsiteX12" fmla="*/ 5728605 w 5728605"/>
              <a:gd name="connsiteY12" fmla="*/ 1853046 h 2438219"/>
              <a:gd name="connsiteX13" fmla="*/ 5728605 w 5728605"/>
              <a:gd name="connsiteY13" fmla="*/ 2438219 h 2438219"/>
              <a:gd name="connsiteX14" fmla="*/ 4977521 w 5728605"/>
              <a:gd name="connsiteY14" fmla="*/ 2438219 h 2438219"/>
              <a:gd name="connsiteX15" fmla="*/ 4455582 w 5728605"/>
              <a:gd name="connsiteY15" fmla="*/ 2438219 h 2438219"/>
              <a:gd name="connsiteX16" fmla="*/ 3704498 w 5728605"/>
              <a:gd name="connsiteY16" fmla="*/ 2438219 h 2438219"/>
              <a:gd name="connsiteX17" fmla="*/ 3239844 w 5728605"/>
              <a:gd name="connsiteY17" fmla="*/ 2438219 h 2438219"/>
              <a:gd name="connsiteX18" fmla="*/ 2775191 w 5728605"/>
              <a:gd name="connsiteY18" fmla="*/ 2438219 h 2438219"/>
              <a:gd name="connsiteX19" fmla="*/ 2195965 w 5728605"/>
              <a:gd name="connsiteY19" fmla="*/ 2438219 h 2438219"/>
              <a:gd name="connsiteX20" fmla="*/ 1559454 w 5728605"/>
              <a:gd name="connsiteY20" fmla="*/ 2438219 h 2438219"/>
              <a:gd name="connsiteX21" fmla="*/ 980228 w 5728605"/>
              <a:gd name="connsiteY21" fmla="*/ 2438219 h 2438219"/>
              <a:gd name="connsiteX22" fmla="*/ 0 w 5728605"/>
              <a:gd name="connsiteY22" fmla="*/ 2438219 h 2438219"/>
              <a:gd name="connsiteX23" fmla="*/ 0 w 5728605"/>
              <a:gd name="connsiteY23" fmla="*/ 1853046 h 2438219"/>
              <a:gd name="connsiteX24" fmla="*/ 0 w 5728605"/>
              <a:gd name="connsiteY24" fmla="*/ 1267874 h 2438219"/>
              <a:gd name="connsiteX25" fmla="*/ 0 w 5728605"/>
              <a:gd name="connsiteY25" fmla="*/ 682701 h 2438219"/>
              <a:gd name="connsiteX26" fmla="*/ 0 w 5728605"/>
              <a:gd name="connsiteY26" fmla="*/ 0 h 243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8605" h="2438219" fill="none" extrusionOk="0">
                <a:moveTo>
                  <a:pt x="0" y="0"/>
                </a:moveTo>
                <a:cubicBezTo>
                  <a:pt x="211197" y="31612"/>
                  <a:pt x="319453" y="-2157"/>
                  <a:pt x="636512" y="0"/>
                </a:cubicBezTo>
                <a:cubicBezTo>
                  <a:pt x="953571" y="2157"/>
                  <a:pt x="1164677" y="28721"/>
                  <a:pt x="1387595" y="0"/>
                </a:cubicBezTo>
                <a:cubicBezTo>
                  <a:pt x="1610513" y="-28721"/>
                  <a:pt x="1718869" y="-14043"/>
                  <a:pt x="1852249" y="0"/>
                </a:cubicBezTo>
                <a:cubicBezTo>
                  <a:pt x="1985629" y="14043"/>
                  <a:pt x="2386798" y="20848"/>
                  <a:pt x="2603333" y="0"/>
                </a:cubicBezTo>
                <a:cubicBezTo>
                  <a:pt x="2819868" y="-20848"/>
                  <a:pt x="2983052" y="-36722"/>
                  <a:pt x="3354416" y="0"/>
                </a:cubicBezTo>
                <a:cubicBezTo>
                  <a:pt x="3725780" y="36722"/>
                  <a:pt x="3695072" y="-16611"/>
                  <a:pt x="3876356" y="0"/>
                </a:cubicBezTo>
                <a:cubicBezTo>
                  <a:pt x="4057640" y="16611"/>
                  <a:pt x="4198137" y="13789"/>
                  <a:pt x="4455582" y="0"/>
                </a:cubicBezTo>
                <a:cubicBezTo>
                  <a:pt x="4713027" y="-13789"/>
                  <a:pt x="4774775" y="288"/>
                  <a:pt x="4977521" y="0"/>
                </a:cubicBezTo>
                <a:cubicBezTo>
                  <a:pt x="5180267" y="-288"/>
                  <a:pt x="5357898" y="8988"/>
                  <a:pt x="5728605" y="0"/>
                </a:cubicBezTo>
                <a:cubicBezTo>
                  <a:pt x="5754861" y="202177"/>
                  <a:pt x="5708432" y="498628"/>
                  <a:pt x="5728605" y="658319"/>
                </a:cubicBezTo>
                <a:cubicBezTo>
                  <a:pt x="5748778" y="818010"/>
                  <a:pt x="5738672" y="1117741"/>
                  <a:pt x="5728605" y="1243492"/>
                </a:cubicBezTo>
                <a:cubicBezTo>
                  <a:pt x="5718538" y="1369243"/>
                  <a:pt x="5706904" y="1553262"/>
                  <a:pt x="5728605" y="1853046"/>
                </a:cubicBezTo>
                <a:cubicBezTo>
                  <a:pt x="5750306" y="2152830"/>
                  <a:pt x="5738613" y="2165945"/>
                  <a:pt x="5728605" y="2438219"/>
                </a:cubicBezTo>
                <a:cubicBezTo>
                  <a:pt x="5420189" y="2468357"/>
                  <a:pt x="5285396" y="2461489"/>
                  <a:pt x="4977521" y="2438219"/>
                </a:cubicBezTo>
                <a:cubicBezTo>
                  <a:pt x="4669646" y="2414949"/>
                  <a:pt x="4680578" y="2412865"/>
                  <a:pt x="4455582" y="2438219"/>
                </a:cubicBezTo>
                <a:cubicBezTo>
                  <a:pt x="4230586" y="2463573"/>
                  <a:pt x="3946991" y="2401632"/>
                  <a:pt x="3704498" y="2438219"/>
                </a:cubicBezTo>
                <a:cubicBezTo>
                  <a:pt x="3462005" y="2474806"/>
                  <a:pt x="3464996" y="2435480"/>
                  <a:pt x="3239844" y="2438219"/>
                </a:cubicBezTo>
                <a:cubicBezTo>
                  <a:pt x="3014692" y="2440958"/>
                  <a:pt x="2954729" y="2459689"/>
                  <a:pt x="2775191" y="2438219"/>
                </a:cubicBezTo>
                <a:cubicBezTo>
                  <a:pt x="2595653" y="2416749"/>
                  <a:pt x="2331786" y="2461534"/>
                  <a:pt x="2195965" y="2438219"/>
                </a:cubicBezTo>
                <a:cubicBezTo>
                  <a:pt x="2060144" y="2414904"/>
                  <a:pt x="1822761" y="2442382"/>
                  <a:pt x="1559454" y="2438219"/>
                </a:cubicBezTo>
                <a:cubicBezTo>
                  <a:pt x="1296147" y="2434056"/>
                  <a:pt x="1150458" y="2438697"/>
                  <a:pt x="980228" y="2438219"/>
                </a:cubicBezTo>
                <a:cubicBezTo>
                  <a:pt x="809998" y="2437741"/>
                  <a:pt x="277321" y="2455686"/>
                  <a:pt x="0" y="2438219"/>
                </a:cubicBezTo>
                <a:cubicBezTo>
                  <a:pt x="28350" y="2169451"/>
                  <a:pt x="-1492" y="2058139"/>
                  <a:pt x="0" y="1853046"/>
                </a:cubicBezTo>
                <a:cubicBezTo>
                  <a:pt x="1492" y="1647953"/>
                  <a:pt x="1633" y="1488548"/>
                  <a:pt x="0" y="1267874"/>
                </a:cubicBezTo>
                <a:cubicBezTo>
                  <a:pt x="-1633" y="1047200"/>
                  <a:pt x="-3008" y="875754"/>
                  <a:pt x="0" y="682701"/>
                </a:cubicBezTo>
                <a:cubicBezTo>
                  <a:pt x="3008" y="489648"/>
                  <a:pt x="10925" y="311702"/>
                  <a:pt x="0" y="0"/>
                </a:cubicBezTo>
                <a:close/>
              </a:path>
              <a:path w="5728605" h="2438219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38159" y="196730"/>
                  <a:pt x="5759338" y="471477"/>
                  <a:pt x="5728605" y="633937"/>
                </a:cubicBezTo>
                <a:cubicBezTo>
                  <a:pt x="5697872" y="796397"/>
                  <a:pt x="5717218" y="1123177"/>
                  <a:pt x="5728605" y="1267874"/>
                </a:cubicBezTo>
                <a:cubicBezTo>
                  <a:pt x="5739992" y="1412571"/>
                  <a:pt x="5750421" y="1598594"/>
                  <a:pt x="5728605" y="1901811"/>
                </a:cubicBezTo>
                <a:cubicBezTo>
                  <a:pt x="5706789" y="2205028"/>
                  <a:pt x="5752049" y="2171792"/>
                  <a:pt x="5728605" y="2438219"/>
                </a:cubicBezTo>
                <a:cubicBezTo>
                  <a:pt x="5564410" y="2445719"/>
                  <a:pt x="5128581" y="2433733"/>
                  <a:pt x="4977521" y="2438219"/>
                </a:cubicBezTo>
                <a:cubicBezTo>
                  <a:pt x="4826461" y="2442705"/>
                  <a:pt x="4565444" y="2454056"/>
                  <a:pt x="4341010" y="2438219"/>
                </a:cubicBezTo>
                <a:cubicBezTo>
                  <a:pt x="4116576" y="2422382"/>
                  <a:pt x="4031355" y="2455565"/>
                  <a:pt x="3819070" y="2438219"/>
                </a:cubicBezTo>
                <a:cubicBezTo>
                  <a:pt x="3606785" y="2420873"/>
                  <a:pt x="3312220" y="2458668"/>
                  <a:pt x="3182558" y="2438219"/>
                </a:cubicBezTo>
                <a:cubicBezTo>
                  <a:pt x="3052896" y="2417770"/>
                  <a:pt x="2699113" y="2414211"/>
                  <a:pt x="2546047" y="2438219"/>
                </a:cubicBezTo>
                <a:cubicBezTo>
                  <a:pt x="2392981" y="2462227"/>
                  <a:pt x="2206623" y="2452184"/>
                  <a:pt x="2081393" y="2438219"/>
                </a:cubicBezTo>
                <a:cubicBezTo>
                  <a:pt x="1956163" y="2424254"/>
                  <a:pt x="1761186" y="2465171"/>
                  <a:pt x="1444881" y="2438219"/>
                </a:cubicBezTo>
                <a:cubicBezTo>
                  <a:pt x="1128576" y="2411267"/>
                  <a:pt x="909458" y="2419547"/>
                  <a:pt x="693798" y="2438219"/>
                </a:cubicBezTo>
                <a:cubicBezTo>
                  <a:pt x="478138" y="2456891"/>
                  <a:pt x="297844" y="2404385"/>
                  <a:pt x="0" y="2438219"/>
                </a:cubicBezTo>
                <a:cubicBezTo>
                  <a:pt x="-2928" y="2258153"/>
                  <a:pt x="-28243" y="2078093"/>
                  <a:pt x="0" y="1779900"/>
                </a:cubicBezTo>
                <a:cubicBezTo>
                  <a:pt x="28243" y="1481707"/>
                  <a:pt x="2022" y="1471052"/>
                  <a:pt x="0" y="1219110"/>
                </a:cubicBezTo>
                <a:cubicBezTo>
                  <a:pt x="-2022" y="967168"/>
                  <a:pt x="-4528" y="905133"/>
                  <a:pt x="0" y="682701"/>
                </a:cubicBezTo>
                <a:cubicBezTo>
                  <a:pt x="4528" y="460269"/>
                  <a:pt x="-32365" y="19601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0ADC28-52CC-D7E4-7BB6-14FB9C8047BE}"/>
              </a:ext>
            </a:extLst>
          </p:cNvPr>
          <p:cNvSpPr/>
          <p:nvPr/>
        </p:nvSpPr>
        <p:spPr>
          <a:xfrm>
            <a:off x="1288282" y="1745864"/>
            <a:ext cx="1841846" cy="360379"/>
          </a:xfrm>
          <a:custGeom>
            <a:avLst/>
            <a:gdLst>
              <a:gd name="connsiteX0" fmla="*/ 0 w 1841846"/>
              <a:gd name="connsiteY0" fmla="*/ 60064 h 360379"/>
              <a:gd name="connsiteX1" fmla="*/ 60064 w 1841846"/>
              <a:gd name="connsiteY1" fmla="*/ 0 h 360379"/>
              <a:gd name="connsiteX2" fmla="*/ 668404 w 1841846"/>
              <a:gd name="connsiteY2" fmla="*/ 0 h 360379"/>
              <a:gd name="connsiteX3" fmla="*/ 1207876 w 1841846"/>
              <a:gd name="connsiteY3" fmla="*/ 0 h 360379"/>
              <a:gd name="connsiteX4" fmla="*/ 1781782 w 1841846"/>
              <a:gd name="connsiteY4" fmla="*/ 0 h 360379"/>
              <a:gd name="connsiteX5" fmla="*/ 1841846 w 1841846"/>
              <a:gd name="connsiteY5" fmla="*/ 60064 h 360379"/>
              <a:gd name="connsiteX6" fmla="*/ 1841846 w 1841846"/>
              <a:gd name="connsiteY6" fmla="*/ 300315 h 360379"/>
              <a:gd name="connsiteX7" fmla="*/ 1781782 w 1841846"/>
              <a:gd name="connsiteY7" fmla="*/ 360379 h 360379"/>
              <a:gd name="connsiteX8" fmla="*/ 1173442 w 1841846"/>
              <a:gd name="connsiteY8" fmla="*/ 360379 h 360379"/>
              <a:gd name="connsiteX9" fmla="*/ 599536 w 1841846"/>
              <a:gd name="connsiteY9" fmla="*/ 360379 h 360379"/>
              <a:gd name="connsiteX10" fmla="*/ 60064 w 1841846"/>
              <a:gd name="connsiteY10" fmla="*/ 360379 h 360379"/>
              <a:gd name="connsiteX11" fmla="*/ 0 w 1841846"/>
              <a:gd name="connsiteY11" fmla="*/ 300315 h 360379"/>
              <a:gd name="connsiteX12" fmla="*/ 0 w 1841846"/>
              <a:gd name="connsiteY12" fmla="*/ 60064 h 36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1846" h="360379" fill="none" extrusionOk="0">
                <a:moveTo>
                  <a:pt x="0" y="60064"/>
                </a:moveTo>
                <a:cubicBezTo>
                  <a:pt x="-758" y="18677"/>
                  <a:pt x="29129" y="-4685"/>
                  <a:pt x="60064" y="0"/>
                </a:cubicBezTo>
                <a:cubicBezTo>
                  <a:pt x="332807" y="19403"/>
                  <a:pt x="396128" y="2416"/>
                  <a:pt x="668404" y="0"/>
                </a:cubicBezTo>
                <a:cubicBezTo>
                  <a:pt x="940680" y="-2416"/>
                  <a:pt x="1069784" y="5406"/>
                  <a:pt x="1207876" y="0"/>
                </a:cubicBezTo>
                <a:cubicBezTo>
                  <a:pt x="1345968" y="-5406"/>
                  <a:pt x="1570088" y="-28681"/>
                  <a:pt x="1781782" y="0"/>
                </a:cubicBezTo>
                <a:cubicBezTo>
                  <a:pt x="1818174" y="-948"/>
                  <a:pt x="1845388" y="25445"/>
                  <a:pt x="1841846" y="60064"/>
                </a:cubicBezTo>
                <a:cubicBezTo>
                  <a:pt x="1850908" y="151469"/>
                  <a:pt x="1837753" y="252018"/>
                  <a:pt x="1841846" y="300315"/>
                </a:cubicBezTo>
                <a:cubicBezTo>
                  <a:pt x="1842897" y="326326"/>
                  <a:pt x="1813389" y="353907"/>
                  <a:pt x="1781782" y="360379"/>
                </a:cubicBezTo>
                <a:cubicBezTo>
                  <a:pt x="1625777" y="331706"/>
                  <a:pt x="1321361" y="347323"/>
                  <a:pt x="1173442" y="360379"/>
                </a:cubicBezTo>
                <a:cubicBezTo>
                  <a:pt x="1025523" y="373435"/>
                  <a:pt x="773333" y="371031"/>
                  <a:pt x="599536" y="360379"/>
                </a:cubicBezTo>
                <a:cubicBezTo>
                  <a:pt x="425739" y="349727"/>
                  <a:pt x="267676" y="343059"/>
                  <a:pt x="60064" y="360379"/>
                </a:cubicBezTo>
                <a:cubicBezTo>
                  <a:pt x="25527" y="362380"/>
                  <a:pt x="4290" y="326999"/>
                  <a:pt x="0" y="300315"/>
                </a:cubicBezTo>
                <a:cubicBezTo>
                  <a:pt x="4430" y="225157"/>
                  <a:pt x="4950" y="139610"/>
                  <a:pt x="0" y="60064"/>
                </a:cubicBezTo>
                <a:close/>
              </a:path>
              <a:path w="1841846" h="360379" stroke="0" extrusionOk="0">
                <a:moveTo>
                  <a:pt x="0" y="60064"/>
                </a:moveTo>
                <a:cubicBezTo>
                  <a:pt x="3093" y="32824"/>
                  <a:pt x="30931" y="558"/>
                  <a:pt x="60064" y="0"/>
                </a:cubicBezTo>
                <a:cubicBezTo>
                  <a:pt x="311142" y="-18079"/>
                  <a:pt x="465847" y="-8868"/>
                  <a:pt x="599536" y="0"/>
                </a:cubicBezTo>
                <a:cubicBezTo>
                  <a:pt x="733225" y="8868"/>
                  <a:pt x="1017792" y="25712"/>
                  <a:pt x="1207876" y="0"/>
                </a:cubicBezTo>
                <a:cubicBezTo>
                  <a:pt x="1397960" y="-25712"/>
                  <a:pt x="1532751" y="22244"/>
                  <a:pt x="1781782" y="0"/>
                </a:cubicBezTo>
                <a:cubicBezTo>
                  <a:pt x="1819279" y="1397"/>
                  <a:pt x="1845580" y="25744"/>
                  <a:pt x="1841846" y="60064"/>
                </a:cubicBezTo>
                <a:cubicBezTo>
                  <a:pt x="1836496" y="171544"/>
                  <a:pt x="1842886" y="221213"/>
                  <a:pt x="1841846" y="300315"/>
                </a:cubicBezTo>
                <a:cubicBezTo>
                  <a:pt x="1841142" y="335232"/>
                  <a:pt x="1814231" y="355147"/>
                  <a:pt x="1781782" y="360379"/>
                </a:cubicBezTo>
                <a:cubicBezTo>
                  <a:pt x="1627059" y="359530"/>
                  <a:pt x="1364224" y="351102"/>
                  <a:pt x="1173442" y="360379"/>
                </a:cubicBezTo>
                <a:cubicBezTo>
                  <a:pt x="982660" y="369656"/>
                  <a:pt x="770551" y="362894"/>
                  <a:pt x="651187" y="360379"/>
                </a:cubicBezTo>
                <a:cubicBezTo>
                  <a:pt x="531823" y="357864"/>
                  <a:pt x="301222" y="344105"/>
                  <a:pt x="60064" y="360379"/>
                </a:cubicBezTo>
                <a:cubicBezTo>
                  <a:pt x="28987" y="358403"/>
                  <a:pt x="-3833" y="335418"/>
                  <a:pt x="0" y="300315"/>
                </a:cubicBezTo>
                <a:cubicBezTo>
                  <a:pt x="1862" y="243216"/>
                  <a:pt x="10981" y="116266"/>
                  <a:pt x="0" y="6006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8011801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Ilogger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(logs)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8BAF7D-E49F-788B-FACC-BC3C2F25268E}"/>
              </a:ext>
            </a:extLst>
          </p:cNvPr>
          <p:cNvSpPr/>
          <p:nvPr/>
        </p:nvSpPr>
        <p:spPr>
          <a:xfrm>
            <a:off x="1299103" y="2207316"/>
            <a:ext cx="1841846" cy="360379"/>
          </a:xfrm>
          <a:custGeom>
            <a:avLst/>
            <a:gdLst>
              <a:gd name="connsiteX0" fmla="*/ 0 w 1841846"/>
              <a:gd name="connsiteY0" fmla="*/ 60064 h 360379"/>
              <a:gd name="connsiteX1" fmla="*/ 60064 w 1841846"/>
              <a:gd name="connsiteY1" fmla="*/ 0 h 360379"/>
              <a:gd name="connsiteX2" fmla="*/ 651187 w 1841846"/>
              <a:gd name="connsiteY2" fmla="*/ 0 h 360379"/>
              <a:gd name="connsiteX3" fmla="*/ 1225093 w 1841846"/>
              <a:gd name="connsiteY3" fmla="*/ 0 h 360379"/>
              <a:gd name="connsiteX4" fmla="*/ 1781782 w 1841846"/>
              <a:gd name="connsiteY4" fmla="*/ 0 h 360379"/>
              <a:gd name="connsiteX5" fmla="*/ 1841846 w 1841846"/>
              <a:gd name="connsiteY5" fmla="*/ 60064 h 360379"/>
              <a:gd name="connsiteX6" fmla="*/ 1841846 w 1841846"/>
              <a:gd name="connsiteY6" fmla="*/ 300315 h 360379"/>
              <a:gd name="connsiteX7" fmla="*/ 1781782 w 1841846"/>
              <a:gd name="connsiteY7" fmla="*/ 360379 h 360379"/>
              <a:gd name="connsiteX8" fmla="*/ 1225093 w 1841846"/>
              <a:gd name="connsiteY8" fmla="*/ 360379 h 360379"/>
              <a:gd name="connsiteX9" fmla="*/ 616753 w 1841846"/>
              <a:gd name="connsiteY9" fmla="*/ 360379 h 360379"/>
              <a:gd name="connsiteX10" fmla="*/ 60064 w 1841846"/>
              <a:gd name="connsiteY10" fmla="*/ 360379 h 360379"/>
              <a:gd name="connsiteX11" fmla="*/ 0 w 1841846"/>
              <a:gd name="connsiteY11" fmla="*/ 300315 h 360379"/>
              <a:gd name="connsiteX12" fmla="*/ 0 w 1841846"/>
              <a:gd name="connsiteY12" fmla="*/ 60064 h 36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1846" h="360379" fill="none" extrusionOk="0">
                <a:moveTo>
                  <a:pt x="0" y="60064"/>
                </a:moveTo>
                <a:cubicBezTo>
                  <a:pt x="-6046" y="26414"/>
                  <a:pt x="29232" y="-3533"/>
                  <a:pt x="60064" y="0"/>
                </a:cubicBezTo>
                <a:cubicBezTo>
                  <a:pt x="199189" y="11574"/>
                  <a:pt x="464400" y="25696"/>
                  <a:pt x="651187" y="0"/>
                </a:cubicBezTo>
                <a:cubicBezTo>
                  <a:pt x="837974" y="-25696"/>
                  <a:pt x="965260" y="-28334"/>
                  <a:pt x="1225093" y="0"/>
                </a:cubicBezTo>
                <a:cubicBezTo>
                  <a:pt x="1484926" y="28334"/>
                  <a:pt x="1656707" y="-12862"/>
                  <a:pt x="1781782" y="0"/>
                </a:cubicBezTo>
                <a:cubicBezTo>
                  <a:pt x="1811090" y="6765"/>
                  <a:pt x="1839530" y="26213"/>
                  <a:pt x="1841846" y="60064"/>
                </a:cubicBezTo>
                <a:cubicBezTo>
                  <a:pt x="1846717" y="177465"/>
                  <a:pt x="1846073" y="235745"/>
                  <a:pt x="1841846" y="300315"/>
                </a:cubicBezTo>
                <a:cubicBezTo>
                  <a:pt x="1836491" y="332401"/>
                  <a:pt x="1810961" y="362777"/>
                  <a:pt x="1781782" y="360379"/>
                </a:cubicBezTo>
                <a:cubicBezTo>
                  <a:pt x="1629497" y="341926"/>
                  <a:pt x="1379167" y="383533"/>
                  <a:pt x="1225093" y="360379"/>
                </a:cubicBezTo>
                <a:cubicBezTo>
                  <a:pt x="1071019" y="337225"/>
                  <a:pt x="833779" y="387541"/>
                  <a:pt x="616753" y="360379"/>
                </a:cubicBezTo>
                <a:cubicBezTo>
                  <a:pt x="399727" y="333217"/>
                  <a:pt x="216522" y="376492"/>
                  <a:pt x="60064" y="360379"/>
                </a:cubicBezTo>
                <a:cubicBezTo>
                  <a:pt x="26305" y="361340"/>
                  <a:pt x="-2479" y="332581"/>
                  <a:pt x="0" y="300315"/>
                </a:cubicBezTo>
                <a:cubicBezTo>
                  <a:pt x="-7836" y="220680"/>
                  <a:pt x="8965" y="138373"/>
                  <a:pt x="0" y="60064"/>
                </a:cubicBezTo>
                <a:close/>
              </a:path>
              <a:path w="1841846" h="360379" stroke="0" extrusionOk="0">
                <a:moveTo>
                  <a:pt x="0" y="60064"/>
                </a:moveTo>
                <a:cubicBezTo>
                  <a:pt x="-660" y="27518"/>
                  <a:pt x="24534" y="6216"/>
                  <a:pt x="60064" y="0"/>
                </a:cubicBezTo>
                <a:cubicBezTo>
                  <a:pt x="245182" y="-23991"/>
                  <a:pt x="467739" y="-178"/>
                  <a:pt x="599536" y="0"/>
                </a:cubicBezTo>
                <a:cubicBezTo>
                  <a:pt x="731333" y="178"/>
                  <a:pt x="971229" y="11711"/>
                  <a:pt x="1207876" y="0"/>
                </a:cubicBezTo>
                <a:cubicBezTo>
                  <a:pt x="1444523" y="-11711"/>
                  <a:pt x="1569769" y="26863"/>
                  <a:pt x="1781782" y="0"/>
                </a:cubicBezTo>
                <a:cubicBezTo>
                  <a:pt x="1815454" y="-679"/>
                  <a:pt x="1840663" y="28375"/>
                  <a:pt x="1841846" y="60064"/>
                </a:cubicBezTo>
                <a:cubicBezTo>
                  <a:pt x="1833420" y="172893"/>
                  <a:pt x="1841503" y="188957"/>
                  <a:pt x="1841846" y="300315"/>
                </a:cubicBezTo>
                <a:cubicBezTo>
                  <a:pt x="1843856" y="335845"/>
                  <a:pt x="1811780" y="358455"/>
                  <a:pt x="1781782" y="360379"/>
                </a:cubicBezTo>
                <a:cubicBezTo>
                  <a:pt x="1646861" y="365001"/>
                  <a:pt x="1370762" y="387176"/>
                  <a:pt x="1242310" y="360379"/>
                </a:cubicBezTo>
                <a:cubicBezTo>
                  <a:pt x="1113858" y="333582"/>
                  <a:pt x="831390" y="349418"/>
                  <a:pt x="702839" y="360379"/>
                </a:cubicBezTo>
                <a:cubicBezTo>
                  <a:pt x="574288" y="371340"/>
                  <a:pt x="242306" y="391422"/>
                  <a:pt x="60064" y="360379"/>
                </a:cubicBezTo>
                <a:cubicBezTo>
                  <a:pt x="20082" y="357178"/>
                  <a:pt x="-846" y="327444"/>
                  <a:pt x="0" y="300315"/>
                </a:cubicBezTo>
                <a:cubicBezTo>
                  <a:pt x="8274" y="216760"/>
                  <a:pt x="1057" y="110515"/>
                  <a:pt x="0" y="6006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80196387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 (metrics)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ED5C95-1F17-0551-1295-2743B17F22CC}"/>
              </a:ext>
            </a:extLst>
          </p:cNvPr>
          <p:cNvSpPr/>
          <p:nvPr/>
        </p:nvSpPr>
        <p:spPr>
          <a:xfrm>
            <a:off x="1289844" y="2637612"/>
            <a:ext cx="1841846" cy="360379"/>
          </a:xfrm>
          <a:custGeom>
            <a:avLst/>
            <a:gdLst>
              <a:gd name="connsiteX0" fmla="*/ 0 w 1841846"/>
              <a:gd name="connsiteY0" fmla="*/ 60064 h 360379"/>
              <a:gd name="connsiteX1" fmla="*/ 60064 w 1841846"/>
              <a:gd name="connsiteY1" fmla="*/ 0 h 360379"/>
              <a:gd name="connsiteX2" fmla="*/ 616753 w 1841846"/>
              <a:gd name="connsiteY2" fmla="*/ 0 h 360379"/>
              <a:gd name="connsiteX3" fmla="*/ 1139007 w 1841846"/>
              <a:gd name="connsiteY3" fmla="*/ 0 h 360379"/>
              <a:gd name="connsiteX4" fmla="*/ 1781782 w 1841846"/>
              <a:gd name="connsiteY4" fmla="*/ 0 h 360379"/>
              <a:gd name="connsiteX5" fmla="*/ 1841846 w 1841846"/>
              <a:gd name="connsiteY5" fmla="*/ 60064 h 360379"/>
              <a:gd name="connsiteX6" fmla="*/ 1841846 w 1841846"/>
              <a:gd name="connsiteY6" fmla="*/ 300315 h 360379"/>
              <a:gd name="connsiteX7" fmla="*/ 1781782 w 1841846"/>
              <a:gd name="connsiteY7" fmla="*/ 360379 h 360379"/>
              <a:gd name="connsiteX8" fmla="*/ 1190659 w 1841846"/>
              <a:gd name="connsiteY8" fmla="*/ 360379 h 360379"/>
              <a:gd name="connsiteX9" fmla="*/ 582318 w 1841846"/>
              <a:gd name="connsiteY9" fmla="*/ 360379 h 360379"/>
              <a:gd name="connsiteX10" fmla="*/ 60064 w 1841846"/>
              <a:gd name="connsiteY10" fmla="*/ 360379 h 360379"/>
              <a:gd name="connsiteX11" fmla="*/ 0 w 1841846"/>
              <a:gd name="connsiteY11" fmla="*/ 300315 h 360379"/>
              <a:gd name="connsiteX12" fmla="*/ 0 w 1841846"/>
              <a:gd name="connsiteY12" fmla="*/ 60064 h 36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1846" h="360379" fill="none" extrusionOk="0">
                <a:moveTo>
                  <a:pt x="0" y="60064"/>
                </a:moveTo>
                <a:cubicBezTo>
                  <a:pt x="757" y="25680"/>
                  <a:pt x="21672" y="4040"/>
                  <a:pt x="60064" y="0"/>
                </a:cubicBezTo>
                <a:cubicBezTo>
                  <a:pt x="230548" y="21974"/>
                  <a:pt x="343329" y="15357"/>
                  <a:pt x="616753" y="0"/>
                </a:cubicBezTo>
                <a:cubicBezTo>
                  <a:pt x="890177" y="-15357"/>
                  <a:pt x="922259" y="-11672"/>
                  <a:pt x="1139007" y="0"/>
                </a:cubicBezTo>
                <a:cubicBezTo>
                  <a:pt x="1355755" y="11672"/>
                  <a:pt x="1616334" y="-11893"/>
                  <a:pt x="1781782" y="0"/>
                </a:cubicBezTo>
                <a:cubicBezTo>
                  <a:pt x="1809340" y="2858"/>
                  <a:pt x="1837953" y="22833"/>
                  <a:pt x="1841846" y="60064"/>
                </a:cubicBezTo>
                <a:cubicBezTo>
                  <a:pt x="1853041" y="150103"/>
                  <a:pt x="1844402" y="215918"/>
                  <a:pt x="1841846" y="300315"/>
                </a:cubicBezTo>
                <a:cubicBezTo>
                  <a:pt x="1846724" y="332309"/>
                  <a:pt x="1819461" y="362910"/>
                  <a:pt x="1781782" y="360379"/>
                </a:cubicBezTo>
                <a:cubicBezTo>
                  <a:pt x="1588437" y="365295"/>
                  <a:pt x="1450151" y="340303"/>
                  <a:pt x="1190659" y="360379"/>
                </a:cubicBezTo>
                <a:cubicBezTo>
                  <a:pt x="931167" y="380455"/>
                  <a:pt x="766956" y="331124"/>
                  <a:pt x="582318" y="360379"/>
                </a:cubicBezTo>
                <a:cubicBezTo>
                  <a:pt x="397680" y="389634"/>
                  <a:pt x="203013" y="339036"/>
                  <a:pt x="60064" y="360379"/>
                </a:cubicBezTo>
                <a:cubicBezTo>
                  <a:pt x="34938" y="358413"/>
                  <a:pt x="5288" y="330164"/>
                  <a:pt x="0" y="300315"/>
                </a:cubicBezTo>
                <a:cubicBezTo>
                  <a:pt x="8904" y="245818"/>
                  <a:pt x="5086" y="134924"/>
                  <a:pt x="0" y="60064"/>
                </a:cubicBezTo>
                <a:close/>
              </a:path>
              <a:path w="1841846" h="360379" stroke="0" extrusionOk="0">
                <a:moveTo>
                  <a:pt x="0" y="60064"/>
                </a:moveTo>
                <a:cubicBezTo>
                  <a:pt x="-3893" y="29838"/>
                  <a:pt x="26230" y="993"/>
                  <a:pt x="60064" y="0"/>
                </a:cubicBezTo>
                <a:cubicBezTo>
                  <a:pt x="287582" y="3288"/>
                  <a:pt x="371633" y="-8508"/>
                  <a:pt x="668404" y="0"/>
                </a:cubicBezTo>
                <a:cubicBezTo>
                  <a:pt x="965175" y="8508"/>
                  <a:pt x="979606" y="21660"/>
                  <a:pt x="1190659" y="0"/>
                </a:cubicBezTo>
                <a:cubicBezTo>
                  <a:pt x="1401712" y="-21660"/>
                  <a:pt x="1507960" y="17715"/>
                  <a:pt x="1781782" y="0"/>
                </a:cubicBezTo>
                <a:cubicBezTo>
                  <a:pt x="1816867" y="-3652"/>
                  <a:pt x="1846520" y="29752"/>
                  <a:pt x="1841846" y="60064"/>
                </a:cubicBezTo>
                <a:cubicBezTo>
                  <a:pt x="1833199" y="120611"/>
                  <a:pt x="1842747" y="182766"/>
                  <a:pt x="1841846" y="300315"/>
                </a:cubicBezTo>
                <a:cubicBezTo>
                  <a:pt x="1836982" y="329231"/>
                  <a:pt x="1818309" y="364997"/>
                  <a:pt x="1781782" y="360379"/>
                </a:cubicBezTo>
                <a:cubicBezTo>
                  <a:pt x="1519091" y="335801"/>
                  <a:pt x="1399947" y="352171"/>
                  <a:pt x="1225093" y="360379"/>
                </a:cubicBezTo>
                <a:cubicBezTo>
                  <a:pt x="1050239" y="368587"/>
                  <a:pt x="911241" y="335553"/>
                  <a:pt x="651187" y="360379"/>
                </a:cubicBezTo>
                <a:cubicBezTo>
                  <a:pt x="391133" y="385205"/>
                  <a:pt x="214097" y="387504"/>
                  <a:pt x="60064" y="360379"/>
                </a:cubicBezTo>
                <a:cubicBezTo>
                  <a:pt x="25617" y="357914"/>
                  <a:pt x="-930" y="335464"/>
                  <a:pt x="0" y="300315"/>
                </a:cubicBezTo>
                <a:cubicBezTo>
                  <a:pt x="-3526" y="210685"/>
                  <a:pt x="1737" y="128286"/>
                  <a:pt x="0" y="6006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06364371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Activity (tracing)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5DE6B1-328D-55C3-63DE-74C0DF76F4D7}"/>
              </a:ext>
            </a:extLst>
          </p:cNvPr>
          <p:cNvSpPr/>
          <p:nvPr/>
        </p:nvSpPr>
        <p:spPr>
          <a:xfrm>
            <a:off x="3792193" y="1816800"/>
            <a:ext cx="807878" cy="1938907"/>
          </a:xfrm>
          <a:custGeom>
            <a:avLst/>
            <a:gdLst>
              <a:gd name="connsiteX0" fmla="*/ 0 w 807878"/>
              <a:gd name="connsiteY0" fmla="*/ 0 h 1938907"/>
              <a:gd name="connsiteX1" fmla="*/ 420097 w 807878"/>
              <a:gd name="connsiteY1" fmla="*/ 0 h 1938907"/>
              <a:gd name="connsiteX2" fmla="*/ 807878 w 807878"/>
              <a:gd name="connsiteY2" fmla="*/ 0 h 1938907"/>
              <a:gd name="connsiteX3" fmla="*/ 807878 w 807878"/>
              <a:gd name="connsiteY3" fmla="*/ 607524 h 1938907"/>
              <a:gd name="connsiteX4" fmla="*/ 807878 w 807878"/>
              <a:gd name="connsiteY4" fmla="*/ 1234437 h 1938907"/>
              <a:gd name="connsiteX5" fmla="*/ 807878 w 807878"/>
              <a:gd name="connsiteY5" fmla="*/ 1938907 h 1938907"/>
              <a:gd name="connsiteX6" fmla="*/ 403939 w 807878"/>
              <a:gd name="connsiteY6" fmla="*/ 1938907 h 1938907"/>
              <a:gd name="connsiteX7" fmla="*/ 0 w 807878"/>
              <a:gd name="connsiteY7" fmla="*/ 1938907 h 1938907"/>
              <a:gd name="connsiteX8" fmla="*/ 0 w 807878"/>
              <a:gd name="connsiteY8" fmla="*/ 1350772 h 1938907"/>
              <a:gd name="connsiteX9" fmla="*/ 0 w 807878"/>
              <a:gd name="connsiteY9" fmla="*/ 723859 h 1938907"/>
              <a:gd name="connsiteX10" fmla="*/ 0 w 807878"/>
              <a:gd name="connsiteY10" fmla="*/ 0 h 193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878" h="1938907" fill="none" extrusionOk="0">
                <a:moveTo>
                  <a:pt x="0" y="0"/>
                </a:moveTo>
                <a:cubicBezTo>
                  <a:pt x="202749" y="19711"/>
                  <a:pt x="278531" y="-20828"/>
                  <a:pt x="420097" y="0"/>
                </a:cubicBezTo>
                <a:cubicBezTo>
                  <a:pt x="561663" y="20828"/>
                  <a:pt x="685927" y="-2356"/>
                  <a:pt x="807878" y="0"/>
                </a:cubicBezTo>
                <a:cubicBezTo>
                  <a:pt x="799239" y="290036"/>
                  <a:pt x="783636" y="398606"/>
                  <a:pt x="807878" y="607524"/>
                </a:cubicBezTo>
                <a:cubicBezTo>
                  <a:pt x="832120" y="816442"/>
                  <a:pt x="818374" y="1106945"/>
                  <a:pt x="807878" y="1234437"/>
                </a:cubicBezTo>
                <a:cubicBezTo>
                  <a:pt x="797382" y="1361929"/>
                  <a:pt x="815218" y="1617825"/>
                  <a:pt x="807878" y="1938907"/>
                </a:cubicBezTo>
                <a:cubicBezTo>
                  <a:pt x="632334" y="1937064"/>
                  <a:pt x="575441" y="1957068"/>
                  <a:pt x="403939" y="1938907"/>
                </a:cubicBezTo>
                <a:cubicBezTo>
                  <a:pt x="232437" y="1920746"/>
                  <a:pt x="109535" y="1922177"/>
                  <a:pt x="0" y="1938907"/>
                </a:cubicBezTo>
                <a:cubicBezTo>
                  <a:pt x="-26043" y="1655037"/>
                  <a:pt x="-25626" y="1643370"/>
                  <a:pt x="0" y="1350772"/>
                </a:cubicBezTo>
                <a:cubicBezTo>
                  <a:pt x="25626" y="1058174"/>
                  <a:pt x="-8826" y="1013466"/>
                  <a:pt x="0" y="723859"/>
                </a:cubicBezTo>
                <a:cubicBezTo>
                  <a:pt x="8826" y="434252"/>
                  <a:pt x="28015" y="208949"/>
                  <a:pt x="0" y="0"/>
                </a:cubicBezTo>
                <a:close/>
              </a:path>
              <a:path w="807878" h="1938907" stroke="0" extrusionOk="0">
                <a:moveTo>
                  <a:pt x="0" y="0"/>
                </a:moveTo>
                <a:cubicBezTo>
                  <a:pt x="114837" y="-8609"/>
                  <a:pt x="236415" y="17329"/>
                  <a:pt x="387781" y="0"/>
                </a:cubicBezTo>
                <a:cubicBezTo>
                  <a:pt x="539147" y="-17329"/>
                  <a:pt x="639974" y="-13236"/>
                  <a:pt x="807878" y="0"/>
                </a:cubicBezTo>
                <a:cubicBezTo>
                  <a:pt x="798759" y="186875"/>
                  <a:pt x="835601" y="528394"/>
                  <a:pt x="807878" y="665691"/>
                </a:cubicBezTo>
                <a:cubicBezTo>
                  <a:pt x="780155" y="802988"/>
                  <a:pt x="799276" y="1164786"/>
                  <a:pt x="807878" y="1331383"/>
                </a:cubicBezTo>
                <a:cubicBezTo>
                  <a:pt x="816480" y="1497980"/>
                  <a:pt x="794820" y="1772246"/>
                  <a:pt x="807878" y="1938907"/>
                </a:cubicBezTo>
                <a:cubicBezTo>
                  <a:pt x="700726" y="1937241"/>
                  <a:pt x="540167" y="1954153"/>
                  <a:pt x="395860" y="1938907"/>
                </a:cubicBezTo>
                <a:cubicBezTo>
                  <a:pt x="251553" y="1923661"/>
                  <a:pt x="90391" y="1932152"/>
                  <a:pt x="0" y="1938907"/>
                </a:cubicBezTo>
                <a:cubicBezTo>
                  <a:pt x="18177" y="1708751"/>
                  <a:pt x="-8251" y="1470394"/>
                  <a:pt x="0" y="1311994"/>
                </a:cubicBezTo>
                <a:cubicBezTo>
                  <a:pt x="8251" y="1153594"/>
                  <a:pt x="-21657" y="865848"/>
                  <a:pt x="0" y="704470"/>
                </a:cubicBezTo>
                <a:cubicBezTo>
                  <a:pt x="21657" y="543092"/>
                  <a:pt x="14413" y="22752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1010118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OTEL</a:t>
            </a:r>
          </a:p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47C16D-2AD4-5F33-3DE0-19798607606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30129" y="1926054"/>
            <a:ext cx="662065" cy="711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7BEAA3-26AD-9F75-B378-804C3E034317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140949" y="2387506"/>
            <a:ext cx="651244" cy="398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8F0C81-401C-A6BA-43D2-2B1995A694F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31690" y="2817802"/>
            <a:ext cx="639815" cy="36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A7ADB5-1EC3-DF9D-B7B5-54CA340A82B4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6751782" y="2636913"/>
            <a:ext cx="2802122" cy="2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053C181-E279-BBBC-3CE8-60B5D0A0B991}"/>
              </a:ext>
            </a:extLst>
          </p:cNvPr>
          <p:cNvSpPr/>
          <p:nvPr/>
        </p:nvSpPr>
        <p:spPr>
          <a:xfrm>
            <a:off x="1687304" y="3178543"/>
            <a:ext cx="1601305" cy="512312"/>
          </a:xfrm>
          <a:custGeom>
            <a:avLst/>
            <a:gdLst>
              <a:gd name="connsiteX0" fmla="*/ 0 w 1601305"/>
              <a:gd name="connsiteY0" fmla="*/ 85387 h 512312"/>
              <a:gd name="connsiteX1" fmla="*/ 85387 w 1601305"/>
              <a:gd name="connsiteY1" fmla="*/ 0 h 512312"/>
              <a:gd name="connsiteX2" fmla="*/ 590841 w 1601305"/>
              <a:gd name="connsiteY2" fmla="*/ 0 h 512312"/>
              <a:gd name="connsiteX3" fmla="*/ 1096296 w 1601305"/>
              <a:gd name="connsiteY3" fmla="*/ 0 h 512312"/>
              <a:gd name="connsiteX4" fmla="*/ 1515918 w 1601305"/>
              <a:gd name="connsiteY4" fmla="*/ 0 h 512312"/>
              <a:gd name="connsiteX5" fmla="*/ 1601305 w 1601305"/>
              <a:gd name="connsiteY5" fmla="*/ 85387 h 512312"/>
              <a:gd name="connsiteX6" fmla="*/ 1601305 w 1601305"/>
              <a:gd name="connsiteY6" fmla="*/ 426925 h 512312"/>
              <a:gd name="connsiteX7" fmla="*/ 1515918 w 1601305"/>
              <a:gd name="connsiteY7" fmla="*/ 512312 h 512312"/>
              <a:gd name="connsiteX8" fmla="*/ 1024769 w 1601305"/>
              <a:gd name="connsiteY8" fmla="*/ 512312 h 512312"/>
              <a:gd name="connsiteX9" fmla="*/ 562231 w 1601305"/>
              <a:gd name="connsiteY9" fmla="*/ 512312 h 512312"/>
              <a:gd name="connsiteX10" fmla="*/ 85387 w 1601305"/>
              <a:gd name="connsiteY10" fmla="*/ 512312 h 512312"/>
              <a:gd name="connsiteX11" fmla="*/ 0 w 1601305"/>
              <a:gd name="connsiteY11" fmla="*/ 426925 h 512312"/>
              <a:gd name="connsiteX12" fmla="*/ 0 w 1601305"/>
              <a:gd name="connsiteY12" fmla="*/ 85387 h 51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01305" h="512312" fill="none" extrusionOk="0">
                <a:moveTo>
                  <a:pt x="0" y="85387"/>
                </a:moveTo>
                <a:cubicBezTo>
                  <a:pt x="7567" y="39855"/>
                  <a:pt x="46309" y="4181"/>
                  <a:pt x="85387" y="0"/>
                </a:cubicBezTo>
                <a:cubicBezTo>
                  <a:pt x="206968" y="-13622"/>
                  <a:pt x="383546" y="4923"/>
                  <a:pt x="590841" y="0"/>
                </a:cubicBezTo>
                <a:cubicBezTo>
                  <a:pt x="798136" y="-4923"/>
                  <a:pt x="965549" y="-5356"/>
                  <a:pt x="1096296" y="0"/>
                </a:cubicBezTo>
                <a:cubicBezTo>
                  <a:pt x="1227044" y="5356"/>
                  <a:pt x="1429415" y="-11683"/>
                  <a:pt x="1515918" y="0"/>
                </a:cubicBezTo>
                <a:cubicBezTo>
                  <a:pt x="1572106" y="3719"/>
                  <a:pt x="1602449" y="37570"/>
                  <a:pt x="1601305" y="85387"/>
                </a:cubicBezTo>
                <a:cubicBezTo>
                  <a:pt x="1601802" y="255520"/>
                  <a:pt x="1595697" y="261216"/>
                  <a:pt x="1601305" y="426925"/>
                </a:cubicBezTo>
                <a:cubicBezTo>
                  <a:pt x="1597483" y="477524"/>
                  <a:pt x="1568371" y="512699"/>
                  <a:pt x="1515918" y="512312"/>
                </a:cubicBezTo>
                <a:cubicBezTo>
                  <a:pt x="1295144" y="506731"/>
                  <a:pt x="1191667" y="494271"/>
                  <a:pt x="1024769" y="512312"/>
                </a:cubicBezTo>
                <a:cubicBezTo>
                  <a:pt x="857871" y="530353"/>
                  <a:pt x="775366" y="513628"/>
                  <a:pt x="562231" y="512312"/>
                </a:cubicBezTo>
                <a:cubicBezTo>
                  <a:pt x="349096" y="510996"/>
                  <a:pt x="228224" y="521009"/>
                  <a:pt x="85387" y="512312"/>
                </a:cubicBezTo>
                <a:cubicBezTo>
                  <a:pt x="36322" y="513943"/>
                  <a:pt x="-2771" y="475212"/>
                  <a:pt x="0" y="426925"/>
                </a:cubicBezTo>
                <a:cubicBezTo>
                  <a:pt x="1984" y="327723"/>
                  <a:pt x="-11577" y="155655"/>
                  <a:pt x="0" y="85387"/>
                </a:cubicBezTo>
                <a:close/>
              </a:path>
              <a:path w="1601305" h="512312" stroke="0" extrusionOk="0">
                <a:moveTo>
                  <a:pt x="0" y="85387"/>
                </a:moveTo>
                <a:cubicBezTo>
                  <a:pt x="5603" y="44097"/>
                  <a:pt x="43484" y="396"/>
                  <a:pt x="85387" y="0"/>
                </a:cubicBezTo>
                <a:cubicBezTo>
                  <a:pt x="295875" y="18905"/>
                  <a:pt x="305535" y="15046"/>
                  <a:pt x="519315" y="0"/>
                </a:cubicBezTo>
                <a:cubicBezTo>
                  <a:pt x="733095" y="-15046"/>
                  <a:pt x="750135" y="-5238"/>
                  <a:pt x="967548" y="0"/>
                </a:cubicBezTo>
                <a:cubicBezTo>
                  <a:pt x="1184961" y="5238"/>
                  <a:pt x="1275064" y="13218"/>
                  <a:pt x="1515918" y="0"/>
                </a:cubicBezTo>
                <a:cubicBezTo>
                  <a:pt x="1558802" y="-10429"/>
                  <a:pt x="1602117" y="39141"/>
                  <a:pt x="1601305" y="85387"/>
                </a:cubicBezTo>
                <a:cubicBezTo>
                  <a:pt x="1612873" y="221456"/>
                  <a:pt x="1612854" y="307944"/>
                  <a:pt x="1601305" y="426925"/>
                </a:cubicBezTo>
                <a:cubicBezTo>
                  <a:pt x="1612454" y="477819"/>
                  <a:pt x="1570024" y="518566"/>
                  <a:pt x="1515918" y="512312"/>
                </a:cubicBezTo>
                <a:cubicBezTo>
                  <a:pt x="1389552" y="528529"/>
                  <a:pt x="1256609" y="525963"/>
                  <a:pt x="1067685" y="512312"/>
                </a:cubicBezTo>
                <a:cubicBezTo>
                  <a:pt x="878761" y="498661"/>
                  <a:pt x="722950" y="500682"/>
                  <a:pt x="619452" y="512312"/>
                </a:cubicBezTo>
                <a:cubicBezTo>
                  <a:pt x="515954" y="523942"/>
                  <a:pt x="275551" y="518423"/>
                  <a:pt x="85387" y="512312"/>
                </a:cubicBezTo>
                <a:cubicBezTo>
                  <a:pt x="47594" y="508708"/>
                  <a:pt x="10252" y="477853"/>
                  <a:pt x="0" y="426925"/>
                </a:cubicBezTo>
                <a:cubicBezTo>
                  <a:pt x="-11400" y="324486"/>
                  <a:pt x="-489" y="232831"/>
                  <a:pt x="0" y="85387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0023159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7">
              <a:defRPr/>
            </a:pPr>
            <a:r>
              <a:rPr lang="en-US" sz="1400" dirty="0">
                <a:solidFill>
                  <a:srgbClr val="3A20A0"/>
                </a:solidFill>
                <a:latin typeface="Calibri" panose="020F0502020204030204"/>
              </a:rPr>
              <a:t>Aspire Components</a:t>
            </a:r>
            <a:endParaRPr lang="en-US" dirty="0">
              <a:ea typeface="+mn-ea"/>
              <a:cs typeface="+mn-cs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E150DCE-168F-0AAA-F593-C1BC6EC57C7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3288610" y="2922388"/>
            <a:ext cx="450713" cy="512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DF49512-6542-5094-D9EB-17B4AEE84FF6}"/>
              </a:ext>
            </a:extLst>
          </p:cNvPr>
          <p:cNvSpPr txBox="1"/>
          <p:nvPr/>
        </p:nvSpPr>
        <p:spPr>
          <a:xfrm>
            <a:off x="4952310" y="1100702"/>
            <a:ext cx="196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  <a:lumOff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Aspire App Process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A1F1ACE-D0D8-1824-E2EE-1CB19959FF83}"/>
              </a:ext>
            </a:extLst>
          </p:cNvPr>
          <p:cNvSpPr/>
          <p:nvPr/>
        </p:nvSpPr>
        <p:spPr>
          <a:xfrm>
            <a:off x="9553904" y="3140213"/>
            <a:ext cx="1639401" cy="680537"/>
          </a:xfrm>
          <a:custGeom>
            <a:avLst/>
            <a:gdLst>
              <a:gd name="connsiteX0" fmla="*/ 0 w 1639401"/>
              <a:gd name="connsiteY0" fmla="*/ 113425 h 680537"/>
              <a:gd name="connsiteX1" fmla="*/ 113425 w 1639401"/>
              <a:gd name="connsiteY1" fmla="*/ 0 h 680537"/>
              <a:gd name="connsiteX2" fmla="*/ 556024 w 1639401"/>
              <a:gd name="connsiteY2" fmla="*/ 0 h 680537"/>
              <a:gd name="connsiteX3" fmla="*/ 998624 w 1639401"/>
              <a:gd name="connsiteY3" fmla="*/ 0 h 680537"/>
              <a:gd name="connsiteX4" fmla="*/ 1525976 w 1639401"/>
              <a:gd name="connsiteY4" fmla="*/ 0 h 680537"/>
              <a:gd name="connsiteX5" fmla="*/ 1639401 w 1639401"/>
              <a:gd name="connsiteY5" fmla="*/ 113425 h 680537"/>
              <a:gd name="connsiteX6" fmla="*/ 1639401 w 1639401"/>
              <a:gd name="connsiteY6" fmla="*/ 567112 h 680537"/>
              <a:gd name="connsiteX7" fmla="*/ 1525976 w 1639401"/>
              <a:gd name="connsiteY7" fmla="*/ 680537 h 680537"/>
              <a:gd name="connsiteX8" fmla="*/ 1041000 w 1639401"/>
              <a:gd name="connsiteY8" fmla="*/ 680537 h 680537"/>
              <a:gd name="connsiteX9" fmla="*/ 556024 w 1639401"/>
              <a:gd name="connsiteY9" fmla="*/ 680537 h 680537"/>
              <a:gd name="connsiteX10" fmla="*/ 113425 w 1639401"/>
              <a:gd name="connsiteY10" fmla="*/ 680537 h 680537"/>
              <a:gd name="connsiteX11" fmla="*/ 0 w 1639401"/>
              <a:gd name="connsiteY11" fmla="*/ 567112 h 680537"/>
              <a:gd name="connsiteX12" fmla="*/ 0 w 1639401"/>
              <a:gd name="connsiteY12" fmla="*/ 113425 h 68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9401" h="680537" fill="none" extrusionOk="0">
                <a:moveTo>
                  <a:pt x="0" y="113425"/>
                </a:moveTo>
                <a:cubicBezTo>
                  <a:pt x="12496" y="56767"/>
                  <a:pt x="36426" y="205"/>
                  <a:pt x="113425" y="0"/>
                </a:cubicBezTo>
                <a:cubicBezTo>
                  <a:pt x="239744" y="-11450"/>
                  <a:pt x="432447" y="15667"/>
                  <a:pt x="556024" y="0"/>
                </a:cubicBezTo>
                <a:cubicBezTo>
                  <a:pt x="679601" y="-15667"/>
                  <a:pt x="862277" y="12356"/>
                  <a:pt x="998624" y="0"/>
                </a:cubicBezTo>
                <a:cubicBezTo>
                  <a:pt x="1134971" y="-12356"/>
                  <a:pt x="1330224" y="17241"/>
                  <a:pt x="1525976" y="0"/>
                </a:cubicBezTo>
                <a:cubicBezTo>
                  <a:pt x="1588222" y="1723"/>
                  <a:pt x="1632237" y="48703"/>
                  <a:pt x="1639401" y="113425"/>
                </a:cubicBezTo>
                <a:cubicBezTo>
                  <a:pt x="1634480" y="251196"/>
                  <a:pt x="1649987" y="460813"/>
                  <a:pt x="1639401" y="567112"/>
                </a:cubicBezTo>
                <a:cubicBezTo>
                  <a:pt x="1637190" y="639461"/>
                  <a:pt x="1594485" y="683228"/>
                  <a:pt x="1525976" y="680537"/>
                </a:cubicBezTo>
                <a:cubicBezTo>
                  <a:pt x="1403628" y="673472"/>
                  <a:pt x="1168594" y="686638"/>
                  <a:pt x="1041000" y="680537"/>
                </a:cubicBezTo>
                <a:cubicBezTo>
                  <a:pt x="913406" y="674436"/>
                  <a:pt x="656818" y="697033"/>
                  <a:pt x="556024" y="680537"/>
                </a:cubicBezTo>
                <a:cubicBezTo>
                  <a:pt x="455230" y="664041"/>
                  <a:pt x="279827" y="699180"/>
                  <a:pt x="113425" y="680537"/>
                </a:cubicBezTo>
                <a:cubicBezTo>
                  <a:pt x="48933" y="679318"/>
                  <a:pt x="-3984" y="634423"/>
                  <a:pt x="0" y="567112"/>
                </a:cubicBezTo>
                <a:cubicBezTo>
                  <a:pt x="6425" y="382892"/>
                  <a:pt x="9053" y="233698"/>
                  <a:pt x="0" y="113425"/>
                </a:cubicBezTo>
                <a:close/>
              </a:path>
              <a:path w="1639401" h="680537" stroke="0" extrusionOk="0">
                <a:moveTo>
                  <a:pt x="0" y="113425"/>
                </a:moveTo>
                <a:cubicBezTo>
                  <a:pt x="-14287" y="54359"/>
                  <a:pt x="35601" y="-3523"/>
                  <a:pt x="113425" y="0"/>
                </a:cubicBezTo>
                <a:cubicBezTo>
                  <a:pt x="216038" y="12862"/>
                  <a:pt x="489926" y="-8011"/>
                  <a:pt x="584275" y="0"/>
                </a:cubicBezTo>
                <a:cubicBezTo>
                  <a:pt x="678624" y="8011"/>
                  <a:pt x="840566" y="-18121"/>
                  <a:pt x="1012749" y="0"/>
                </a:cubicBezTo>
                <a:cubicBezTo>
                  <a:pt x="1184932" y="18121"/>
                  <a:pt x="1325819" y="7366"/>
                  <a:pt x="1525976" y="0"/>
                </a:cubicBezTo>
                <a:cubicBezTo>
                  <a:pt x="1586177" y="442"/>
                  <a:pt x="1637482" y="53592"/>
                  <a:pt x="1639401" y="113425"/>
                </a:cubicBezTo>
                <a:cubicBezTo>
                  <a:pt x="1638284" y="255076"/>
                  <a:pt x="1654038" y="383386"/>
                  <a:pt x="1639401" y="567112"/>
                </a:cubicBezTo>
                <a:cubicBezTo>
                  <a:pt x="1639807" y="628206"/>
                  <a:pt x="1589837" y="692357"/>
                  <a:pt x="1525976" y="680537"/>
                </a:cubicBezTo>
                <a:cubicBezTo>
                  <a:pt x="1325204" y="662042"/>
                  <a:pt x="1238841" y="699523"/>
                  <a:pt x="1069251" y="680537"/>
                </a:cubicBezTo>
                <a:cubicBezTo>
                  <a:pt x="899662" y="661551"/>
                  <a:pt x="816563" y="675132"/>
                  <a:pt x="584275" y="680537"/>
                </a:cubicBezTo>
                <a:cubicBezTo>
                  <a:pt x="351987" y="685942"/>
                  <a:pt x="210200" y="698689"/>
                  <a:pt x="113425" y="680537"/>
                </a:cubicBezTo>
                <a:cubicBezTo>
                  <a:pt x="36193" y="684595"/>
                  <a:pt x="-11333" y="639332"/>
                  <a:pt x="0" y="567112"/>
                </a:cubicBezTo>
                <a:cubicBezTo>
                  <a:pt x="-6475" y="346757"/>
                  <a:pt x="19346" y="293242"/>
                  <a:pt x="0" y="11342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5161093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APMs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30F7DE-702B-5DDA-6454-65EBA50FDBB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866069" y="3345207"/>
            <a:ext cx="2687835" cy="135274"/>
          </a:xfrm>
          <a:prstGeom prst="straightConnector1">
            <a:avLst/>
          </a:prstGeom>
          <a:ln w="12700">
            <a:solidFill>
              <a:srgbClr val="502BD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4E12C58-210A-5BBE-90C1-865A097BB90D}"/>
              </a:ext>
            </a:extLst>
          </p:cNvPr>
          <p:cNvSpPr/>
          <p:nvPr/>
        </p:nvSpPr>
        <p:spPr>
          <a:xfrm>
            <a:off x="1137464" y="4417554"/>
            <a:ext cx="5728605" cy="711741"/>
          </a:xfrm>
          <a:custGeom>
            <a:avLst/>
            <a:gdLst>
              <a:gd name="connsiteX0" fmla="*/ 0 w 5728605"/>
              <a:gd name="connsiteY0" fmla="*/ 0 h 711741"/>
              <a:gd name="connsiteX1" fmla="*/ 693798 w 5728605"/>
              <a:gd name="connsiteY1" fmla="*/ 0 h 711741"/>
              <a:gd name="connsiteX2" fmla="*/ 1215737 w 5728605"/>
              <a:gd name="connsiteY2" fmla="*/ 0 h 711741"/>
              <a:gd name="connsiteX3" fmla="*/ 1737677 w 5728605"/>
              <a:gd name="connsiteY3" fmla="*/ 0 h 711741"/>
              <a:gd name="connsiteX4" fmla="*/ 2316902 w 5728605"/>
              <a:gd name="connsiteY4" fmla="*/ 0 h 711741"/>
              <a:gd name="connsiteX5" fmla="*/ 2896128 w 5728605"/>
              <a:gd name="connsiteY5" fmla="*/ 0 h 711741"/>
              <a:gd name="connsiteX6" fmla="*/ 3647212 w 5728605"/>
              <a:gd name="connsiteY6" fmla="*/ 0 h 711741"/>
              <a:gd name="connsiteX7" fmla="*/ 4111865 w 5728605"/>
              <a:gd name="connsiteY7" fmla="*/ 0 h 711741"/>
              <a:gd name="connsiteX8" fmla="*/ 4862949 w 5728605"/>
              <a:gd name="connsiteY8" fmla="*/ 0 h 711741"/>
              <a:gd name="connsiteX9" fmla="*/ 5728605 w 5728605"/>
              <a:gd name="connsiteY9" fmla="*/ 0 h 711741"/>
              <a:gd name="connsiteX10" fmla="*/ 5728605 w 5728605"/>
              <a:gd name="connsiteY10" fmla="*/ 341636 h 711741"/>
              <a:gd name="connsiteX11" fmla="*/ 5728605 w 5728605"/>
              <a:gd name="connsiteY11" fmla="*/ 711741 h 711741"/>
              <a:gd name="connsiteX12" fmla="*/ 5034807 w 5728605"/>
              <a:gd name="connsiteY12" fmla="*/ 711741 h 711741"/>
              <a:gd name="connsiteX13" fmla="*/ 4398296 w 5728605"/>
              <a:gd name="connsiteY13" fmla="*/ 711741 h 711741"/>
              <a:gd name="connsiteX14" fmla="*/ 3933642 w 5728605"/>
              <a:gd name="connsiteY14" fmla="*/ 711741 h 711741"/>
              <a:gd name="connsiteX15" fmla="*/ 3411703 w 5728605"/>
              <a:gd name="connsiteY15" fmla="*/ 711741 h 711741"/>
              <a:gd name="connsiteX16" fmla="*/ 2947049 w 5728605"/>
              <a:gd name="connsiteY16" fmla="*/ 711741 h 711741"/>
              <a:gd name="connsiteX17" fmla="*/ 2253251 w 5728605"/>
              <a:gd name="connsiteY17" fmla="*/ 711741 h 711741"/>
              <a:gd name="connsiteX18" fmla="*/ 1616740 w 5728605"/>
              <a:gd name="connsiteY18" fmla="*/ 711741 h 711741"/>
              <a:gd name="connsiteX19" fmla="*/ 1094800 w 5728605"/>
              <a:gd name="connsiteY19" fmla="*/ 711741 h 711741"/>
              <a:gd name="connsiteX20" fmla="*/ 0 w 5728605"/>
              <a:gd name="connsiteY20" fmla="*/ 711741 h 711741"/>
              <a:gd name="connsiteX21" fmla="*/ 0 w 5728605"/>
              <a:gd name="connsiteY21" fmla="*/ 377223 h 711741"/>
              <a:gd name="connsiteX22" fmla="*/ 0 w 5728605"/>
              <a:gd name="connsiteY22" fmla="*/ 0 h 71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28605" h="711741" fill="none" extrusionOk="0">
                <a:moveTo>
                  <a:pt x="0" y="0"/>
                </a:moveTo>
                <a:cubicBezTo>
                  <a:pt x="192455" y="2642"/>
                  <a:pt x="548322" y="-7955"/>
                  <a:pt x="693798" y="0"/>
                </a:cubicBezTo>
                <a:cubicBezTo>
                  <a:pt x="839274" y="7955"/>
                  <a:pt x="1083980" y="23546"/>
                  <a:pt x="1215737" y="0"/>
                </a:cubicBezTo>
                <a:cubicBezTo>
                  <a:pt x="1347494" y="-23546"/>
                  <a:pt x="1573393" y="24340"/>
                  <a:pt x="1737677" y="0"/>
                </a:cubicBezTo>
                <a:cubicBezTo>
                  <a:pt x="1901961" y="-24340"/>
                  <a:pt x="2082214" y="-12139"/>
                  <a:pt x="2316902" y="0"/>
                </a:cubicBezTo>
                <a:cubicBezTo>
                  <a:pt x="2551591" y="12139"/>
                  <a:pt x="2667786" y="-3800"/>
                  <a:pt x="2896128" y="0"/>
                </a:cubicBezTo>
                <a:cubicBezTo>
                  <a:pt x="3124470" y="3800"/>
                  <a:pt x="3424088" y="27516"/>
                  <a:pt x="3647212" y="0"/>
                </a:cubicBezTo>
                <a:cubicBezTo>
                  <a:pt x="3870336" y="-27516"/>
                  <a:pt x="3982840" y="-9754"/>
                  <a:pt x="4111865" y="0"/>
                </a:cubicBezTo>
                <a:cubicBezTo>
                  <a:pt x="4240890" y="9754"/>
                  <a:pt x="4646414" y="20848"/>
                  <a:pt x="4862949" y="0"/>
                </a:cubicBezTo>
                <a:cubicBezTo>
                  <a:pt x="5079484" y="-20848"/>
                  <a:pt x="5344814" y="-20652"/>
                  <a:pt x="5728605" y="0"/>
                </a:cubicBezTo>
                <a:cubicBezTo>
                  <a:pt x="5721749" y="144545"/>
                  <a:pt x="5720048" y="232017"/>
                  <a:pt x="5728605" y="341636"/>
                </a:cubicBezTo>
                <a:cubicBezTo>
                  <a:pt x="5737162" y="451255"/>
                  <a:pt x="5729888" y="630238"/>
                  <a:pt x="5728605" y="711741"/>
                </a:cubicBezTo>
                <a:cubicBezTo>
                  <a:pt x="5451437" y="692220"/>
                  <a:pt x="5244219" y="689709"/>
                  <a:pt x="5034807" y="711741"/>
                </a:cubicBezTo>
                <a:cubicBezTo>
                  <a:pt x="4825395" y="733773"/>
                  <a:pt x="4656556" y="693717"/>
                  <a:pt x="4398296" y="711741"/>
                </a:cubicBezTo>
                <a:cubicBezTo>
                  <a:pt x="4140036" y="729765"/>
                  <a:pt x="4160347" y="734413"/>
                  <a:pt x="3933642" y="711741"/>
                </a:cubicBezTo>
                <a:cubicBezTo>
                  <a:pt x="3706937" y="689069"/>
                  <a:pt x="3559283" y="720416"/>
                  <a:pt x="3411703" y="711741"/>
                </a:cubicBezTo>
                <a:cubicBezTo>
                  <a:pt x="3264123" y="703066"/>
                  <a:pt x="3175417" y="692365"/>
                  <a:pt x="2947049" y="711741"/>
                </a:cubicBezTo>
                <a:cubicBezTo>
                  <a:pt x="2718681" y="731117"/>
                  <a:pt x="2550057" y="694434"/>
                  <a:pt x="2253251" y="711741"/>
                </a:cubicBezTo>
                <a:cubicBezTo>
                  <a:pt x="1956445" y="729048"/>
                  <a:pt x="1881635" y="740343"/>
                  <a:pt x="1616740" y="711741"/>
                </a:cubicBezTo>
                <a:cubicBezTo>
                  <a:pt x="1351845" y="683139"/>
                  <a:pt x="1322687" y="693826"/>
                  <a:pt x="1094800" y="711741"/>
                </a:cubicBezTo>
                <a:cubicBezTo>
                  <a:pt x="866913" y="729656"/>
                  <a:pt x="526779" y="704561"/>
                  <a:pt x="0" y="711741"/>
                </a:cubicBezTo>
                <a:cubicBezTo>
                  <a:pt x="7803" y="622286"/>
                  <a:pt x="-3786" y="543392"/>
                  <a:pt x="0" y="377223"/>
                </a:cubicBezTo>
                <a:cubicBezTo>
                  <a:pt x="3786" y="211054"/>
                  <a:pt x="-18819" y="95175"/>
                  <a:pt x="0" y="0"/>
                </a:cubicBezTo>
                <a:close/>
              </a:path>
              <a:path w="5728605" h="711741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16302" y="110092"/>
                  <a:pt x="5721677" y="258943"/>
                  <a:pt x="5728605" y="362988"/>
                </a:cubicBezTo>
                <a:cubicBezTo>
                  <a:pt x="5735533" y="467033"/>
                  <a:pt x="5726064" y="576252"/>
                  <a:pt x="5728605" y="711741"/>
                </a:cubicBezTo>
                <a:cubicBezTo>
                  <a:pt x="5552813" y="697427"/>
                  <a:pt x="5378779" y="730132"/>
                  <a:pt x="5034807" y="711741"/>
                </a:cubicBezTo>
                <a:cubicBezTo>
                  <a:pt x="4690835" y="693350"/>
                  <a:pt x="4525903" y="732479"/>
                  <a:pt x="4283724" y="711741"/>
                </a:cubicBezTo>
                <a:cubicBezTo>
                  <a:pt x="4041545" y="691003"/>
                  <a:pt x="3683700" y="707255"/>
                  <a:pt x="3532640" y="711741"/>
                </a:cubicBezTo>
                <a:cubicBezTo>
                  <a:pt x="3381580" y="716227"/>
                  <a:pt x="3124071" y="728247"/>
                  <a:pt x="2896128" y="711741"/>
                </a:cubicBezTo>
                <a:cubicBezTo>
                  <a:pt x="2668185" y="695235"/>
                  <a:pt x="2580583" y="728299"/>
                  <a:pt x="2374189" y="711741"/>
                </a:cubicBezTo>
                <a:cubicBezTo>
                  <a:pt x="2167795" y="695183"/>
                  <a:pt x="1867339" y="732190"/>
                  <a:pt x="1737677" y="711741"/>
                </a:cubicBezTo>
                <a:cubicBezTo>
                  <a:pt x="1608015" y="691292"/>
                  <a:pt x="1260405" y="689900"/>
                  <a:pt x="1101165" y="711741"/>
                </a:cubicBezTo>
                <a:cubicBezTo>
                  <a:pt x="941925" y="733582"/>
                  <a:pt x="756244" y="716584"/>
                  <a:pt x="636512" y="711741"/>
                </a:cubicBezTo>
                <a:cubicBezTo>
                  <a:pt x="516780" y="706898"/>
                  <a:pt x="316305" y="738693"/>
                  <a:pt x="0" y="711741"/>
                </a:cubicBezTo>
                <a:cubicBezTo>
                  <a:pt x="833" y="574513"/>
                  <a:pt x="2702" y="483477"/>
                  <a:pt x="0" y="341636"/>
                </a:cubicBezTo>
                <a:cubicBezTo>
                  <a:pt x="-2702" y="199796"/>
                  <a:pt x="-2605" y="13321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7B1AA0-588F-F16D-79F9-8A84BA025799}"/>
              </a:ext>
            </a:extLst>
          </p:cNvPr>
          <p:cNvSpPr txBox="1"/>
          <p:nvPr/>
        </p:nvSpPr>
        <p:spPr>
          <a:xfrm>
            <a:off x="4844215" y="4107185"/>
            <a:ext cx="2171786" cy="323123"/>
          </a:xfrm>
          <a:prstGeom prst="rect">
            <a:avLst/>
          </a:prstGeom>
          <a:noFill/>
        </p:spPr>
        <p:txBody>
          <a:bodyPr wrap="square" lIns="45714" tIns="22857" rIns="45714" bIns="22857" rtlCol="0" anchor="t">
            <a:spAutoFit/>
          </a:bodyPr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17">
              <a:defRPr/>
            </a:pPr>
            <a:r>
              <a:rPr lang="en-US" sz="1799" dirty="0">
                <a:solidFill>
                  <a:schemeClr val="tx2">
                    <a:lumMod val="25000"/>
                    <a:lumOff val="75000"/>
                  </a:schemeClr>
                </a:solidFill>
                <a:latin typeface="Calibri" panose="020F0502020204030204"/>
              </a:rPr>
              <a:t>Aspire App Processes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5000"/>
                  <a:lumOff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EBD4B2-1964-84B0-7CF3-115A3CFAD5C1}"/>
              </a:ext>
            </a:extLst>
          </p:cNvPr>
          <p:cNvSpPr/>
          <p:nvPr/>
        </p:nvSpPr>
        <p:spPr>
          <a:xfrm>
            <a:off x="1289844" y="4569935"/>
            <a:ext cx="5728605" cy="711741"/>
          </a:xfrm>
          <a:custGeom>
            <a:avLst/>
            <a:gdLst>
              <a:gd name="connsiteX0" fmla="*/ 0 w 5728605"/>
              <a:gd name="connsiteY0" fmla="*/ 0 h 711741"/>
              <a:gd name="connsiteX1" fmla="*/ 693798 w 5728605"/>
              <a:gd name="connsiteY1" fmla="*/ 0 h 711741"/>
              <a:gd name="connsiteX2" fmla="*/ 1215737 w 5728605"/>
              <a:gd name="connsiteY2" fmla="*/ 0 h 711741"/>
              <a:gd name="connsiteX3" fmla="*/ 1737677 w 5728605"/>
              <a:gd name="connsiteY3" fmla="*/ 0 h 711741"/>
              <a:gd name="connsiteX4" fmla="*/ 2316902 w 5728605"/>
              <a:gd name="connsiteY4" fmla="*/ 0 h 711741"/>
              <a:gd name="connsiteX5" fmla="*/ 2896128 w 5728605"/>
              <a:gd name="connsiteY5" fmla="*/ 0 h 711741"/>
              <a:gd name="connsiteX6" fmla="*/ 3647212 w 5728605"/>
              <a:gd name="connsiteY6" fmla="*/ 0 h 711741"/>
              <a:gd name="connsiteX7" fmla="*/ 4111865 w 5728605"/>
              <a:gd name="connsiteY7" fmla="*/ 0 h 711741"/>
              <a:gd name="connsiteX8" fmla="*/ 4862949 w 5728605"/>
              <a:gd name="connsiteY8" fmla="*/ 0 h 711741"/>
              <a:gd name="connsiteX9" fmla="*/ 5728605 w 5728605"/>
              <a:gd name="connsiteY9" fmla="*/ 0 h 711741"/>
              <a:gd name="connsiteX10" fmla="*/ 5728605 w 5728605"/>
              <a:gd name="connsiteY10" fmla="*/ 341636 h 711741"/>
              <a:gd name="connsiteX11" fmla="*/ 5728605 w 5728605"/>
              <a:gd name="connsiteY11" fmla="*/ 711741 h 711741"/>
              <a:gd name="connsiteX12" fmla="*/ 5034807 w 5728605"/>
              <a:gd name="connsiteY12" fmla="*/ 711741 h 711741"/>
              <a:gd name="connsiteX13" fmla="*/ 4398296 w 5728605"/>
              <a:gd name="connsiteY13" fmla="*/ 711741 h 711741"/>
              <a:gd name="connsiteX14" fmla="*/ 3933642 w 5728605"/>
              <a:gd name="connsiteY14" fmla="*/ 711741 h 711741"/>
              <a:gd name="connsiteX15" fmla="*/ 3411703 w 5728605"/>
              <a:gd name="connsiteY15" fmla="*/ 711741 h 711741"/>
              <a:gd name="connsiteX16" fmla="*/ 2947049 w 5728605"/>
              <a:gd name="connsiteY16" fmla="*/ 711741 h 711741"/>
              <a:gd name="connsiteX17" fmla="*/ 2253251 w 5728605"/>
              <a:gd name="connsiteY17" fmla="*/ 711741 h 711741"/>
              <a:gd name="connsiteX18" fmla="*/ 1616740 w 5728605"/>
              <a:gd name="connsiteY18" fmla="*/ 711741 h 711741"/>
              <a:gd name="connsiteX19" fmla="*/ 1094800 w 5728605"/>
              <a:gd name="connsiteY19" fmla="*/ 711741 h 711741"/>
              <a:gd name="connsiteX20" fmla="*/ 0 w 5728605"/>
              <a:gd name="connsiteY20" fmla="*/ 711741 h 711741"/>
              <a:gd name="connsiteX21" fmla="*/ 0 w 5728605"/>
              <a:gd name="connsiteY21" fmla="*/ 377223 h 711741"/>
              <a:gd name="connsiteX22" fmla="*/ 0 w 5728605"/>
              <a:gd name="connsiteY22" fmla="*/ 0 h 71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28605" h="711741" fill="none" extrusionOk="0">
                <a:moveTo>
                  <a:pt x="0" y="0"/>
                </a:moveTo>
                <a:cubicBezTo>
                  <a:pt x="192455" y="2642"/>
                  <a:pt x="548322" y="-7955"/>
                  <a:pt x="693798" y="0"/>
                </a:cubicBezTo>
                <a:cubicBezTo>
                  <a:pt x="839274" y="7955"/>
                  <a:pt x="1083980" y="23546"/>
                  <a:pt x="1215737" y="0"/>
                </a:cubicBezTo>
                <a:cubicBezTo>
                  <a:pt x="1347494" y="-23546"/>
                  <a:pt x="1573393" y="24340"/>
                  <a:pt x="1737677" y="0"/>
                </a:cubicBezTo>
                <a:cubicBezTo>
                  <a:pt x="1901961" y="-24340"/>
                  <a:pt x="2082214" y="-12139"/>
                  <a:pt x="2316902" y="0"/>
                </a:cubicBezTo>
                <a:cubicBezTo>
                  <a:pt x="2551591" y="12139"/>
                  <a:pt x="2667786" y="-3800"/>
                  <a:pt x="2896128" y="0"/>
                </a:cubicBezTo>
                <a:cubicBezTo>
                  <a:pt x="3124470" y="3800"/>
                  <a:pt x="3424088" y="27516"/>
                  <a:pt x="3647212" y="0"/>
                </a:cubicBezTo>
                <a:cubicBezTo>
                  <a:pt x="3870336" y="-27516"/>
                  <a:pt x="3982840" y="-9754"/>
                  <a:pt x="4111865" y="0"/>
                </a:cubicBezTo>
                <a:cubicBezTo>
                  <a:pt x="4240890" y="9754"/>
                  <a:pt x="4646414" y="20848"/>
                  <a:pt x="4862949" y="0"/>
                </a:cubicBezTo>
                <a:cubicBezTo>
                  <a:pt x="5079484" y="-20848"/>
                  <a:pt x="5344814" y="-20652"/>
                  <a:pt x="5728605" y="0"/>
                </a:cubicBezTo>
                <a:cubicBezTo>
                  <a:pt x="5721749" y="144545"/>
                  <a:pt x="5720048" y="232017"/>
                  <a:pt x="5728605" y="341636"/>
                </a:cubicBezTo>
                <a:cubicBezTo>
                  <a:pt x="5737162" y="451255"/>
                  <a:pt x="5729888" y="630238"/>
                  <a:pt x="5728605" y="711741"/>
                </a:cubicBezTo>
                <a:cubicBezTo>
                  <a:pt x="5451437" y="692220"/>
                  <a:pt x="5244219" y="689709"/>
                  <a:pt x="5034807" y="711741"/>
                </a:cubicBezTo>
                <a:cubicBezTo>
                  <a:pt x="4825395" y="733773"/>
                  <a:pt x="4656556" y="693717"/>
                  <a:pt x="4398296" y="711741"/>
                </a:cubicBezTo>
                <a:cubicBezTo>
                  <a:pt x="4140036" y="729765"/>
                  <a:pt x="4160347" y="734413"/>
                  <a:pt x="3933642" y="711741"/>
                </a:cubicBezTo>
                <a:cubicBezTo>
                  <a:pt x="3706937" y="689069"/>
                  <a:pt x="3559283" y="720416"/>
                  <a:pt x="3411703" y="711741"/>
                </a:cubicBezTo>
                <a:cubicBezTo>
                  <a:pt x="3264123" y="703066"/>
                  <a:pt x="3175417" y="692365"/>
                  <a:pt x="2947049" y="711741"/>
                </a:cubicBezTo>
                <a:cubicBezTo>
                  <a:pt x="2718681" y="731117"/>
                  <a:pt x="2550057" y="694434"/>
                  <a:pt x="2253251" y="711741"/>
                </a:cubicBezTo>
                <a:cubicBezTo>
                  <a:pt x="1956445" y="729048"/>
                  <a:pt x="1881635" y="740343"/>
                  <a:pt x="1616740" y="711741"/>
                </a:cubicBezTo>
                <a:cubicBezTo>
                  <a:pt x="1351845" y="683139"/>
                  <a:pt x="1322687" y="693826"/>
                  <a:pt x="1094800" y="711741"/>
                </a:cubicBezTo>
                <a:cubicBezTo>
                  <a:pt x="866913" y="729656"/>
                  <a:pt x="526779" y="704561"/>
                  <a:pt x="0" y="711741"/>
                </a:cubicBezTo>
                <a:cubicBezTo>
                  <a:pt x="7803" y="622286"/>
                  <a:pt x="-3786" y="543392"/>
                  <a:pt x="0" y="377223"/>
                </a:cubicBezTo>
                <a:cubicBezTo>
                  <a:pt x="3786" y="211054"/>
                  <a:pt x="-18819" y="95175"/>
                  <a:pt x="0" y="0"/>
                </a:cubicBezTo>
                <a:close/>
              </a:path>
              <a:path w="5728605" h="711741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16302" y="110092"/>
                  <a:pt x="5721677" y="258943"/>
                  <a:pt x="5728605" y="362988"/>
                </a:cubicBezTo>
                <a:cubicBezTo>
                  <a:pt x="5735533" y="467033"/>
                  <a:pt x="5726064" y="576252"/>
                  <a:pt x="5728605" y="711741"/>
                </a:cubicBezTo>
                <a:cubicBezTo>
                  <a:pt x="5552813" y="697427"/>
                  <a:pt x="5378779" y="730132"/>
                  <a:pt x="5034807" y="711741"/>
                </a:cubicBezTo>
                <a:cubicBezTo>
                  <a:pt x="4690835" y="693350"/>
                  <a:pt x="4525903" y="732479"/>
                  <a:pt x="4283724" y="711741"/>
                </a:cubicBezTo>
                <a:cubicBezTo>
                  <a:pt x="4041545" y="691003"/>
                  <a:pt x="3683700" y="707255"/>
                  <a:pt x="3532640" y="711741"/>
                </a:cubicBezTo>
                <a:cubicBezTo>
                  <a:pt x="3381580" y="716227"/>
                  <a:pt x="3124071" y="728247"/>
                  <a:pt x="2896128" y="711741"/>
                </a:cubicBezTo>
                <a:cubicBezTo>
                  <a:pt x="2668185" y="695235"/>
                  <a:pt x="2580583" y="728299"/>
                  <a:pt x="2374189" y="711741"/>
                </a:cubicBezTo>
                <a:cubicBezTo>
                  <a:pt x="2167795" y="695183"/>
                  <a:pt x="1867339" y="732190"/>
                  <a:pt x="1737677" y="711741"/>
                </a:cubicBezTo>
                <a:cubicBezTo>
                  <a:pt x="1608015" y="691292"/>
                  <a:pt x="1260405" y="689900"/>
                  <a:pt x="1101165" y="711741"/>
                </a:cubicBezTo>
                <a:cubicBezTo>
                  <a:pt x="941925" y="733582"/>
                  <a:pt x="756244" y="716584"/>
                  <a:pt x="636512" y="711741"/>
                </a:cubicBezTo>
                <a:cubicBezTo>
                  <a:pt x="516780" y="706898"/>
                  <a:pt x="316305" y="738693"/>
                  <a:pt x="0" y="711741"/>
                </a:cubicBezTo>
                <a:cubicBezTo>
                  <a:pt x="833" y="574513"/>
                  <a:pt x="2702" y="483477"/>
                  <a:pt x="0" y="341636"/>
                </a:cubicBezTo>
                <a:cubicBezTo>
                  <a:pt x="-2702" y="199796"/>
                  <a:pt x="-2605" y="13321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19650C-C207-BA8F-3827-90F2C161EE58}"/>
              </a:ext>
            </a:extLst>
          </p:cNvPr>
          <p:cNvSpPr/>
          <p:nvPr/>
        </p:nvSpPr>
        <p:spPr>
          <a:xfrm>
            <a:off x="1442225" y="4722315"/>
            <a:ext cx="5728605" cy="711741"/>
          </a:xfrm>
          <a:custGeom>
            <a:avLst/>
            <a:gdLst>
              <a:gd name="connsiteX0" fmla="*/ 0 w 5728605"/>
              <a:gd name="connsiteY0" fmla="*/ 0 h 711741"/>
              <a:gd name="connsiteX1" fmla="*/ 693798 w 5728605"/>
              <a:gd name="connsiteY1" fmla="*/ 0 h 711741"/>
              <a:gd name="connsiteX2" fmla="*/ 1215737 w 5728605"/>
              <a:gd name="connsiteY2" fmla="*/ 0 h 711741"/>
              <a:gd name="connsiteX3" fmla="*/ 1737677 w 5728605"/>
              <a:gd name="connsiteY3" fmla="*/ 0 h 711741"/>
              <a:gd name="connsiteX4" fmla="*/ 2316902 w 5728605"/>
              <a:gd name="connsiteY4" fmla="*/ 0 h 711741"/>
              <a:gd name="connsiteX5" fmla="*/ 2896128 w 5728605"/>
              <a:gd name="connsiteY5" fmla="*/ 0 h 711741"/>
              <a:gd name="connsiteX6" fmla="*/ 3647212 w 5728605"/>
              <a:gd name="connsiteY6" fmla="*/ 0 h 711741"/>
              <a:gd name="connsiteX7" fmla="*/ 4111865 w 5728605"/>
              <a:gd name="connsiteY7" fmla="*/ 0 h 711741"/>
              <a:gd name="connsiteX8" fmla="*/ 4862949 w 5728605"/>
              <a:gd name="connsiteY8" fmla="*/ 0 h 711741"/>
              <a:gd name="connsiteX9" fmla="*/ 5728605 w 5728605"/>
              <a:gd name="connsiteY9" fmla="*/ 0 h 711741"/>
              <a:gd name="connsiteX10" fmla="*/ 5728605 w 5728605"/>
              <a:gd name="connsiteY10" fmla="*/ 341636 h 711741"/>
              <a:gd name="connsiteX11" fmla="*/ 5728605 w 5728605"/>
              <a:gd name="connsiteY11" fmla="*/ 711741 h 711741"/>
              <a:gd name="connsiteX12" fmla="*/ 5034807 w 5728605"/>
              <a:gd name="connsiteY12" fmla="*/ 711741 h 711741"/>
              <a:gd name="connsiteX13" fmla="*/ 4398296 w 5728605"/>
              <a:gd name="connsiteY13" fmla="*/ 711741 h 711741"/>
              <a:gd name="connsiteX14" fmla="*/ 3933642 w 5728605"/>
              <a:gd name="connsiteY14" fmla="*/ 711741 h 711741"/>
              <a:gd name="connsiteX15" fmla="*/ 3411703 w 5728605"/>
              <a:gd name="connsiteY15" fmla="*/ 711741 h 711741"/>
              <a:gd name="connsiteX16" fmla="*/ 2947049 w 5728605"/>
              <a:gd name="connsiteY16" fmla="*/ 711741 h 711741"/>
              <a:gd name="connsiteX17" fmla="*/ 2253251 w 5728605"/>
              <a:gd name="connsiteY17" fmla="*/ 711741 h 711741"/>
              <a:gd name="connsiteX18" fmla="*/ 1616740 w 5728605"/>
              <a:gd name="connsiteY18" fmla="*/ 711741 h 711741"/>
              <a:gd name="connsiteX19" fmla="*/ 1094800 w 5728605"/>
              <a:gd name="connsiteY19" fmla="*/ 711741 h 711741"/>
              <a:gd name="connsiteX20" fmla="*/ 0 w 5728605"/>
              <a:gd name="connsiteY20" fmla="*/ 711741 h 711741"/>
              <a:gd name="connsiteX21" fmla="*/ 0 w 5728605"/>
              <a:gd name="connsiteY21" fmla="*/ 377223 h 711741"/>
              <a:gd name="connsiteX22" fmla="*/ 0 w 5728605"/>
              <a:gd name="connsiteY22" fmla="*/ 0 h 71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28605" h="711741" fill="none" extrusionOk="0">
                <a:moveTo>
                  <a:pt x="0" y="0"/>
                </a:moveTo>
                <a:cubicBezTo>
                  <a:pt x="192455" y="2642"/>
                  <a:pt x="548322" y="-7955"/>
                  <a:pt x="693798" y="0"/>
                </a:cubicBezTo>
                <a:cubicBezTo>
                  <a:pt x="839274" y="7955"/>
                  <a:pt x="1083980" y="23546"/>
                  <a:pt x="1215737" y="0"/>
                </a:cubicBezTo>
                <a:cubicBezTo>
                  <a:pt x="1347494" y="-23546"/>
                  <a:pt x="1573393" y="24340"/>
                  <a:pt x="1737677" y="0"/>
                </a:cubicBezTo>
                <a:cubicBezTo>
                  <a:pt x="1901961" y="-24340"/>
                  <a:pt x="2082214" y="-12139"/>
                  <a:pt x="2316902" y="0"/>
                </a:cubicBezTo>
                <a:cubicBezTo>
                  <a:pt x="2551591" y="12139"/>
                  <a:pt x="2667786" y="-3800"/>
                  <a:pt x="2896128" y="0"/>
                </a:cubicBezTo>
                <a:cubicBezTo>
                  <a:pt x="3124470" y="3800"/>
                  <a:pt x="3424088" y="27516"/>
                  <a:pt x="3647212" y="0"/>
                </a:cubicBezTo>
                <a:cubicBezTo>
                  <a:pt x="3870336" y="-27516"/>
                  <a:pt x="3982840" y="-9754"/>
                  <a:pt x="4111865" y="0"/>
                </a:cubicBezTo>
                <a:cubicBezTo>
                  <a:pt x="4240890" y="9754"/>
                  <a:pt x="4646414" y="20848"/>
                  <a:pt x="4862949" y="0"/>
                </a:cubicBezTo>
                <a:cubicBezTo>
                  <a:pt x="5079484" y="-20848"/>
                  <a:pt x="5344814" y="-20652"/>
                  <a:pt x="5728605" y="0"/>
                </a:cubicBezTo>
                <a:cubicBezTo>
                  <a:pt x="5721749" y="144545"/>
                  <a:pt x="5720048" y="232017"/>
                  <a:pt x="5728605" y="341636"/>
                </a:cubicBezTo>
                <a:cubicBezTo>
                  <a:pt x="5737162" y="451255"/>
                  <a:pt x="5729888" y="630238"/>
                  <a:pt x="5728605" y="711741"/>
                </a:cubicBezTo>
                <a:cubicBezTo>
                  <a:pt x="5451437" y="692220"/>
                  <a:pt x="5244219" y="689709"/>
                  <a:pt x="5034807" y="711741"/>
                </a:cubicBezTo>
                <a:cubicBezTo>
                  <a:pt x="4825395" y="733773"/>
                  <a:pt x="4656556" y="693717"/>
                  <a:pt x="4398296" y="711741"/>
                </a:cubicBezTo>
                <a:cubicBezTo>
                  <a:pt x="4140036" y="729765"/>
                  <a:pt x="4160347" y="734413"/>
                  <a:pt x="3933642" y="711741"/>
                </a:cubicBezTo>
                <a:cubicBezTo>
                  <a:pt x="3706937" y="689069"/>
                  <a:pt x="3559283" y="720416"/>
                  <a:pt x="3411703" y="711741"/>
                </a:cubicBezTo>
                <a:cubicBezTo>
                  <a:pt x="3264123" y="703066"/>
                  <a:pt x="3175417" y="692365"/>
                  <a:pt x="2947049" y="711741"/>
                </a:cubicBezTo>
                <a:cubicBezTo>
                  <a:pt x="2718681" y="731117"/>
                  <a:pt x="2550057" y="694434"/>
                  <a:pt x="2253251" y="711741"/>
                </a:cubicBezTo>
                <a:cubicBezTo>
                  <a:pt x="1956445" y="729048"/>
                  <a:pt x="1881635" y="740343"/>
                  <a:pt x="1616740" y="711741"/>
                </a:cubicBezTo>
                <a:cubicBezTo>
                  <a:pt x="1351845" y="683139"/>
                  <a:pt x="1322687" y="693826"/>
                  <a:pt x="1094800" y="711741"/>
                </a:cubicBezTo>
                <a:cubicBezTo>
                  <a:pt x="866913" y="729656"/>
                  <a:pt x="526779" y="704561"/>
                  <a:pt x="0" y="711741"/>
                </a:cubicBezTo>
                <a:cubicBezTo>
                  <a:pt x="7803" y="622286"/>
                  <a:pt x="-3786" y="543392"/>
                  <a:pt x="0" y="377223"/>
                </a:cubicBezTo>
                <a:cubicBezTo>
                  <a:pt x="3786" y="211054"/>
                  <a:pt x="-18819" y="95175"/>
                  <a:pt x="0" y="0"/>
                </a:cubicBezTo>
                <a:close/>
              </a:path>
              <a:path w="5728605" h="711741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16302" y="110092"/>
                  <a:pt x="5721677" y="258943"/>
                  <a:pt x="5728605" y="362988"/>
                </a:cubicBezTo>
                <a:cubicBezTo>
                  <a:pt x="5735533" y="467033"/>
                  <a:pt x="5726064" y="576252"/>
                  <a:pt x="5728605" y="711741"/>
                </a:cubicBezTo>
                <a:cubicBezTo>
                  <a:pt x="5552813" y="697427"/>
                  <a:pt x="5378779" y="730132"/>
                  <a:pt x="5034807" y="711741"/>
                </a:cubicBezTo>
                <a:cubicBezTo>
                  <a:pt x="4690835" y="693350"/>
                  <a:pt x="4525903" y="732479"/>
                  <a:pt x="4283724" y="711741"/>
                </a:cubicBezTo>
                <a:cubicBezTo>
                  <a:pt x="4041545" y="691003"/>
                  <a:pt x="3683700" y="707255"/>
                  <a:pt x="3532640" y="711741"/>
                </a:cubicBezTo>
                <a:cubicBezTo>
                  <a:pt x="3381580" y="716227"/>
                  <a:pt x="3124071" y="728247"/>
                  <a:pt x="2896128" y="711741"/>
                </a:cubicBezTo>
                <a:cubicBezTo>
                  <a:pt x="2668185" y="695235"/>
                  <a:pt x="2580583" y="728299"/>
                  <a:pt x="2374189" y="711741"/>
                </a:cubicBezTo>
                <a:cubicBezTo>
                  <a:pt x="2167795" y="695183"/>
                  <a:pt x="1867339" y="732190"/>
                  <a:pt x="1737677" y="711741"/>
                </a:cubicBezTo>
                <a:cubicBezTo>
                  <a:pt x="1608015" y="691292"/>
                  <a:pt x="1260405" y="689900"/>
                  <a:pt x="1101165" y="711741"/>
                </a:cubicBezTo>
                <a:cubicBezTo>
                  <a:pt x="941925" y="733582"/>
                  <a:pt x="756244" y="716584"/>
                  <a:pt x="636512" y="711741"/>
                </a:cubicBezTo>
                <a:cubicBezTo>
                  <a:pt x="516780" y="706898"/>
                  <a:pt x="316305" y="738693"/>
                  <a:pt x="0" y="711741"/>
                </a:cubicBezTo>
                <a:cubicBezTo>
                  <a:pt x="833" y="574513"/>
                  <a:pt x="2702" y="483477"/>
                  <a:pt x="0" y="341636"/>
                </a:cubicBezTo>
                <a:cubicBezTo>
                  <a:pt x="-2702" y="199796"/>
                  <a:pt x="-2605" y="13321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2E1600-495A-47EB-D327-C92970BD19D3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170829" y="2729661"/>
            <a:ext cx="2285478" cy="2348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6FB64E-6929-81CC-5416-FE14C5EEACBE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170829" y="3627568"/>
            <a:ext cx="2338349" cy="1450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7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DE86C1F-EDBD-3267-55FE-5CD02031CEE3}"/>
              </a:ext>
            </a:extLst>
          </p:cNvPr>
          <p:cNvSpPr/>
          <p:nvPr/>
        </p:nvSpPr>
        <p:spPr>
          <a:xfrm>
            <a:off x="9553904" y="2299197"/>
            <a:ext cx="1639401" cy="680537"/>
          </a:xfrm>
          <a:custGeom>
            <a:avLst/>
            <a:gdLst>
              <a:gd name="connsiteX0" fmla="*/ 0 w 1639401"/>
              <a:gd name="connsiteY0" fmla="*/ 113425 h 680537"/>
              <a:gd name="connsiteX1" fmla="*/ 113425 w 1639401"/>
              <a:gd name="connsiteY1" fmla="*/ 0 h 680537"/>
              <a:gd name="connsiteX2" fmla="*/ 598401 w 1639401"/>
              <a:gd name="connsiteY2" fmla="*/ 0 h 680537"/>
              <a:gd name="connsiteX3" fmla="*/ 1026875 w 1639401"/>
              <a:gd name="connsiteY3" fmla="*/ 0 h 680537"/>
              <a:gd name="connsiteX4" fmla="*/ 1525976 w 1639401"/>
              <a:gd name="connsiteY4" fmla="*/ 0 h 680537"/>
              <a:gd name="connsiteX5" fmla="*/ 1639401 w 1639401"/>
              <a:gd name="connsiteY5" fmla="*/ 113425 h 680537"/>
              <a:gd name="connsiteX6" fmla="*/ 1639401 w 1639401"/>
              <a:gd name="connsiteY6" fmla="*/ 567112 h 680537"/>
              <a:gd name="connsiteX7" fmla="*/ 1525976 w 1639401"/>
              <a:gd name="connsiteY7" fmla="*/ 680537 h 680537"/>
              <a:gd name="connsiteX8" fmla="*/ 1069251 w 1639401"/>
              <a:gd name="connsiteY8" fmla="*/ 680537 h 680537"/>
              <a:gd name="connsiteX9" fmla="*/ 584275 w 1639401"/>
              <a:gd name="connsiteY9" fmla="*/ 680537 h 680537"/>
              <a:gd name="connsiteX10" fmla="*/ 113425 w 1639401"/>
              <a:gd name="connsiteY10" fmla="*/ 680537 h 680537"/>
              <a:gd name="connsiteX11" fmla="*/ 0 w 1639401"/>
              <a:gd name="connsiteY11" fmla="*/ 567112 h 680537"/>
              <a:gd name="connsiteX12" fmla="*/ 0 w 1639401"/>
              <a:gd name="connsiteY12" fmla="*/ 113425 h 68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9401" h="680537" fill="none" extrusionOk="0">
                <a:moveTo>
                  <a:pt x="0" y="113425"/>
                </a:moveTo>
                <a:cubicBezTo>
                  <a:pt x="-7850" y="40721"/>
                  <a:pt x="45529" y="1944"/>
                  <a:pt x="113425" y="0"/>
                </a:cubicBezTo>
                <a:cubicBezTo>
                  <a:pt x="287572" y="6627"/>
                  <a:pt x="369173" y="-16787"/>
                  <a:pt x="598401" y="0"/>
                </a:cubicBezTo>
                <a:cubicBezTo>
                  <a:pt x="827629" y="16787"/>
                  <a:pt x="860894" y="6025"/>
                  <a:pt x="1026875" y="0"/>
                </a:cubicBezTo>
                <a:cubicBezTo>
                  <a:pt x="1192856" y="-6025"/>
                  <a:pt x="1410634" y="15933"/>
                  <a:pt x="1525976" y="0"/>
                </a:cubicBezTo>
                <a:cubicBezTo>
                  <a:pt x="1596520" y="-5531"/>
                  <a:pt x="1628873" y="47030"/>
                  <a:pt x="1639401" y="113425"/>
                </a:cubicBezTo>
                <a:cubicBezTo>
                  <a:pt x="1640994" y="282211"/>
                  <a:pt x="1655746" y="464556"/>
                  <a:pt x="1639401" y="567112"/>
                </a:cubicBezTo>
                <a:cubicBezTo>
                  <a:pt x="1649719" y="621755"/>
                  <a:pt x="1600513" y="686641"/>
                  <a:pt x="1525976" y="680537"/>
                </a:cubicBezTo>
                <a:cubicBezTo>
                  <a:pt x="1359319" y="659711"/>
                  <a:pt x="1214575" y="664392"/>
                  <a:pt x="1069251" y="680537"/>
                </a:cubicBezTo>
                <a:cubicBezTo>
                  <a:pt x="923927" y="696682"/>
                  <a:pt x="804177" y="678433"/>
                  <a:pt x="584275" y="680537"/>
                </a:cubicBezTo>
                <a:cubicBezTo>
                  <a:pt x="364373" y="682641"/>
                  <a:pt x="238147" y="699986"/>
                  <a:pt x="113425" y="680537"/>
                </a:cubicBezTo>
                <a:cubicBezTo>
                  <a:pt x="51751" y="672380"/>
                  <a:pt x="1298" y="627015"/>
                  <a:pt x="0" y="567112"/>
                </a:cubicBezTo>
                <a:cubicBezTo>
                  <a:pt x="13130" y="471885"/>
                  <a:pt x="19671" y="251074"/>
                  <a:pt x="0" y="113425"/>
                </a:cubicBezTo>
                <a:close/>
              </a:path>
              <a:path w="1639401" h="680537" stroke="0" extrusionOk="0">
                <a:moveTo>
                  <a:pt x="0" y="113425"/>
                </a:moveTo>
                <a:cubicBezTo>
                  <a:pt x="-548" y="53230"/>
                  <a:pt x="49299" y="2560"/>
                  <a:pt x="113425" y="0"/>
                </a:cubicBezTo>
                <a:cubicBezTo>
                  <a:pt x="353070" y="9862"/>
                  <a:pt x="467107" y="-7229"/>
                  <a:pt x="612526" y="0"/>
                </a:cubicBezTo>
                <a:cubicBezTo>
                  <a:pt x="757945" y="7229"/>
                  <a:pt x="872891" y="5425"/>
                  <a:pt x="1097502" y="0"/>
                </a:cubicBezTo>
                <a:cubicBezTo>
                  <a:pt x="1322113" y="-5425"/>
                  <a:pt x="1349490" y="11943"/>
                  <a:pt x="1525976" y="0"/>
                </a:cubicBezTo>
                <a:cubicBezTo>
                  <a:pt x="1586402" y="1964"/>
                  <a:pt x="1637447" y="54010"/>
                  <a:pt x="1639401" y="113425"/>
                </a:cubicBezTo>
                <a:cubicBezTo>
                  <a:pt x="1653367" y="277621"/>
                  <a:pt x="1621604" y="368094"/>
                  <a:pt x="1639401" y="567112"/>
                </a:cubicBezTo>
                <a:cubicBezTo>
                  <a:pt x="1629849" y="623864"/>
                  <a:pt x="1586784" y="678509"/>
                  <a:pt x="1525976" y="680537"/>
                </a:cubicBezTo>
                <a:cubicBezTo>
                  <a:pt x="1356295" y="657738"/>
                  <a:pt x="1200084" y="675805"/>
                  <a:pt x="1026875" y="680537"/>
                </a:cubicBezTo>
                <a:cubicBezTo>
                  <a:pt x="853666" y="685269"/>
                  <a:pt x="775730" y="669457"/>
                  <a:pt x="541899" y="680537"/>
                </a:cubicBezTo>
                <a:cubicBezTo>
                  <a:pt x="308068" y="691617"/>
                  <a:pt x="307578" y="661381"/>
                  <a:pt x="113425" y="680537"/>
                </a:cubicBezTo>
                <a:cubicBezTo>
                  <a:pt x="48768" y="676418"/>
                  <a:pt x="9833" y="628739"/>
                  <a:pt x="0" y="567112"/>
                </a:cubicBezTo>
                <a:cubicBezTo>
                  <a:pt x="-9914" y="360411"/>
                  <a:pt x="-3041" y="213215"/>
                  <a:pt x="0" y="11342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6852937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Insights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5FAA5-6B8B-B018-0388-8EFD8352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69" y="252839"/>
            <a:ext cx="10514231" cy="497972"/>
          </a:xfr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550" dirty="0">
                <a:solidFill>
                  <a:schemeClr val="bg1"/>
                </a:solidFill>
                <a:latin typeface="Space Grotesk Medium"/>
              </a:rPr>
              <a:t>.NET Aspire Observability Layer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1B45D-386A-BC66-3767-D3DC399F0722}"/>
              </a:ext>
            </a:extLst>
          </p:cNvPr>
          <p:cNvSpPr/>
          <p:nvPr/>
        </p:nvSpPr>
        <p:spPr>
          <a:xfrm>
            <a:off x="1137464" y="1458181"/>
            <a:ext cx="5728605" cy="2438219"/>
          </a:xfrm>
          <a:custGeom>
            <a:avLst/>
            <a:gdLst>
              <a:gd name="connsiteX0" fmla="*/ 0 w 5728605"/>
              <a:gd name="connsiteY0" fmla="*/ 0 h 2438219"/>
              <a:gd name="connsiteX1" fmla="*/ 636512 w 5728605"/>
              <a:gd name="connsiteY1" fmla="*/ 0 h 2438219"/>
              <a:gd name="connsiteX2" fmla="*/ 1387595 w 5728605"/>
              <a:gd name="connsiteY2" fmla="*/ 0 h 2438219"/>
              <a:gd name="connsiteX3" fmla="*/ 1852249 w 5728605"/>
              <a:gd name="connsiteY3" fmla="*/ 0 h 2438219"/>
              <a:gd name="connsiteX4" fmla="*/ 2603333 w 5728605"/>
              <a:gd name="connsiteY4" fmla="*/ 0 h 2438219"/>
              <a:gd name="connsiteX5" fmla="*/ 3354416 w 5728605"/>
              <a:gd name="connsiteY5" fmla="*/ 0 h 2438219"/>
              <a:gd name="connsiteX6" fmla="*/ 3876356 w 5728605"/>
              <a:gd name="connsiteY6" fmla="*/ 0 h 2438219"/>
              <a:gd name="connsiteX7" fmla="*/ 4455582 w 5728605"/>
              <a:gd name="connsiteY7" fmla="*/ 0 h 2438219"/>
              <a:gd name="connsiteX8" fmla="*/ 4977521 w 5728605"/>
              <a:gd name="connsiteY8" fmla="*/ 0 h 2438219"/>
              <a:gd name="connsiteX9" fmla="*/ 5728605 w 5728605"/>
              <a:gd name="connsiteY9" fmla="*/ 0 h 2438219"/>
              <a:gd name="connsiteX10" fmla="*/ 5728605 w 5728605"/>
              <a:gd name="connsiteY10" fmla="*/ 658319 h 2438219"/>
              <a:gd name="connsiteX11" fmla="*/ 5728605 w 5728605"/>
              <a:gd name="connsiteY11" fmla="*/ 1243492 h 2438219"/>
              <a:gd name="connsiteX12" fmla="*/ 5728605 w 5728605"/>
              <a:gd name="connsiteY12" fmla="*/ 1853046 h 2438219"/>
              <a:gd name="connsiteX13" fmla="*/ 5728605 w 5728605"/>
              <a:gd name="connsiteY13" fmla="*/ 2438219 h 2438219"/>
              <a:gd name="connsiteX14" fmla="*/ 4977521 w 5728605"/>
              <a:gd name="connsiteY14" fmla="*/ 2438219 h 2438219"/>
              <a:gd name="connsiteX15" fmla="*/ 4455582 w 5728605"/>
              <a:gd name="connsiteY15" fmla="*/ 2438219 h 2438219"/>
              <a:gd name="connsiteX16" fmla="*/ 3704498 w 5728605"/>
              <a:gd name="connsiteY16" fmla="*/ 2438219 h 2438219"/>
              <a:gd name="connsiteX17" fmla="*/ 3239844 w 5728605"/>
              <a:gd name="connsiteY17" fmla="*/ 2438219 h 2438219"/>
              <a:gd name="connsiteX18" fmla="*/ 2775191 w 5728605"/>
              <a:gd name="connsiteY18" fmla="*/ 2438219 h 2438219"/>
              <a:gd name="connsiteX19" fmla="*/ 2195965 w 5728605"/>
              <a:gd name="connsiteY19" fmla="*/ 2438219 h 2438219"/>
              <a:gd name="connsiteX20" fmla="*/ 1559454 w 5728605"/>
              <a:gd name="connsiteY20" fmla="*/ 2438219 h 2438219"/>
              <a:gd name="connsiteX21" fmla="*/ 980228 w 5728605"/>
              <a:gd name="connsiteY21" fmla="*/ 2438219 h 2438219"/>
              <a:gd name="connsiteX22" fmla="*/ 0 w 5728605"/>
              <a:gd name="connsiteY22" fmla="*/ 2438219 h 2438219"/>
              <a:gd name="connsiteX23" fmla="*/ 0 w 5728605"/>
              <a:gd name="connsiteY23" fmla="*/ 1853046 h 2438219"/>
              <a:gd name="connsiteX24" fmla="*/ 0 w 5728605"/>
              <a:gd name="connsiteY24" fmla="*/ 1267874 h 2438219"/>
              <a:gd name="connsiteX25" fmla="*/ 0 w 5728605"/>
              <a:gd name="connsiteY25" fmla="*/ 682701 h 2438219"/>
              <a:gd name="connsiteX26" fmla="*/ 0 w 5728605"/>
              <a:gd name="connsiteY26" fmla="*/ 0 h 2438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8605" h="2438219" fill="none" extrusionOk="0">
                <a:moveTo>
                  <a:pt x="0" y="0"/>
                </a:moveTo>
                <a:cubicBezTo>
                  <a:pt x="211197" y="31612"/>
                  <a:pt x="319453" y="-2157"/>
                  <a:pt x="636512" y="0"/>
                </a:cubicBezTo>
                <a:cubicBezTo>
                  <a:pt x="953571" y="2157"/>
                  <a:pt x="1164677" y="28721"/>
                  <a:pt x="1387595" y="0"/>
                </a:cubicBezTo>
                <a:cubicBezTo>
                  <a:pt x="1610513" y="-28721"/>
                  <a:pt x="1718869" y="-14043"/>
                  <a:pt x="1852249" y="0"/>
                </a:cubicBezTo>
                <a:cubicBezTo>
                  <a:pt x="1985629" y="14043"/>
                  <a:pt x="2386798" y="20848"/>
                  <a:pt x="2603333" y="0"/>
                </a:cubicBezTo>
                <a:cubicBezTo>
                  <a:pt x="2819868" y="-20848"/>
                  <a:pt x="2983052" y="-36722"/>
                  <a:pt x="3354416" y="0"/>
                </a:cubicBezTo>
                <a:cubicBezTo>
                  <a:pt x="3725780" y="36722"/>
                  <a:pt x="3695072" y="-16611"/>
                  <a:pt x="3876356" y="0"/>
                </a:cubicBezTo>
                <a:cubicBezTo>
                  <a:pt x="4057640" y="16611"/>
                  <a:pt x="4198137" y="13789"/>
                  <a:pt x="4455582" y="0"/>
                </a:cubicBezTo>
                <a:cubicBezTo>
                  <a:pt x="4713027" y="-13789"/>
                  <a:pt x="4774775" y="288"/>
                  <a:pt x="4977521" y="0"/>
                </a:cubicBezTo>
                <a:cubicBezTo>
                  <a:pt x="5180267" y="-288"/>
                  <a:pt x="5357898" y="8988"/>
                  <a:pt x="5728605" y="0"/>
                </a:cubicBezTo>
                <a:cubicBezTo>
                  <a:pt x="5754861" y="202177"/>
                  <a:pt x="5708432" y="498628"/>
                  <a:pt x="5728605" y="658319"/>
                </a:cubicBezTo>
                <a:cubicBezTo>
                  <a:pt x="5748778" y="818010"/>
                  <a:pt x="5738672" y="1117741"/>
                  <a:pt x="5728605" y="1243492"/>
                </a:cubicBezTo>
                <a:cubicBezTo>
                  <a:pt x="5718538" y="1369243"/>
                  <a:pt x="5706904" y="1553262"/>
                  <a:pt x="5728605" y="1853046"/>
                </a:cubicBezTo>
                <a:cubicBezTo>
                  <a:pt x="5750306" y="2152830"/>
                  <a:pt x="5738613" y="2165945"/>
                  <a:pt x="5728605" y="2438219"/>
                </a:cubicBezTo>
                <a:cubicBezTo>
                  <a:pt x="5420189" y="2468357"/>
                  <a:pt x="5285396" y="2461489"/>
                  <a:pt x="4977521" y="2438219"/>
                </a:cubicBezTo>
                <a:cubicBezTo>
                  <a:pt x="4669646" y="2414949"/>
                  <a:pt x="4680578" y="2412865"/>
                  <a:pt x="4455582" y="2438219"/>
                </a:cubicBezTo>
                <a:cubicBezTo>
                  <a:pt x="4230586" y="2463573"/>
                  <a:pt x="3946991" y="2401632"/>
                  <a:pt x="3704498" y="2438219"/>
                </a:cubicBezTo>
                <a:cubicBezTo>
                  <a:pt x="3462005" y="2474806"/>
                  <a:pt x="3464996" y="2435480"/>
                  <a:pt x="3239844" y="2438219"/>
                </a:cubicBezTo>
                <a:cubicBezTo>
                  <a:pt x="3014692" y="2440958"/>
                  <a:pt x="2954729" y="2459689"/>
                  <a:pt x="2775191" y="2438219"/>
                </a:cubicBezTo>
                <a:cubicBezTo>
                  <a:pt x="2595653" y="2416749"/>
                  <a:pt x="2331786" y="2461534"/>
                  <a:pt x="2195965" y="2438219"/>
                </a:cubicBezTo>
                <a:cubicBezTo>
                  <a:pt x="2060144" y="2414904"/>
                  <a:pt x="1822761" y="2442382"/>
                  <a:pt x="1559454" y="2438219"/>
                </a:cubicBezTo>
                <a:cubicBezTo>
                  <a:pt x="1296147" y="2434056"/>
                  <a:pt x="1150458" y="2438697"/>
                  <a:pt x="980228" y="2438219"/>
                </a:cubicBezTo>
                <a:cubicBezTo>
                  <a:pt x="809998" y="2437741"/>
                  <a:pt x="277321" y="2455686"/>
                  <a:pt x="0" y="2438219"/>
                </a:cubicBezTo>
                <a:cubicBezTo>
                  <a:pt x="28350" y="2169451"/>
                  <a:pt x="-1492" y="2058139"/>
                  <a:pt x="0" y="1853046"/>
                </a:cubicBezTo>
                <a:cubicBezTo>
                  <a:pt x="1492" y="1647953"/>
                  <a:pt x="1633" y="1488548"/>
                  <a:pt x="0" y="1267874"/>
                </a:cubicBezTo>
                <a:cubicBezTo>
                  <a:pt x="-1633" y="1047200"/>
                  <a:pt x="-3008" y="875754"/>
                  <a:pt x="0" y="682701"/>
                </a:cubicBezTo>
                <a:cubicBezTo>
                  <a:pt x="3008" y="489648"/>
                  <a:pt x="10925" y="311702"/>
                  <a:pt x="0" y="0"/>
                </a:cubicBezTo>
                <a:close/>
              </a:path>
              <a:path w="5728605" h="2438219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38159" y="196730"/>
                  <a:pt x="5759338" y="471477"/>
                  <a:pt x="5728605" y="633937"/>
                </a:cubicBezTo>
                <a:cubicBezTo>
                  <a:pt x="5697872" y="796397"/>
                  <a:pt x="5717218" y="1123177"/>
                  <a:pt x="5728605" y="1267874"/>
                </a:cubicBezTo>
                <a:cubicBezTo>
                  <a:pt x="5739992" y="1412571"/>
                  <a:pt x="5750421" y="1598594"/>
                  <a:pt x="5728605" y="1901811"/>
                </a:cubicBezTo>
                <a:cubicBezTo>
                  <a:pt x="5706789" y="2205028"/>
                  <a:pt x="5752049" y="2171792"/>
                  <a:pt x="5728605" y="2438219"/>
                </a:cubicBezTo>
                <a:cubicBezTo>
                  <a:pt x="5564410" y="2445719"/>
                  <a:pt x="5128581" y="2433733"/>
                  <a:pt x="4977521" y="2438219"/>
                </a:cubicBezTo>
                <a:cubicBezTo>
                  <a:pt x="4826461" y="2442705"/>
                  <a:pt x="4565444" y="2454056"/>
                  <a:pt x="4341010" y="2438219"/>
                </a:cubicBezTo>
                <a:cubicBezTo>
                  <a:pt x="4116576" y="2422382"/>
                  <a:pt x="4031355" y="2455565"/>
                  <a:pt x="3819070" y="2438219"/>
                </a:cubicBezTo>
                <a:cubicBezTo>
                  <a:pt x="3606785" y="2420873"/>
                  <a:pt x="3312220" y="2458668"/>
                  <a:pt x="3182558" y="2438219"/>
                </a:cubicBezTo>
                <a:cubicBezTo>
                  <a:pt x="3052896" y="2417770"/>
                  <a:pt x="2699113" y="2414211"/>
                  <a:pt x="2546047" y="2438219"/>
                </a:cubicBezTo>
                <a:cubicBezTo>
                  <a:pt x="2392981" y="2462227"/>
                  <a:pt x="2206623" y="2452184"/>
                  <a:pt x="2081393" y="2438219"/>
                </a:cubicBezTo>
                <a:cubicBezTo>
                  <a:pt x="1956163" y="2424254"/>
                  <a:pt x="1761186" y="2465171"/>
                  <a:pt x="1444881" y="2438219"/>
                </a:cubicBezTo>
                <a:cubicBezTo>
                  <a:pt x="1128576" y="2411267"/>
                  <a:pt x="909458" y="2419547"/>
                  <a:pt x="693798" y="2438219"/>
                </a:cubicBezTo>
                <a:cubicBezTo>
                  <a:pt x="478138" y="2456891"/>
                  <a:pt x="297844" y="2404385"/>
                  <a:pt x="0" y="2438219"/>
                </a:cubicBezTo>
                <a:cubicBezTo>
                  <a:pt x="-2928" y="2258153"/>
                  <a:pt x="-28243" y="2078093"/>
                  <a:pt x="0" y="1779900"/>
                </a:cubicBezTo>
                <a:cubicBezTo>
                  <a:pt x="28243" y="1481707"/>
                  <a:pt x="2022" y="1471052"/>
                  <a:pt x="0" y="1219110"/>
                </a:cubicBezTo>
                <a:cubicBezTo>
                  <a:pt x="-2022" y="967168"/>
                  <a:pt x="-4528" y="905133"/>
                  <a:pt x="0" y="682701"/>
                </a:cubicBezTo>
                <a:cubicBezTo>
                  <a:pt x="4528" y="460269"/>
                  <a:pt x="-32365" y="19601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0ADC28-52CC-D7E4-7BB6-14FB9C8047BE}"/>
              </a:ext>
            </a:extLst>
          </p:cNvPr>
          <p:cNvSpPr/>
          <p:nvPr/>
        </p:nvSpPr>
        <p:spPr>
          <a:xfrm>
            <a:off x="1288282" y="1745864"/>
            <a:ext cx="1841846" cy="360379"/>
          </a:xfrm>
          <a:custGeom>
            <a:avLst/>
            <a:gdLst>
              <a:gd name="connsiteX0" fmla="*/ 0 w 1841846"/>
              <a:gd name="connsiteY0" fmla="*/ 60064 h 360379"/>
              <a:gd name="connsiteX1" fmla="*/ 60064 w 1841846"/>
              <a:gd name="connsiteY1" fmla="*/ 0 h 360379"/>
              <a:gd name="connsiteX2" fmla="*/ 668404 w 1841846"/>
              <a:gd name="connsiteY2" fmla="*/ 0 h 360379"/>
              <a:gd name="connsiteX3" fmla="*/ 1207876 w 1841846"/>
              <a:gd name="connsiteY3" fmla="*/ 0 h 360379"/>
              <a:gd name="connsiteX4" fmla="*/ 1781782 w 1841846"/>
              <a:gd name="connsiteY4" fmla="*/ 0 h 360379"/>
              <a:gd name="connsiteX5" fmla="*/ 1841846 w 1841846"/>
              <a:gd name="connsiteY5" fmla="*/ 60064 h 360379"/>
              <a:gd name="connsiteX6" fmla="*/ 1841846 w 1841846"/>
              <a:gd name="connsiteY6" fmla="*/ 300315 h 360379"/>
              <a:gd name="connsiteX7" fmla="*/ 1781782 w 1841846"/>
              <a:gd name="connsiteY7" fmla="*/ 360379 h 360379"/>
              <a:gd name="connsiteX8" fmla="*/ 1173442 w 1841846"/>
              <a:gd name="connsiteY8" fmla="*/ 360379 h 360379"/>
              <a:gd name="connsiteX9" fmla="*/ 599536 w 1841846"/>
              <a:gd name="connsiteY9" fmla="*/ 360379 h 360379"/>
              <a:gd name="connsiteX10" fmla="*/ 60064 w 1841846"/>
              <a:gd name="connsiteY10" fmla="*/ 360379 h 360379"/>
              <a:gd name="connsiteX11" fmla="*/ 0 w 1841846"/>
              <a:gd name="connsiteY11" fmla="*/ 300315 h 360379"/>
              <a:gd name="connsiteX12" fmla="*/ 0 w 1841846"/>
              <a:gd name="connsiteY12" fmla="*/ 60064 h 36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1846" h="360379" fill="none" extrusionOk="0">
                <a:moveTo>
                  <a:pt x="0" y="60064"/>
                </a:moveTo>
                <a:cubicBezTo>
                  <a:pt x="-758" y="18677"/>
                  <a:pt x="29129" y="-4685"/>
                  <a:pt x="60064" y="0"/>
                </a:cubicBezTo>
                <a:cubicBezTo>
                  <a:pt x="332807" y="19403"/>
                  <a:pt x="396128" y="2416"/>
                  <a:pt x="668404" y="0"/>
                </a:cubicBezTo>
                <a:cubicBezTo>
                  <a:pt x="940680" y="-2416"/>
                  <a:pt x="1069784" y="5406"/>
                  <a:pt x="1207876" y="0"/>
                </a:cubicBezTo>
                <a:cubicBezTo>
                  <a:pt x="1345968" y="-5406"/>
                  <a:pt x="1570088" y="-28681"/>
                  <a:pt x="1781782" y="0"/>
                </a:cubicBezTo>
                <a:cubicBezTo>
                  <a:pt x="1818174" y="-948"/>
                  <a:pt x="1845388" y="25445"/>
                  <a:pt x="1841846" y="60064"/>
                </a:cubicBezTo>
                <a:cubicBezTo>
                  <a:pt x="1850908" y="151469"/>
                  <a:pt x="1837753" y="252018"/>
                  <a:pt x="1841846" y="300315"/>
                </a:cubicBezTo>
                <a:cubicBezTo>
                  <a:pt x="1842897" y="326326"/>
                  <a:pt x="1813389" y="353907"/>
                  <a:pt x="1781782" y="360379"/>
                </a:cubicBezTo>
                <a:cubicBezTo>
                  <a:pt x="1625777" y="331706"/>
                  <a:pt x="1321361" y="347323"/>
                  <a:pt x="1173442" y="360379"/>
                </a:cubicBezTo>
                <a:cubicBezTo>
                  <a:pt x="1025523" y="373435"/>
                  <a:pt x="773333" y="371031"/>
                  <a:pt x="599536" y="360379"/>
                </a:cubicBezTo>
                <a:cubicBezTo>
                  <a:pt x="425739" y="349727"/>
                  <a:pt x="267676" y="343059"/>
                  <a:pt x="60064" y="360379"/>
                </a:cubicBezTo>
                <a:cubicBezTo>
                  <a:pt x="25527" y="362380"/>
                  <a:pt x="4290" y="326999"/>
                  <a:pt x="0" y="300315"/>
                </a:cubicBezTo>
                <a:cubicBezTo>
                  <a:pt x="4430" y="225157"/>
                  <a:pt x="4950" y="139610"/>
                  <a:pt x="0" y="60064"/>
                </a:cubicBezTo>
                <a:close/>
              </a:path>
              <a:path w="1841846" h="360379" stroke="0" extrusionOk="0">
                <a:moveTo>
                  <a:pt x="0" y="60064"/>
                </a:moveTo>
                <a:cubicBezTo>
                  <a:pt x="3093" y="32824"/>
                  <a:pt x="30931" y="558"/>
                  <a:pt x="60064" y="0"/>
                </a:cubicBezTo>
                <a:cubicBezTo>
                  <a:pt x="311142" y="-18079"/>
                  <a:pt x="465847" y="-8868"/>
                  <a:pt x="599536" y="0"/>
                </a:cubicBezTo>
                <a:cubicBezTo>
                  <a:pt x="733225" y="8868"/>
                  <a:pt x="1017792" y="25712"/>
                  <a:pt x="1207876" y="0"/>
                </a:cubicBezTo>
                <a:cubicBezTo>
                  <a:pt x="1397960" y="-25712"/>
                  <a:pt x="1532751" y="22244"/>
                  <a:pt x="1781782" y="0"/>
                </a:cubicBezTo>
                <a:cubicBezTo>
                  <a:pt x="1819279" y="1397"/>
                  <a:pt x="1845580" y="25744"/>
                  <a:pt x="1841846" y="60064"/>
                </a:cubicBezTo>
                <a:cubicBezTo>
                  <a:pt x="1836496" y="171544"/>
                  <a:pt x="1842886" y="221213"/>
                  <a:pt x="1841846" y="300315"/>
                </a:cubicBezTo>
                <a:cubicBezTo>
                  <a:pt x="1841142" y="335232"/>
                  <a:pt x="1814231" y="355147"/>
                  <a:pt x="1781782" y="360379"/>
                </a:cubicBezTo>
                <a:cubicBezTo>
                  <a:pt x="1627059" y="359530"/>
                  <a:pt x="1364224" y="351102"/>
                  <a:pt x="1173442" y="360379"/>
                </a:cubicBezTo>
                <a:cubicBezTo>
                  <a:pt x="982660" y="369656"/>
                  <a:pt x="770551" y="362894"/>
                  <a:pt x="651187" y="360379"/>
                </a:cubicBezTo>
                <a:cubicBezTo>
                  <a:pt x="531823" y="357864"/>
                  <a:pt x="301222" y="344105"/>
                  <a:pt x="60064" y="360379"/>
                </a:cubicBezTo>
                <a:cubicBezTo>
                  <a:pt x="28987" y="358403"/>
                  <a:pt x="-3833" y="335418"/>
                  <a:pt x="0" y="300315"/>
                </a:cubicBezTo>
                <a:cubicBezTo>
                  <a:pt x="1862" y="243216"/>
                  <a:pt x="10981" y="116266"/>
                  <a:pt x="0" y="6006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80118015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Ilogger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(logs)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8BAF7D-E49F-788B-FACC-BC3C2F25268E}"/>
              </a:ext>
            </a:extLst>
          </p:cNvPr>
          <p:cNvSpPr/>
          <p:nvPr/>
        </p:nvSpPr>
        <p:spPr>
          <a:xfrm>
            <a:off x="1299103" y="2207316"/>
            <a:ext cx="1841846" cy="360379"/>
          </a:xfrm>
          <a:custGeom>
            <a:avLst/>
            <a:gdLst>
              <a:gd name="connsiteX0" fmla="*/ 0 w 1841846"/>
              <a:gd name="connsiteY0" fmla="*/ 60064 h 360379"/>
              <a:gd name="connsiteX1" fmla="*/ 60064 w 1841846"/>
              <a:gd name="connsiteY1" fmla="*/ 0 h 360379"/>
              <a:gd name="connsiteX2" fmla="*/ 651187 w 1841846"/>
              <a:gd name="connsiteY2" fmla="*/ 0 h 360379"/>
              <a:gd name="connsiteX3" fmla="*/ 1225093 w 1841846"/>
              <a:gd name="connsiteY3" fmla="*/ 0 h 360379"/>
              <a:gd name="connsiteX4" fmla="*/ 1781782 w 1841846"/>
              <a:gd name="connsiteY4" fmla="*/ 0 h 360379"/>
              <a:gd name="connsiteX5" fmla="*/ 1841846 w 1841846"/>
              <a:gd name="connsiteY5" fmla="*/ 60064 h 360379"/>
              <a:gd name="connsiteX6" fmla="*/ 1841846 w 1841846"/>
              <a:gd name="connsiteY6" fmla="*/ 300315 h 360379"/>
              <a:gd name="connsiteX7" fmla="*/ 1781782 w 1841846"/>
              <a:gd name="connsiteY7" fmla="*/ 360379 h 360379"/>
              <a:gd name="connsiteX8" fmla="*/ 1225093 w 1841846"/>
              <a:gd name="connsiteY8" fmla="*/ 360379 h 360379"/>
              <a:gd name="connsiteX9" fmla="*/ 616753 w 1841846"/>
              <a:gd name="connsiteY9" fmla="*/ 360379 h 360379"/>
              <a:gd name="connsiteX10" fmla="*/ 60064 w 1841846"/>
              <a:gd name="connsiteY10" fmla="*/ 360379 h 360379"/>
              <a:gd name="connsiteX11" fmla="*/ 0 w 1841846"/>
              <a:gd name="connsiteY11" fmla="*/ 300315 h 360379"/>
              <a:gd name="connsiteX12" fmla="*/ 0 w 1841846"/>
              <a:gd name="connsiteY12" fmla="*/ 60064 h 36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1846" h="360379" fill="none" extrusionOk="0">
                <a:moveTo>
                  <a:pt x="0" y="60064"/>
                </a:moveTo>
                <a:cubicBezTo>
                  <a:pt x="-6046" y="26414"/>
                  <a:pt x="29232" y="-3533"/>
                  <a:pt x="60064" y="0"/>
                </a:cubicBezTo>
                <a:cubicBezTo>
                  <a:pt x="199189" y="11574"/>
                  <a:pt x="464400" y="25696"/>
                  <a:pt x="651187" y="0"/>
                </a:cubicBezTo>
                <a:cubicBezTo>
                  <a:pt x="837974" y="-25696"/>
                  <a:pt x="965260" y="-28334"/>
                  <a:pt x="1225093" y="0"/>
                </a:cubicBezTo>
                <a:cubicBezTo>
                  <a:pt x="1484926" y="28334"/>
                  <a:pt x="1656707" y="-12862"/>
                  <a:pt x="1781782" y="0"/>
                </a:cubicBezTo>
                <a:cubicBezTo>
                  <a:pt x="1811090" y="6765"/>
                  <a:pt x="1839530" y="26213"/>
                  <a:pt x="1841846" y="60064"/>
                </a:cubicBezTo>
                <a:cubicBezTo>
                  <a:pt x="1846717" y="177465"/>
                  <a:pt x="1846073" y="235745"/>
                  <a:pt x="1841846" y="300315"/>
                </a:cubicBezTo>
                <a:cubicBezTo>
                  <a:pt x="1836491" y="332401"/>
                  <a:pt x="1810961" y="362777"/>
                  <a:pt x="1781782" y="360379"/>
                </a:cubicBezTo>
                <a:cubicBezTo>
                  <a:pt x="1629497" y="341926"/>
                  <a:pt x="1379167" y="383533"/>
                  <a:pt x="1225093" y="360379"/>
                </a:cubicBezTo>
                <a:cubicBezTo>
                  <a:pt x="1071019" y="337225"/>
                  <a:pt x="833779" y="387541"/>
                  <a:pt x="616753" y="360379"/>
                </a:cubicBezTo>
                <a:cubicBezTo>
                  <a:pt x="399727" y="333217"/>
                  <a:pt x="216522" y="376492"/>
                  <a:pt x="60064" y="360379"/>
                </a:cubicBezTo>
                <a:cubicBezTo>
                  <a:pt x="26305" y="361340"/>
                  <a:pt x="-2479" y="332581"/>
                  <a:pt x="0" y="300315"/>
                </a:cubicBezTo>
                <a:cubicBezTo>
                  <a:pt x="-7836" y="220680"/>
                  <a:pt x="8965" y="138373"/>
                  <a:pt x="0" y="60064"/>
                </a:cubicBezTo>
                <a:close/>
              </a:path>
              <a:path w="1841846" h="360379" stroke="0" extrusionOk="0">
                <a:moveTo>
                  <a:pt x="0" y="60064"/>
                </a:moveTo>
                <a:cubicBezTo>
                  <a:pt x="-660" y="27518"/>
                  <a:pt x="24534" y="6216"/>
                  <a:pt x="60064" y="0"/>
                </a:cubicBezTo>
                <a:cubicBezTo>
                  <a:pt x="245182" y="-23991"/>
                  <a:pt x="467739" y="-178"/>
                  <a:pt x="599536" y="0"/>
                </a:cubicBezTo>
                <a:cubicBezTo>
                  <a:pt x="731333" y="178"/>
                  <a:pt x="971229" y="11711"/>
                  <a:pt x="1207876" y="0"/>
                </a:cubicBezTo>
                <a:cubicBezTo>
                  <a:pt x="1444523" y="-11711"/>
                  <a:pt x="1569769" y="26863"/>
                  <a:pt x="1781782" y="0"/>
                </a:cubicBezTo>
                <a:cubicBezTo>
                  <a:pt x="1815454" y="-679"/>
                  <a:pt x="1840663" y="28375"/>
                  <a:pt x="1841846" y="60064"/>
                </a:cubicBezTo>
                <a:cubicBezTo>
                  <a:pt x="1833420" y="172893"/>
                  <a:pt x="1841503" y="188957"/>
                  <a:pt x="1841846" y="300315"/>
                </a:cubicBezTo>
                <a:cubicBezTo>
                  <a:pt x="1843856" y="335845"/>
                  <a:pt x="1811780" y="358455"/>
                  <a:pt x="1781782" y="360379"/>
                </a:cubicBezTo>
                <a:cubicBezTo>
                  <a:pt x="1646861" y="365001"/>
                  <a:pt x="1370762" y="387176"/>
                  <a:pt x="1242310" y="360379"/>
                </a:cubicBezTo>
                <a:cubicBezTo>
                  <a:pt x="1113858" y="333582"/>
                  <a:pt x="831390" y="349418"/>
                  <a:pt x="702839" y="360379"/>
                </a:cubicBezTo>
                <a:cubicBezTo>
                  <a:pt x="574288" y="371340"/>
                  <a:pt x="242306" y="391422"/>
                  <a:pt x="60064" y="360379"/>
                </a:cubicBezTo>
                <a:cubicBezTo>
                  <a:pt x="20082" y="357178"/>
                  <a:pt x="-846" y="327444"/>
                  <a:pt x="0" y="300315"/>
                </a:cubicBezTo>
                <a:cubicBezTo>
                  <a:pt x="8274" y="216760"/>
                  <a:pt x="1057" y="110515"/>
                  <a:pt x="0" y="6006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80196387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Meter (metrics)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ED5C95-1F17-0551-1295-2743B17F22CC}"/>
              </a:ext>
            </a:extLst>
          </p:cNvPr>
          <p:cNvSpPr/>
          <p:nvPr/>
        </p:nvSpPr>
        <p:spPr>
          <a:xfrm>
            <a:off x="1289844" y="2637612"/>
            <a:ext cx="1841846" cy="360379"/>
          </a:xfrm>
          <a:custGeom>
            <a:avLst/>
            <a:gdLst>
              <a:gd name="connsiteX0" fmla="*/ 0 w 1841846"/>
              <a:gd name="connsiteY0" fmla="*/ 60064 h 360379"/>
              <a:gd name="connsiteX1" fmla="*/ 60064 w 1841846"/>
              <a:gd name="connsiteY1" fmla="*/ 0 h 360379"/>
              <a:gd name="connsiteX2" fmla="*/ 616753 w 1841846"/>
              <a:gd name="connsiteY2" fmla="*/ 0 h 360379"/>
              <a:gd name="connsiteX3" fmla="*/ 1139007 w 1841846"/>
              <a:gd name="connsiteY3" fmla="*/ 0 h 360379"/>
              <a:gd name="connsiteX4" fmla="*/ 1781782 w 1841846"/>
              <a:gd name="connsiteY4" fmla="*/ 0 h 360379"/>
              <a:gd name="connsiteX5" fmla="*/ 1841846 w 1841846"/>
              <a:gd name="connsiteY5" fmla="*/ 60064 h 360379"/>
              <a:gd name="connsiteX6" fmla="*/ 1841846 w 1841846"/>
              <a:gd name="connsiteY6" fmla="*/ 300315 h 360379"/>
              <a:gd name="connsiteX7" fmla="*/ 1781782 w 1841846"/>
              <a:gd name="connsiteY7" fmla="*/ 360379 h 360379"/>
              <a:gd name="connsiteX8" fmla="*/ 1190659 w 1841846"/>
              <a:gd name="connsiteY8" fmla="*/ 360379 h 360379"/>
              <a:gd name="connsiteX9" fmla="*/ 582318 w 1841846"/>
              <a:gd name="connsiteY9" fmla="*/ 360379 h 360379"/>
              <a:gd name="connsiteX10" fmla="*/ 60064 w 1841846"/>
              <a:gd name="connsiteY10" fmla="*/ 360379 h 360379"/>
              <a:gd name="connsiteX11" fmla="*/ 0 w 1841846"/>
              <a:gd name="connsiteY11" fmla="*/ 300315 h 360379"/>
              <a:gd name="connsiteX12" fmla="*/ 0 w 1841846"/>
              <a:gd name="connsiteY12" fmla="*/ 60064 h 36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1846" h="360379" fill="none" extrusionOk="0">
                <a:moveTo>
                  <a:pt x="0" y="60064"/>
                </a:moveTo>
                <a:cubicBezTo>
                  <a:pt x="757" y="25680"/>
                  <a:pt x="21672" y="4040"/>
                  <a:pt x="60064" y="0"/>
                </a:cubicBezTo>
                <a:cubicBezTo>
                  <a:pt x="230548" y="21974"/>
                  <a:pt x="343329" y="15357"/>
                  <a:pt x="616753" y="0"/>
                </a:cubicBezTo>
                <a:cubicBezTo>
                  <a:pt x="890177" y="-15357"/>
                  <a:pt x="922259" y="-11672"/>
                  <a:pt x="1139007" y="0"/>
                </a:cubicBezTo>
                <a:cubicBezTo>
                  <a:pt x="1355755" y="11672"/>
                  <a:pt x="1616334" y="-11893"/>
                  <a:pt x="1781782" y="0"/>
                </a:cubicBezTo>
                <a:cubicBezTo>
                  <a:pt x="1809340" y="2858"/>
                  <a:pt x="1837953" y="22833"/>
                  <a:pt x="1841846" y="60064"/>
                </a:cubicBezTo>
                <a:cubicBezTo>
                  <a:pt x="1853041" y="150103"/>
                  <a:pt x="1844402" y="215918"/>
                  <a:pt x="1841846" y="300315"/>
                </a:cubicBezTo>
                <a:cubicBezTo>
                  <a:pt x="1846724" y="332309"/>
                  <a:pt x="1819461" y="362910"/>
                  <a:pt x="1781782" y="360379"/>
                </a:cubicBezTo>
                <a:cubicBezTo>
                  <a:pt x="1588437" y="365295"/>
                  <a:pt x="1450151" y="340303"/>
                  <a:pt x="1190659" y="360379"/>
                </a:cubicBezTo>
                <a:cubicBezTo>
                  <a:pt x="931167" y="380455"/>
                  <a:pt x="766956" y="331124"/>
                  <a:pt x="582318" y="360379"/>
                </a:cubicBezTo>
                <a:cubicBezTo>
                  <a:pt x="397680" y="389634"/>
                  <a:pt x="203013" y="339036"/>
                  <a:pt x="60064" y="360379"/>
                </a:cubicBezTo>
                <a:cubicBezTo>
                  <a:pt x="34938" y="358413"/>
                  <a:pt x="5288" y="330164"/>
                  <a:pt x="0" y="300315"/>
                </a:cubicBezTo>
                <a:cubicBezTo>
                  <a:pt x="8904" y="245818"/>
                  <a:pt x="5086" y="134924"/>
                  <a:pt x="0" y="60064"/>
                </a:cubicBezTo>
                <a:close/>
              </a:path>
              <a:path w="1841846" h="360379" stroke="0" extrusionOk="0">
                <a:moveTo>
                  <a:pt x="0" y="60064"/>
                </a:moveTo>
                <a:cubicBezTo>
                  <a:pt x="-3893" y="29838"/>
                  <a:pt x="26230" y="993"/>
                  <a:pt x="60064" y="0"/>
                </a:cubicBezTo>
                <a:cubicBezTo>
                  <a:pt x="287582" y="3288"/>
                  <a:pt x="371633" y="-8508"/>
                  <a:pt x="668404" y="0"/>
                </a:cubicBezTo>
                <a:cubicBezTo>
                  <a:pt x="965175" y="8508"/>
                  <a:pt x="979606" y="21660"/>
                  <a:pt x="1190659" y="0"/>
                </a:cubicBezTo>
                <a:cubicBezTo>
                  <a:pt x="1401712" y="-21660"/>
                  <a:pt x="1507960" y="17715"/>
                  <a:pt x="1781782" y="0"/>
                </a:cubicBezTo>
                <a:cubicBezTo>
                  <a:pt x="1816867" y="-3652"/>
                  <a:pt x="1846520" y="29752"/>
                  <a:pt x="1841846" y="60064"/>
                </a:cubicBezTo>
                <a:cubicBezTo>
                  <a:pt x="1833199" y="120611"/>
                  <a:pt x="1842747" y="182766"/>
                  <a:pt x="1841846" y="300315"/>
                </a:cubicBezTo>
                <a:cubicBezTo>
                  <a:pt x="1836982" y="329231"/>
                  <a:pt x="1818309" y="364997"/>
                  <a:pt x="1781782" y="360379"/>
                </a:cubicBezTo>
                <a:cubicBezTo>
                  <a:pt x="1519091" y="335801"/>
                  <a:pt x="1399947" y="352171"/>
                  <a:pt x="1225093" y="360379"/>
                </a:cubicBezTo>
                <a:cubicBezTo>
                  <a:pt x="1050239" y="368587"/>
                  <a:pt x="911241" y="335553"/>
                  <a:pt x="651187" y="360379"/>
                </a:cubicBezTo>
                <a:cubicBezTo>
                  <a:pt x="391133" y="385205"/>
                  <a:pt x="214097" y="387504"/>
                  <a:pt x="60064" y="360379"/>
                </a:cubicBezTo>
                <a:cubicBezTo>
                  <a:pt x="25617" y="357914"/>
                  <a:pt x="-930" y="335464"/>
                  <a:pt x="0" y="300315"/>
                </a:cubicBezTo>
                <a:cubicBezTo>
                  <a:pt x="-3526" y="210685"/>
                  <a:pt x="1737" y="128286"/>
                  <a:pt x="0" y="60064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06364371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Activity (tracing)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5DE6B1-328D-55C3-63DE-74C0DF76F4D7}"/>
              </a:ext>
            </a:extLst>
          </p:cNvPr>
          <p:cNvSpPr/>
          <p:nvPr/>
        </p:nvSpPr>
        <p:spPr>
          <a:xfrm>
            <a:off x="3792193" y="1816800"/>
            <a:ext cx="807878" cy="1938907"/>
          </a:xfrm>
          <a:custGeom>
            <a:avLst/>
            <a:gdLst>
              <a:gd name="connsiteX0" fmla="*/ 0 w 807878"/>
              <a:gd name="connsiteY0" fmla="*/ 0 h 1938907"/>
              <a:gd name="connsiteX1" fmla="*/ 420097 w 807878"/>
              <a:gd name="connsiteY1" fmla="*/ 0 h 1938907"/>
              <a:gd name="connsiteX2" fmla="*/ 807878 w 807878"/>
              <a:gd name="connsiteY2" fmla="*/ 0 h 1938907"/>
              <a:gd name="connsiteX3" fmla="*/ 807878 w 807878"/>
              <a:gd name="connsiteY3" fmla="*/ 607524 h 1938907"/>
              <a:gd name="connsiteX4" fmla="*/ 807878 w 807878"/>
              <a:gd name="connsiteY4" fmla="*/ 1234437 h 1938907"/>
              <a:gd name="connsiteX5" fmla="*/ 807878 w 807878"/>
              <a:gd name="connsiteY5" fmla="*/ 1938907 h 1938907"/>
              <a:gd name="connsiteX6" fmla="*/ 403939 w 807878"/>
              <a:gd name="connsiteY6" fmla="*/ 1938907 h 1938907"/>
              <a:gd name="connsiteX7" fmla="*/ 0 w 807878"/>
              <a:gd name="connsiteY7" fmla="*/ 1938907 h 1938907"/>
              <a:gd name="connsiteX8" fmla="*/ 0 w 807878"/>
              <a:gd name="connsiteY8" fmla="*/ 1350772 h 1938907"/>
              <a:gd name="connsiteX9" fmla="*/ 0 w 807878"/>
              <a:gd name="connsiteY9" fmla="*/ 723859 h 1938907"/>
              <a:gd name="connsiteX10" fmla="*/ 0 w 807878"/>
              <a:gd name="connsiteY10" fmla="*/ 0 h 193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878" h="1938907" fill="none" extrusionOk="0">
                <a:moveTo>
                  <a:pt x="0" y="0"/>
                </a:moveTo>
                <a:cubicBezTo>
                  <a:pt x="202749" y="19711"/>
                  <a:pt x="278531" y="-20828"/>
                  <a:pt x="420097" y="0"/>
                </a:cubicBezTo>
                <a:cubicBezTo>
                  <a:pt x="561663" y="20828"/>
                  <a:pt x="685927" y="-2356"/>
                  <a:pt x="807878" y="0"/>
                </a:cubicBezTo>
                <a:cubicBezTo>
                  <a:pt x="799239" y="290036"/>
                  <a:pt x="783636" y="398606"/>
                  <a:pt x="807878" y="607524"/>
                </a:cubicBezTo>
                <a:cubicBezTo>
                  <a:pt x="832120" y="816442"/>
                  <a:pt x="818374" y="1106945"/>
                  <a:pt x="807878" y="1234437"/>
                </a:cubicBezTo>
                <a:cubicBezTo>
                  <a:pt x="797382" y="1361929"/>
                  <a:pt x="815218" y="1617825"/>
                  <a:pt x="807878" y="1938907"/>
                </a:cubicBezTo>
                <a:cubicBezTo>
                  <a:pt x="632334" y="1937064"/>
                  <a:pt x="575441" y="1957068"/>
                  <a:pt x="403939" y="1938907"/>
                </a:cubicBezTo>
                <a:cubicBezTo>
                  <a:pt x="232437" y="1920746"/>
                  <a:pt x="109535" y="1922177"/>
                  <a:pt x="0" y="1938907"/>
                </a:cubicBezTo>
                <a:cubicBezTo>
                  <a:pt x="-26043" y="1655037"/>
                  <a:pt x="-25626" y="1643370"/>
                  <a:pt x="0" y="1350772"/>
                </a:cubicBezTo>
                <a:cubicBezTo>
                  <a:pt x="25626" y="1058174"/>
                  <a:pt x="-8826" y="1013466"/>
                  <a:pt x="0" y="723859"/>
                </a:cubicBezTo>
                <a:cubicBezTo>
                  <a:pt x="8826" y="434252"/>
                  <a:pt x="28015" y="208949"/>
                  <a:pt x="0" y="0"/>
                </a:cubicBezTo>
                <a:close/>
              </a:path>
              <a:path w="807878" h="1938907" stroke="0" extrusionOk="0">
                <a:moveTo>
                  <a:pt x="0" y="0"/>
                </a:moveTo>
                <a:cubicBezTo>
                  <a:pt x="114837" y="-8609"/>
                  <a:pt x="236415" y="17329"/>
                  <a:pt x="387781" y="0"/>
                </a:cubicBezTo>
                <a:cubicBezTo>
                  <a:pt x="539147" y="-17329"/>
                  <a:pt x="639974" y="-13236"/>
                  <a:pt x="807878" y="0"/>
                </a:cubicBezTo>
                <a:cubicBezTo>
                  <a:pt x="798759" y="186875"/>
                  <a:pt x="835601" y="528394"/>
                  <a:pt x="807878" y="665691"/>
                </a:cubicBezTo>
                <a:cubicBezTo>
                  <a:pt x="780155" y="802988"/>
                  <a:pt x="799276" y="1164786"/>
                  <a:pt x="807878" y="1331383"/>
                </a:cubicBezTo>
                <a:cubicBezTo>
                  <a:pt x="816480" y="1497980"/>
                  <a:pt x="794820" y="1772246"/>
                  <a:pt x="807878" y="1938907"/>
                </a:cubicBezTo>
                <a:cubicBezTo>
                  <a:pt x="700726" y="1937241"/>
                  <a:pt x="540167" y="1954153"/>
                  <a:pt x="395860" y="1938907"/>
                </a:cubicBezTo>
                <a:cubicBezTo>
                  <a:pt x="251553" y="1923661"/>
                  <a:pt x="90391" y="1932152"/>
                  <a:pt x="0" y="1938907"/>
                </a:cubicBezTo>
                <a:cubicBezTo>
                  <a:pt x="18177" y="1708751"/>
                  <a:pt x="-8251" y="1470394"/>
                  <a:pt x="0" y="1311994"/>
                </a:cubicBezTo>
                <a:cubicBezTo>
                  <a:pt x="8251" y="1153594"/>
                  <a:pt x="-21657" y="865848"/>
                  <a:pt x="0" y="704470"/>
                </a:cubicBezTo>
                <a:cubicBezTo>
                  <a:pt x="21657" y="543092"/>
                  <a:pt x="14413" y="227523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10101188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OTEL</a:t>
            </a:r>
          </a:p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47C16D-2AD4-5F33-3DE0-197986076063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30129" y="1926054"/>
            <a:ext cx="662065" cy="711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7BEAA3-26AD-9F75-B378-804C3E034317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140949" y="2387506"/>
            <a:ext cx="651244" cy="398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8F0C81-401C-A6BA-43D2-2B1995A694F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131690" y="2817802"/>
            <a:ext cx="639815" cy="36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CA8807-5BED-BBFD-C092-3A24CAAE8D17}"/>
              </a:ext>
            </a:extLst>
          </p:cNvPr>
          <p:cNvSpPr/>
          <p:nvPr/>
        </p:nvSpPr>
        <p:spPr>
          <a:xfrm>
            <a:off x="5177406" y="2359113"/>
            <a:ext cx="1574376" cy="555601"/>
          </a:xfrm>
          <a:custGeom>
            <a:avLst/>
            <a:gdLst>
              <a:gd name="connsiteX0" fmla="*/ 0 w 1574376"/>
              <a:gd name="connsiteY0" fmla="*/ 92602 h 555601"/>
              <a:gd name="connsiteX1" fmla="*/ 92602 w 1574376"/>
              <a:gd name="connsiteY1" fmla="*/ 0 h 555601"/>
              <a:gd name="connsiteX2" fmla="*/ 773296 w 1574376"/>
              <a:gd name="connsiteY2" fmla="*/ 0 h 555601"/>
              <a:gd name="connsiteX3" fmla="*/ 1481774 w 1574376"/>
              <a:gd name="connsiteY3" fmla="*/ 0 h 555601"/>
              <a:gd name="connsiteX4" fmla="*/ 1574376 w 1574376"/>
              <a:gd name="connsiteY4" fmla="*/ 92602 h 555601"/>
              <a:gd name="connsiteX5" fmla="*/ 1574376 w 1574376"/>
              <a:gd name="connsiteY5" fmla="*/ 462999 h 555601"/>
              <a:gd name="connsiteX6" fmla="*/ 1481774 w 1574376"/>
              <a:gd name="connsiteY6" fmla="*/ 555601 h 555601"/>
              <a:gd name="connsiteX7" fmla="*/ 773296 w 1574376"/>
              <a:gd name="connsiteY7" fmla="*/ 555601 h 555601"/>
              <a:gd name="connsiteX8" fmla="*/ 92602 w 1574376"/>
              <a:gd name="connsiteY8" fmla="*/ 555601 h 555601"/>
              <a:gd name="connsiteX9" fmla="*/ 0 w 1574376"/>
              <a:gd name="connsiteY9" fmla="*/ 462999 h 555601"/>
              <a:gd name="connsiteX10" fmla="*/ 0 w 1574376"/>
              <a:gd name="connsiteY10" fmla="*/ 92602 h 555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4376" h="555601" fill="none" extrusionOk="0">
                <a:moveTo>
                  <a:pt x="0" y="92602"/>
                </a:moveTo>
                <a:cubicBezTo>
                  <a:pt x="-11493" y="44079"/>
                  <a:pt x="49001" y="-1187"/>
                  <a:pt x="92602" y="0"/>
                </a:cubicBezTo>
                <a:cubicBezTo>
                  <a:pt x="347890" y="-16808"/>
                  <a:pt x="439324" y="-33363"/>
                  <a:pt x="773296" y="0"/>
                </a:cubicBezTo>
                <a:cubicBezTo>
                  <a:pt x="1107268" y="33363"/>
                  <a:pt x="1311246" y="-28096"/>
                  <a:pt x="1481774" y="0"/>
                </a:cubicBezTo>
                <a:cubicBezTo>
                  <a:pt x="1526547" y="3623"/>
                  <a:pt x="1577044" y="47086"/>
                  <a:pt x="1574376" y="92602"/>
                </a:cubicBezTo>
                <a:cubicBezTo>
                  <a:pt x="1556809" y="236813"/>
                  <a:pt x="1584285" y="292196"/>
                  <a:pt x="1574376" y="462999"/>
                </a:cubicBezTo>
                <a:cubicBezTo>
                  <a:pt x="1570187" y="517308"/>
                  <a:pt x="1541305" y="554323"/>
                  <a:pt x="1481774" y="555601"/>
                </a:cubicBezTo>
                <a:cubicBezTo>
                  <a:pt x="1173661" y="541951"/>
                  <a:pt x="932432" y="540797"/>
                  <a:pt x="773296" y="555601"/>
                </a:cubicBezTo>
                <a:cubicBezTo>
                  <a:pt x="614160" y="570405"/>
                  <a:pt x="370714" y="528582"/>
                  <a:pt x="92602" y="555601"/>
                </a:cubicBezTo>
                <a:cubicBezTo>
                  <a:pt x="38941" y="551228"/>
                  <a:pt x="464" y="502547"/>
                  <a:pt x="0" y="462999"/>
                </a:cubicBezTo>
                <a:cubicBezTo>
                  <a:pt x="3679" y="292782"/>
                  <a:pt x="-5779" y="257856"/>
                  <a:pt x="0" y="92602"/>
                </a:cubicBezTo>
                <a:close/>
              </a:path>
              <a:path w="1574376" h="555601" stroke="0" extrusionOk="0">
                <a:moveTo>
                  <a:pt x="0" y="92602"/>
                </a:moveTo>
                <a:cubicBezTo>
                  <a:pt x="6873" y="39490"/>
                  <a:pt x="51186" y="4567"/>
                  <a:pt x="92602" y="0"/>
                </a:cubicBezTo>
                <a:cubicBezTo>
                  <a:pt x="290276" y="-33107"/>
                  <a:pt x="566918" y="31695"/>
                  <a:pt x="773296" y="0"/>
                </a:cubicBezTo>
                <a:cubicBezTo>
                  <a:pt x="979674" y="-31695"/>
                  <a:pt x="1297119" y="-766"/>
                  <a:pt x="1481774" y="0"/>
                </a:cubicBezTo>
                <a:cubicBezTo>
                  <a:pt x="1534257" y="2290"/>
                  <a:pt x="1573880" y="38982"/>
                  <a:pt x="1574376" y="92602"/>
                </a:cubicBezTo>
                <a:cubicBezTo>
                  <a:pt x="1561841" y="190788"/>
                  <a:pt x="1567698" y="349230"/>
                  <a:pt x="1574376" y="462999"/>
                </a:cubicBezTo>
                <a:cubicBezTo>
                  <a:pt x="1569141" y="517510"/>
                  <a:pt x="1537687" y="564786"/>
                  <a:pt x="1481774" y="555601"/>
                </a:cubicBezTo>
                <a:cubicBezTo>
                  <a:pt x="1224961" y="571142"/>
                  <a:pt x="954668" y="528632"/>
                  <a:pt x="773296" y="555601"/>
                </a:cubicBezTo>
                <a:cubicBezTo>
                  <a:pt x="591924" y="582570"/>
                  <a:pt x="280162" y="554159"/>
                  <a:pt x="92602" y="555601"/>
                </a:cubicBezTo>
                <a:cubicBezTo>
                  <a:pt x="46893" y="558398"/>
                  <a:pt x="-9225" y="508599"/>
                  <a:pt x="0" y="462999"/>
                </a:cubicBezTo>
                <a:cubicBezTo>
                  <a:pt x="6413" y="344691"/>
                  <a:pt x="2879" y="245369"/>
                  <a:pt x="0" y="9260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14441177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Monitor Exporter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A7CF98-1B31-F2F5-5B31-2E6ED20965D9}"/>
              </a:ext>
            </a:extLst>
          </p:cNvPr>
          <p:cNvSpPr/>
          <p:nvPr/>
        </p:nvSpPr>
        <p:spPr>
          <a:xfrm>
            <a:off x="5187260" y="1702568"/>
            <a:ext cx="1574376" cy="571426"/>
          </a:xfrm>
          <a:custGeom>
            <a:avLst/>
            <a:gdLst>
              <a:gd name="connsiteX0" fmla="*/ 0 w 1574376"/>
              <a:gd name="connsiteY0" fmla="*/ 95240 h 571426"/>
              <a:gd name="connsiteX1" fmla="*/ 95240 w 1574376"/>
              <a:gd name="connsiteY1" fmla="*/ 0 h 571426"/>
              <a:gd name="connsiteX2" fmla="*/ 801027 w 1574376"/>
              <a:gd name="connsiteY2" fmla="*/ 0 h 571426"/>
              <a:gd name="connsiteX3" fmla="*/ 1479136 w 1574376"/>
              <a:gd name="connsiteY3" fmla="*/ 0 h 571426"/>
              <a:gd name="connsiteX4" fmla="*/ 1574376 w 1574376"/>
              <a:gd name="connsiteY4" fmla="*/ 95240 h 571426"/>
              <a:gd name="connsiteX5" fmla="*/ 1574376 w 1574376"/>
              <a:gd name="connsiteY5" fmla="*/ 476186 h 571426"/>
              <a:gd name="connsiteX6" fmla="*/ 1479136 w 1574376"/>
              <a:gd name="connsiteY6" fmla="*/ 571426 h 571426"/>
              <a:gd name="connsiteX7" fmla="*/ 801027 w 1574376"/>
              <a:gd name="connsiteY7" fmla="*/ 571426 h 571426"/>
              <a:gd name="connsiteX8" fmla="*/ 95240 w 1574376"/>
              <a:gd name="connsiteY8" fmla="*/ 571426 h 571426"/>
              <a:gd name="connsiteX9" fmla="*/ 0 w 1574376"/>
              <a:gd name="connsiteY9" fmla="*/ 476186 h 571426"/>
              <a:gd name="connsiteX10" fmla="*/ 0 w 1574376"/>
              <a:gd name="connsiteY10" fmla="*/ 95240 h 57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4376" h="571426" fill="none" extrusionOk="0">
                <a:moveTo>
                  <a:pt x="0" y="95240"/>
                </a:moveTo>
                <a:cubicBezTo>
                  <a:pt x="-1054" y="41034"/>
                  <a:pt x="47489" y="531"/>
                  <a:pt x="95240" y="0"/>
                </a:cubicBezTo>
                <a:cubicBezTo>
                  <a:pt x="411238" y="-11768"/>
                  <a:pt x="466620" y="-18925"/>
                  <a:pt x="801027" y="0"/>
                </a:cubicBezTo>
                <a:cubicBezTo>
                  <a:pt x="1135434" y="18925"/>
                  <a:pt x="1268774" y="23021"/>
                  <a:pt x="1479136" y="0"/>
                </a:cubicBezTo>
                <a:cubicBezTo>
                  <a:pt x="1540590" y="-8865"/>
                  <a:pt x="1564089" y="46629"/>
                  <a:pt x="1574376" y="95240"/>
                </a:cubicBezTo>
                <a:cubicBezTo>
                  <a:pt x="1576334" y="249872"/>
                  <a:pt x="1556300" y="335450"/>
                  <a:pt x="1574376" y="476186"/>
                </a:cubicBezTo>
                <a:cubicBezTo>
                  <a:pt x="1570144" y="526997"/>
                  <a:pt x="1526910" y="570751"/>
                  <a:pt x="1479136" y="571426"/>
                </a:cubicBezTo>
                <a:cubicBezTo>
                  <a:pt x="1226357" y="560347"/>
                  <a:pt x="1024180" y="592308"/>
                  <a:pt x="801027" y="571426"/>
                </a:cubicBezTo>
                <a:cubicBezTo>
                  <a:pt x="577874" y="550544"/>
                  <a:pt x="243404" y="582675"/>
                  <a:pt x="95240" y="571426"/>
                </a:cubicBezTo>
                <a:cubicBezTo>
                  <a:pt x="51097" y="563431"/>
                  <a:pt x="1294" y="529588"/>
                  <a:pt x="0" y="476186"/>
                </a:cubicBezTo>
                <a:cubicBezTo>
                  <a:pt x="-8030" y="306257"/>
                  <a:pt x="-8212" y="275044"/>
                  <a:pt x="0" y="95240"/>
                </a:cubicBezTo>
                <a:close/>
              </a:path>
              <a:path w="1574376" h="571426" stroke="0" extrusionOk="0">
                <a:moveTo>
                  <a:pt x="0" y="95240"/>
                </a:moveTo>
                <a:cubicBezTo>
                  <a:pt x="-11988" y="47018"/>
                  <a:pt x="43592" y="-1202"/>
                  <a:pt x="95240" y="0"/>
                </a:cubicBezTo>
                <a:cubicBezTo>
                  <a:pt x="240388" y="23289"/>
                  <a:pt x="560627" y="30746"/>
                  <a:pt x="787188" y="0"/>
                </a:cubicBezTo>
                <a:cubicBezTo>
                  <a:pt x="1013749" y="-30746"/>
                  <a:pt x="1188226" y="10885"/>
                  <a:pt x="1479136" y="0"/>
                </a:cubicBezTo>
                <a:cubicBezTo>
                  <a:pt x="1540919" y="-2718"/>
                  <a:pt x="1579233" y="33124"/>
                  <a:pt x="1574376" y="95240"/>
                </a:cubicBezTo>
                <a:cubicBezTo>
                  <a:pt x="1578589" y="254026"/>
                  <a:pt x="1576799" y="399293"/>
                  <a:pt x="1574376" y="476186"/>
                </a:cubicBezTo>
                <a:cubicBezTo>
                  <a:pt x="1581039" y="529597"/>
                  <a:pt x="1532460" y="568989"/>
                  <a:pt x="1479136" y="571426"/>
                </a:cubicBezTo>
                <a:cubicBezTo>
                  <a:pt x="1188929" y="567478"/>
                  <a:pt x="1033713" y="536272"/>
                  <a:pt x="759510" y="571426"/>
                </a:cubicBezTo>
                <a:cubicBezTo>
                  <a:pt x="485307" y="606580"/>
                  <a:pt x="365719" y="592648"/>
                  <a:pt x="95240" y="571426"/>
                </a:cubicBezTo>
                <a:cubicBezTo>
                  <a:pt x="44149" y="572969"/>
                  <a:pt x="-1425" y="532737"/>
                  <a:pt x="0" y="476186"/>
                </a:cubicBezTo>
                <a:cubicBezTo>
                  <a:pt x="12098" y="286756"/>
                  <a:pt x="-8976" y="250005"/>
                  <a:pt x="0" y="9524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24970903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OTLP Exporter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A7ADB5-1EC3-DF9D-B7B5-54CA340A82B4}"/>
              </a:ext>
            </a:extLst>
          </p:cNvPr>
          <p:cNvCxnSpPr>
            <a:cxnSpLocks/>
            <a:stCxn id="18" idx="3"/>
            <a:endCxn id="41" idx="1"/>
          </p:cNvCxnSpPr>
          <p:nvPr/>
        </p:nvCxnSpPr>
        <p:spPr>
          <a:xfrm>
            <a:off x="6751782" y="2636913"/>
            <a:ext cx="2802122" cy="2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053C181-E279-BBBC-3CE8-60B5D0A0B991}"/>
              </a:ext>
            </a:extLst>
          </p:cNvPr>
          <p:cNvSpPr/>
          <p:nvPr/>
        </p:nvSpPr>
        <p:spPr>
          <a:xfrm>
            <a:off x="1687304" y="3178543"/>
            <a:ext cx="1601305" cy="512312"/>
          </a:xfrm>
          <a:custGeom>
            <a:avLst/>
            <a:gdLst>
              <a:gd name="connsiteX0" fmla="*/ 0 w 1601305"/>
              <a:gd name="connsiteY0" fmla="*/ 85387 h 512312"/>
              <a:gd name="connsiteX1" fmla="*/ 85387 w 1601305"/>
              <a:gd name="connsiteY1" fmla="*/ 0 h 512312"/>
              <a:gd name="connsiteX2" fmla="*/ 590841 w 1601305"/>
              <a:gd name="connsiteY2" fmla="*/ 0 h 512312"/>
              <a:gd name="connsiteX3" fmla="*/ 1096296 w 1601305"/>
              <a:gd name="connsiteY3" fmla="*/ 0 h 512312"/>
              <a:gd name="connsiteX4" fmla="*/ 1515918 w 1601305"/>
              <a:gd name="connsiteY4" fmla="*/ 0 h 512312"/>
              <a:gd name="connsiteX5" fmla="*/ 1601305 w 1601305"/>
              <a:gd name="connsiteY5" fmla="*/ 85387 h 512312"/>
              <a:gd name="connsiteX6" fmla="*/ 1601305 w 1601305"/>
              <a:gd name="connsiteY6" fmla="*/ 426925 h 512312"/>
              <a:gd name="connsiteX7" fmla="*/ 1515918 w 1601305"/>
              <a:gd name="connsiteY7" fmla="*/ 512312 h 512312"/>
              <a:gd name="connsiteX8" fmla="*/ 1024769 w 1601305"/>
              <a:gd name="connsiteY8" fmla="*/ 512312 h 512312"/>
              <a:gd name="connsiteX9" fmla="*/ 562231 w 1601305"/>
              <a:gd name="connsiteY9" fmla="*/ 512312 h 512312"/>
              <a:gd name="connsiteX10" fmla="*/ 85387 w 1601305"/>
              <a:gd name="connsiteY10" fmla="*/ 512312 h 512312"/>
              <a:gd name="connsiteX11" fmla="*/ 0 w 1601305"/>
              <a:gd name="connsiteY11" fmla="*/ 426925 h 512312"/>
              <a:gd name="connsiteX12" fmla="*/ 0 w 1601305"/>
              <a:gd name="connsiteY12" fmla="*/ 85387 h 51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01305" h="512312" fill="none" extrusionOk="0">
                <a:moveTo>
                  <a:pt x="0" y="85387"/>
                </a:moveTo>
                <a:cubicBezTo>
                  <a:pt x="7567" y="39855"/>
                  <a:pt x="46309" y="4181"/>
                  <a:pt x="85387" y="0"/>
                </a:cubicBezTo>
                <a:cubicBezTo>
                  <a:pt x="206968" y="-13622"/>
                  <a:pt x="383546" y="4923"/>
                  <a:pt x="590841" y="0"/>
                </a:cubicBezTo>
                <a:cubicBezTo>
                  <a:pt x="798136" y="-4923"/>
                  <a:pt x="965549" y="-5356"/>
                  <a:pt x="1096296" y="0"/>
                </a:cubicBezTo>
                <a:cubicBezTo>
                  <a:pt x="1227044" y="5356"/>
                  <a:pt x="1429415" y="-11683"/>
                  <a:pt x="1515918" y="0"/>
                </a:cubicBezTo>
                <a:cubicBezTo>
                  <a:pt x="1572106" y="3719"/>
                  <a:pt x="1602449" y="37570"/>
                  <a:pt x="1601305" y="85387"/>
                </a:cubicBezTo>
                <a:cubicBezTo>
                  <a:pt x="1601802" y="255520"/>
                  <a:pt x="1595697" y="261216"/>
                  <a:pt x="1601305" y="426925"/>
                </a:cubicBezTo>
                <a:cubicBezTo>
                  <a:pt x="1597483" y="477524"/>
                  <a:pt x="1568371" y="512699"/>
                  <a:pt x="1515918" y="512312"/>
                </a:cubicBezTo>
                <a:cubicBezTo>
                  <a:pt x="1295144" y="506731"/>
                  <a:pt x="1191667" y="494271"/>
                  <a:pt x="1024769" y="512312"/>
                </a:cubicBezTo>
                <a:cubicBezTo>
                  <a:pt x="857871" y="530353"/>
                  <a:pt x="775366" y="513628"/>
                  <a:pt x="562231" y="512312"/>
                </a:cubicBezTo>
                <a:cubicBezTo>
                  <a:pt x="349096" y="510996"/>
                  <a:pt x="228224" y="521009"/>
                  <a:pt x="85387" y="512312"/>
                </a:cubicBezTo>
                <a:cubicBezTo>
                  <a:pt x="36322" y="513943"/>
                  <a:pt x="-2771" y="475212"/>
                  <a:pt x="0" y="426925"/>
                </a:cubicBezTo>
                <a:cubicBezTo>
                  <a:pt x="1984" y="327723"/>
                  <a:pt x="-11577" y="155655"/>
                  <a:pt x="0" y="85387"/>
                </a:cubicBezTo>
                <a:close/>
              </a:path>
              <a:path w="1601305" h="512312" stroke="0" extrusionOk="0">
                <a:moveTo>
                  <a:pt x="0" y="85387"/>
                </a:moveTo>
                <a:cubicBezTo>
                  <a:pt x="5603" y="44097"/>
                  <a:pt x="43484" y="396"/>
                  <a:pt x="85387" y="0"/>
                </a:cubicBezTo>
                <a:cubicBezTo>
                  <a:pt x="295875" y="18905"/>
                  <a:pt x="305535" y="15046"/>
                  <a:pt x="519315" y="0"/>
                </a:cubicBezTo>
                <a:cubicBezTo>
                  <a:pt x="733095" y="-15046"/>
                  <a:pt x="750135" y="-5238"/>
                  <a:pt x="967548" y="0"/>
                </a:cubicBezTo>
                <a:cubicBezTo>
                  <a:pt x="1184961" y="5238"/>
                  <a:pt x="1275064" y="13218"/>
                  <a:pt x="1515918" y="0"/>
                </a:cubicBezTo>
                <a:cubicBezTo>
                  <a:pt x="1558802" y="-10429"/>
                  <a:pt x="1602117" y="39141"/>
                  <a:pt x="1601305" y="85387"/>
                </a:cubicBezTo>
                <a:cubicBezTo>
                  <a:pt x="1612873" y="221456"/>
                  <a:pt x="1612854" y="307944"/>
                  <a:pt x="1601305" y="426925"/>
                </a:cubicBezTo>
                <a:cubicBezTo>
                  <a:pt x="1612454" y="477819"/>
                  <a:pt x="1570024" y="518566"/>
                  <a:pt x="1515918" y="512312"/>
                </a:cubicBezTo>
                <a:cubicBezTo>
                  <a:pt x="1389552" y="528529"/>
                  <a:pt x="1256609" y="525963"/>
                  <a:pt x="1067685" y="512312"/>
                </a:cubicBezTo>
                <a:cubicBezTo>
                  <a:pt x="878761" y="498661"/>
                  <a:pt x="722950" y="500682"/>
                  <a:pt x="619452" y="512312"/>
                </a:cubicBezTo>
                <a:cubicBezTo>
                  <a:pt x="515954" y="523942"/>
                  <a:pt x="275551" y="518423"/>
                  <a:pt x="85387" y="512312"/>
                </a:cubicBezTo>
                <a:cubicBezTo>
                  <a:pt x="47594" y="508708"/>
                  <a:pt x="10252" y="477853"/>
                  <a:pt x="0" y="426925"/>
                </a:cubicBezTo>
                <a:cubicBezTo>
                  <a:pt x="-11400" y="324486"/>
                  <a:pt x="-489" y="232831"/>
                  <a:pt x="0" y="85387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0023159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217">
              <a:defRPr/>
            </a:pPr>
            <a:r>
              <a:rPr lang="en-US" sz="1400" dirty="0">
                <a:solidFill>
                  <a:srgbClr val="3A20A0"/>
                </a:solidFill>
                <a:latin typeface="Calibri" panose="020F0502020204030204"/>
              </a:rPr>
              <a:t>Aspire Components</a:t>
            </a:r>
            <a:endParaRPr lang="en-US" dirty="0">
              <a:ea typeface="+mn-ea"/>
              <a:cs typeface="+mn-cs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E150DCE-168F-0AAA-F593-C1BC6EC57C7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3288610" y="2922388"/>
            <a:ext cx="450713" cy="512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DF49512-6542-5094-D9EB-17B4AEE84FF6}"/>
              </a:ext>
            </a:extLst>
          </p:cNvPr>
          <p:cNvSpPr txBox="1"/>
          <p:nvPr/>
        </p:nvSpPr>
        <p:spPr>
          <a:xfrm>
            <a:off x="4952310" y="1100702"/>
            <a:ext cx="196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25000"/>
                    <a:lumOff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Aspire App Process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E16019-551C-C0F3-A7CF-8EAC4105F13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600071" y="2088932"/>
            <a:ext cx="533002" cy="697322"/>
          </a:xfrm>
          <a:prstGeom prst="straightConnector1">
            <a:avLst/>
          </a:prstGeom>
          <a:ln w="12700">
            <a:solidFill>
              <a:srgbClr val="502BD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8F66C9-92C5-7117-F186-00B2C9207430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600071" y="2636913"/>
            <a:ext cx="556080" cy="149341"/>
          </a:xfrm>
          <a:prstGeom prst="straightConnector1">
            <a:avLst/>
          </a:prstGeom>
          <a:ln w="12700">
            <a:solidFill>
              <a:srgbClr val="502BD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A1F1ACE-D0D8-1824-E2EE-1CB19959FF83}"/>
              </a:ext>
            </a:extLst>
          </p:cNvPr>
          <p:cNvSpPr/>
          <p:nvPr/>
        </p:nvSpPr>
        <p:spPr>
          <a:xfrm>
            <a:off x="9553904" y="3140213"/>
            <a:ext cx="1639401" cy="680537"/>
          </a:xfrm>
          <a:custGeom>
            <a:avLst/>
            <a:gdLst>
              <a:gd name="connsiteX0" fmla="*/ 0 w 1639401"/>
              <a:gd name="connsiteY0" fmla="*/ 113425 h 680537"/>
              <a:gd name="connsiteX1" fmla="*/ 113425 w 1639401"/>
              <a:gd name="connsiteY1" fmla="*/ 0 h 680537"/>
              <a:gd name="connsiteX2" fmla="*/ 556024 w 1639401"/>
              <a:gd name="connsiteY2" fmla="*/ 0 h 680537"/>
              <a:gd name="connsiteX3" fmla="*/ 998624 w 1639401"/>
              <a:gd name="connsiteY3" fmla="*/ 0 h 680537"/>
              <a:gd name="connsiteX4" fmla="*/ 1525976 w 1639401"/>
              <a:gd name="connsiteY4" fmla="*/ 0 h 680537"/>
              <a:gd name="connsiteX5" fmla="*/ 1639401 w 1639401"/>
              <a:gd name="connsiteY5" fmla="*/ 113425 h 680537"/>
              <a:gd name="connsiteX6" fmla="*/ 1639401 w 1639401"/>
              <a:gd name="connsiteY6" fmla="*/ 567112 h 680537"/>
              <a:gd name="connsiteX7" fmla="*/ 1525976 w 1639401"/>
              <a:gd name="connsiteY7" fmla="*/ 680537 h 680537"/>
              <a:gd name="connsiteX8" fmla="*/ 1041000 w 1639401"/>
              <a:gd name="connsiteY8" fmla="*/ 680537 h 680537"/>
              <a:gd name="connsiteX9" fmla="*/ 556024 w 1639401"/>
              <a:gd name="connsiteY9" fmla="*/ 680537 h 680537"/>
              <a:gd name="connsiteX10" fmla="*/ 113425 w 1639401"/>
              <a:gd name="connsiteY10" fmla="*/ 680537 h 680537"/>
              <a:gd name="connsiteX11" fmla="*/ 0 w 1639401"/>
              <a:gd name="connsiteY11" fmla="*/ 567112 h 680537"/>
              <a:gd name="connsiteX12" fmla="*/ 0 w 1639401"/>
              <a:gd name="connsiteY12" fmla="*/ 113425 h 680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39401" h="680537" fill="none" extrusionOk="0">
                <a:moveTo>
                  <a:pt x="0" y="113425"/>
                </a:moveTo>
                <a:cubicBezTo>
                  <a:pt x="12496" y="56767"/>
                  <a:pt x="36426" y="205"/>
                  <a:pt x="113425" y="0"/>
                </a:cubicBezTo>
                <a:cubicBezTo>
                  <a:pt x="239744" y="-11450"/>
                  <a:pt x="432447" y="15667"/>
                  <a:pt x="556024" y="0"/>
                </a:cubicBezTo>
                <a:cubicBezTo>
                  <a:pt x="679601" y="-15667"/>
                  <a:pt x="862277" y="12356"/>
                  <a:pt x="998624" y="0"/>
                </a:cubicBezTo>
                <a:cubicBezTo>
                  <a:pt x="1134971" y="-12356"/>
                  <a:pt x="1330224" y="17241"/>
                  <a:pt x="1525976" y="0"/>
                </a:cubicBezTo>
                <a:cubicBezTo>
                  <a:pt x="1588222" y="1723"/>
                  <a:pt x="1632237" y="48703"/>
                  <a:pt x="1639401" y="113425"/>
                </a:cubicBezTo>
                <a:cubicBezTo>
                  <a:pt x="1634480" y="251196"/>
                  <a:pt x="1649987" y="460813"/>
                  <a:pt x="1639401" y="567112"/>
                </a:cubicBezTo>
                <a:cubicBezTo>
                  <a:pt x="1637190" y="639461"/>
                  <a:pt x="1594485" y="683228"/>
                  <a:pt x="1525976" y="680537"/>
                </a:cubicBezTo>
                <a:cubicBezTo>
                  <a:pt x="1403628" y="673472"/>
                  <a:pt x="1168594" y="686638"/>
                  <a:pt x="1041000" y="680537"/>
                </a:cubicBezTo>
                <a:cubicBezTo>
                  <a:pt x="913406" y="674436"/>
                  <a:pt x="656818" y="697033"/>
                  <a:pt x="556024" y="680537"/>
                </a:cubicBezTo>
                <a:cubicBezTo>
                  <a:pt x="455230" y="664041"/>
                  <a:pt x="279827" y="699180"/>
                  <a:pt x="113425" y="680537"/>
                </a:cubicBezTo>
                <a:cubicBezTo>
                  <a:pt x="48933" y="679318"/>
                  <a:pt x="-3984" y="634423"/>
                  <a:pt x="0" y="567112"/>
                </a:cubicBezTo>
                <a:cubicBezTo>
                  <a:pt x="6425" y="382892"/>
                  <a:pt x="9053" y="233698"/>
                  <a:pt x="0" y="113425"/>
                </a:cubicBezTo>
                <a:close/>
              </a:path>
              <a:path w="1639401" h="680537" stroke="0" extrusionOk="0">
                <a:moveTo>
                  <a:pt x="0" y="113425"/>
                </a:moveTo>
                <a:cubicBezTo>
                  <a:pt x="-14287" y="54359"/>
                  <a:pt x="35601" y="-3523"/>
                  <a:pt x="113425" y="0"/>
                </a:cubicBezTo>
                <a:cubicBezTo>
                  <a:pt x="216038" y="12862"/>
                  <a:pt x="489926" y="-8011"/>
                  <a:pt x="584275" y="0"/>
                </a:cubicBezTo>
                <a:cubicBezTo>
                  <a:pt x="678624" y="8011"/>
                  <a:pt x="840566" y="-18121"/>
                  <a:pt x="1012749" y="0"/>
                </a:cubicBezTo>
                <a:cubicBezTo>
                  <a:pt x="1184932" y="18121"/>
                  <a:pt x="1325819" y="7366"/>
                  <a:pt x="1525976" y="0"/>
                </a:cubicBezTo>
                <a:cubicBezTo>
                  <a:pt x="1586177" y="442"/>
                  <a:pt x="1637482" y="53592"/>
                  <a:pt x="1639401" y="113425"/>
                </a:cubicBezTo>
                <a:cubicBezTo>
                  <a:pt x="1638284" y="255076"/>
                  <a:pt x="1654038" y="383386"/>
                  <a:pt x="1639401" y="567112"/>
                </a:cubicBezTo>
                <a:cubicBezTo>
                  <a:pt x="1639807" y="628206"/>
                  <a:pt x="1589837" y="692357"/>
                  <a:pt x="1525976" y="680537"/>
                </a:cubicBezTo>
                <a:cubicBezTo>
                  <a:pt x="1325204" y="662042"/>
                  <a:pt x="1238841" y="699523"/>
                  <a:pt x="1069251" y="680537"/>
                </a:cubicBezTo>
                <a:cubicBezTo>
                  <a:pt x="899662" y="661551"/>
                  <a:pt x="816563" y="675132"/>
                  <a:pt x="584275" y="680537"/>
                </a:cubicBezTo>
                <a:cubicBezTo>
                  <a:pt x="351987" y="685942"/>
                  <a:pt x="210200" y="698689"/>
                  <a:pt x="113425" y="680537"/>
                </a:cubicBezTo>
                <a:cubicBezTo>
                  <a:pt x="36193" y="684595"/>
                  <a:pt x="-11333" y="639332"/>
                  <a:pt x="0" y="567112"/>
                </a:cubicBezTo>
                <a:cubicBezTo>
                  <a:pt x="-6475" y="346757"/>
                  <a:pt x="19346" y="293242"/>
                  <a:pt x="0" y="113425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5161093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APMs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6684CE-C2FD-0FF2-1CB2-C68AEFBCC0BC}"/>
              </a:ext>
            </a:extLst>
          </p:cNvPr>
          <p:cNvSpPr/>
          <p:nvPr/>
        </p:nvSpPr>
        <p:spPr>
          <a:xfrm>
            <a:off x="5156151" y="3056142"/>
            <a:ext cx="1574376" cy="571426"/>
          </a:xfrm>
          <a:custGeom>
            <a:avLst/>
            <a:gdLst>
              <a:gd name="connsiteX0" fmla="*/ 0 w 1574376"/>
              <a:gd name="connsiteY0" fmla="*/ 95240 h 571426"/>
              <a:gd name="connsiteX1" fmla="*/ 95240 w 1574376"/>
              <a:gd name="connsiteY1" fmla="*/ 0 h 571426"/>
              <a:gd name="connsiteX2" fmla="*/ 801027 w 1574376"/>
              <a:gd name="connsiteY2" fmla="*/ 0 h 571426"/>
              <a:gd name="connsiteX3" fmla="*/ 1479136 w 1574376"/>
              <a:gd name="connsiteY3" fmla="*/ 0 h 571426"/>
              <a:gd name="connsiteX4" fmla="*/ 1574376 w 1574376"/>
              <a:gd name="connsiteY4" fmla="*/ 95240 h 571426"/>
              <a:gd name="connsiteX5" fmla="*/ 1574376 w 1574376"/>
              <a:gd name="connsiteY5" fmla="*/ 476186 h 571426"/>
              <a:gd name="connsiteX6" fmla="*/ 1479136 w 1574376"/>
              <a:gd name="connsiteY6" fmla="*/ 571426 h 571426"/>
              <a:gd name="connsiteX7" fmla="*/ 801027 w 1574376"/>
              <a:gd name="connsiteY7" fmla="*/ 571426 h 571426"/>
              <a:gd name="connsiteX8" fmla="*/ 95240 w 1574376"/>
              <a:gd name="connsiteY8" fmla="*/ 571426 h 571426"/>
              <a:gd name="connsiteX9" fmla="*/ 0 w 1574376"/>
              <a:gd name="connsiteY9" fmla="*/ 476186 h 571426"/>
              <a:gd name="connsiteX10" fmla="*/ 0 w 1574376"/>
              <a:gd name="connsiteY10" fmla="*/ 95240 h 57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74376" h="571426" fill="none" extrusionOk="0">
                <a:moveTo>
                  <a:pt x="0" y="95240"/>
                </a:moveTo>
                <a:cubicBezTo>
                  <a:pt x="-1054" y="41034"/>
                  <a:pt x="47489" y="531"/>
                  <a:pt x="95240" y="0"/>
                </a:cubicBezTo>
                <a:cubicBezTo>
                  <a:pt x="411238" y="-11768"/>
                  <a:pt x="466620" y="-18925"/>
                  <a:pt x="801027" y="0"/>
                </a:cubicBezTo>
                <a:cubicBezTo>
                  <a:pt x="1135434" y="18925"/>
                  <a:pt x="1268774" y="23021"/>
                  <a:pt x="1479136" y="0"/>
                </a:cubicBezTo>
                <a:cubicBezTo>
                  <a:pt x="1540590" y="-8865"/>
                  <a:pt x="1564089" y="46629"/>
                  <a:pt x="1574376" y="95240"/>
                </a:cubicBezTo>
                <a:cubicBezTo>
                  <a:pt x="1576334" y="249872"/>
                  <a:pt x="1556300" y="335450"/>
                  <a:pt x="1574376" y="476186"/>
                </a:cubicBezTo>
                <a:cubicBezTo>
                  <a:pt x="1570144" y="526997"/>
                  <a:pt x="1526910" y="570751"/>
                  <a:pt x="1479136" y="571426"/>
                </a:cubicBezTo>
                <a:cubicBezTo>
                  <a:pt x="1226357" y="560347"/>
                  <a:pt x="1024180" y="592308"/>
                  <a:pt x="801027" y="571426"/>
                </a:cubicBezTo>
                <a:cubicBezTo>
                  <a:pt x="577874" y="550544"/>
                  <a:pt x="243404" y="582675"/>
                  <a:pt x="95240" y="571426"/>
                </a:cubicBezTo>
                <a:cubicBezTo>
                  <a:pt x="51097" y="563431"/>
                  <a:pt x="1294" y="529588"/>
                  <a:pt x="0" y="476186"/>
                </a:cubicBezTo>
                <a:cubicBezTo>
                  <a:pt x="-8030" y="306257"/>
                  <a:pt x="-8212" y="275044"/>
                  <a:pt x="0" y="95240"/>
                </a:cubicBezTo>
                <a:close/>
              </a:path>
              <a:path w="1574376" h="571426" stroke="0" extrusionOk="0">
                <a:moveTo>
                  <a:pt x="0" y="95240"/>
                </a:moveTo>
                <a:cubicBezTo>
                  <a:pt x="-11988" y="47018"/>
                  <a:pt x="43592" y="-1202"/>
                  <a:pt x="95240" y="0"/>
                </a:cubicBezTo>
                <a:cubicBezTo>
                  <a:pt x="240388" y="23289"/>
                  <a:pt x="560627" y="30746"/>
                  <a:pt x="787188" y="0"/>
                </a:cubicBezTo>
                <a:cubicBezTo>
                  <a:pt x="1013749" y="-30746"/>
                  <a:pt x="1188226" y="10885"/>
                  <a:pt x="1479136" y="0"/>
                </a:cubicBezTo>
                <a:cubicBezTo>
                  <a:pt x="1540919" y="-2718"/>
                  <a:pt x="1579233" y="33124"/>
                  <a:pt x="1574376" y="95240"/>
                </a:cubicBezTo>
                <a:cubicBezTo>
                  <a:pt x="1578589" y="254026"/>
                  <a:pt x="1576799" y="399293"/>
                  <a:pt x="1574376" y="476186"/>
                </a:cubicBezTo>
                <a:cubicBezTo>
                  <a:pt x="1581039" y="529597"/>
                  <a:pt x="1532460" y="568989"/>
                  <a:pt x="1479136" y="571426"/>
                </a:cubicBezTo>
                <a:cubicBezTo>
                  <a:pt x="1188929" y="567478"/>
                  <a:pt x="1033713" y="536272"/>
                  <a:pt x="759510" y="571426"/>
                </a:cubicBezTo>
                <a:cubicBezTo>
                  <a:pt x="485307" y="606580"/>
                  <a:pt x="365719" y="592648"/>
                  <a:pt x="95240" y="571426"/>
                </a:cubicBezTo>
                <a:cubicBezTo>
                  <a:pt x="44149" y="572969"/>
                  <a:pt x="-1425" y="532737"/>
                  <a:pt x="0" y="476186"/>
                </a:cubicBezTo>
                <a:cubicBezTo>
                  <a:pt x="12098" y="286756"/>
                  <a:pt x="-8976" y="250005"/>
                  <a:pt x="0" y="9524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249709036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Exporter(s)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9D8E839-C41F-32DF-D7DD-9B87193E6329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4600071" y="2786254"/>
            <a:ext cx="556080" cy="555602"/>
          </a:xfrm>
          <a:prstGeom prst="straightConnector1">
            <a:avLst/>
          </a:prstGeom>
          <a:ln w="12700">
            <a:solidFill>
              <a:srgbClr val="502BD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30F7DE-702B-5DDA-6454-65EBA50FDBB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866069" y="3345207"/>
            <a:ext cx="2687835" cy="135274"/>
          </a:xfrm>
          <a:prstGeom prst="straightConnector1">
            <a:avLst/>
          </a:prstGeom>
          <a:ln w="12700">
            <a:solidFill>
              <a:srgbClr val="502BD3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4E12C58-210A-5BBE-90C1-865A097BB90D}"/>
              </a:ext>
            </a:extLst>
          </p:cNvPr>
          <p:cNvSpPr/>
          <p:nvPr/>
        </p:nvSpPr>
        <p:spPr>
          <a:xfrm>
            <a:off x="1137464" y="4417554"/>
            <a:ext cx="5728605" cy="711741"/>
          </a:xfrm>
          <a:custGeom>
            <a:avLst/>
            <a:gdLst>
              <a:gd name="connsiteX0" fmla="*/ 0 w 5728605"/>
              <a:gd name="connsiteY0" fmla="*/ 0 h 711741"/>
              <a:gd name="connsiteX1" fmla="*/ 693798 w 5728605"/>
              <a:gd name="connsiteY1" fmla="*/ 0 h 711741"/>
              <a:gd name="connsiteX2" fmla="*/ 1215737 w 5728605"/>
              <a:gd name="connsiteY2" fmla="*/ 0 h 711741"/>
              <a:gd name="connsiteX3" fmla="*/ 1737677 w 5728605"/>
              <a:gd name="connsiteY3" fmla="*/ 0 h 711741"/>
              <a:gd name="connsiteX4" fmla="*/ 2316902 w 5728605"/>
              <a:gd name="connsiteY4" fmla="*/ 0 h 711741"/>
              <a:gd name="connsiteX5" fmla="*/ 2896128 w 5728605"/>
              <a:gd name="connsiteY5" fmla="*/ 0 h 711741"/>
              <a:gd name="connsiteX6" fmla="*/ 3647212 w 5728605"/>
              <a:gd name="connsiteY6" fmla="*/ 0 h 711741"/>
              <a:gd name="connsiteX7" fmla="*/ 4111865 w 5728605"/>
              <a:gd name="connsiteY7" fmla="*/ 0 h 711741"/>
              <a:gd name="connsiteX8" fmla="*/ 4862949 w 5728605"/>
              <a:gd name="connsiteY8" fmla="*/ 0 h 711741"/>
              <a:gd name="connsiteX9" fmla="*/ 5728605 w 5728605"/>
              <a:gd name="connsiteY9" fmla="*/ 0 h 711741"/>
              <a:gd name="connsiteX10" fmla="*/ 5728605 w 5728605"/>
              <a:gd name="connsiteY10" fmla="*/ 341636 h 711741"/>
              <a:gd name="connsiteX11" fmla="*/ 5728605 w 5728605"/>
              <a:gd name="connsiteY11" fmla="*/ 711741 h 711741"/>
              <a:gd name="connsiteX12" fmla="*/ 5034807 w 5728605"/>
              <a:gd name="connsiteY12" fmla="*/ 711741 h 711741"/>
              <a:gd name="connsiteX13" fmla="*/ 4398296 w 5728605"/>
              <a:gd name="connsiteY13" fmla="*/ 711741 h 711741"/>
              <a:gd name="connsiteX14" fmla="*/ 3933642 w 5728605"/>
              <a:gd name="connsiteY14" fmla="*/ 711741 h 711741"/>
              <a:gd name="connsiteX15" fmla="*/ 3411703 w 5728605"/>
              <a:gd name="connsiteY15" fmla="*/ 711741 h 711741"/>
              <a:gd name="connsiteX16" fmla="*/ 2947049 w 5728605"/>
              <a:gd name="connsiteY16" fmla="*/ 711741 h 711741"/>
              <a:gd name="connsiteX17" fmla="*/ 2253251 w 5728605"/>
              <a:gd name="connsiteY17" fmla="*/ 711741 h 711741"/>
              <a:gd name="connsiteX18" fmla="*/ 1616740 w 5728605"/>
              <a:gd name="connsiteY18" fmla="*/ 711741 h 711741"/>
              <a:gd name="connsiteX19" fmla="*/ 1094800 w 5728605"/>
              <a:gd name="connsiteY19" fmla="*/ 711741 h 711741"/>
              <a:gd name="connsiteX20" fmla="*/ 0 w 5728605"/>
              <a:gd name="connsiteY20" fmla="*/ 711741 h 711741"/>
              <a:gd name="connsiteX21" fmla="*/ 0 w 5728605"/>
              <a:gd name="connsiteY21" fmla="*/ 377223 h 711741"/>
              <a:gd name="connsiteX22" fmla="*/ 0 w 5728605"/>
              <a:gd name="connsiteY22" fmla="*/ 0 h 71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28605" h="711741" fill="none" extrusionOk="0">
                <a:moveTo>
                  <a:pt x="0" y="0"/>
                </a:moveTo>
                <a:cubicBezTo>
                  <a:pt x="192455" y="2642"/>
                  <a:pt x="548322" y="-7955"/>
                  <a:pt x="693798" y="0"/>
                </a:cubicBezTo>
                <a:cubicBezTo>
                  <a:pt x="839274" y="7955"/>
                  <a:pt x="1083980" y="23546"/>
                  <a:pt x="1215737" y="0"/>
                </a:cubicBezTo>
                <a:cubicBezTo>
                  <a:pt x="1347494" y="-23546"/>
                  <a:pt x="1573393" y="24340"/>
                  <a:pt x="1737677" y="0"/>
                </a:cubicBezTo>
                <a:cubicBezTo>
                  <a:pt x="1901961" y="-24340"/>
                  <a:pt x="2082214" y="-12139"/>
                  <a:pt x="2316902" y="0"/>
                </a:cubicBezTo>
                <a:cubicBezTo>
                  <a:pt x="2551591" y="12139"/>
                  <a:pt x="2667786" y="-3800"/>
                  <a:pt x="2896128" y="0"/>
                </a:cubicBezTo>
                <a:cubicBezTo>
                  <a:pt x="3124470" y="3800"/>
                  <a:pt x="3424088" y="27516"/>
                  <a:pt x="3647212" y="0"/>
                </a:cubicBezTo>
                <a:cubicBezTo>
                  <a:pt x="3870336" y="-27516"/>
                  <a:pt x="3982840" y="-9754"/>
                  <a:pt x="4111865" y="0"/>
                </a:cubicBezTo>
                <a:cubicBezTo>
                  <a:pt x="4240890" y="9754"/>
                  <a:pt x="4646414" y="20848"/>
                  <a:pt x="4862949" y="0"/>
                </a:cubicBezTo>
                <a:cubicBezTo>
                  <a:pt x="5079484" y="-20848"/>
                  <a:pt x="5344814" y="-20652"/>
                  <a:pt x="5728605" y="0"/>
                </a:cubicBezTo>
                <a:cubicBezTo>
                  <a:pt x="5721749" y="144545"/>
                  <a:pt x="5720048" y="232017"/>
                  <a:pt x="5728605" y="341636"/>
                </a:cubicBezTo>
                <a:cubicBezTo>
                  <a:pt x="5737162" y="451255"/>
                  <a:pt x="5729888" y="630238"/>
                  <a:pt x="5728605" y="711741"/>
                </a:cubicBezTo>
                <a:cubicBezTo>
                  <a:pt x="5451437" y="692220"/>
                  <a:pt x="5244219" y="689709"/>
                  <a:pt x="5034807" y="711741"/>
                </a:cubicBezTo>
                <a:cubicBezTo>
                  <a:pt x="4825395" y="733773"/>
                  <a:pt x="4656556" y="693717"/>
                  <a:pt x="4398296" y="711741"/>
                </a:cubicBezTo>
                <a:cubicBezTo>
                  <a:pt x="4140036" y="729765"/>
                  <a:pt x="4160347" y="734413"/>
                  <a:pt x="3933642" y="711741"/>
                </a:cubicBezTo>
                <a:cubicBezTo>
                  <a:pt x="3706937" y="689069"/>
                  <a:pt x="3559283" y="720416"/>
                  <a:pt x="3411703" y="711741"/>
                </a:cubicBezTo>
                <a:cubicBezTo>
                  <a:pt x="3264123" y="703066"/>
                  <a:pt x="3175417" y="692365"/>
                  <a:pt x="2947049" y="711741"/>
                </a:cubicBezTo>
                <a:cubicBezTo>
                  <a:pt x="2718681" y="731117"/>
                  <a:pt x="2550057" y="694434"/>
                  <a:pt x="2253251" y="711741"/>
                </a:cubicBezTo>
                <a:cubicBezTo>
                  <a:pt x="1956445" y="729048"/>
                  <a:pt x="1881635" y="740343"/>
                  <a:pt x="1616740" y="711741"/>
                </a:cubicBezTo>
                <a:cubicBezTo>
                  <a:pt x="1351845" y="683139"/>
                  <a:pt x="1322687" y="693826"/>
                  <a:pt x="1094800" y="711741"/>
                </a:cubicBezTo>
                <a:cubicBezTo>
                  <a:pt x="866913" y="729656"/>
                  <a:pt x="526779" y="704561"/>
                  <a:pt x="0" y="711741"/>
                </a:cubicBezTo>
                <a:cubicBezTo>
                  <a:pt x="7803" y="622286"/>
                  <a:pt x="-3786" y="543392"/>
                  <a:pt x="0" y="377223"/>
                </a:cubicBezTo>
                <a:cubicBezTo>
                  <a:pt x="3786" y="211054"/>
                  <a:pt x="-18819" y="95175"/>
                  <a:pt x="0" y="0"/>
                </a:cubicBezTo>
                <a:close/>
              </a:path>
              <a:path w="5728605" h="711741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16302" y="110092"/>
                  <a:pt x="5721677" y="258943"/>
                  <a:pt x="5728605" y="362988"/>
                </a:cubicBezTo>
                <a:cubicBezTo>
                  <a:pt x="5735533" y="467033"/>
                  <a:pt x="5726064" y="576252"/>
                  <a:pt x="5728605" y="711741"/>
                </a:cubicBezTo>
                <a:cubicBezTo>
                  <a:pt x="5552813" y="697427"/>
                  <a:pt x="5378779" y="730132"/>
                  <a:pt x="5034807" y="711741"/>
                </a:cubicBezTo>
                <a:cubicBezTo>
                  <a:pt x="4690835" y="693350"/>
                  <a:pt x="4525903" y="732479"/>
                  <a:pt x="4283724" y="711741"/>
                </a:cubicBezTo>
                <a:cubicBezTo>
                  <a:pt x="4041545" y="691003"/>
                  <a:pt x="3683700" y="707255"/>
                  <a:pt x="3532640" y="711741"/>
                </a:cubicBezTo>
                <a:cubicBezTo>
                  <a:pt x="3381580" y="716227"/>
                  <a:pt x="3124071" y="728247"/>
                  <a:pt x="2896128" y="711741"/>
                </a:cubicBezTo>
                <a:cubicBezTo>
                  <a:pt x="2668185" y="695235"/>
                  <a:pt x="2580583" y="728299"/>
                  <a:pt x="2374189" y="711741"/>
                </a:cubicBezTo>
                <a:cubicBezTo>
                  <a:pt x="2167795" y="695183"/>
                  <a:pt x="1867339" y="732190"/>
                  <a:pt x="1737677" y="711741"/>
                </a:cubicBezTo>
                <a:cubicBezTo>
                  <a:pt x="1608015" y="691292"/>
                  <a:pt x="1260405" y="689900"/>
                  <a:pt x="1101165" y="711741"/>
                </a:cubicBezTo>
                <a:cubicBezTo>
                  <a:pt x="941925" y="733582"/>
                  <a:pt x="756244" y="716584"/>
                  <a:pt x="636512" y="711741"/>
                </a:cubicBezTo>
                <a:cubicBezTo>
                  <a:pt x="516780" y="706898"/>
                  <a:pt x="316305" y="738693"/>
                  <a:pt x="0" y="711741"/>
                </a:cubicBezTo>
                <a:cubicBezTo>
                  <a:pt x="833" y="574513"/>
                  <a:pt x="2702" y="483477"/>
                  <a:pt x="0" y="341636"/>
                </a:cubicBezTo>
                <a:cubicBezTo>
                  <a:pt x="-2702" y="199796"/>
                  <a:pt x="-2605" y="13321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7B1AA0-588F-F16D-79F9-8A84BA025799}"/>
              </a:ext>
            </a:extLst>
          </p:cNvPr>
          <p:cNvSpPr txBox="1"/>
          <p:nvPr/>
        </p:nvSpPr>
        <p:spPr>
          <a:xfrm>
            <a:off x="4844215" y="4107185"/>
            <a:ext cx="2171786" cy="323123"/>
          </a:xfrm>
          <a:prstGeom prst="rect">
            <a:avLst/>
          </a:prstGeom>
          <a:noFill/>
        </p:spPr>
        <p:txBody>
          <a:bodyPr wrap="square" lIns="45714" tIns="22857" rIns="45714" bIns="22857" rtlCol="0" anchor="t">
            <a:spAutoFit/>
          </a:bodyPr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217">
              <a:defRPr/>
            </a:pPr>
            <a:r>
              <a:rPr lang="en-US" sz="1799" dirty="0">
                <a:solidFill>
                  <a:schemeClr val="tx2">
                    <a:lumMod val="25000"/>
                    <a:lumOff val="75000"/>
                  </a:schemeClr>
                </a:solidFill>
                <a:latin typeface="Calibri" panose="020F0502020204030204"/>
              </a:rPr>
              <a:t>Aspire App Processes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25000"/>
                  <a:lumOff val="7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EBD4B2-1964-84B0-7CF3-115A3CFAD5C1}"/>
              </a:ext>
            </a:extLst>
          </p:cNvPr>
          <p:cNvSpPr/>
          <p:nvPr/>
        </p:nvSpPr>
        <p:spPr>
          <a:xfrm>
            <a:off x="1289844" y="4569935"/>
            <a:ext cx="5728605" cy="711741"/>
          </a:xfrm>
          <a:custGeom>
            <a:avLst/>
            <a:gdLst>
              <a:gd name="connsiteX0" fmla="*/ 0 w 5728605"/>
              <a:gd name="connsiteY0" fmla="*/ 0 h 711741"/>
              <a:gd name="connsiteX1" fmla="*/ 693798 w 5728605"/>
              <a:gd name="connsiteY1" fmla="*/ 0 h 711741"/>
              <a:gd name="connsiteX2" fmla="*/ 1215737 w 5728605"/>
              <a:gd name="connsiteY2" fmla="*/ 0 h 711741"/>
              <a:gd name="connsiteX3" fmla="*/ 1737677 w 5728605"/>
              <a:gd name="connsiteY3" fmla="*/ 0 h 711741"/>
              <a:gd name="connsiteX4" fmla="*/ 2316902 w 5728605"/>
              <a:gd name="connsiteY4" fmla="*/ 0 h 711741"/>
              <a:gd name="connsiteX5" fmla="*/ 2896128 w 5728605"/>
              <a:gd name="connsiteY5" fmla="*/ 0 h 711741"/>
              <a:gd name="connsiteX6" fmla="*/ 3647212 w 5728605"/>
              <a:gd name="connsiteY6" fmla="*/ 0 h 711741"/>
              <a:gd name="connsiteX7" fmla="*/ 4111865 w 5728605"/>
              <a:gd name="connsiteY7" fmla="*/ 0 h 711741"/>
              <a:gd name="connsiteX8" fmla="*/ 4862949 w 5728605"/>
              <a:gd name="connsiteY8" fmla="*/ 0 h 711741"/>
              <a:gd name="connsiteX9" fmla="*/ 5728605 w 5728605"/>
              <a:gd name="connsiteY9" fmla="*/ 0 h 711741"/>
              <a:gd name="connsiteX10" fmla="*/ 5728605 w 5728605"/>
              <a:gd name="connsiteY10" fmla="*/ 341636 h 711741"/>
              <a:gd name="connsiteX11" fmla="*/ 5728605 w 5728605"/>
              <a:gd name="connsiteY11" fmla="*/ 711741 h 711741"/>
              <a:gd name="connsiteX12" fmla="*/ 5034807 w 5728605"/>
              <a:gd name="connsiteY12" fmla="*/ 711741 h 711741"/>
              <a:gd name="connsiteX13" fmla="*/ 4398296 w 5728605"/>
              <a:gd name="connsiteY13" fmla="*/ 711741 h 711741"/>
              <a:gd name="connsiteX14" fmla="*/ 3933642 w 5728605"/>
              <a:gd name="connsiteY14" fmla="*/ 711741 h 711741"/>
              <a:gd name="connsiteX15" fmla="*/ 3411703 w 5728605"/>
              <a:gd name="connsiteY15" fmla="*/ 711741 h 711741"/>
              <a:gd name="connsiteX16" fmla="*/ 2947049 w 5728605"/>
              <a:gd name="connsiteY16" fmla="*/ 711741 h 711741"/>
              <a:gd name="connsiteX17" fmla="*/ 2253251 w 5728605"/>
              <a:gd name="connsiteY17" fmla="*/ 711741 h 711741"/>
              <a:gd name="connsiteX18" fmla="*/ 1616740 w 5728605"/>
              <a:gd name="connsiteY18" fmla="*/ 711741 h 711741"/>
              <a:gd name="connsiteX19" fmla="*/ 1094800 w 5728605"/>
              <a:gd name="connsiteY19" fmla="*/ 711741 h 711741"/>
              <a:gd name="connsiteX20" fmla="*/ 0 w 5728605"/>
              <a:gd name="connsiteY20" fmla="*/ 711741 h 711741"/>
              <a:gd name="connsiteX21" fmla="*/ 0 w 5728605"/>
              <a:gd name="connsiteY21" fmla="*/ 377223 h 711741"/>
              <a:gd name="connsiteX22" fmla="*/ 0 w 5728605"/>
              <a:gd name="connsiteY22" fmla="*/ 0 h 71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28605" h="711741" fill="none" extrusionOk="0">
                <a:moveTo>
                  <a:pt x="0" y="0"/>
                </a:moveTo>
                <a:cubicBezTo>
                  <a:pt x="192455" y="2642"/>
                  <a:pt x="548322" y="-7955"/>
                  <a:pt x="693798" y="0"/>
                </a:cubicBezTo>
                <a:cubicBezTo>
                  <a:pt x="839274" y="7955"/>
                  <a:pt x="1083980" y="23546"/>
                  <a:pt x="1215737" y="0"/>
                </a:cubicBezTo>
                <a:cubicBezTo>
                  <a:pt x="1347494" y="-23546"/>
                  <a:pt x="1573393" y="24340"/>
                  <a:pt x="1737677" y="0"/>
                </a:cubicBezTo>
                <a:cubicBezTo>
                  <a:pt x="1901961" y="-24340"/>
                  <a:pt x="2082214" y="-12139"/>
                  <a:pt x="2316902" y="0"/>
                </a:cubicBezTo>
                <a:cubicBezTo>
                  <a:pt x="2551591" y="12139"/>
                  <a:pt x="2667786" y="-3800"/>
                  <a:pt x="2896128" y="0"/>
                </a:cubicBezTo>
                <a:cubicBezTo>
                  <a:pt x="3124470" y="3800"/>
                  <a:pt x="3424088" y="27516"/>
                  <a:pt x="3647212" y="0"/>
                </a:cubicBezTo>
                <a:cubicBezTo>
                  <a:pt x="3870336" y="-27516"/>
                  <a:pt x="3982840" y="-9754"/>
                  <a:pt x="4111865" y="0"/>
                </a:cubicBezTo>
                <a:cubicBezTo>
                  <a:pt x="4240890" y="9754"/>
                  <a:pt x="4646414" y="20848"/>
                  <a:pt x="4862949" y="0"/>
                </a:cubicBezTo>
                <a:cubicBezTo>
                  <a:pt x="5079484" y="-20848"/>
                  <a:pt x="5344814" y="-20652"/>
                  <a:pt x="5728605" y="0"/>
                </a:cubicBezTo>
                <a:cubicBezTo>
                  <a:pt x="5721749" y="144545"/>
                  <a:pt x="5720048" y="232017"/>
                  <a:pt x="5728605" y="341636"/>
                </a:cubicBezTo>
                <a:cubicBezTo>
                  <a:pt x="5737162" y="451255"/>
                  <a:pt x="5729888" y="630238"/>
                  <a:pt x="5728605" y="711741"/>
                </a:cubicBezTo>
                <a:cubicBezTo>
                  <a:pt x="5451437" y="692220"/>
                  <a:pt x="5244219" y="689709"/>
                  <a:pt x="5034807" y="711741"/>
                </a:cubicBezTo>
                <a:cubicBezTo>
                  <a:pt x="4825395" y="733773"/>
                  <a:pt x="4656556" y="693717"/>
                  <a:pt x="4398296" y="711741"/>
                </a:cubicBezTo>
                <a:cubicBezTo>
                  <a:pt x="4140036" y="729765"/>
                  <a:pt x="4160347" y="734413"/>
                  <a:pt x="3933642" y="711741"/>
                </a:cubicBezTo>
                <a:cubicBezTo>
                  <a:pt x="3706937" y="689069"/>
                  <a:pt x="3559283" y="720416"/>
                  <a:pt x="3411703" y="711741"/>
                </a:cubicBezTo>
                <a:cubicBezTo>
                  <a:pt x="3264123" y="703066"/>
                  <a:pt x="3175417" y="692365"/>
                  <a:pt x="2947049" y="711741"/>
                </a:cubicBezTo>
                <a:cubicBezTo>
                  <a:pt x="2718681" y="731117"/>
                  <a:pt x="2550057" y="694434"/>
                  <a:pt x="2253251" y="711741"/>
                </a:cubicBezTo>
                <a:cubicBezTo>
                  <a:pt x="1956445" y="729048"/>
                  <a:pt x="1881635" y="740343"/>
                  <a:pt x="1616740" y="711741"/>
                </a:cubicBezTo>
                <a:cubicBezTo>
                  <a:pt x="1351845" y="683139"/>
                  <a:pt x="1322687" y="693826"/>
                  <a:pt x="1094800" y="711741"/>
                </a:cubicBezTo>
                <a:cubicBezTo>
                  <a:pt x="866913" y="729656"/>
                  <a:pt x="526779" y="704561"/>
                  <a:pt x="0" y="711741"/>
                </a:cubicBezTo>
                <a:cubicBezTo>
                  <a:pt x="7803" y="622286"/>
                  <a:pt x="-3786" y="543392"/>
                  <a:pt x="0" y="377223"/>
                </a:cubicBezTo>
                <a:cubicBezTo>
                  <a:pt x="3786" y="211054"/>
                  <a:pt x="-18819" y="95175"/>
                  <a:pt x="0" y="0"/>
                </a:cubicBezTo>
                <a:close/>
              </a:path>
              <a:path w="5728605" h="711741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16302" y="110092"/>
                  <a:pt x="5721677" y="258943"/>
                  <a:pt x="5728605" y="362988"/>
                </a:cubicBezTo>
                <a:cubicBezTo>
                  <a:pt x="5735533" y="467033"/>
                  <a:pt x="5726064" y="576252"/>
                  <a:pt x="5728605" y="711741"/>
                </a:cubicBezTo>
                <a:cubicBezTo>
                  <a:pt x="5552813" y="697427"/>
                  <a:pt x="5378779" y="730132"/>
                  <a:pt x="5034807" y="711741"/>
                </a:cubicBezTo>
                <a:cubicBezTo>
                  <a:pt x="4690835" y="693350"/>
                  <a:pt x="4525903" y="732479"/>
                  <a:pt x="4283724" y="711741"/>
                </a:cubicBezTo>
                <a:cubicBezTo>
                  <a:pt x="4041545" y="691003"/>
                  <a:pt x="3683700" y="707255"/>
                  <a:pt x="3532640" y="711741"/>
                </a:cubicBezTo>
                <a:cubicBezTo>
                  <a:pt x="3381580" y="716227"/>
                  <a:pt x="3124071" y="728247"/>
                  <a:pt x="2896128" y="711741"/>
                </a:cubicBezTo>
                <a:cubicBezTo>
                  <a:pt x="2668185" y="695235"/>
                  <a:pt x="2580583" y="728299"/>
                  <a:pt x="2374189" y="711741"/>
                </a:cubicBezTo>
                <a:cubicBezTo>
                  <a:pt x="2167795" y="695183"/>
                  <a:pt x="1867339" y="732190"/>
                  <a:pt x="1737677" y="711741"/>
                </a:cubicBezTo>
                <a:cubicBezTo>
                  <a:pt x="1608015" y="691292"/>
                  <a:pt x="1260405" y="689900"/>
                  <a:pt x="1101165" y="711741"/>
                </a:cubicBezTo>
                <a:cubicBezTo>
                  <a:pt x="941925" y="733582"/>
                  <a:pt x="756244" y="716584"/>
                  <a:pt x="636512" y="711741"/>
                </a:cubicBezTo>
                <a:cubicBezTo>
                  <a:pt x="516780" y="706898"/>
                  <a:pt x="316305" y="738693"/>
                  <a:pt x="0" y="711741"/>
                </a:cubicBezTo>
                <a:cubicBezTo>
                  <a:pt x="833" y="574513"/>
                  <a:pt x="2702" y="483477"/>
                  <a:pt x="0" y="341636"/>
                </a:cubicBezTo>
                <a:cubicBezTo>
                  <a:pt x="-2702" y="199796"/>
                  <a:pt x="-2605" y="13321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19650C-C207-BA8F-3827-90F2C161EE58}"/>
              </a:ext>
            </a:extLst>
          </p:cNvPr>
          <p:cNvSpPr/>
          <p:nvPr/>
        </p:nvSpPr>
        <p:spPr>
          <a:xfrm>
            <a:off x="1442225" y="4722315"/>
            <a:ext cx="5728605" cy="711741"/>
          </a:xfrm>
          <a:custGeom>
            <a:avLst/>
            <a:gdLst>
              <a:gd name="connsiteX0" fmla="*/ 0 w 5728605"/>
              <a:gd name="connsiteY0" fmla="*/ 0 h 711741"/>
              <a:gd name="connsiteX1" fmla="*/ 693798 w 5728605"/>
              <a:gd name="connsiteY1" fmla="*/ 0 h 711741"/>
              <a:gd name="connsiteX2" fmla="*/ 1215737 w 5728605"/>
              <a:gd name="connsiteY2" fmla="*/ 0 h 711741"/>
              <a:gd name="connsiteX3" fmla="*/ 1737677 w 5728605"/>
              <a:gd name="connsiteY3" fmla="*/ 0 h 711741"/>
              <a:gd name="connsiteX4" fmla="*/ 2316902 w 5728605"/>
              <a:gd name="connsiteY4" fmla="*/ 0 h 711741"/>
              <a:gd name="connsiteX5" fmla="*/ 2896128 w 5728605"/>
              <a:gd name="connsiteY5" fmla="*/ 0 h 711741"/>
              <a:gd name="connsiteX6" fmla="*/ 3647212 w 5728605"/>
              <a:gd name="connsiteY6" fmla="*/ 0 h 711741"/>
              <a:gd name="connsiteX7" fmla="*/ 4111865 w 5728605"/>
              <a:gd name="connsiteY7" fmla="*/ 0 h 711741"/>
              <a:gd name="connsiteX8" fmla="*/ 4862949 w 5728605"/>
              <a:gd name="connsiteY8" fmla="*/ 0 h 711741"/>
              <a:gd name="connsiteX9" fmla="*/ 5728605 w 5728605"/>
              <a:gd name="connsiteY9" fmla="*/ 0 h 711741"/>
              <a:gd name="connsiteX10" fmla="*/ 5728605 w 5728605"/>
              <a:gd name="connsiteY10" fmla="*/ 341636 h 711741"/>
              <a:gd name="connsiteX11" fmla="*/ 5728605 w 5728605"/>
              <a:gd name="connsiteY11" fmla="*/ 711741 h 711741"/>
              <a:gd name="connsiteX12" fmla="*/ 5034807 w 5728605"/>
              <a:gd name="connsiteY12" fmla="*/ 711741 h 711741"/>
              <a:gd name="connsiteX13" fmla="*/ 4398296 w 5728605"/>
              <a:gd name="connsiteY13" fmla="*/ 711741 h 711741"/>
              <a:gd name="connsiteX14" fmla="*/ 3933642 w 5728605"/>
              <a:gd name="connsiteY14" fmla="*/ 711741 h 711741"/>
              <a:gd name="connsiteX15" fmla="*/ 3411703 w 5728605"/>
              <a:gd name="connsiteY15" fmla="*/ 711741 h 711741"/>
              <a:gd name="connsiteX16" fmla="*/ 2947049 w 5728605"/>
              <a:gd name="connsiteY16" fmla="*/ 711741 h 711741"/>
              <a:gd name="connsiteX17" fmla="*/ 2253251 w 5728605"/>
              <a:gd name="connsiteY17" fmla="*/ 711741 h 711741"/>
              <a:gd name="connsiteX18" fmla="*/ 1616740 w 5728605"/>
              <a:gd name="connsiteY18" fmla="*/ 711741 h 711741"/>
              <a:gd name="connsiteX19" fmla="*/ 1094800 w 5728605"/>
              <a:gd name="connsiteY19" fmla="*/ 711741 h 711741"/>
              <a:gd name="connsiteX20" fmla="*/ 0 w 5728605"/>
              <a:gd name="connsiteY20" fmla="*/ 711741 h 711741"/>
              <a:gd name="connsiteX21" fmla="*/ 0 w 5728605"/>
              <a:gd name="connsiteY21" fmla="*/ 377223 h 711741"/>
              <a:gd name="connsiteX22" fmla="*/ 0 w 5728605"/>
              <a:gd name="connsiteY22" fmla="*/ 0 h 71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28605" h="711741" fill="none" extrusionOk="0">
                <a:moveTo>
                  <a:pt x="0" y="0"/>
                </a:moveTo>
                <a:cubicBezTo>
                  <a:pt x="192455" y="2642"/>
                  <a:pt x="548322" y="-7955"/>
                  <a:pt x="693798" y="0"/>
                </a:cubicBezTo>
                <a:cubicBezTo>
                  <a:pt x="839274" y="7955"/>
                  <a:pt x="1083980" y="23546"/>
                  <a:pt x="1215737" y="0"/>
                </a:cubicBezTo>
                <a:cubicBezTo>
                  <a:pt x="1347494" y="-23546"/>
                  <a:pt x="1573393" y="24340"/>
                  <a:pt x="1737677" y="0"/>
                </a:cubicBezTo>
                <a:cubicBezTo>
                  <a:pt x="1901961" y="-24340"/>
                  <a:pt x="2082214" y="-12139"/>
                  <a:pt x="2316902" y="0"/>
                </a:cubicBezTo>
                <a:cubicBezTo>
                  <a:pt x="2551591" y="12139"/>
                  <a:pt x="2667786" y="-3800"/>
                  <a:pt x="2896128" y="0"/>
                </a:cubicBezTo>
                <a:cubicBezTo>
                  <a:pt x="3124470" y="3800"/>
                  <a:pt x="3424088" y="27516"/>
                  <a:pt x="3647212" y="0"/>
                </a:cubicBezTo>
                <a:cubicBezTo>
                  <a:pt x="3870336" y="-27516"/>
                  <a:pt x="3982840" y="-9754"/>
                  <a:pt x="4111865" y="0"/>
                </a:cubicBezTo>
                <a:cubicBezTo>
                  <a:pt x="4240890" y="9754"/>
                  <a:pt x="4646414" y="20848"/>
                  <a:pt x="4862949" y="0"/>
                </a:cubicBezTo>
                <a:cubicBezTo>
                  <a:pt x="5079484" y="-20848"/>
                  <a:pt x="5344814" y="-20652"/>
                  <a:pt x="5728605" y="0"/>
                </a:cubicBezTo>
                <a:cubicBezTo>
                  <a:pt x="5721749" y="144545"/>
                  <a:pt x="5720048" y="232017"/>
                  <a:pt x="5728605" y="341636"/>
                </a:cubicBezTo>
                <a:cubicBezTo>
                  <a:pt x="5737162" y="451255"/>
                  <a:pt x="5729888" y="630238"/>
                  <a:pt x="5728605" y="711741"/>
                </a:cubicBezTo>
                <a:cubicBezTo>
                  <a:pt x="5451437" y="692220"/>
                  <a:pt x="5244219" y="689709"/>
                  <a:pt x="5034807" y="711741"/>
                </a:cubicBezTo>
                <a:cubicBezTo>
                  <a:pt x="4825395" y="733773"/>
                  <a:pt x="4656556" y="693717"/>
                  <a:pt x="4398296" y="711741"/>
                </a:cubicBezTo>
                <a:cubicBezTo>
                  <a:pt x="4140036" y="729765"/>
                  <a:pt x="4160347" y="734413"/>
                  <a:pt x="3933642" y="711741"/>
                </a:cubicBezTo>
                <a:cubicBezTo>
                  <a:pt x="3706937" y="689069"/>
                  <a:pt x="3559283" y="720416"/>
                  <a:pt x="3411703" y="711741"/>
                </a:cubicBezTo>
                <a:cubicBezTo>
                  <a:pt x="3264123" y="703066"/>
                  <a:pt x="3175417" y="692365"/>
                  <a:pt x="2947049" y="711741"/>
                </a:cubicBezTo>
                <a:cubicBezTo>
                  <a:pt x="2718681" y="731117"/>
                  <a:pt x="2550057" y="694434"/>
                  <a:pt x="2253251" y="711741"/>
                </a:cubicBezTo>
                <a:cubicBezTo>
                  <a:pt x="1956445" y="729048"/>
                  <a:pt x="1881635" y="740343"/>
                  <a:pt x="1616740" y="711741"/>
                </a:cubicBezTo>
                <a:cubicBezTo>
                  <a:pt x="1351845" y="683139"/>
                  <a:pt x="1322687" y="693826"/>
                  <a:pt x="1094800" y="711741"/>
                </a:cubicBezTo>
                <a:cubicBezTo>
                  <a:pt x="866913" y="729656"/>
                  <a:pt x="526779" y="704561"/>
                  <a:pt x="0" y="711741"/>
                </a:cubicBezTo>
                <a:cubicBezTo>
                  <a:pt x="7803" y="622286"/>
                  <a:pt x="-3786" y="543392"/>
                  <a:pt x="0" y="377223"/>
                </a:cubicBezTo>
                <a:cubicBezTo>
                  <a:pt x="3786" y="211054"/>
                  <a:pt x="-18819" y="95175"/>
                  <a:pt x="0" y="0"/>
                </a:cubicBezTo>
                <a:close/>
              </a:path>
              <a:path w="5728605" h="711741" stroke="0" extrusionOk="0">
                <a:moveTo>
                  <a:pt x="0" y="0"/>
                </a:moveTo>
                <a:cubicBezTo>
                  <a:pt x="134199" y="-18365"/>
                  <a:pt x="436397" y="21988"/>
                  <a:pt x="579226" y="0"/>
                </a:cubicBezTo>
                <a:cubicBezTo>
                  <a:pt x="722055" y="-21988"/>
                  <a:pt x="1065630" y="11787"/>
                  <a:pt x="1215737" y="0"/>
                </a:cubicBezTo>
                <a:cubicBezTo>
                  <a:pt x="1365844" y="-11787"/>
                  <a:pt x="1523695" y="-16098"/>
                  <a:pt x="1794963" y="0"/>
                </a:cubicBezTo>
                <a:cubicBezTo>
                  <a:pt x="2066231" y="16098"/>
                  <a:pt x="2374758" y="24117"/>
                  <a:pt x="2546047" y="0"/>
                </a:cubicBezTo>
                <a:cubicBezTo>
                  <a:pt x="2717336" y="-24117"/>
                  <a:pt x="2896730" y="-28510"/>
                  <a:pt x="3182558" y="0"/>
                </a:cubicBezTo>
                <a:cubicBezTo>
                  <a:pt x="3468386" y="28510"/>
                  <a:pt x="3561409" y="-28223"/>
                  <a:pt x="3761784" y="0"/>
                </a:cubicBezTo>
                <a:cubicBezTo>
                  <a:pt x="3962159" y="28223"/>
                  <a:pt x="4148074" y="-25105"/>
                  <a:pt x="4283724" y="0"/>
                </a:cubicBezTo>
                <a:cubicBezTo>
                  <a:pt x="4419374" y="25105"/>
                  <a:pt x="4559759" y="13204"/>
                  <a:pt x="4805663" y="0"/>
                </a:cubicBezTo>
                <a:cubicBezTo>
                  <a:pt x="5051567" y="-13204"/>
                  <a:pt x="5310403" y="479"/>
                  <a:pt x="5728605" y="0"/>
                </a:cubicBezTo>
                <a:cubicBezTo>
                  <a:pt x="5716302" y="110092"/>
                  <a:pt x="5721677" y="258943"/>
                  <a:pt x="5728605" y="362988"/>
                </a:cubicBezTo>
                <a:cubicBezTo>
                  <a:pt x="5735533" y="467033"/>
                  <a:pt x="5726064" y="576252"/>
                  <a:pt x="5728605" y="711741"/>
                </a:cubicBezTo>
                <a:cubicBezTo>
                  <a:pt x="5552813" y="697427"/>
                  <a:pt x="5378779" y="730132"/>
                  <a:pt x="5034807" y="711741"/>
                </a:cubicBezTo>
                <a:cubicBezTo>
                  <a:pt x="4690835" y="693350"/>
                  <a:pt x="4525903" y="732479"/>
                  <a:pt x="4283724" y="711741"/>
                </a:cubicBezTo>
                <a:cubicBezTo>
                  <a:pt x="4041545" y="691003"/>
                  <a:pt x="3683700" y="707255"/>
                  <a:pt x="3532640" y="711741"/>
                </a:cubicBezTo>
                <a:cubicBezTo>
                  <a:pt x="3381580" y="716227"/>
                  <a:pt x="3124071" y="728247"/>
                  <a:pt x="2896128" y="711741"/>
                </a:cubicBezTo>
                <a:cubicBezTo>
                  <a:pt x="2668185" y="695235"/>
                  <a:pt x="2580583" y="728299"/>
                  <a:pt x="2374189" y="711741"/>
                </a:cubicBezTo>
                <a:cubicBezTo>
                  <a:pt x="2167795" y="695183"/>
                  <a:pt x="1867339" y="732190"/>
                  <a:pt x="1737677" y="711741"/>
                </a:cubicBezTo>
                <a:cubicBezTo>
                  <a:pt x="1608015" y="691292"/>
                  <a:pt x="1260405" y="689900"/>
                  <a:pt x="1101165" y="711741"/>
                </a:cubicBezTo>
                <a:cubicBezTo>
                  <a:pt x="941925" y="733582"/>
                  <a:pt x="756244" y="716584"/>
                  <a:pt x="636512" y="711741"/>
                </a:cubicBezTo>
                <a:cubicBezTo>
                  <a:pt x="516780" y="706898"/>
                  <a:pt x="316305" y="738693"/>
                  <a:pt x="0" y="711741"/>
                </a:cubicBezTo>
                <a:cubicBezTo>
                  <a:pt x="833" y="574513"/>
                  <a:pt x="2702" y="483477"/>
                  <a:pt x="0" y="341636"/>
                </a:cubicBezTo>
                <a:cubicBezTo>
                  <a:pt x="-2702" y="199796"/>
                  <a:pt x="-2605" y="13321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146292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30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617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925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234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543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851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160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4469" algn="l" defTabSz="1828617" rtl="0" eaLnBrk="1" latinLnBrk="0" hangingPunct="1">
              <a:defRPr sz="35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2E1600-495A-47EB-D327-C92970BD19D3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170829" y="2729661"/>
            <a:ext cx="2285478" cy="2348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6FB64E-6929-81CC-5416-FE14C5EEACBE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7170829" y="3627568"/>
            <a:ext cx="2338349" cy="1450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94860"/>
      </p:ext>
    </p:extLst>
  </p:cSld>
  <p:clrMapOvr>
    <a:masterClrMapping/>
  </p:clrMapOvr>
</p:sld>
</file>

<file path=ppt/theme/theme1.xml><?xml version="1.0" encoding="utf-8"?>
<a:theme xmlns:a="http://schemas.openxmlformats.org/drawingml/2006/main" name="Azure 2023 Template">
  <a:themeElements>
    <a:clrScheme name="Custom 20">
      <a:dk1>
        <a:srgbClr val="333333"/>
      </a:dk1>
      <a:lt1>
        <a:srgbClr val="FFFFFF"/>
      </a:lt1>
      <a:dk2>
        <a:srgbClr val="190449"/>
      </a:dk2>
      <a:lt2>
        <a:srgbClr val="FAFAFA"/>
      </a:lt2>
      <a:accent1>
        <a:srgbClr val="4F2BD3"/>
      </a:accent1>
      <a:accent2>
        <a:srgbClr val="E566CC"/>
      </a:accent2>
      <a:accent3>
        <a:srgbClr val="FA94A1"/>
      </a:accent3>
      <a:accent4>
        <a:srgbClr val="29C2D0"/>
      </a:accent4>
      <a:accent5>
        <a:srgbClr val="D502AA"/>
      </a:accent5>
      <a:accent6>
        <a:srgbClr val="0B6BFF"/>
      </a:accent6>
      <a:hlink>
        <a:srgbClr val="502AD4"/>
      </a:hlink>
      <a:folHlink>
        <a:srgbClr val="D502AA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Presentation1" id="{662DC8C9-CFC0-405F-82A1-B248626FCAE6}" vid="{49C91371-712F-49B7-AFEB-59DA86371D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  <MediaServiceKeyPoints xmlns="ed971524-76e7-40a8-a01a-f99956bd178c" xsi:nil="true"/>
    <lcf76f155ced4ddcb4097134ff3c332f xmlns="ed971524-76e7-40a8-a01a-f99956bd178c">
      <Terms xmlns="http://schemas.microsoft.com/office/infopath/2007/PartnerControls"/>
    </lcf76f155ced4ddcb4097134ff3c332f>
    <SharedWithUsers xmlns="b0e4521d-181b-4aee-b4a8-952b2bc14729">
      <UserInfo>
        <DisplayName>Brand Central Administrators</DisplayName>
        <AccountId>2570</AccountId>
        <AccountType/>
      </UserInfo>
      <UserInfo>
        <DisplayName>Teresa Conte</DisplayName>
        <AccountId>563</AccountId>
        <AccountType/>
      </UserInfo>
      <UserInfo>
        <DisplayName>Nannette Sperling (Synaxis Corporation)</DisplayName>
        <AccountId>565</AccountId>
        <AccountType/>
      </UserInfo>
    </SharedWithUsers>
    <MediaLengthInSeconds xmlns="ed971524-76e7-40a8-a01a-f99956bd178c" xsi:nil="true"/>
    <_Flow_SignoffStatus xmlns="ed971524-76e7-40a8-a01a-f99956bd178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8D393254D930438EAEFA57144E97A1" ma:contentTypeVersion="24" ma:contentTypeDescription="Create a new document." ma:contentTypeScope="" ma:versionID="42d65f33bf2ab003497c6cc5b4152f9a">
  <xsd:schema xmlns:xsd="http://www.w3.org/2001/XMLSchema" xmlns:xs="http://www.w3.org/2001/XMLSchema" xmlns:p="http://schemas.microsoft.com/office/2006/metadata/properties" xmlns:ns1="http://schemas.microsoft.com/sharepoint/v3" xmlns:ns2="ed971524-76e7-40a8-a01a-f99956bd178c" xmlns:ns3="b0e4521d-181b-4aee-b4a8-952b2bc14729" xmlns:ns4="230e9df3-be65-4c73-a93b-d1236ebd677e" targetNamespace="http://schemas.microsoft.com/office/2006/metadata/properties" ma:root="true" ma:fieldsID="a6d2c99abd0e0206120103feb4454f95" ns1:_="" ns2:_="" ns3:_="" ns4:_="">
    <xsd:import namespace="http://schemas.microsoft.com/sharepoint/v3"/>
    <xsd:import namespace="ed971524-76e7-40a8-a01a-f99956bd178c"/>
    <xsd:import namespace="b0e4521d-181b-4aee-b4a8-952b2bc14729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DateTaken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_Flow_SignoffStatu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71524-76e7-40a8-a01a-f99956bd1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24" nillable="true" ma:displayName="Sign-off status" ma:internalName="Sign_x002d_off_x0020_status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4521d-181b-4aee-b4a8-952b2bc14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8" nillable="true" ma:displayName="Taxonomy Catch All Column" ma:hidden="true" ma:list="{4878c228-8058-4046-9772-52152af8f71f}" ma:internalName="TaxCatchAll" ma:showField="CatchAllData" ma:web="b0e4521d-181b-4aee-b4a8-952b2bc14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b0e4521d-181b-4aee-b4a8-952b2bc14729"/>
    <ds:schemaRef ds:uri="http://schemas.microsoft.com/sharepoint/v3"/>
    <ds:schemaRef ds:uri="230e9df3-be65-4c73-a93b-d1236ebd677e"/>
    <ds:schemaRef ds:uri="http://purl.org/dc/terms/"/>
    <ds:schemaRef ds:uri="ed971524-76e7-40a8-a01a-f99956bd1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B6FC8D4-26F9-4893-9C83-748D57B5FFB0}">
  <ds:schemaRefs>
    <ds:schemaRef ds:uri="230e9df3-be65-4c73-a93b-d1236ebd677e"/>
    <ds:schemaRef ds:uri="b0e4521d-181b-4aee-b4a8-952b2bc14729"/>
    <ds:schemaRef ds:uri="ed971524-76e7-40a8-a01a-f99956bd17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Microsoft-Azure-PowerPoint-Template</Template>
  <TotalTime>3249</TotalTime>
  <Words>374</Words>
  <Application>Microsoft Office PowerPoint</Application>
  <PresentationFormat>Widescreen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Open Sans</vt:lpstr>
      <vt:lpstr>Segoe Sans Text</vt:lpstr>
      <vt:lpstr>Segoe UI</vt:lpstr>
      <vt:lpstr>Space Grotesk Medium</vt:lpstr>
      <vt:lpstr>Wingdings</vt:lpstr>
      <vt:lpstr>Azure 2023 Template</vt:lpstr>
      <vt:lpstr>.NET Aspire Dashboard &amp; Telemetry</vt:lpstr>
      <vt:lpstr>Agenda</vt:lpstr>
      <vt:lpstr>PowerPoint Presentation</vt:lpstr>
      <vt:lpstr>PowerPoint Presentation</vt:lpstr>
      <vt:lpstr>PowerPoint Presentation</vt:lpstr>
      <vt:lpstr>.NET Aspire Observability Layer Diagram</vt:lpstr>
      <vt:lpstr>.NET Aspire Observability Layer Diagram</vt:lpstr>
      <vt:lpstr>.NET Aspire Observability Layer Diagram</vt:lpstr>
      <vt:lpstr>.NET Aspire Observability Layer Diagram</vt:lpstr>
      <vt:lpstr>.NET Aspire Observability Layer Diagram</vt:lpstr>
      <vt:lpstr>.NET Aspire Developers Day</vt:lpstr>
    </vt:vector>
  </TitlesOfParts>
  <Manager>&lt;Comms manager name here&gt;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&lt;Event name&gt;</dc:subject>
  <dc:creator>Andres Pacheco</dc:creator>
  <cp:keywords/>
  <dc:description/>
  <cp:lastModifiedBy>Luke Reardon (Spur Reply LLC)</cp:lastModifiedBy>
  <cp:revision>3</cp:revision>
  <cp:lastPrinted>2023-02-15T20:48:24Z</cp:lastPrinted>
  <dcterms:created xsi:type="dcterms:W3CDTF">2024-03-20T21:44:03Z</dcterms:created>
  <dcterms:modified xsi:type="dcterms:W3CDTF">2024-07-24T17:51:50Z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t">
    <vt:lpwstr/>
  </property>
  <property fmtid="{D5CDD505-2E9C-101B-9397-08002B2CF9AE}" pid="3" name="Event1">
    <vt:lpwstr>622;#Unassigned|2c8af875-f38a-40b8-a0a9-056aed3fc8c0</vt:lpwstr>
  </property>
  <property fmtid="{D5CDD505-2E9C-101B-9397-08002B2CF9AE}" pid="4" name="Audience">
    <vt:lpwstr/>
  </property>
  <property fmtid="{D5CDD505-2E9C-101B-9397-08002B2CF9AE}" pid="5" name="Event Venue">
    <vt:lpwstr/>
  </property>
  <property fmtid="{D5CDD505-2E9C-101B-9397-08002B2CF9AE}" pid="6" name="Track">
    <vt:lpwstr/>
  </property>
  <property fmtid="{D5CDD505-2E9C-101B-9397-08002B2CF9AE}" pid="7" name="Event Location">
    <vt:lpwstr/>
  </property>
  <property fmtid="{D5CDD505-2E9C-101B-9397-08002B2CF9AE}" pid="8" name="Campaign">
    <vt:lpwstr/>
  </property>
  <property fmtid="{D5CDD505-2E9C-101B-9397-08002B2CF9AE}" pid="9" name="IsMyDocuments">
    <vt:bool>true</vt:bool>
  </property>
  <property fmtid="{D5CDD505-2E9C-101B-9397-08002B2CF9AE}" pid="10" name="MSIP_Label_f42aa342-8706-4288-bd11-ebb85995028c_Enabled">
    <vt:lpwstr>True</vt:lpwstr>
  </property>
  <property fmtid="{D5CDD505-2E9C-101B-9397-08002B2CF9AE}" pid="11" name="MSIP_Label_f42aa342-8706-4288-bd11-ebb85995028c_SiteId">
    <vt:lpwstr>72f988bf-86f1-41af-91ab-2d7cd011db47</vt:lpwstr>
  </property>
  <property fmtid="{D5CDD505-2E9C-101B-9397-08002B2CF9AE}" pid="12" name="MSIP_Label_f42aa342-8706-4288-bd11-ebb85995028c_Ref">
    <vt:lpwstr>https://api.informationprotection.azure.com/api/72f988bf-86f1-41af-91ab-2d7cd011db47</vt:lpwstr>
  </property>
  <property fmtid="{D5CDD505-2E9C-101B-9397-08002B2CF9AE}" pid="13" name="MSIP_Label_f42aa342-8706-4288-bd11-ebb85995028c_SetDate">
    <vt:lpwstr>2017-08-29T14:27:20.8568347-07:00</vt:lpwstr>
  </property>
  <property fmtid="{D5CDD505-2E9C-101B-9397-08002B2CF9AE}" pid="14" name="MSIP_Label_f42aa342-8706-4288-bd11-ebb85995028c_Name">
    <vt:lpwstr>General</vt:lpwstr>
  </property>
  <property fmtid="{D5CDD505-2E9C-101B-9397-08002B2CF9AE}" pid="15" name="MSIP_Label_f42aa342-8706-4288-bd11-ebb85995028c_Extended_MSFT_Method">
    <vt:lpwstr>Automatic</vt:lpwstr>
  </property>
  <property fmtid="{D5CDD505-2E9C-101B-9397-08002B2CF9AE}" pid="16" name="Sensitivity">
    <vt:lpwstr>General</vt:lpwstr>
  </property>
  <property fmtid="{D5CDD505-2E9C-101B-9397-08002B2CF9AE}" pid="17" name="MediaServiceImageTags">
    <vt:lpwstr/>
  </property>
  <property fmtid="{D5CDD505-2E9C-101B-9397-08002B2CF9AE}" pid="18" name="ComplianceAssetId">
    <vt:lpwstr/>
  </property>
  <property fmtid="{D5CDD505-2E9C-101B-9397-08002B2CF9AE}" pid="19" name="TriggerFlowInfo">
    <vt:lpwstr/>
  </property>
  <property fmtid="{D5CDD505-2E9C-101B-9397-08002B2CF9AE}" pid="20" name="_activity">
    <vt:lpwstr>{"FileActivityType":"9","FileActivityTimeStamp":"2024-03-20T22:56:18.820Z","FileActivityUsersOnPage":[{"DisplayName":"Andres Pacheco","Id":"anpacheco@microsoft.com"}],"FileActivityNavigationId":null}</vt:lpwstr>
  </property>
  <property fmtid="{D5CDD505-2E9C-101B-9397-08002B2CF9AE}" pid="21" name="_ExtendedDescription">
    <vt:lpwstr/>
  </property>
  <property fmtid="{D5CDD505-2E9C-101B-9397-08002B2CF9AE}" pid="22" name="ContentTypeId">
    <vt:lpwstr>0x010100D38D393254D930438EAEFA57144E97A1</vt:lpwstr>
  </property>
  <property fmtid="{D5CDD505-2E9C-101B-9397-08002B2CF9AE}" pid="23" name="Order">
    <vt:lpwstr>2610800.00000000</vt:lpwstr>
  </property>
</Properties>
</file>