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47" r:id="rId4"/>
  </p:sldMasterIdLst>
  <p:notesMasterIdLst>
    <p:notesMasterId r:id="rId22"/>
  </p:notesMasterIdLst>
  <p:handoutMasterIdLst>
    <p:handoutMasterId r:id="rId23"/>
  </p:handoutMasterIdLst>
  <p:sldIdLst>
    <p:sldId id="2147480058" r:id="rId5"/>
    <p:sldId id="2147479923" r:id="rId6"/>
    <p:sldId id="2147480038" r:id="rId7"/>
    <p:sldId id="2147479959" r:id="rId8"/>
    <p:sldId id="2147480060" r:id="rId9"/>
    <p:sldId id="2147480061" r:id="rId10"/>
    <p:sldId id="2147480062" r:id="rId11"/>
    <p:sldId id="2147480067" r:id="rId12"/>
    <p:sldId id="2147480046" r:id="rId13"/>
    <p:sldId id="2147480063" r:id="rId14"/>
    <p:sldId id="2147479969" r:id="rId15"/>
    <p:sldId id="2147480064" r:id="rId16"/>
    <p:sldId id="2147480065" r:id="rId17"/>
    <p:sldId id="2147480068" r:id="rId18"/>
    <p:sldId id="2147480066" r:id="rId19"/>
    <p:sldId id="2147480027" r:id="rId20"/>
    <p:sldId id="2147480057" r:id="rId21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80749-2FF8-47C8-94EA-05B916B0A0FF}">
          <p14:sldIdLst>
            <p14:sldId id="2147480058"/>
            <p14:sldId id="2147479923"/>
            <p14:sldId id="2147480038"/>
            <p14:sldId id="2147479959"/>
            <p14:sldId id="2147480060"/>
            <p14:sldId id="2147480061"/>
            <p14:sldId id="2147480062"/>
            <p14:sldId id="2147480067"/>
            <p14:sldId id="2147480046"/>
            <p14:sldId id="2147480063"/>
            <p14:sldId id="2147479969"/>
            <p14:sldId id="2147480064"/>
            <p14:sldId id="2147480065"/>
            <p14:sldId id="2147480068"/>
            <p14:sldId id="2147480066"/>
            <p14:sldId id="2147480027"/>
          </p14:sldIdLst>
        </p14:section>
        <p14:section name="CTA Slide" id="{46C246E7-224D-4C46-A127-4D442645B298}">
          <p14:sldIdLst>
            <p14:sldId id="21474800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FA61D8-796F-555E-A395-B33F90AAF99E}" name="Monica Lueder" initials="ML" userId="S::monical@microsoft.com::75969e72-ba9c-4e32-a4ac-c8f3aeff9ba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EE4"/>
    <a:srgbClr val="67D2D2"/>
    <a:srgbClr val="8775E1"/>
    <a:srgbClr val="282828"/>
    <a:srgbClr val="554992"/>
    <a:srgbClr val="687EE8"/>
    <a:srgbClr val="5E32FF"/>
    <a:srgbClr val="552DE7"/>
    <a:srgbClr val="3E21A0"/>
    <a:srgbClr val="321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Reardon (Spur Reply LLC)" userId="78872b29-80a1-4d1c-8370-1e71cbfb1f56" providerId="ADAL" clId="{15F47388-252C-4A77-993A-2C57AA4C2B58}"/>
    <pc:docChg chg="delSection">
      <pc:chgData name="Luke Reardon (Spur Reply LLC)" userId="78872b29-80a1-4d1c-8370-1e71cbfb1f56" providerId="ADAL" clId="{15F47388-252C-4A77-993A-2C57AA4C2B58}" dt="2024-07-24T17:46:05.421" v="0" actId="17851"/>
      <pc:docMkLst>
        <pc:docMk/>
      </pc:docMkLst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EBF336-5F21-45AA-83E1-D07DC63B7AA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729B6D8-CD5C-47BA-BBEC-E0432D99F5B3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accent4"/>
              </a:solidFill>
            </a:rPr>
            <a:t>Facial recognition</a:t>
          </a:r>
        </a:p>
      </dgm:t>
    </dgm:pt>
    <dgm:pt modelId="{48430BAF-5DE3-4CD9-9488-1263E2B0D4CA}" type="parTrans" cxnId="{A14688B8-E98F-4BD7-BB75-D30D0A5A6964}">
      <dgm:prSet/>
      <dgm:spPr/>
      <dgm:t>
        <a:bodyPr/>
        <a:lstStyle/>
        <a:p>
          <a:endParaRPr lang="en-US"/>
        </a:p>
      </dgm:t>
    </dgm:pt>
    <dgm:pt modelId="{50A43AB6-F091-4515-8593-02B1A1E38F11}" type="sibTrans" cxnId="{A14688B8-E98F-4BD7-BB75-D30D0A5A6964}">
      <dgm:prSet/>
      <dgm:spPr/>
      <dgm:t>
        <a:bodyPr/>
        <a:lstStyle/>
        <a:p>
          <a:endParaRPr lang="en-US"/>
        </a:p>
      </dgm:t>
    </dgm:pt>
    <dgm:pt modelId="{F985F5C5-DE40-440D-AFEA-8F3BB2AC7DCA}">
      <dgm:prSet custT="1"/>
      <dgm:spPr/>
      <dgm:t>
        <a:bodyPr/>
        <a:lstStyle/>
        <a:p>
          <a:pPr>
            <a:defRPr cap="all"/>
          </a:pPr>
          <a:r>
            <a:rPr lang="en-US" sz="1900" kern="1200" cap="all" dirty="0">
              <a:solidFill>
                <a:srgbClr val="29C2D0"/>
              </a:solidFill>
              <a:latin typeface="Segoe Sans Text"/>
              <a:ea typeface="+mn-ea"/>
              <a:cs typeface="+mn-cs"/>
            </a:rPr>
            <a:t>Fingerprint</a:t>
          </a:r>
        </a:p>
      </dgm:t>
    </dgm:pt>
    <dgm:pt modelId="{507AD5EE-8FD8-4513-BFD5-E31E41E07B82}" type="parTrans" cxnId="{4A6A15A6-EB26-46EE-8442-4478F9F085CC}">
      <dgm:prSet/>
      <dgm:spPr/>
      <dgm:t>
        <a:bodyPr/>
        <a:lstStyle/>
        <a:p>
          <a:endParaRPr lang="en-US"/>
        </a:p>
      </dgm:t>
    </dgm:pt>
    <dgm:pt modelId="{6E2559B4-2641-454E-B637-A3CB14B18C7E}" type="sibTrans" cxnId="{4A6A15A6-EB26-46EE-8442-4478F9F085CC}">
      <dgm:prSet/>
      <dgm:spPr/>
      <dgm:t>
        <a:bodyPr/>
        <a:lstStyle/>
        <a:p>
          <a:endParaRPr lang="en-US"/>
        </a:p>
      </dgm:t>
    </dgm:pt>
    <dgm:pt modelId="{5B1AD216-325C-4C97-87D9-779369A35186}">
      <dgm:prSet custT="1"/>
      <dgm:spPr/>
      <dgm:t>
        <a:bodyPr/>
        <a:lstStyle/>
        <a:p>
          <a:pPr>
            <a:defRPr cap="all"/>
          </a:pPr>
          <a:r>
            <a:rPr lang="en-US" sz="1900" kern="1200" cap="all" dirty="0">
              <a:solidFill>
                <a:srgbClr val="29C2D0"/>
              </a:solidFill>
              <a:latin typeface="Segoe Sans Text"/>
              <a:ea typeface="+mn-ea"/>
              <a:cs typeface="+mn-cs"/>
            </a:rPr>
            <a:t>Smart</a:t>
          </a:r>
          <a:r>
            <a:rPr lang="en-US" sz="1900" kern="1200" dirty="0"/>
            <a:t> </a:t>
          </a:r>
          <a:r>
            <a:rPr lang="en-US" sz="1900" kern="1200" cap="all" dirty="0">
              <a:solidFill>
                <a:srgbClr val="29C2D0"/>
              </a:solidFill>
              <a:latin typeface="Segoe Sans Text"/>
              <a:ea typeface="+mn-ea"/>
              <a:cs typeface="+mn-cs"/>
            </a:rPr>
            <a:t>card</a:t>
          </a:r>
        </a:p>
      </dgm:t>
    </dgm:pt>
    <dgm:pt modelId="{17F4ACEA-6245-48DE-B458-9414B2631539}" type="parTrans" cxnId="{486B68BD-C6FF-441E-B9B4-A34E3143B0F7}">
      <dgm:prSet/>
      <dgm:spPr/>
      <dgm:t>
        <a:bodyPr/>
        <a:lstStyle/>
        <a:p>
          <a:endParaRPr lang="en-US"/>
        </a:p>
      </dgm:t>
    </dgm:pt>
    <dgm:pt modelId="{7296A330-3A7E-4E6F-88B9-9BB72780E3BC}" type="sibTrans" cxnId="{486B68BD-C6FF-441E-B9B4-A34E3143B0F7}">
      <dgm:prSet/>
      <dgm:spPr/>
      <dgm:t>
        <a:bodyPr/>
        <a:lstStyle/>
        <a:p>
          <a:endParaRPr lang="en-US"/>
        </a:p>
      </dgm:t>
    </dgm:pt>
    <dgm:pt modelId="{FE620A07-8144-43D2-99DB-DEA3F19302B0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accent4"/>
              </a:solidFill>
            </a:rPr>
            <a:t>Phone app</a:t>
          </a:r>
        </a:p>
      </dgm:t>
    </dgm:pt>
    <dgm:pt modelId="{3887ACD6-8D3B-49F6-A371-482A90417606}" type="parTrans" cxnId="{DE055E87-969C-4D84-B665-7A051103697C}">
      <dgm:prSet/>
      <dgm:spPr/>
      <dgm:t>
        <a:bodyPr/>
        <a:lstStyle/>
        <a:p>
          <a:endParaRPr lang="en-US"/>
        </a:p>
      </dgm:t>
    </dgm:pt>
    <dgm:pt modelId="{EC78DCEE-646A-47AD-8BA1-2B6D18BF73DA}" type="sibTrans" cxnId="{DE055E87-969C-4D84-B665-7A051103697C}">
      <dgm:prSet/>
      <dgm:spPr/>
      <dgm:t>
        <a:bodyPr/>
        <a:lstStyle/>
        <a:p>
          <a:endParaRPr lang="en-US"/>
        </a:p>
      </dgm:t>
    </dgm:pt>
    <dgm:pt modelId="{FFF3127D-2D2C-412F-97B6-37D97A02383E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accent4"/>
              </a:solidFill>
            </a:rPr>
            <a:t>Password</a:t>
          </a:r>
        </a:p>
      </dgm:t>
    </dgm:pt>
    <dgm:pt modelId="{692791B0-609B-455E-AC79-71B6B5300B68}" type="parTrans" cxnId="{5155053C-2825-4754-83FF-BFFF38DAABE4}">
      <dgm:prSet/>
      <dgm:spPr/>
      <dgm:t>
        <a:bodyPr/>
        <a:lstStyle/>
        <a:p>
          <a:endParaRPr lang="en-US"/>
        </a:p>
      </dgm:t>
    </dgm:pt>
    <dgm:pt modelId="{F6A4B0D0-D159-443C-9914-060075E11275}" type="sibTrans" cxnId="{5155053C-2825-4754-83FF-BFFF38DAABE4}">
      <dgm:prSet/>
      <dgm:spPr/>
      <dgm:t>
        <a:bodyPr/>
        <a:lstStyle/>
        <a:p>
          <a:endParaRPr lang="en-US"/>
        </a:p>
      </dgm:t>
    </dgm:pt>
    <dgm:pt modelId="{B09BAF6D-097A-4B07-A5CA-D0C3960BD880}" type="pres">
      <dgm:prSet presAssocID="{8BEBF336-5F21-45AA-83E1-D07DC63B7AA9}" presName="root" presStyleCnt="0">
        <dgm:presLayoutVars>
          <dgm:dir/>
          <dgm:resizeHandles val="exact"/>
        </dgm:presLayoutVars>
      </dgm:prSet>
      <dgm:spPr/>
    </dgm:pt>
    <dgm:pt modelId="{D7ED1695-D55C-44DF-854B-D783F6C03293}" type="pres">
      <dgm:prSet presAssocID="{1729B6D8-CD5C-47BA-BBEC-E0432D99F5B3}" presName="compNode" presStyleCnt="0"/>
      <dgm:spPr/>
    </dgm:pt>
    <dgm:pt modelId="{19A1F437-A2AF-4358-A8D7-E9348722351E}" type="pres">
      <dgm:prSet presAssocID="{1729B6D8-CD5C-47BA-BBEC-E0432D99F5B3}" presName="iconBgRect" presStyleLbl="bgShp" presStyleIdx="0" presStyleCnt="5"/>
      <dgm:spPr/>
    </dgm:pt>
    <dgm:pt modelId="{6610628A-F13C-497F-B9FC-CE34462A9180}" type="pres">
      <dgm:prSet presAssocID="{1729B6D8-CD5C-47BA-BBEC-E0432D99F5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A25A73F-A331-4DBF-82B5-70384F151BB0}" type="pres">
      <dgm:prSet presAssocID="{1729B6D8-CD5C-47BA-BBEC-E0432D99F5B3}" presName="spaceRect" presStyleCnt="0"/>
      <dgm:spPr/>
    </dgm:pt>
    <dgm:pt modelId="{8D6E6D01-B80A-4316-9A3E-6719F35254CD}" type="pres">
      <dgm:prSet presAssocID="{1729B6D8-CD5C-47BA-BBEC-E0432D99F5B3}" presName="textRect" presStyleLbl="revTx" presStyleIdx="0" presStyleCnt="5">
        <dgm:presLayoutVars>
          <dgm:chMax val="1"/>
          <dgm:chPref val="1"/>
        </dgm:presLayoutVars>
      </dgm:prSet>
      <dgm:spPr/>
    </dgm:pt>
    <dgm:pt modelId="{E6DDFB24-6892-4396-823B-657E3B563E7E}" type="pres">
      <dgm:prSet presAssocID="{50A43AB6-F091-4515-8593-02B1A1E38F11}" presName="sibTrans" presStyleCnt="0"/>
      <dgm:spPr/>
    </dgm:pt>
    <dgm:pt modelId="{8BFCD4EC-5729-4695-993F-A596D6639669}" type="pres">
      <dgm:prSet presAssocID="{F985F5C5-DE40-440D-AFEA-8F3BB2AC7DCA}" presName="compNode" presStyleCnt="0"/>
      <dgm:spPr/>
    </dgm:pt>
    <dgm:pt modelId="{A6969BEB-8E49-4A9B-821F-796963615C90}" type="pres">
      <dgm:prSet presAssocID="{F985F5C5-DE40-440D-AFEA-8F3BB2AC7DCA}" presName="iconBgRect" presStyleLbl="bgShp" presStyleIdx="1" presStyleCnt="5"/>
      <dgm:spPr/>
    </dgm:pt>
    <dgm:pt modelId="{82298E24-5EE2-4349-9B4E-79ACFB8FF603}" type="pres">
      <dgm:prSet presAssocID="{F985F5C5-DE40-440D-AFEA-8F3BB2AC7DC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FCCEF601-0885-4C1A-9A2D-540AE68E4284}" type="pres">
      <dgm:prSet presAssocID="{F985F5C5-DE40-440D-AFEA-8F3BB2AC7DCA}" presName="spaceRect" presStyleCnt="0"/>
      <dgm:spPr/>
    </dgm:pt>
    <dgm:pt modelId="{6520C9C9-5F7E-4B61-A6D8-EC1C83B91262}" type="pres">
      <dgm:prSet presAssocID="{F985F5C5-DE40-440D-AFEA-8F3BB2AC7DCA}" presName="textRect" presStyleLbl="revTx" presStyleIdx="1" presStyleCnt="5">
        <dgm:presLayoutVars>
          <dgm:chMax val="1"/>
          <dgm:chPref val="1"/>
        </dgm:presLayoutVars>
      </dgm:prSet>
      <dgm:spPr/>
    </dgm:pt>
    <dgm:pt modelId="{CDE98BBE-401E-4136-A491-3520E89DC8AC}" type="pres">
      <dgm:prSet presAssocID="{6E2559B4-2641-454E-B637-A3CB14B18C7E}" presName="sibTrans" presStyleCnt="0"/>
      <dgm:spPr/>
    </dgm:pt>
    <dgm:pt modelId="{DAF538EE-6285-4657-8158-036B0CC00CCA}" type="pres">
      <dgm:prSet presAssocID="{5B1AD216-325C-4C97-87D9-779369A35186}" presName="compNode" presStyleCnt="0"/>
      <dgm:spPr/>
    </dgm:pt>
    <dgm:pt modelId="{F75344E3-B38E-4790-BDC9-49FFF449CB36}" type="pres">
      <dgm:prSet presAssocID="{5B1AD216-325C-4C97-87D9-779369A35186}" presName="iconBgRect" presStyleLbl="bgShp" presStyleIdx="2" presStyleCnt="5"/>
      <dgm:spPr/>
    </dgm:pt>
    <dgm:pt modelId="{4CCDCB09-8AB1-4B96-9AF3-8723FF6D6F61}" type="pres">
      <dgm:prSet presAssocID="{5B1AD216-325C-4C97-87D9-779369A351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32550B6-665D-4381-9A2C-4E689E0BD00C}" type="pres">
      <dgm:prSet presAssocID="{5B1AD216-325C-4C97-87D9-779369A35186}" presName="spaceRect" presStyleCnt="0"/>
      <dgm:spPr/>
    </dgm:pt>
    <dgm:pt modelId="{99467298-EB94-41EA-9B59-9D82617A4891}" type="pres">
      <dgm:prSet presAssocID="{5B1AD216-325C-4C97-87D9-779369A35186}" presName="textRect" presStyleLbl="revTx" presStyleIdx="2" presStyleCnt="5">
        <dgm:presLayoutVars>
          <dgm:chMax val="1"/>
          <dgm:chPref val="1"/>
        </dgm:presLayoutVars>
      </dgm:prSet>
      <dgm:spPr/>
    </dgm:pt>
    <dgm:pt modelId="{6EA131CF-3615-4063-81A5-2529DCFF4CF7}" type="pres">
      <dgm:prSet presAssocID="{7296A330-3A7E-4E6F-88B9-9BB72780E3BC}" presName="sibTrans" presStyleCnt="0"/>
      <dgm:spPr/>
    </dgm:pt>
    <dgm:pt modelId="{D932BE42-BB18-4593-8895-0726CD6FFB19}" type="pres">
      <dgm:prSet presAssocID="{FE620A07-8144-43D2-99DB-DEA3F19302B0}" presName="compNode" presStyleCnt="0"/>
      <dgm:spPr/>
    </dgm:pt>
    <dgm:pt modelId="{52891FE6-46C8-48EA-B92B-3CFDEA031E4A}" type="pres">
      <dgm:prSet presAssocID="{FE620A07-8144-43D2-99DB-DEA3F19302B0}" presName="iconBgRect" presStyleLbl="bgShp" presStyleIdx="3" presStyleCnt="5"/>
      <dgm:spPr/>
    </dgm:pt>
    <dgm:pt modelId="{B6F3765A-0051-4BCA-9319-2014BB5B4B5E}" type="pres">
      <dgm:prSet presAssocID="{FE620A07-8144-43D2-99DB-DEA3F19302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7A7D346-0324-477D-A854-CE0CFEE99DAB}" type="pres">
      <dgm:prSet presAssocID="{FE620A07-8144-43D2-99DB-DEA3F19302B0}" presName="spaceRect" presStyleCnt="0"/>
      <dgm:spPr/>
    </dgm:pt>
    <dgm:pt modelId="{4174BCA4-10C9-4598-8E84-CA141FD5AFC6}" type="pres">
      <dgm:prSet presAssocID="{FE620A07-8144-43D2-99DB-DEA3F19302B0}" presName="textRect" presStyleLbl="revTx" presStyleIdx="3" presStyleCnt="5">
        <dgm:presLayoutVars>
          <dgm:chMax val="1"/>
          <dgm:chPref val="1"/>
        </dgm:presLayoutVars>
      </dgm:prSet>
      <dgm:spPr/>
    </dgm:pt>
    <dgm:pt modelId="{342EF960-3356-4900-B0D2-306FAAFB48F3}" type="pres">
      <dgm:prSet presAssocID="{EC78DCEE-646A-47AD-8BA1-2B6D18BF73DA}" presName="sibTrans" presStyleCnt="0"/>
      <dgm:spPr/>
    </dgm:pt>
    <dgm:pt modelId="{E39E2BA4-63AA-418C-884B-BFDD4AD730D0}" type="pres">
      <dgm:prSet presAssocID="{FFF3127D-2D2C-412F-97B6-37D97A02383E}" presName="compNode" presStyleCnt="0"/>
      <dgm:spPr/>
    </dgm:pt>
    <dgm:pt modelId="{AB64B017-2738-4DFF-A2D5-0611B7800BC0}" type="pres">
      <dgm:prSet presAssocID="{FFF3127D-2D2C-412F-97B6-37D97A02383E}" presName="iconBgRect" presStyleLbl="bgShp" presStyleIdx="4" presStyleCnt="5"/>
      <dgm:spPr/>
    </dgm:pt>
    <dgm:pt modelId="{F7B7931D-1F28-4F61-9F46-51143C106D9A}" type="pres">
      <dgm:prSet presAssocID="{FFF3127D-2D2C-412F-97B6-37D97A0238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D5AC2E7-CBD9-4CB7-8839-D4C5DCA72EB1}" type="pres">
      <dgm:prSet presAssocID="{FFF3127D-2D2C-412F-97B6-37D97A02383E}" presName="spaceRect" presStyleCnt="0"/>
      <dgm:spPr/>
    </dgm:pt>
    <dgm:pt modelId="{86FC6BC7-CBAA-48EE-8E80-3B537C440AC8}" type="pres">
      <dgm:prSet presAssocID="{FFF3127D-2D2C-412F-97B6-37D97A02383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37B2516-0421-4DD5-803E-599D9A217BBE}" type="presOf" srcId="{F985F5C5-DE40-440D-AFEA-8F3BB2AC7DCA}" destId="{6520C9C9-5F7E-4B61-A6D8-EC1C83B91262}" srcOrd="0" destOrd="0" presId="urn:microsoft.com/office/officeart/2018/5/layout/IconCircleLabelList"/>
    <dgm:cxn modelId="{44D19C19-CE8D-4A49-92EB-D692991B8B64}" type="presOf" srcId="{8BEBF336-5F21-45AA-83E1-D07DC63B7AA9}" destId="{B09BAF6D-097A-4B07-A5CA-D0C3960BD880}" srcOrd="0" destOrd="0" presId="urn:microsoft.com/office/officeart/2018/5/layout/IconCircleLabelList"/>
    <dgm:cxn modelId="{7BEFBA39-11F5-42B1-B6B2-3B1FEA9685CD}" type="presOf" srcId="{FFF3127D-2D2C-412F-97B6-37D97A02383E}" destId="{86FC6BC7-CBAA-48EE-8E80-3B537C440AC8}" srcOrd="0" destOrd="0" presId="urn:microsoft.com/office/officeart/2018/5/layout/IconCircleLabelList"/>
    <dgm:cxn modelId="{5155053C-2825-4754-83FF-BFFF38DAABE4}" srcId="{8BEBF336-5F21-45AA-83E1-D07DC63B7AA9}" destId="{FFF3127D-2D2C-412F-97B6-37D97A02383E}" srcOrd="4" destOrd="0" parTransId="{692791B0-609B-455E-AC79-71B6B5300B68}" sibTransId="{F6A4B0D0-D159-443C-9914-060075E11275}"/>
    <dgm:cxn modelId="{DE055E87-969C-4D84-B665-7A051103697C}" srcId="{8BEBF336-5F21-45AA-83E1-D07DC63B7AA9}" destId="{FE620A07-8144-43D2-99DB-DEA3F19302B0}" srcOrd="3" destOrd="0" parTransId="{3887ACD6-8D3B-49F6-A371-482A90417606}" sibTransId="{EC78DCEE-646A-47AD-8BA1-2B6D18BF73DA}"/>
    <dgm:cxn modelId="{FF748390-3981-4889-B83D-880BE8BA70B1}" type="presOf" srcId="{5B1AD216-325C-4C97-87D9-779369A35186}" destId="{99467298-EB94-41EA-9B59-9D82617A4891}" srcOrd="0" destOrd="0" presId="urn:microsoft.com/office/officeart/2018/5/layout/IconCircleLabelList"/>
    <dgm:cxn modelId="{DB1F5B9D-7073-4988-8023-0DCC47E40800}" type="presOf" srcId="{1729B6D8-CD5C-47BA-BBEC-E0432D99F5B3}" destId="{8D6E6D01-B80A-4316-9A3E-6719F35254CD}" srcOrd="0" destOrd="0" presId="urn:microsoft.com/office/officeart/2018/5/layout/IconCircleLabelList"/>
    <dgm:cxn modelId="{4A6A15A6-EB26-46EE-8442-4478F9F085CC}" srcId="{8BEBF336-5F21-45AA-83E1-D07DC63B7AA9}" destId="{F985F5C5-DE40-440D-AFEA-8F3BB2AC7DCA}" srcOrd="1" destOrd="0" parTransId="{507AD5EE-8FD8-4513-BFD5-E31E41E07B82}" sibTransId="{6E2559B4-2641-454E-B637-A3CB14B18C7E}"/>
    <dgm:cxn modelId="{A14688B8-E98F-4BD7-BB75-D30D0A5A6964}" srcId="{8BEBF336-5F21-45AA-83E1-D07DC63B7AA9}" destId="{1729B6D8-CD5C-47BA-BBEC-E0432D99F5B3}" srcOrd="0" destOrd="0" parTransId="{48430BAF-5DE3-4CD9-9488-1263E2B0D4CA}" sibTransId="{50A43AB6-F091-4515-8593-02B1A1E38F11}"/>
    <dgm:cxn modelId="{940B78BA-9E99-4730-920B-6DB6AF67BC28}" type="presOf" srcId="{FE620A07-8144-43D2-99DB-DEA3F19302B0}" destId="{4174BCA4-10C9-4598-8E84-CA141FD5AFC6}" srcOrd="0" destOrd="0" presId="urn:microsoft.com/office/officeart/2018/5/layout/IconCircleLabelList"/>
    <dgm:cxn modelId="{486B68BD-C6FF-441E-B9B4-A34E3143B0F7}" srcId="{8BEBF336-5F21-45AA-83E1-D07DC63B7AA9}" destId="{5B1AD216-325C-4C97-87D9-779369A35186}" srcOrd="2" destOrd="0" parTransId="{17F4ACEA-6245-48DE-B458-9414B2631539}" sibTransId="{7296A330-3A7E-4E6F-88B9-9BB72780E3BC}"/>
    <dgm:cxn modelId="{40581E2D-3A87-455C-80F3-A4A4152A74C1}" type="presParOf" srcId="{B09BAF6D-097A-4B07-A5CA-D0C3960BD880}" destId="{D7ED1695-D55C-44DF-854B-D783F6C03293}" srcOrd="0" destOrd="0" presId="urn:microsoft.com/office/officeart/2018/5/layout/IconCircleLabelList"/>
    <dgm:cxn modelId="{38038E0C-156A-4A5E-A136-871FD917C2F6}" type="presParOf" srcId="{D7ED1695-D55C-44DF-854B-D783F6C03293}" destId="{19A1F437-A2AF-4358-A8D7-E9348722351E}" srcOrd="0" destOrd="0" presId="urn:microsoft.com/office/officeart/2018/5/layout/IconCircleLabelList"/>
    <dgm:cxn modelId="{D79E151F-FA7F-4F34-A30E-44E43766DC81}" type="presParOf" srcId="{D7ED1695-D55C-44DF-854B-D783F6C03293}" destId="{6610628A-F13C-497F-B9FC-CE34462A9180}" srcOrd="1" destOrd="0" presId="urn:microsoft.com/office/officeart/2018/5/layout/IconCircleLabelList"/>
    <dgm:cxn modelId="{2B2BAD74-C280-4A04-AF28-813DD41E3044}" type="presParOf" srcId="{D7ED1695-D55C-44DF-854B-D783F6C03293}" destId="{6A25A73F-A331-4DBF-82B5-70384F151BB0}" srcOrd="2" destOrd="0" presId="urn:microsoft.com/office/officeart/2018/5/layout/IconCircleLabelList"/>
    <dgm:cxn modelId="{B72CB57D-8221-4734-A183-147F79B49CA7}" type="presParOf" srcId="{D7ED1695-D55C-44DF-854B-D783F6C03293}" destId="{8D6E6D01-B80A-4316-9A3E-6719F35254CD}" srcOrd="3" destOrd="0" presId="urn:microsoft.com/office/officeart/2018/5/layout/IconCircleLabelList"/>
    <dgm:cxn modelId="{809FD6C9-5766-4F74-B3C9-5B549FCA6F55}" type="presParOf" srcId="{B09BAF6D-097A-4B07-A5CA-D0C3960BD880}" destId="{E6DDFB24-6892-4396-823B-657E3B563E7E}" srcOrd="1" destOrd="0" presId="urn:microsoft.com/office/officeart/2018/5/layout/IconCircleLabelList"/>
    <dgm:cxn modelId="{AAB8E901-9FAB-4C5C-A9B0-13B3E1E40120}" type="presParOf" srcId="{B09BAF6D-097A-4B07-A5CA-D0C3960BD880}" destId="{8BFCD4EC-5729-4695-993F-A596D6639669}" srcOrd="2" destOrd="0" presId="urn:microsoft.com/office/officeart/2018/5/layout/IconCircleLabelList"/>
    <dgm:cxn modelId="{63564578-84B3-496B-B6E0-E75443329857}" type="presParOf" srcId="{8BFCD4EC-5729-4695-993F-A596D6639669}" destId="{A6969BEB-8E49-4A9B-821F-796963615C90}" srcOrd="0" destOrd="0" presId="urn:microsoft.com/office/officeart/2018/5/layout/IconCircleLabelList"/>
    <dgm:cxn modelId="{E71FDAE3-08DC-4675-9041-2DB5C135CF31}" type="presParOf" srcId="{8BFCD4EC-5729-4695-993F-A596D6639669}" destId="{82298E24-5EE2-4349-9B4E-79ACFB8FF603}" srcOrd="1" destOrd="0" presId="urn:microsoft.com/office/officeart/2018/5/layout/IconCircleLabelList"/>
    <dgm:cxn modelId="{29CE9127-0FA1-4B97-B9BD-97111B224C3C}" type="presParOf" srcId="{8BFCD4EC-5729-4695-993F-A596D6639669}" destId="{FCCEF601-0885-4C1A-9A2D-540AE68E4284}" srcOrd="2" destOrd="0" presId="urn:microsoft.com/office/officeart/2018/5/layout/IconCircleLabelList"/>
    <dgm:cxn modelId="{F118CCFE-E272-4132-B38D-873DF5ED31DA}" type="presParOf" srcId="{8BFCD4EC-5729-4695-993F-A596D6639669}" destId="{6520C9C9-5F7E-4B61-A6D8-EC1C83B91262}" srcOrd="3" destOrd="0" presId="urn:microsoft.com/office/officeart/2018/5/layout/IconCircleLabelList"/>
    <dgm:cxn modelId="{869E68DE-3A4D-427E-AEA4-C5312619F809}" type="presParOf" srcId="{B09BAF6D-097A-4B07-A5CA-D0C3960BD880}" destId="{CDE98BBE-401E-4136-A491-3520E89DC8AC}" srcOrd="3" destOrd="0" presId="urn:microsoft.com/office/officeart/2018/5/layout/IconCircleLabelList"/>
    <dgm:cxn modelId="{E702E4FC-5214-4D64-9245-70B282A17006}" type="presParOf" srcId="{B09BAF6D-097A-4B07-A5CA-D0C3960BD880}" destId="{DAF538EE-6285-4657-8158-036B0CC00CCA}" srcOrd="4" destOrd="0" presId="urn:microsoft.com/office/officeart/2018/5/layout/IconCircleLabelList"/>
    <dgm:cxn modelId="{CE57C59A-003D-4556-B0C6-164F9B101A4F}" type="presParOf" srcId="{DAF538EE-6285-4657-8158-036B0CC00CCA}" destId="{F75344E3-B38E-4790-BDC9-49FFF449CB36}" srcOrd="0" destOrd="0" presId="urn:microsoft.com/office/officeart/2018/5/layout/IconCircleLabelList"/>
    <dgm:cxn modelId="{DBFC696A-0595-4A93-8555-83E35C3D5FE1}" type="presParOf" srcId="{DAF538EE-6285-4657-8158-036B0CC00CCA}" destId="{4CCDCB09-8AB1-4B96-9AF3-8723FF6D6F61}" srcOrd="1" destOrd="0" presId="urn:microsoft.com/office/officeart/2018/5/layout/IconCircleLabelList"/>
    <dgm:cxn modelId="{B9462B04-48EE-4769-8EBC-5B7E57028B7F}" type="presParOf" srcId="{DAF538EE-6285-4657-8158-036B0CC00CCA}" destId="{532550B6-665D-4381-9A2C-4E689E0BD00C}" srcOrd="2" destOrd="0" presId="urn:microsoft.com/office/officeart/2018/5/layout/IconCircleLabelList"/>
    <dgm:cxn modelId="{30A3E2A2-E9CE-49DD-86AA-7FBC5F7192AF}" type="presParOf" srcId="{DAF538EE-6285-4657-8158-036B0CC00CCA}" destId="{99467298-EB94-41EA-9B59-9D82617A4891}" srcOrd="3" destOrd="0" presId="urn:microsoft.com/office/officeart/2018/5/layout/IconCircleLabelList"/>
    <dgm:cxn modelId="{F7BA4819-5860-4A09-AE0B-478CF738D158}" type="presParOf" srcId="{B09BAF6D-097A-4B07-A5CA-D0C3960BD880}" destId="{6EA131CF-3615-4063-81A5-2529DCFF4CF7}" srcOrd="5" destOrd="0" presId="urn:microsoft.com/office/officeart/2018/5/layout/IconCircleLabelList"/>
    <dgm:cxn modelId="{62173F21-7F94-427C-823E-336F2884C737}" type="presParOf" srcId="{B09BAF6D-097A-4B07-A5CA-D0C3960BD880}" destId="{D932BE42-BB18-4593-8895-0726CD6FFB19}" srcOrd="6" destOrd="0" presId="urn:microsoft.com/office/officeart/2018/5/layout/IconCircleLabelList"/>
    <dgm:cxn modelId="{28B9D1D8-F8E9-48CD-BB8C-BE282533D1B0}" type="presParOf" srcId="{D932BE42-BB18-4593-8895-0726CD6FFB19}" destId="{52891FE6-46C8-48EA-B92B-3CFDEA031E4A}" srcOrd="0" destOrd="0" presId="urn:microsoft.com/office/officeart/2018/5/layout/IconCircleLabelList"/>
    <dgm:cxn modelId="{68501545-9D43-4831-A7B4-847342C5DC48}" type="presParOf" srcId="{D932BE42-BB18-4593-8895-0726CD6FFB19}" destId="{B6F3765A-0051-4BCA-9319-2014BB5B4B5E}" srcOrd="1" destOrd="0" presId="urn:microsoft.com/office/officeart/2018/5/layout/IconCircleLabelList"/>
    <dgm:cxn modelId="{EA81B76D-EDE0-443D-8886-0646673C0511}" type="presParOf" srcId="{D932BE42-BB18-4593-8895-0726CD6FFB19}" destId="{37A7D346-0324-477D-A854-CE0CFEE99DAB}" srcOrd="2" destOrd="0" presId="urn:microsoft.com/office/officeart/2018/5/layout/IconCircleLabelList"/>
    <dgm:cxn modelId="{C40BE5FD-B4FC-4279-A410-9E71FE8B567D}" type="presParOf" srcId="{D932BE42-BB18-4593-8895-0726CD6FFB19}" destId="{4174BCA4-10C9-4598-8E84-CA141FD5AFC6}" srcOrd="3" destOrd="0" presId="urn:microsoft.com/office/officeart/2018/5/layout/IconCircleLabelList"/>
    <dgm:cxn modelId="{7684B946-98EB-44C1-B879-7352DA894EDB}" type="presParOf" srcId="{B09BAF6D-097A-4B07-A5CA-D0C3960BD880}" destId="{342EF960-3356-4900-B0D2-306FAAFB48F3}" srcOrd="7" destOrd="0" presId="urn:microsoft.com/office/officeart/2018/5/layout/IconCircleLabelList"/>
    <dgm:cxn modelId="{05FAB89C-3D00-4B1E-BFA3-21A4CAFF6A4B}" type="presParOf" srcId="{B09BAF6D-097A-4B07-A5CA-D0C3960BD880}" destId="{E39E2BA4-63AA-418C-884B-BFDD4AD730D0}" srcOrd="8" destOrd="0" presId="urn:microsoft.com/office/officeart/2018/5/layout/IconCircleLabelList"/>
    <dgm:cxn modelId="{AF29F9B6-CE25-4E38-9DC5-A5F8A4608762}" type="presParOf" srcId="{E39E2BA4-63AA-418C-884B-BFDD4AD730D0}" destId="{AB64B017-2738-4DFF-A2D5-0611B7800BC0}" srcOrd="0" destOrd="0" presId="urn:microsoft.com/office/officeart/2018/5/layout/IconCircleLabelList"/>
    <dgm:cxn modelId="{C1AF6A80-B911-4091-946E-70E0CB81B0F5}" type="presParOf" srcId="{E39E2BA4-63AA-418C-884B-BFDD4AD730D0}" destId="{F7B7931D-1F28-4F61-9F46-51143C106D9A}" srcOrd="1" destOrd="0" presId="urn:microsoft.com/office/officeart/2018/5/layout/IconCircleLabelList"/>
    <dgm:cxn modelId="{5C83A29E-2C71-4E7C-A263-3C04195B6AE4}" type="presParOf" srcId="{E39E2BA4-63AA-418C-884B-BFDD4AD730D0}" destId="{9D5AC2E7-CBD9-4CB7-8839-D4C5DCA72EB1}" srcOrd="2" destOrd="0" presId="urn:microsoft.com/office/officeart/2018/5/layout/IconCircleLabelList"/>
    <dgm:cxn modelId="{CC45A8CB-7903-4B97-98C5-5E8C779B9DDC}" type="presParOf" srcId="{E39E2BA4-63AA-418C-884B-BFDD4AD730D0}" destId="{86FC6BC7-CBAA-48EE-8E80-3B537C440AC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C4E00-B91B-40CE-AD04-A1F3CD26F1A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09249CE-A2E5-4FB0-9900-3B04B9B3BE68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accent4"/>
              </a:solidFill>
            </a:rPr>
            <a:t>Managed identity</a:t>
          </a:r>
        </a:p>
      </dgm:t>
    </dgm:pt>
    <dgm:pt modelId="{3FA4EE8B-CA44-45CB-94BC-5EC096CA4E7A}" type="parTrans" cxnId="{299C64AE-6332-450E-92B9-D84101FE63EE}">
      <dgm:prSet/>
      <dgm:spPr/>
      <dgm:t>
        <a:bodyPr/>
        <a:lstStyle/>
        <a:p>
          <a:endParaRPr lang="en-US"/>
        </a:p>
      </dgm:t>
    </dgm:pt>
    <dgm:pt modelId="{DEC8FC1A-00B0-4469-8E5E-B1199C464895}" type="sibTrans" cxnId="{299C64AE-6332-450E-92B9-D84101FE63EE}">
      <dgm:prSet/>
      <dgm:spPr/>
      <dgm:t>
        <a:bodyPr/>
        <a:lstStyle/>
        <a:p>
          <a:endParaRPr lang="en-US"/>
        </a:p>
      </dgm:t>
    </dgm:pt>
    <dgm:pt modelId="{57C9A550-015F-423D-9499-6E7F14ACCF75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accent4"/>
              </a:solidFill>
            </a:rPr>
            <a:t>Certificate</a:t>
          </a:r>
        </a:p>
      </dgm:t>
    </dgm:pt>
    <dgm:pt modelId="{E3D5AA1B-5607-4A0A-8CBB-9A700FF58DA5}" type="parTrans" cxnId="{99C93090-BCAC-40CE-AC58-52CD34A3B610}">
      <dgm:prSet/>
      <dgm:spPr/>
      <dgm:t>
        <a:bodyPr/>
        <a:lstStyle/>
        <a:p>
          <a:endParaRPr lang="en-US"/>
        </a:p>
      </dgm:t>
    </dgm:pt>
    <dgm:pt modelId="{B8ECFE1F-9B03-4276-9C16-5640265DF23F}" type="sibTrans" cxnId="{99C93090-BCAC-40CE-AC58-52CD34A3B610}">
      <dgm:prSet/>
      <dgm:spPr/>
      <dgm:t>
        <a:bodyPr/>
        <a:lstStyle/>
        <a:p>
          <a:endParaRPr lang="en-US"/>
        </a:p>
      </dgm:t>
    </dgm:pt>
    <dgm:pt modelId="{BF8362D1-EEF9-4BB0-A65C-C01F5037A454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chemeClr val="accent4"/>
              </a:solidFill>
            </a:rPr>
            <a:t>Secret</a:t>
          </a:r>
        </a:p>
      </dgm:t>
    </dgm:pt>
    <dgm:pt modelId="{5E779AFC-44DC-47E5-8795-830FCB75500B}" type="parTrans" cxnId="{F8AF7112-7BFB-4E4E-A998-756223105800}">
      <dgm:prSet/>
      <dgm:spPr/>
      <dgm:t>
        <a:bodyPr/>
        <a:lstStyle/>
        <a:p>
          <a:endParaRPr lang="en-US"/>
        </a:p>
      </dgm:t>
    </dgm:pt>
    <dgm:pt modelId="{43D8D0AC-DBF6-49AB-AE8A-F35E8A6D51EC}" type="sibTrans" cxnId="{F8AF7112-7BFB-4E4E-A998-756223105800}">
      <dgm:prSet/>
      <dgm:spPr/>
      <dgm:t>
        <a:bodyPr/>
        <a:lstStyle/>
        <a:p>
          <a:endParaRPr lang="en-US"/>
        </a:p>
      </dgm:t>
    </dgm:pt>
    <dgm:pt modelId="{6FF24DD7-E55B-4A61-8E48-B9E987D48034}" type="pres">
      <dgm:prSet presAssocID="{2F6C4E00-B91B-40CE-AD04-A1F3CD26F1AA}" presName="root" presStyleCnt="0">
        <dgm:presLayoutVars>
          <dgm:dir/>
          <dgm:resizeHandles val="exact"/>
        </dgm:presLayoutVars>
      </dgm:prSet>
      <dgm:spPr/>
    </dgm:pt>
    <dgm:pt modelId="{D6551CB8-2056-4431-BFA9-712D36A4F48A}" type="pres">
      <dgm:prSet presAssocID="{509249CE-A2E5-4FB0-9900-3B04B9B3BE68}" presName="compNode" presStyleCnt="0"/>
      <dgm:spPr/>
    </dgm:pt>
    <dgm:pt modelId="{E0E29F02-71F4-40FC-802C-ACA139D279F5}" type="pres">
      <dgm:prSet presAssocID="{509249CE-A2E5-4FB0-9900-3B04B9B3BE68}" presName="iconBgRect" presStyleLbl="bgShp" presStyleIdx="0" presStyleCnt="3"/>
      <dgm:spPr/>
    </dgm:pt>
    <dgm:pt modelId="{B00C22D9-160D-4CA1-BDC2-D255752C1772}" type="pres">
      <dgm:prSet presAssocID="{509249CE-A2E5-4FB0-9900-3B04B9B3BE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BD02C2E-5D94-434F-A403-BD3207280563}" type="pres">
      <dgm:prSet presAssocID="{509249CE-A2E5-4FB0-9900-3B04B9B3BE68}" presName="spaceRect" presStyleCnt="0"/>
      <dgm:spPr/>
    </dgm:pt>
    <dgm:pt modelId="{78324878-B0EB-4EE6-9346-ECE204DE3403}" type="pres">
      <dgm:prSet presAssocID="{509249CE-A2E5-4FB0-9900-3B04B9B3BE68}" presName="textRect" presStyleLbl="revTx" presStyleIdx="0" presStyleCnt="3">
        <dgm:presLayoutVars>
          <dgm:chMax val="1"/>
          <dgm:chPref val="1"/>
        </dgm:presLayoutVars>
      </dgm:prSet>
      <dgm:spPr/>
    </dgm:pt>
    <dgm:pt modelId="{BEF1A423-8AF7-40E8-9D72-14F9C9F545C4}" type="pres">
      <dgm:prSet presAssocID="{DEC8FC1A-00B0-4469-8E5E-B1199C464895}" presName="sibTrans" presStyleCnt="0"/>
      <dgm:spPr/>
    </dgm:pt>
    <dgm:pt modelId="{3A1224E1-3AF6-4FF9-AAFD-470055E6569D}" type="pres">
      <dgm:prSet presAssocID="{57C9A550-015F-423D-9499-6E7F14ACCF75}" presName="compNode" presStyleCnt="0"/>
      <dgm:spPr/>
    </dgm:pt>
    <dgm:pt modelId="{B2A27520-101D-4CCE-B139-51B91A033E2F}" type="pres">
      <dgm:prSet presAssocID="{57C9A550-015F-423D-9499-6E7F14ACCF75}" presName="iconBgRect" presStyleLbl="bgShp" presStyleIdx="1" presStyleCnt="3"/>
      <dgm:spPr/>
    </dgm:pt>
    <dgm:pt modelId="{59A82D39-4B4B-41B2-8CBB-5138B091081D}" type="pres">
      <dgm:prSet presAssocID="{57C9A550-015F-423D-9499-6E7F14ACCF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E3BE7E69-0EE8-4F04-862E-4C4FC8F7CBAA}" type="pres">
      <dgm:prSet presAssocID="{57C9A550-015F-423D-9499-6E7F14ACCF75}" presName="spaceRect" presStyleCnt="0"/>
      <dgm:spPr/>
    </dgm:pt>
    <dgm:pt modelId="{DD5A769E-48F7-4216-8792-224C2DE65510}" type="pres">
      <dgm:prSet presAssocID="{57C9A550-015F-423D-9499-6E7F14ACCF75}" presName="textRect" presStyleLbl="revTx" presStyleIdx="1" presStyleCnt="3">
        <dgm:presLayoutVars>
          <dgm:chMax val="1"/>
          <dgm:chPref val="1"/>
        </dgm:presLayoutVars>
      </dgm:prSet>
      <dgm:spPr/>
    </dgm:pt>
    <dgm:pt modelId="{5A1F0378-B38B-4576-A463-2BEE8AE8C181}" type="pres">
      <dgm:prSet presAssocID="{B8ECFE1F-9B03-4276-9C16-5640265DF23F}" presName="sibTrans" presStyleCnt="0"/>
      <dgm:spPr/>
    </dgm:pt>
    <dgm:pt modelId="{776D0906-09B2-4AD0-AD5F-5668BCD0A1E0}" type="pres">
      <dgm:prSet presAssocID="{BF8362D1-EEF9-4BB0-A65C-C01F5037A454}" presName="compNode" presStyleCnt="0"/>
      <dgm:spPr/>
    </dgm:pt>
    <dgm:pt modelId="{FD14D84C-267F-436F-B2D1-A942B28E86DA}" type="pres">
      <dgm:prSet presAssocID="{BF8362D1-EEF9-4BB0-A65C-C01F5037A454}" presName="iconBgRect" presStyleLbl="bgShp" presStyleIdx="2" presStyleCnt="3"/>
      <dgm:spPr/>
    </dgm:pt>
    <dgm:pt modelId="{DB2C3240-D81E-4818-9266-815AC6B2D867}" type="pres">
      <dgm:prSet presAssocID="{BF8362D1-EEF9-4BB0-A65C-C01F5037A4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FF68A6D-56F6-41E6-8484-A28735FA8FF6}" type="pres">
      <dgm:prSet presAssocID="{BF8362D1-EEF9-4BB0-A65C-C01F5037A454}" presName="spaceRect" presStyleCnt="0"/>
      <dgm:spPr/>
    </dgm:pt>
    <dgm:pt modelId="{AA513931-19D8-46B1-9B5A-D1354CE4BE25}" type="pres">
      <dgm:prSet presAssocID="{BF8362D1-EEF9-4BB0-A65C-C01F5037A4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AF7112-7BFB-4E4E-A998-756223105800}" srcId="{2F6C4E00-B91B-40CE-AD04-A1F3CD26F1AA}" destId="{BF8362D1-EEF9-4BB0-A65C-C01F5037A454}" srcOrd="2" destOrd="0" parTransId="{5E779AFC-44DC-47E5-8795-830FCB75500B}" sibTransId="{43D8D0AC-DBF6-49AB-AE8A-F35E8A6D51EC}"/>
    <dgm:cxn modelId="{D546CA1E-61AC-4844-8364-BCCAEBB7C587}" type="presOf" srcId="{2F6C4E00-B91B-40CE-AD04-A1F3CD26F1AA}" destId="{6FF24DD7-E55B-4A61-8E48-B9E987D48034}" srcOrd="0" destOrd="0" presId="urn:microsoft.com/office/officeart/2018/5/layout/IconCircleLabelList"/>
    <dgm:cxn modelId="{59E1F971-2C62-4411-BC7A-BF440E31C65E}" type="presOf" srcId="{BF8362D1-EEF9-4BB0-A65C-C01F5037A454}" destId="{AA513931-19D8-46B1-9B5A-D1354CE4BE25}" srcOrd="0" destOrd="0" presId="urn:microsoft.com/office/officeart/2018/5/layout/IconCircleLabelList"/>
    <dgm:cxn modelId="{99C93090-BCAC-40CE-AC58-52CD34A3B610}" srcId="{2F6C4E00-B91B-40CE-AD04-A1F3CD26F1AA}" destId="{57C9A550-015F-423D-9499-6E7F14ACCF75}" srcOrd="1" destOrd="0" parTransId="{E3D5AA1B-5607-4A0A-8CBB-9A700FF58DA5}" sibTransId="{B8ECFE1F-9B03-4276-9C16-5640265DF23F}"/>
    <dgm:cxn modelId="{7504F49E-76F3-4C02-BEBF-749D92CD4CF2}" type="presOf" srcId="{57C9A550-015F-423D-9499-6E7F14ACCF75}" destId="{DD5A769E-48F7-4216-8792-224C2DE65510}" srcOrd="0" destOrd="0" presId="urn:microsoft.com/office/officeart/2018/5/layout/IconCircleLabelList"/>
    <dgm:cxn modelId="{299C64AE-6332-450E-92B9-D84101FE63EE}" srcId="{2F6C4E00-B91B-40CE-AD04-A1F3CD26F1AA}" destId="{509249CE-A2E5-4FB0-9900-3B04B9B3BE68}" srcOrd="0" destOrd="0" parTransId="{3FA4EE8B-CA44-45CB-94BC-5EC096CA4E7A}" sibTransId="{DEC8FC1A-00B0-4469-8E5E-B1199C464895}"/>
    <dgm:cxn modelId="{A63282B0-7495-4567-B2D7-3BEAA1E9C4B9}" type="presOf" srcId="{509249CE-A2E5-4FB0-9900-3B04B9B3BE68}" destId="{78324878-B0EB-4EE6-9346-ECE204DE3403}" srcOrd="0" destOrd="0" presId="urn:microsoft.com/office/officeart/2018/5/layout/IconCircleLabelList"/>
    <dgm:cxn modelId="{EC7B82A7-4E76-4015-BA7C-A58B08570B01}" type="presParOf" srcId="{6FF24DD7-E55B-4A61-8E48-B9E987D48034}" destId="{D6551CB8-2056-4431-BFA9-712D36A4F48A}" srcOrd="0" destOrd="0" presId="urn:microsoft.com/office/officeart/2018/5/layout/IconCircleLabelList"/>
    <dgm:cxn modelId="{E301CCE5-867A-48C5-B7FA-73B40CC19AB1}" type="presParOf" srcId="{D6551CB8-2056-4431-BFA9-712D36A4F48A}" destId="{E0E29F02-71F4-40FC-802C-ACA139D279F5}" srcOrd="0" destOrd="0" presId="urn:microsoft.com/office/officeart/2018/5/layout/IconCircleLabelList"/>
    <dgm:cxn modelId="{F9FE4D83-690E-4E59-9CF1-C92C0056FFAD}" type="presParOf" srcId="{D6551CB8-2056-4431-BFA9-712D36A4F48A}" destId="{B00C22D9-160D-4CA1-BDC2-D255752C1772}" srcOrd="1" destOrd="0" presId="urn:microsoft.com/office/officeart/2018/5/layout/IconCircleLabelList"/>
    <dgm:cxn modelId="{741CA47F-9ACA-4ED8-BE29-E467CA78FDAD}" type="presParOf" srcId="{D6551CB8-2056-4431-BFA9-712D36A4F48A}" destId="{ABD02C2E-5D94-434F-A403-BD3207280563}" srcOrd="2" destOrd="0" presId="urn:microsoft.com/office/officeart/2018/5/layout/IconCircleLabelList"/>
    <dgm:cxn modelId="{76668BA7-4EB9-41B6-99FE-7CDB9A60C606}" type="presParOf" srcId="{D6551CB8-2056-4431-BFA9-712D36A4F48A}" destId="{78324878-B0EB-4EE6-9346-ECE204DE3403}" srcOrd="3" destOrd="0" presId="urn:microsoft.com/office/officeart/2018/5/layout/IconCircleLabelList"/>
    <dgm:cxn modelId="{DD436853-87C1-4520-9AA6-9117766857BD}" type="presParOf" srcId="{6FF24DD7-E55B-4A61-8E48-B9E987D48034}" destId="{BEF1A423-8AF7-40E8-9D72-14F9C9F545C4}" srcOrd="1" destOrd="0" presId="urn:microsoft.com/office/officeart/2018/5/layout/IconCircleLabelList"/>
    <dgm:cxn modelId="{1462A86E-E331-4F30-A8D3-37599DA2A7BC}" type="presParOf" srcId="{6FF24DD7-E55B-4A61-8E48-B9E987D48034}" destId="{3A1224E1-3AF6-4FF9-AAFD-470055E6569D}" srcOrd="2" destOrd="0" presId="urn:microsoft.com/office/officeart/2018/5/layout/IconCircleLabelList"/>
    <dgm:cxn modelId="{0C1D8C8D-DC5D-4537-B347-8BEE137B9407}" type="presParOf" srcId="{3A1224E1-3AF6-4FF9-AAFD-470055E6569D}" destId="{B2A27520-101D-4CCE-B139-51B91A033E2F}" srcOrd="0" destOrd="0" presId="urn:microsoft.com/office/officeart/2018/5/layout/IconCircleLabelList"/>
    <dgm:cxn modelId="{150DD69E-34B5-42A3-9CCD-83DF1314352F}" type="presParOf" srcId="{3A1224E1-3AF6-4FF9-AAFD-470055E6569D}" destId="{59A82D39-4B4B-41B2-8CBB-5138B091081D}" srcOrd="1" destOrd="0" presId="urn:microsoft.com/office/officeart/2018/5/layout/IconCircleLabelList"/>
    <dgm:cxn modelId="{7587289D-895E-4980-A0D9-65F12C2EED63}" type="presParOf" srcId="{3A1224E1-3AF6-4FF9-AAFD-470055E6569D}" destId="{E3BE7E69-0EE8-4F04-862E-4C4FC8F7CBAA}" srcOrd="2" destOrd="0" presId="urn:microsoft.com/office/officeart/2018/5/layout/IconCircleLabelList"/>
    <dgm:cxn modelId="{C0612AC7-7A3C-4037-9F3D-D292C93473E4}" type="presParOf" srcId="{3A1224E1-3AF6-4FF9-AAFD-470055E6569D}" destId="{DD5A769E-48F7-4216-8792-224C2DE65510}" srcOrd="3" destOrd="0" presId="urn:microsoft.com/office/officeart/2018/5/layout/IconCircleLabelList"/>
    <dgm:cxn modelId="{7BC1F720-BB1D-4703-BC68-E8CDB0171CC2}" type="presParOf" srcId="{6FF24DD7-E55B-4A61-8E48-B9E987D48034}" destId="{5A1F0378-B38B-4576-A463-2BEE8AE8C181}" srcOrd="3" destOrd="0" presId="urn:microsoft.com/office/officeart/2018/5/layout/IconCircleLabelList"/>
    <dgm:cxn modelId="{44B1102D-73BF-44AA-B8E9-13070D96CB5E}" type="presParOf" srcId="{6FF24DD7-E55B-4A61-8E48-B9E987D48034}" destId="{776D0906-09B2-4AD0-AD5F-5668BCD0A1E0}" srcOrd="4" destOrd="0" presId="urn:microsoft.com/office/officeart/2018/5/layout/IconCircleLabelList"/>
    <dgm:cxn modelId="{70C2FE61-D1A7-4CCB-B6E7-3B9DE85B9B5D}" type="presParOf" srcId="{776D0906-09B2-4AD0-AD5F-5668BCD0A1E0}" destId="{FD14D84C-267F-436F-B2D1-A942B28E86DA}" srcOrd="0" destOrd="0" presId="urn:microsoft.com/office/officeart/2018/5/layout/IconCircleLabelList"/>
    <dgm:cxn modelId="{8BA15694-EDC6-4CE3-821B-0D4000262103}" type="presParOf" srcId="{776D0906-09B2-4AD0-AD5F-5668BCD0A1E0}" destId="{DB2C3240-D81E-4818-9266-815AC6B2D867}" srcOrd="1" destOrd="0" presId="urn:microsoft.com/office/officeart/2018/5/layout/IconCircleLabelList"/>
    <dgm:cxn modelId="{C558C36E-378C-448F-9832-94CFE02CD8FE}" type="presParOf" srcId="{776D0906-09B2-4AD0-AD5F-5668BCD0A1E0}" destId="{5FF68A6D-56F6-41E6-8484-A28735FA8FF6}" srcOrd="2" destOrd="0" presId="urn:microsoft.com/office/officeart/2018/5/layout/IconCircleLabelList"/>
    <dgm:cxn modelId="{4D16D13E-1898-4497-9088-0C745741212C}" type="presParOf" srcId="{776D0906-09B2-4AD0-AD5F-5668BCD0A1E0}" destId="{AA513931-19D8-46B1-9B5A-D1354CE4BE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0B695B-F5B1-4338-8B0F-978EFB1E6CE9}" type="doc">
      <dgm:prSet loTypeId="urn:microsoft.com/office/officeart/2005/8/layout/pyramid2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22EAC9-0BD1-4346-8AD5-2E6CD8E11FC1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accent4"/>
              </a:solidFill>
            </a:rPr>
            <a:t>DON’T USE THEM!</a:t>
          </a:r>
        </a:p>
      </dgm:t>
    </dgm:pt>
    <dgm:pt modelId="{511AEA59-4FF5-48D8-826D-F18D213A25BF}" type="parTrans" cxnId="{B9C85A56-6C3A-48B8-84FB-358752E87026}">
      <dgm:prSet/>
      <dgm:spPr/>
      <dgm:t>
        <a:bodyPr/>
        <a:lstStyle/>
        <a:p>
          <a:endParaRPr lang="en-US"/>
        </a:p>
      </dgm:t>
    </dgm:pt>
    <dgm:pt modelId="{CE246168-97DD-4831-99F8-532774EA19BA}" type="sibTrans" cxnId="{B9C85A56-6C3A-48B8-84FB-358752E87026}">
      <dgm:prSet/>
      <dgm:spPr/>
      <dgm:t>
        <a:bodyPr/>
        <a:lstStyle/>
        <a:p>
          <a:endParaRPr lang="en-US"/>
        </a:p>
      </dgm:t>
    </dgm:pt>
    <dgm:pt modelId="{7272162E-CAB6-4659-BDC9-08776309EA59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accent4"/>
              </a:solidFill>
            </a:rPr>
            <a:t>Secure Vault (</a:t>
          </a:r>
          <a:r>
            <a:rPr lang="en-US" dirty="0" err="1">
              <a:solidFill>
                <a:schemeClr val="accent4"/>
              </a:solidFill>
            </a:rPr>
            <a:t>KeyVault</a:t>
          </a:r>
          <a:r>
            <a:rPr lang="en-US" dirty="0">
              <a:solidFill>
                <a:schemeClr val="accent4"/>
              </a:solidFill>
            </a:rPr>
            <a:t>, etc.)</a:t>
          </a:r>
        </a:p>
      </dgm:t>
    </dgm:pt>
    <dgm:pt modelId="{6E030062-DC9A-4797-B30E-3CC151ADA1C5}" type="parTrans" cxnId="{2D2A6374-ABB8-4932-AE4F-C7F3ACB175C3}">
      <dgm:prSet/>
      <dgm:spPr/>
      <dgm:t>
        <a:bodyPr/>
        <a:lstStyle/>
        <a:p>
          <a:endParaRPr lang="en-US"/>
        </a:p>
      </dgm:t>
    </dgm:pt>
    <dgm:pt modelId="{0CA8C88F-FE41-4C85-A8BF-B173EF5A706F}" type="sibTrans" cxnId="{2D2A6374-ABB8-4932-AE4F-C7F3ACB175C3}">
      <dgm:prSet/>
      <dgm:spPr/>
      <dgm:t>
        <a:bodyPr/>
        <a:lstStyle/>
        <a:p>
          <a:endParaRPr lang="en-US"/>
        </a:p>
      </dgm:t>
    </dgm:pt>
    <dgm:pt modelId="{3B07EAE2-BA40-43D0-B08A-2E7119B44C66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accent4"/>
              </a:solidFill>
            </a:rPr>
            <a:t>Encrypted</a:t>
          </a:r>
        </a:p>
      </dgm:t>
    </dgm:pt>
    <dgm:pt modelId="{C79B1C00-3AAB-4454-80A6-E629BA1FAB9D}" type="parTrans" cxnId="{A3545F13-D158-46DC-A076-2288DA9CFE08}">
      <dgm:prSet/>
      <dgm:spPr/>
      <dgm:t>
        <a:bodyPr/>
        <a:lstStyle/>
        <a:p>
          <a:endParaRPr lang="en-US"/>
        </a:p>
      </dgm:t>
    </dgm:pt>
    <dgm:pt modelId="{367CEE8D-88F2-46ED-A32A-6AD8897CCACF}" type="sibTrans" cxnId="{A3545F13-D158-46DC-A076-2288DA9CFE08}">
      <dgm:prSet/>
      <dgm:spPr/>
      <dgm:t>
        <a:bodyPr/>
        <a:lstStyle/>
        <a:p>
          <a:endParaRPr lang="en-US"/>
        </a:p>
      </dgm:t>
    </dgm:pt>
    <dgm:pt modelId="{1663417F-E790-4479-9CF7-FA24A5E3C981}">
      <dgm:prSet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accent5"/>
              </a:solidFill>
            </a:rPr>
            <a:t>Unencrypted</a:t>
          </a:r>
        </a:p>
      </dgm:t>
    </dgm:pt>
    <dgm:pt modelId="{69840DC7-B098-420E-B87E-1E8B79D09C14}" type="parTrans" cxnId="{BF986EF8-900C-4DF7-873D-FB4C3EEDCEBC}">
      <dgm:prSet/>
      <dgm:spPr/>
      <dgm:t>
        <a:bodyPr/>
        <a:lstStyle/>
        <a:p>
          <a:endParaRPr lang="en-US"/>
        </a:p>
      </dgm:t>
    </dgm:pt>
    <dgm:pt modelId="{3C9697E3-2BB1-40EA-B146-6B7095F249F3}" type="sibTrans" cxnId="{BF986EF8-900C-4DF7-873D-FB4C3EEDCEBC}">
      <dgm:prSet/>
      <dgm:spPr/>
      <dgm:t>
        <a:bodyPr/>
        <a:lstStyle/>
        <a:p>
          <a:endParaRPr lang="en-US"/>
        </a:p>
      </dgm:t>
    </dgm:pt>
    <dgm:pt modelId="{BD7291A9-389B-404E-8EA4-25C343DC9942}">
      <dgm:prSet/>
      <dgm:spPr>
        <a:solidFill>
          <a:schemeClr val="accent3">
            <a:alpha val="90000"/>
          </a:schemeClr>
        </a:solidFill>
      </dgm:spPr>
      <dgm:t>
        <a:bodyPr/>
        <a:lstStyle/>
        <a:p>
          <a:r>
            <a:rPr lang="en-US" dirty="0">
              <a:solidFill>
                <a:schemeClr val="accent5"/>
              </a:solidFill>
            </a:rPr>
            <a:t>Hard-coded</a:t>
          </a:r>
        </a:p>
      </dgm:t>
    </dgm:pt>
    <dgm:pt modelId="{519FA64F-275F-414B-A916-2AD30B6AE0E3}" type="parTrans" cxnId="{A79450E6-63FE-444F-A1B6-FCBA3BD0F96D}">
      <dgm:prSet/>
      <dgm:spPr/>
      <dgm:t>
        <a:bodyPr/>
        <a:lstStyle/>
        <a:p>
          <a:endParaRPr lang="en-US"/>
        </a:p>
      </dgm:t>
    </dgm:pt>
    <dgm:pt modelId="{5CAF5927-D102-4DE0-B517-25F9B0F88736}" type="sibTrans" cxnId="{A79450E6-63FE-444F-A1B6-FCBA3BD0F96D}">
      <dgm:prSet/>
      <dgm:spPr/>
      <dgm:t>
        <a:bodyPr/>
        <a:lstStyle/>
        <a:p>
          <a:endParaRPr lang="en-US"/>
        </a:p>
      </dgm:t>
    </dgm:pt>
    <dgm:pt modelId="{E33A6700-E5A1-43A7-9A01-D95C00CF0AA2}" type="pres">
      <dgm:prSet presAssocID="{790B695B-F5B1-4338-8B0F-978EFB1E6CE9}" presName="compositeShape" presStyleCnt="0">
        <dgm:presLayoutVars>
          <dgm:dir/>
          <dgm:resizeHandles/>
        </dgm:presLayoutVars>
      </dgm:prSet>
      <dgm:spPr/>
    </dgm:pt>
    <dgm:pt modelId="{6ECB65FB-D534-48E1-9B8A-FF1DA97B243E}" type="pres">
      <dgm:prSet presAssocID="{790B695B-F5B1-4338-8B0F-978EFB1E6CE9}" presName="pyramid" presStyleLbl="node1" presStyleIdx="0" presStyleCnt="1" custLinFactNeighborX="2279" custLinFactNeighborY="7028"/>
      <dgm:spPr/>
    </dgm:pt>
    <dgm:pt modelId="{D8E4FC63-376D-4AE8-8AFE-4F6741419212}" type="pres">
      <dgm:prSet presAssocID="{790B695B-F5B1-4338-8B0F-978EFB1E6CE9}" presName="theList" presStyleCnt="0"/>
      <dgm:spPr/>
    </dgm:pt>
    <dgm:pt modelId="{0D6AF06F-80F5-44CA-B30E-8DB9C014AEA1}" type="pres">
      <dgm:prSet presAssocID="{D922EAC9-0BD1-4346-8AD5-2E6CD8E11FC1}" presName="aNode" presStyleLbl="fgAcc1" presStyleIdx="0" presStyleCnt="5">
        <dgm:presLayoutVars>
          <dgm:bulletEnabled val="1"/>
        </dgm:presLayoutVars>
      </dgm:prSet>
      <dgm:spPr/>
    </dgm:pt>
    <dgm:pt modelId="{7BEEE4A0-2D4F-414B-A705-583E9E198BBA}" type="pres">
      <dgm:prSet presAssocID="{D922EAC9-0BD1-4346-8AD5-2E6CD8E11FC1}" presName="aSpace" presStyleCnt="0"/>
      <dgm:spPr/>
    </dgm:pt>
    <dgm:pt modelId="{FED66EC7-01A0-412E-9A95-75F90E5CB5F3}" type="pres">
      <dgm:prSet presAssocID="{7272162E-CAB6-4659-BDC9-08776309EA59}" presName="aNode" presStyleLbl="fgAcc1" presStyleIdx="1" presStyleCnt="5">
        <dgm:presLayoutVars>
          <dgm:bulletEnabled val="1"/>
        </dgm:presLayoutVars>
      </dgm:prSet>
      <dgm:spPr/>
    </dgm:pt>
    <dgm:pt modelId="{D17F0720-5BD2-44A4-9978-A17310ABD8C9}" type="pres">
      <dgm:prSet presAssocID="{7272162E-CAB6-4659-BDC9-08776309EA59}" presName="aSpace" presStyleCnt="0"/>
      <dgm:spPr/>
    </dgm:pt>
    <dgm:pt modelId="{934B6502-F5D8-4F04-B7CF-60DE83F8F27C}" type="pres">
      <dgm:prSet presAssocID="{3B07EAE2-BA40-43D0-B08A-2E7119B44C66}" presName="aNode" presStyleLbl="fgAcc1" presStyleIdx="2" presStyleCnt="5">
        <dgm:presLayoutVars>
          <dgm:bulletEnabled val="1"/>
        </dgm:presLayoutVars>
      </dgm:prSet>
      <dgm:spPr/>
    </dgm:pt>
    <dgm:pt modelId="{48844A7C-8186-4ED6-835F-23608B98905C}" type="pres">
      <dgm:prSet presAssocID="{3B07EAE2-BA40-43D0-B08A-2E7119B44C66}" presName="aSpace" presStyleCnt="0"/>
      <dgm:spPr/>
    </dgm:pt>
    <dgm:pt modelId="{1138F891-0CD7-4C0B-861A-0BB545D9DECD}" type="pres">
      <dgm:prSet presAssocID="{1663417F-E790-4479-9CF7-FA24A5E3C981}" presName="aNode" presStyleLbl="fgAcc1" presStyleIdx="3" presStyleCnt="5">
        <dgm:presLayoutVars>
          <dgm:bulletEnabled val="1"/>
        </dgm:presLayoutVars>
      </dgm:prSet>
      <dgm:spPr/>
    </dgm:pt>
    <dgm:pt modelId="{0497CD1C-B37C-47AD-93C5-5DA358D87B0F}" type="pres">
      <dgm:prSet presAssocID="{1663417F-E790-4479-9CF7-FA24A5E3C981}" presName="aSpace" presStyleCnt="0"/>
      <dgm:spPr/>
    </dgm:pt>
    <dgm:pt modelId="{44D52156-3755-4925-8D5B-7FAE2FAE924B}" type="pres">
      <dgm:prSet presAssocID="{BD7291A9-389B-404E-8EA4-25C343DC9942}" presName="aNode" presStyleLbl="fgAcc1" presStyleIdx="4" presStyleCnt="5">
        <dgm:presLayoutVars>
          <dgm:bulletEnabled val="1"/>
        </dgm:presLayoutVars>
      </dgm:prSet>
      <dgm:spPr/>
    </dgm:pt>
    <dgm:pt modelId="{A6EB2399-4835-44A7-8A02-2539A270C024}" type="pres">
      <dgm:prSet presAssocID="{BD7291A9-389B-404E-8EA4-25C343DC9942}" presName="aSpace" presStyleCnt="0"/>
      <dgm:spPr/>
    </dgm:pt>
  </dgm:ptLst>
  <dgm:cxnLst>
    <dgm:cxn modelId="{8227800E-2279-4DE9-93B7-72383D60FE40}" type="presOf" srcId="{7272162E-CAB6-4659-BDC9-08776309EA59}" destId="{FED66EC7-01A0-412E-9A95-75F90E5CB5F3}" srcOrd="0" destOrd="0" presId="urn:microsoft.com/office/officeart/2005/8/layout/pyramid2"/>
    <dgm:cxn modelId="{E6ADB112-6ED0-4626-A2CD-0B87DCC3C07F}" type="presOf" srcId="{D922EAC9-0BD1-4346-8AD5-2E6CD8E11FC1}" destId="{0D6AF06F-80F5-44CA-B30E-8DB9C014AEA1}" srcOrd="0" destOrd="0" presId="urn:microsoft.com/office/officeart/2005/8/layout/pyramid2"/>
    <dgm:cxn modelId="{A3545F13-D158-46DC-A076-2288DA9CFE08}" srcId="{790B695B-F5B1-4338-8B0F-978EFB1E6CE9}" destId="{3B07EAE2-BA40-43D0-B08A-2E7119B44C66}" srcOrd="2" destOrd="0" parTransId="{C79B1C00-3AAB-4454-80A6-E629BA1FAB9D}" sibTransId="{367CEE8D-88F2-46ED-A32A-6AD8897CCACF}"/>
    <dgm:cxn modelId="{3D35CE3A-051D-43C1-B868-0F83CCF935F7}" type="presOf" srcId="{790B695B-F5B1-4338-8B0F-978EFB1E6CE9}" destId="{E33A6700-E5A1-43A7-9A01-D95C00CF0AA2}" srcOrd="0" destOrd="0" presId="urn:microsoft.com/office/officeart/2005/8/layout/pyramid2"/>
    <dgm:cxn modelId="{ECC86063-E825-436E-AA9B-2FE5C51034E8}" type="presOf" srcId="{BD7291A9-389B-404E-8EA4-25C343DC9942}" destId="{44D52156-3755-4925-8D5B-7FAE2FAE924B}" srcOrd="0" destOrd="0" presId="urn:microsoft.com/office/officeart/2005/8/layout/pyramid2"/>
    <dgm:cxn modelId="{7055DF43-1428-46ED-8149-23857BE39B60}" type="presOf" srcId="{3B07EAE2-BA40-43D0-B08A-2E7119B44C66}" destId="{934B6502-F5D8-4F04-B7CF-60DE83F8F27C}" srcOrd="0" destOrd="0" presId="urn:microsoft.com/office/officeart/2005/8/layout/pyramid2"/>
    <dgm:cxn modelId="{2D2A6374-ABB8-4932-AE4F-C7F3ACB175C3}" srcId="{790B695B-F5B1-4338-8B0F-978EFB1E6CE9}" destId="{7272162E-CAB6-4659-BDC9-08776309EA59}" srcOrd="1" destOrd="0" parTransId="{6E030062-DC9A-4797-B30E-3CC151ADA1C5}" sibTransId="{0CA8C88F-FE41-4C85-A8BF-B173EF5A706F}"/>
    <dgm:cxn modelId="{B9C85A56-6C3A-48B8-84FB-358752E87026}" srcId="{790B695B-F5B1-4338-8B0F-978EFB1E6CE9}" destId="{D922EAC9-0BD1-4346-8AD5-2E6CD8E11FC1}" srcOrd="0" destOrd="0" parTransId="{511AEA59-4FF5-48D8-826D-F18D213A25BF}" sibTransId="{CE246168-97DD-4831-99F8-532774EA19BA}"/>
    <dgm:cxn modelId="{A107829F-B9A2-4ED3-A695-DE07A48F9ED1}" type="presOf" srcId="{1663417F-E790-4479-9CF7-FA24A5E3C981}" destId="{1138F891-0CD7-4C0B-861A-0BB545D9DECD}" srcOrd="0" destOrd="0" presId="urn:microsoft.com/office/officeart/2005/8/layout/pyramid2"/>
    <dgm:cxn modelId="{A79450E6-63FE-444F-A1B6-FCBA3BD0F96D}" srcId="{790B695B-F5B1-4338-8B0F-978EFB1E6CE9}" destId="{BD7291A9-389B-404E-8EA4-25C343DC9942}" srcOrd="4" destOrd="0" parTransId="{519FA64F-275F-414B-A916-2AD30B6AE0E3}" sibTransId="{5CAF5927-D102-4DE0-B517-25F9B0F88736}"/>
    <dgm:cxn modelId="{BF986EF8-900C-4DF7-873D-FB4C3EEDCEBC}" srcId="{790B695B-F5B1-4338-8B0F-978EFB1E6CE9}" destId="{1663417F-E790-4479-9CF7-FA24A5E3C981}" srcOrd="3" destOrd="0" parTransId="{69840DC7-B098-420E-B87E-1E8B79D09C14}" sibTransId="{3C9697E3-2BB1-40EA-B146-6B7095F249F3}"/>
    <dgm:cxn modelId="{76049404-9D62-4EFD-A576-6442FCE35210}" type="presParOf" srcId="{E33A6700-E5A1-43A7-9A01-D95C00CF0AA2}" destId="{6ECB65FB-D534-48E1-9B8A-FF1DA97B243E}" srcOrd="0" destOrd="0" presId="urn:microsoft.com/office/officeart/2005/8/layout/pyramid2"/>
    <dgm:cxn modelId="{2261F7CD-B255-4850-BCAF-AE6BB8E88353}" type="presParOf" srcId="{E33A6700-E5A1-43A7-9A01-D95C00CF0AA2}" destId="{D8E4FC63-376D-4AE8-8AFE-4F6741419212}" srcOrd="1" destOrd="0" presId="urn:microsoft.com/office/officeart/2005/8/layout/pyramid2"/>
    <dgm:cxn modelId="{F9BF4632-7286-4FFD-88D3-6D52193EC34B}" type="presParOf" srcId="{D8E4FC63-376D-4AE8-8AFE-4F6741419212}" destId="{0D6AF06F-80F5-44CA-B30E-8DB9C014AEA1}" srcOrd="0" destOrd="0" presId="urn:microsoft.com/office/officeart/2005/8/layout/pyramid2"/>
    <dgm:cxn modelId="{4892F857-8A68-4F64-9815-8D52BEB91D06}" type="presParOf" srcId="{D8E4FC63-376D-4AE8-8AFE-4F6741419212}" destId="{7BEEE4A0-2D4F-414B-A705-583E9E198BBA}" srcOrd="1" destOrd="0" presId="urn:microsoft.com/office/officeart/2005/8/layout/pyramid2"/>
    <dgm:cxn modelId="{01572EF8-913D-4535-9A92-157CE1E1950D}" type="presParOf" srcId="{D8E4FC63-376D-4AE8-8AFE-4F6741419212}" destId="{FED66EC7-01A0-412E-9A95-75F90E5CB5F3}" srcOrd="2" destOrd="0" presId="urn:microsoft.com/office/officeart/2005/8/layout/pyramid2"/>
    <dgm:cxn modelId="{219BF1DF-645A-4B9E-91C2-96E21EAA599D}" type="presParOf" srcId="{D8E4FC63-376D-4AE8-8AFE-4F6741419212}" destId="{D17F0720-5BD2-44A4-9978-A17310ABD8C9}" srcOrd="3" destOrd="0" presId="urn:microsoft.com/office/officeart/2005/8/layout/pyramid2"/>
    <dgm:cxn modelId="{AE8FCD7A-60E4-4377-98B7-B21A96958183}" type="presParOf" srcId="{D8E4FC63-376D-4AE8-8AFE-4F6741419212}" destId="{934B6502-F5D8-4F04-B7CF-60DE83F8F27C}" srcOrd="4" destOrd="0" presId="urn:microsoft.com/office/officeart/2005/8/layout/pyramid2"/>
    <dgm:cxn modelId="{4E890D6D-D9A2-4ACC-B02B-1EE8C4B72FC1}" type="presParOf" srcId="{D8E4FC63-376D-4AE8-8AFE-4F6741419212}" destId="{48844A7C-8186-4ED6-835F-23608B98905C}" srcOrd="5" destOrd="0" presId="urn:microsoft.com/office/officeart/2005/8/layout/pyramid2"/>
    <dgm:cxn modelId="{798D64E6-03A1-4378-9FAB-76DA35577776}" type="presParOf" srcId="{D8E4FC63-376D-4AE8-8AFE-4F6741419212}" destId="{1138F891-0CD7-4C0B-861A-0BB545D9DECD}" srcOrd="6" destOrd="0" presId="urn:microsoft.com/office/officeart/2005/8/layout/pyramid2"/>
    <dgm:cxn modelId="{73AC1E77-EFE3-463D-B8CF-461B86D18E47}" type="presParOf" srcId="{D8E4FC63-376D-4AE8-8AFE-4F6741419212}" destId="{0497CD1C-B37C-47AD-93C5-5DA358D87B0F}" srcOrd="7" destOrd="0" presId="urn:microsoft.com/office/officeart/2005/8/layout/pyramid2"/>
    <dgm:cxn modelId="{4E422669-9F1D-4718-B47D-906DE5875E7D}" type="presParOf" srcId="{D8E4FC63-376D-4AE8-8AFE-4F6741419212}" destId="{44D52156-3755-4925-8D5B-7FAE2FAE924B}" srcOrd="8" destOrd="0" presId="urn:microsoft.com/office/officeart/2005/8/layout/pyramid2"/>
    <dgm:cxn modelId="{64A700E8-1711-4A6A-ADFA-6F6928F94315}" type="presParOf" srcId="{D8E4FC63-376D-4AE8-8AFE-4F6741419212}" destId="{A6EB2399-4835-44A7-8A02-2539A270C024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1F437-A2AF-4358-A8D7-E9348722351E}">
      <dsp:nvSpPr>
        <dsp:cNvPr id="0" name=""/>
        <dsp:cNvSpPr/>
      </dsp:nvSpPr>
      <dsp:spPr>
        <a:xfrm>
          <a:off x="316079" y="823503"/>
          <a:ext cx="981123" cy="98112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0628A-F13C-497F-B9FC-CE34462A9180}">
      <dsp:nvSpPr>
        <dsp:cNvPr id="0" name=""/>
        <dsp:cNvSpPr/>
      </dsp:nvSpPr>
      <dsp:spPr>
        <a:xfrm>
          <a:off x="525170" y="1032595"/>
          <a:ext cx="562939" cy="562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E6D01-B80A-4316-9A3E-6719F35254CD}">
      <dsp:nvSpPr>
        <dsp:cNvPr id="0" name=""/>
        <dsp:cNvSpPr/>
      </dsp:nvSpPr>
      <dsp:spPr>
        <a:xfrm>
          <a:off x="2441" y="2110222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solidFill>
                <a:schemeClr val="accent4"/>
              </a:solidFill>
            </a:rPr>
            <a:t>Facial recognition</a:t>
          </a:r>
        </a:p>
      </dsp:txBody>
      <dsp:txXfrm>
        <a:off x="2441" y="2110222"/>
        <a:ext cx="1608398" cy="643359"/>
      </dsp:txXfrm>
    </dsp:sp>
    <dsp:sp modelId="{A6969BEB-8E49-4A9B-821F-796963615C90}">
      <dsp:nvSpPr>
        <dsp:cNvPr id="0" name=""/>
        <dsp:cNvSpPr/>
      </dsp:nvSpPr>
      <dsp:spPr>
        <a:xfrm>
          <a:off x="2205947" y="823503"/>
          <a:ext cx="981123" cy="98112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98E24-5EE2-4349-9B4E-79ACFB8FF603}">
      <dsp:nvSpPr>
        <dsp:cNvPr id="0" name=""/>
        <dsp:cNvSpPr/>
      </dsp:nvSpPr>
      <dsp:spPr>
        <a:xfrm>
          <a:off x="2415039" y="1032595"/>
          <a:ext cx="562939" cy="562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0C9C9-5F7E-4B61-A6D8-EC1C83B91262}">
      <dsp:nvSpPr>
        <dsp:cNvPr id="0" name=""/>
        <dsp:cNvSpPr/>
      </dsp:nvSpPr>
      <dsp:spPr>
        <a:xfrm>
          <a:off x="1892309" y="2110222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all" dirty="0">
              <a:solidFill>
                <a:srgbClr val="29C2D0"/>
              </a:solidFill>
              <a:latin typeface="Segoe Sans Text"/>
              <a:ea typeface="+mn-ea"/>
              <a:cs typeface="+mn-cs"/>
            </a:rPr>
            <a:t>Fingerprint</a:t>
          </a:r>
        </a:p>
      </dsp:txBody>
      <dsp:txXfrm>
        <a:off x="1892309" y="2110222"/>
        <a:ext cx="1608398" cy="643359"/>
      </dsp:txXfrm>
    </dsp:sp>
    <dsp:sp modelId="{F75344E3-B38E-4790-BDC9-49FFF449CB36}">
      <dsp:nvSpPr>
        <dsp:cNvPr id="0" name=""/>
        <dsp:cNvSpPr/>
      </dsp:nvSpPr>
      <dsp:spPr>
        <a:xfrm>
          <a:off x="4095815" y="823503"/>
          <a:ext cx="981123" cy="98112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DCB09-8AB1-4B96-9AF3-8723FF6D6F61}">
      <dsp:nvSpPr>
        <dsp:cNvPr id="0" name=""/>
        <dsp:cNvSpPr/>
      </dsp:nvSpPr>
      <dsp:spPr>
        <a:xfrm>
          <a:off x="4304907" y="1032595"/>
          <a:ext cx="562939" cy="562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67298-EB94-41EA-9B59-9D82617A4891}">
      <dsp:nvSpPr>
        <dsp:cNvPr id="0" name=""/>
        <dsp:cNvSpPr/>
      </dsp:nvSpPr>
      <dsp:spPr>
        <a:xfrm>
          <a:off x="3782177" y="2110222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all" dirty="0">
              <a:solidFill>
                <a:srgbClr val="29C2D0"/>
              </a:solidFill>
              <a:latin typeface="Segoe Sans Text"/>
              <a:ea typeface="+mn-ea"/>
              <a:cs typeface="+mn-cs"/>
            </a:rPr>
            <a:t>Smart</a:t>
          </a:r>
          <a:r>
            <a:rPr lang="en-US" sz="1900" kern="1200" dirty="0"/>
            <a:t> </a:t>
          </a:r>
          <a:r>
            <a:rPr lang="en-US" sz="1900" kern="1200" cap="all" dirty="0">
              <a:solidFill>
                <a:srgbClr val="29C2D0"/>
              </a:solidFill>
              <a:latin typeface="Segoe Sans Text"/>
              <a:ea typeface="+mn-ea"/>
              <a:cs typeface="+mn-cs"/>
            </a:rPr>
            <a:t>card</a:t>
          </a:r>
        </a:p>
      </dsp:txBody>
      <dsp:txXfrm>
        <a:off x="3782177" y="2110222"/>
        <a:ext cx="1608398" cy="643359"/>
      </dsp:txXfrm>
    </dsp:sp>
    <dsp:sp modelId="{52891FE6-46C8-48EA-B92B-3CFDEA031E4A}">
      <dsp:nvSpPr>
        <dsp:cNvPr id="0" name=""/>
        <dsp:cNvSpPr/>
      </dsp:nvSpPr>
      <dsp:spPr>
        <a:xfrm>
          <a:off x="5985683" y="823503"/>
          <a:ext cx="981123" cy="98112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3765A-0051-4BCA-9319-2014BB5B4B5E}">
      <dsp:nvSpPr>
        <dsp:cNvPr id="0" name=""/>
        <dsp:cNvSpPr/>
      </dsp:nvSpPr>
      <dsp:spPr>
        <a:xfrm>
          <a:off x="6194775" y="1032595"/>
          <a:ext cx="562939" cy="562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4BCA4-10C9-4598-8E84-CA141FD5AFC6}">
      <dsp:nvSpPr>
        <dsp:cNvPr id="0" name=""/>
        <dsp:cNvSpPr/>
      </dsp:nvSpPr>
      <dsp:spPr>
        <a:xfrm>
          <a:off x="5672045" y="2110222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solidFill>
                <a:schemeClr val="accent4"/>
              </a:solidFill>
            </a:rPr>
            <a:t>Phone app</a:t>
          </a:r>
        </a:p>
      </dsp:txBody>
      <dsp:txXfrm>
        <a:off x="5672045" y="2110222"/>
        <a:ext cx="1608398" cy="643359"/>
      </dsp:txXfrm>
    </dsp:sp>
    <dsp:sp modelId="{AB64B017-2738-4DFF-A2D5-0611B7800BC0}">
      <dsp:nvSpPr>
        <dsp:cNvPr id="0" name=""/>
        <dsp:cNvSpPr/>
      </dsp:nvSpPr>
      <dsp:spPr>
        <a:xfrm>
          <a:off x="7875551" y="823503"/>
          <a:ext cx="981123" cy="98112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7931D-1F28-4F61-9F46-51143C106D9A}">
      <dsp:nvSpPr>
        <dsp:cNvPr id="0" name=""/>
        <dsp:cNvSpPr/>
      </dsp:nvSpPr>
      <dsp:spPr>
        <a:xfrm>
          <a:off x="8084643" y="1032595"/>
          <a:ext cx="562939" cy="5629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C6BC7-CBAA-48EE-8E80-3B537C440AC8}">
      <dsp:nvSpPr>
        <dsp:cNvPr id="0" name=""/>
        <dsp:cNvSpPr/>
      </dsp:nvSpPr>
      <dsp:spPr>
        <a:xfrm>
          <a:off x="7561914" y="2110222"/>
          <a:ext cx="1608398" cy="64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>
              <a:solidFill>
                <a:schemeClr val="accent4"/>
              </a:solidFill>
            </a:rPr>
            <a:t>Password</a:t>
          </a:r>
        </a:p>
      </dsp:txBody>
      <dsp:txXfrm>
        <a:off x="7561914" y="2110222"/>
        <a:ext cx="1608398" cy="64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29F02-71F4-40FC-802C-ACA139D279F5}">
      <dsp:nvSpPr>
        <dsp:cNvPr id="0" name=""/>
        <dsp:cNvSpPr/>
      </dsp:nvSpPr>
      <dsp:spPr>
        <a:xfrm>
          <a:off x="590376" y="348543"/>
          <a:ext cx="1647000" cy="1647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C22D9-160D-4CA1-BDC2-D255752C1772}">
      <dsp:nvSpPr>
        <dsp:cNvPr id="0" name=""/>
        <dsp:cNvSpPr/>
      </dsp:nvSpPr>
      <dsp:spPr>
        <a:xfrm>
          <a:off x="941376" y="699543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24878-B0EB-4EE6-9346-ECE204DE3403}">
      <dsp:nvSpPr>
        <dsp:cNvPr id="0" name=""/>
        <dsp:cNvSpPr/>
      </dsp:nvSpPr>
      <dsp:spPr>
        <a:xfrm>
          <a:off x="63876" y="2508543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solidFill>
                <a:schemeClr val="accent4"/>
              </a:solidFill>
            </a:rPr>
            <a:t>Managed identity</a:t>
          </a:r>
        </a:p>
      </dsp:txBody>
      <dsp:txXfrm>
        <a:off x="63876" y="2508543"/>
        <a:ext cx="2700000" cy="720000"/>
      </dsp:txXfrm>
    </dsp:sp>
    <dsp:sp modelId="{B2A27520-101D-4CCE-B139-51B91A033E2F}">
      <dsp:nvSpPr>
        <dsp:cNvPr id="0" name=""/>
        <dsp:cNvSpPr/>
      </dsp:nvSpPr>
      <dsp:spPr>
        <a:xfrm>
          <a:off x="3762877" y="348543"/>
          <a:ext cx="1647000" cy="1647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2D39-4B4B-41B2-8CBB-5138B091081D}">
      <dsp:nvSpPr>
        <dsp:cNvPr id="0" name=""/>
        <dsp:cNvSpPr/>
      </dsp:nvSpPr>
      <dsp:spPr>
        <a:xfrm>
          <a:off x="4113877" y="699543"/>
          <a:ext cx="945000" cy="945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A769E-48F7-4216-8792-224C2DE65510}">
      <dsp:nvSpPr>
        <dsp:cNvPr id="0" name=""/>
        <dsp:cNvSpPr/>
      </dsp:nvSpPr>
      <dsp:spPr>
        <a:xfrm>
          <a:off x="3236376" y="2508543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solidFill>
                <a:schemeClr val="accent4"/>
              </a:solidFill>
            </a:rPr>
            <a:t>Certificate</a:t>
          </a:r>
        </a:p>
      </dsp:txBody>
      <dsp:txXfrm>
        <a:off x="3236376" y="2508543"/>
        <a:ext cx="2700000" cy="720000"/>
      </dsp:txXfrm>
    </dsp:sp>
    <dsp:sp modelId="{FD14D84C-267F-436F-B2D1-A942B28E86DA}">
      <dsp:nvSpPr>
        <dsp:cNvPr id="0" name=""/>
        <dsp:cNvSpPr/>
      </dsp:nvSpPr>
      <dsp:spPr>
        <a:xfrm>
          <a:off x="6935377" y="348543"/>
          <a:ext cx="1647000" cy="1647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C3240-D81E-4818-9266-815AC6B2D867}">
      <dsp:nvSpPr>
        <dsp:cNvPr id="0" name=""/>
        <dsp:cNvSpPr/>
      </dsp:nvSpPr>
      <dsp:spPr>
        <a:xfrm>
          <a:off x="7286377" y="699543"/>
          <a:ext cx="945000" cy="945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13931-19D8-46B1-9B5A-D1354CE4BE25}">
      <dsp:nvSpPr>
        <dsp:cNvPr id="0" name=""/>
        <dsp:cNvSpPr/>
      </dsp:nvSpPr>
      <dsp:spPr>
        <a:xfrm>
          <a:off x="6408876" y="2508543"/>
          <a:ext cx="27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>
              <a:solidFill>
                <a:schemeClr val="accent4"/>
              </a:solidFill>
            </a:rPr>
            <a:t>Secret</a:t>
          </a:r>
        </a:p>
      </dsp:txBody>
      <dsp:txXfrm>
        <a:off x="6408876" y="2508543"/>
        <a:ext cx="27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B65FB-D534-48E1-9B8A-FF1DA97B243E}">
      <dsp:nvSpPr>
        <dsp:cNvPr id="0" name=""/>
        <dsp:cNvSpPr/>
      </dsp:nvSpPr>
      <dsp:spPr>
        <a:xfrm>
          <a:off x="1876717" y="0"/>
          <a:ext cx="5697415" cy="5697415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AF06F-80F5-44CA-B30E-8DB9C014AEA1}">
      <dsp:nvSpPr>
        <dsp:cNvPr id="0" name=""/>
        <dsp:cNvSpPr/>
      </dsp:nvSpPr>
      <dsp:spPr>
        <a:xfrm>
          <a:off x="4595581" y="570297"/>
          <a:ext cx="3703319" cy="810101"/>
        </a:xfrm>
        <a:prstGeom prst="roundRect">
          <a:avLst/>
        </a:prstGeom>
        <a:solidFill>
          <a:schemeClr val="accent1">
            <a:alpha val="9000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4"/>
              </a:solidFill>
            </a:rPr>
            <a:t>DON’T USE THEM!</a:t>
          </a:r>
        </a:p>
      </dsp:txBody>
      <dsp:txXfrm>
        <a:off x="4635127" y="609843"/>
        <a:ext cx="3624227" cy="731009"/>
      </dsp:txXfrm>
    </dsp:sp>
    <dsp:sp modelId="{FED66EC7-01A0-412E-9A95-75F90E5CB5F3}">
      <dsp:nvSpPr>
        <dsp:cNvPr id="0" name=""/>
        <dsp:cNvSpPr/>
      </dsp:nvSpPr>
      <dsp:spPr>
        <a:xfrm>
          <a:off x="4595581" y="1481661"/>
          <a:ext cx="3703319" cy="810101"/>
        </a:xfrm>
        <a:prstGeom prst="roundRect">
          <a:avLst/>
        </a:prstGeom>
        <a:solidFill>
          <a:schemeClr val="accent1">
            <a:alpha val="9000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4"/>
              </a:solidFill>
            </a:rPr>
            <a:t>Secure Vault (</a:t>
          </a:r>
          <a:r>
            <a:rPr lang="en-US" sz="2200" kern="1200" dirty="0" err="1">
              <a:solidFill>
                <a:schemeClr val="accent4"/>
              </a:solidFill>
            </a:rPr>
            <a:t>KeyVault</a:t>
          </a:r>
          <a:r>
            <a:rPr lang="en-US" sz="2200" kern="1200" dirty="0">
              <a:solidFill>
                <a:schemeClr val="accent4"/>
              </a:solidFill>
            </a:rPr>
            <a:t>, etc.)</a:t>
          </a:r>
        </a:p>
      </dsp:txBody>
      <dsp:txXfrm>
        <a:off x="4635127" y="1521207"/>
        <a:ext cx="3624227" cy="731009"/>
      </dsp:txXfrm>
    </dsp:sp>
    <dsp:sp modelId="{934B6502-F5D8-4F04-B7CF-60DE83F8F27C}">
      <dsp:nvSpPr>
        <dsp:cNvPr id="0" name=""/>
        <dsp:cNvSpPr/>
      </dsp:nvSpPr>
      <dsp:spPr>
        <a:xfrm>
          <a:off x="4595581" y="2393025"/>
          <a:ext cx="3703319" cy="810101"/>
        </a:xfrm>
        <a:prstGeom prst="roundRect">
          <a:avLst/>
        </a:prstGeom>
        <a:solidFill>
          <a:schemeClr val="accent1">
            <a:alpha val="9000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4"/>
              </a:solidFill>
            </a:rPr>
            <a:t>Encrypted</a:t>
          </a:r>
        </a:p>
      </dsp:txBody>
      <dsp:txXfrm>
        <a:off x="4635127" y="2432571"/>
        <a:ext cx="3624227" cy="731009"/>
      </dsp:txXfrm>
    </dsp:sp>
    <dsp:sp modelId="{1138F891-0CD7-4C0B-861A-0BB545D9DECD}">
      <dsp:nvSpPr>
        <dsp:cNvPr id="0" name=""/>
        <dsp:cNvSpPr/>
      </dsp:nvSpPr>
      <dsp:spPr>
        <a:xfrm>
          <a:off x="4595581" y="3304389"/>
          <a:ext cx="3703319" cy="810101"/>
        </a:xfrm>
        <a:prstGeom prst="roundRect">
          <a:avLst/>
        </a:prstGeom>
        <a:solidFill>
          <a:schemeClr val="accent3">
            <a:alpha val="9000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5"/>
              </a:solidFill>
            </a:rPr>
            <a:t>Unencrypted</a:t>
          </a:r>
        </a:p>
      </dsp:txBody>
      <dsp:txXfrm>
        <a:off x="4635127" y="3343935"/>
        <a:ext cx="3624227" cy="731009"/>
      </dsp:txXfrm>
    </dsp:sp>
    <dsp:sp modelId="{44D52156-3755-4925-8D5B-7FAE2FAE924B}">
      <dsp:nvSpPr>
        <dsp:cNvPr id="0" name=""/>
        <dsp:cNvSpPr/>
      </dsp:nvSpPr>
      <dsp:spPr>
        <a:xfrm>
          <a:off x="4595581" y="4215753"/>
          <a:ext cx="3703319" cy="810101"/>
        </a:xfrm>
        <a:prstGeom prst="roundRect">
          <a:avLst/>
        </a:prstGeom>
        <a:solidFill>
          <a:schemeClr val="accent3">
            <a:alpha val="9000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accent5"/>
              </a:solidFill>
            </a:rPr>
            <a:t>Hard-coded</a:t>
          </a:r>
        </a:p>
      </dsp:txBody>
      <dsp:txXfrm>
        <a:off x="4635127" y="4255299"/>
        <a:ext cx="3624227" cy="731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7/24/2024 10:45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7/24/2024 10:45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7/24/2024 10:45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robust options including Microsoft Entra, Duende’s </a:t>
            </a:r>
            <a:r>
              <a:rPr lang="en-US" dirty="0" err="1"/>
              <a:t>IdentityServer</a:t>
            </a:r>
            <a:r>
              <a:rPr lang="en-US" dirty="0"/>
              <a:t> and Auth0. Cloud vs on-premises, </a:t>
            </a:r>
            <a:r>
              <a:rPr lang="en-US"/>
              <a:t>developer experience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7/24/2024 10:45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0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7/24/2024 10:45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2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09B44-2564-4DD6-C2B2-2346AA9337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svg"/><Relationship Id="rId7" Type="http://schemas.openxmlformats.org/officeDocument/2006/relationships/image" Target="../media/image48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29.png"/><Relationship Id="rId9" Type="http://schemas.openxmlformats.org/officeDocument/2006/relationships/image" Target="../media/image5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eycloak.org/server/vault" TargetMode="External"/><Relationship Id="rId2" Type="http://schemas.openxmlformats.org/officeDocument/2006/relationships/hyperlink" Target="https://aka.ms/aspire-keyvault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0" y="3792313"/>
            <a:ext cx="7158853" cy="2885405"/>
          </a:xfrm>
        </p:spPr>
        <p:txBody>
          <a:bodyPr/>
          <a:lstStyle/>
          <a:p>
            <a:r>
              <a:rPr lang="en-US" spc="-3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Secrets, Security, and </a:t>
            </a:r>
            <a:r>
              <a:rPr lang="en-US" spc="-300" dirty="0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Keycloak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688057"/>
            <a:ext cx="5430837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Jeremy Likness</a:t>
            </a: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FC3B8D1-EE0C-2B1F-D359-AA0F19E5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64" y="422028"/>
            <a:ext cx="11018520" cy="553998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How does a machine or application authenticate its identity?</a:t>
            </a:r>
          </a:p>
        </p:txBody>
      </p:sp>
      <p:graphicFrame>
        <p:nvGraphicFramePr>
          <p:cNvPr id="11" name="TextBox 1" descr="A list of ways to authenticate a device or application, including managed identities, certificates, and secrets.">
            <a:extLst>
              <a:ext uri="{FF2B5EF4-FFF2-40B4-BE49-F238E27FC236}">
                <a16:creationId xmlns:a16="http://schemas.microsoft.com/office/drawing/2014/main" id="{67840FE9-5724-6535-B539-6CA1D5DEF2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578351"/>
              </p:ext>
            </p:extLst>
          </p:nvPr>
        </p:nvGraphicFramePr>
        <p:xfrm>
          <a:off x="1512498" y="2182664"/>
          <a:ext cx="9172754" cy="3577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2050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F93D56-6E2A-0BC8-E34B-750C4364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keep their secrets?</a:t>
            </a:r>
          </a:p>
        </p:txBody>
      </p:sp>
    </p:spTree>
    <p:extLst>
      <p:ext uri="{BB962C8B-B14F-4D97-AF65-F5344CB8AC3E}">
        <p14:creationId xmlns:p14="http://schemas.microsoft.com/office/powerpoint/2010/main" val="9237941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F31F8A-0814-AF9D-3CAF-A11C77202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74041" y="4089414"/>
            <a:ext cx="11735703" cy="1628606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39160-5F52-2190-0F60-7D64BB389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89372" y="2061458"/>
            <a:ext cx="11735703" cy="162860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FC3B8D1-EE0C-2B1F-D359-AA0F19E5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6" y="422028"/>
            <a:ext cx="11018520" cy="615553"/>
          </a:xfrm>
        </p:spPr>
        <p:txBody>
          <a:bodyPr/>
          <a:lstStyle/>
          <a:p>
            <a:r>
              <a:rPr lang="en-US" dirty="0"/>
              <a:t>Public and confidential clients</a:t>
            </a:r>
          </a:p>
        </p:txBody>
      </p:sp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3F7C8AAC-95DC-E6F1-798F-4CBB676AC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3519" y="2186433"/>
            <a:ext cx="914400" cy="914400"/>
          </a:xfrm>
          <a:prstGeom prst="rect">
            <a:avLst/>
          </a:prstGeom>
        </p:spPr>
      </p:pic>
      <p:pic>
        <p:nvPicPr>
          <p:cNvPr id="6" name="Graphic 5" descr="Smart Phone with solid fill">
            <a:extLst>
              <a:ext uri="{FF2B5EF4-FFF2-40B4-BE49-F238E27FC236}">
                <a16:creationId xmlns:a16="http://schemas.microsoft.com/office/drawing/2014/main" id="{5F60406B-A88E-7A81-C9D7-7C5A1B04B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932" y="2186433"/>
            <a:ext cx="914400" cy="914400"/>
          </a:xfrm>
          <a:prstGeom prst="rect">
            <a:avLst/>
          </a:prstGeom>
        </p:spPr>
      </p:pic>
      <p:pic>
        <p:nvPicPr>
          <p:cNvPr id="8" name="Graphic 7" descr="Browser window with solid fill">
            <a:extLst>
              <a:ext uri="{FF2B5EF4-FFF2-40B4-BE49-F238E27FC236}">
                <a16:creationId xmlns:a16="http://schemas.microsoft.com/office/drawing/2014/main" id="{77145CBB-99D9-6608-BFC6-8655301EE6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4106" y="2186433"/>
            <a:ext cx="914400" cy="914400"/>
          </a:xfrm>
          <a:prstGeom prst="rect">
            <a:avLst/>
          </a:prstGeom>
        </p:spPr>
      </p:pic>
      <p:pic>
        <p:nvPicPr>
          <p:cNvPr id="11" name="Graphic 10" descr="Internet Of Things with solid fill">
            <a:extLst>
              <a:ext uri="{FF2B5EF4-FFF2-40B4-BE49-F238E27FC236}">
                <a16:creationId xmlns:a16="http://schemas.microsoft.com/office/drawing/2014/main" id="{39357E22-8795-3FAD-EEEA-F48D7A394B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693" y="2186433"/>
            <a:ext cx="914400" cy="914400"/>
          </a:xfrm>
          <a:prstGeom prst="rect">
            <a:avLst/>
          </a:prstGeom>
        </p:spPr>
      </p:pic>
      <p:pic>
        <p:nvPicPr>
          <p:cNvPr id="12" name="Graphic 11" descr="Browser window with solid fill">
            <a:extLst>
              <a:ext uri="{FF2B5EF4-FFF2-40B4-BE49-F238E27FC236}">
                <a16:creationId xmlns:a16="http://schemas.microsoft.com/office/drawing/2014/main" id="{B8DA578C-3749-66BE-140F-2DA5F1CEC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8674" y="4837652"/>
            <a:ext cx="914400" cy="914400"/>
          </a:xfrm>
          <a:prstGeom prst="rect">
            <a:avLst/>
          </a:prstGeom>
        </p:spPr>
      </p:pic>
      <p:pic>
        <p:nvPicPr>
          <p:cNvPr id="14" name="Graphic 13" descr="Ethernet outline">
            <a:extLst>
              <a:ext uri="{FF2B5EF4-FFF2-40B4-BE49-F238E27FC236}">
                <a16:creationId xmlns:a16="http://schemas.microsoft.com/office/drawing/2014/main" id="{8CB3A61B-C4A1-821D-46C7-4AF7B806FB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28087" y="4837652"/>
            <a:ext cx="914400" cy="914400"/>
          </a:xfrm>
          <a:prstGeom prst="rect">
            <a:avLst/>
          </a:prstGeom>
        </p:spPr>
      </p:pic>
      <p:pic>
        <p:nvPicPr>
          <p:cNvPr id="15" name="Graphic 14" descr="Internet Of Things with solid fill">
            <a:extLst>
              <a:ext uri="{FF2B5EF4-FFF2-40B4-BE49-F238E27FC236}">
                <a16:creationId xmlns:a16="http://schemas.microsoft.com/office/drawing/2014/main" id="{957DBA3C-2C1E-77D9-25D6-34774BFA50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07500" y="483765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1297-2468-9B64-2F01-43935AAF7B12}"/>
              </a:ext>
            </a:extLst>
          </p:cNvPr>
          <p:cNvSpPr txBox="1"/>
          <p:nvPr/>
        </p:nvSpPr>
        <p:spPr>
          <a:xfrm>
            <a:off x="484190" y="3275111"/>
            <a:ext cx="7918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4"/>
                </a:solidFill>
              </a:rPr>
              <a:t>Mobile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40A8BE-E82C-66B9-67E4-44D5F3B4BCDA}"/>
              </a:ext>
            </a:extLst>
          </p:cNvPr>
          <p:cNvSpPr txBox="1"/>
          <p:nvPr/>
        </p:nvSpPr>
        <p:spPr>
          <a:xfrm>
            <a:off x="2131039" y="3276148"/>
            <a:ext cx="9393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4"/>
                </a:solidFill>
              </a:rPr>
              <a:t>Desktop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04A55D-0E6E-5E64-2181-72C0CC909FEE}"/>
              </a:ext>
            </a:extLst>
          </p:cNvPr>
          <p:cNvSpPr txBox="1"/>
          <p:nvPr/>
        </p:nvSpPr>
        <p:spPr>
          <a:xfrm>
            <a:off x="3546382" y="3275111"/>
            <a:ext cx="15498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4"/>
                </a:solidFill>
              </a:rPr>
              <a:t>SPA Web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6472FF-9016-6B70-62E0-2C4F6823F307}"/>
              </a:ext>
            </a:extLst>
          </p:cNvPr>
          <p:cNvSpPr txBox="1"/>
          <p:nvPr/>
        </p:nvSpPr>
        <p:spPr>
          <a:xfrm>
            <a:off x="5346991" y="3265327"/>
            <a:ext cx="13898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4"/>
                </a:solidFill>
              </a:rPr>
              <a:t>Edge 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F0F953-70BE-9BB3-843F-C9092F56968E}"/>
              </a:ext>
            </a:extLst>
          </p:cNvPr>
          <p:cNvSpPr txBox="1"/>
          <p:nvPr/>
        </p:nvSpPr>
        <p:spPr>
          <a:xfrm>
            <a:off x="6569798" y="4067005"/>
            <a:ext cx="138980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Secure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Edge Device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19BAF4-4335-2B6B-4DAA-DF074C8595C1}"/>
              </a:ext>
            </a:extLst>
          </p:cNvPr>
          <p:cNvSpPr txBox="1"/>
          <p:nvPr/>
        </p:nvSpPr>
        <p:spPr>
          <a:xfrm>
            <a:off x="8503776" y="4374781"/>
            <a:ext cx="96302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Web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B5A998-4DD7-73E7-E0EE-8EE8D20D5811}"/>
              </a:ext>
            </a:extLst>
          </p:cNvPr>
          <p:cNvSpPr txBox="1"/>
          <p:nvPr/>
        </p:nvSpPr>
        <p:spPr>
          <a:xfrm>
            <a:off x="9772253" y="4067005"/>
            <a:ext cx="186724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Server Rendered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Web App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3770AC-06C0-B97A-5040-2F7832BE3B4A}"/>
              </a:ext>
            </a:extLst>
          </p:cNvPr>
          <p:cNvSpPr txBox="1"/>
          <p:nvPr/>
        </p:nvSpPr>
        <p:spPr>
          <a:xfrm>
            <a:off x="6909401" y="2304937"/>
            <a:ext cx="491828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Public</a:t>
            </a:r>
          </a:p>
          <a:p>
            <a:pPr algn="ctr"/>
            <a:r>
              <a:rPr lang="en-US" sz="2800" b="1" dirty="0">
                <a:solidFill>
                  <a:schemeClr val="accent4"/>
                </a:solidFill>
              </a:rPr>
              <a:t>(can’t keep a secret)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D3529C-EC77-2718-CF6A-E51ADF9AE42E}"/>
              </a:ext>
            </a:extLst>
          </p:cNvPr>
          <p:cNvSpPr txBox="1"/>
          <p:nvPr/>
        </p:nvSpPr>
        <p:spPr>
          <a:xfrm>
            <a:off x="611258" y="4433078"/>
            <a:ext cx="491828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</a:rPr>
              <a:t>Confidential</a:t>
            </a:r>
          </a:p>
          <a:p>
            <a:pPr algn="ctr"/>
            <a:r>
              <a:rPr lang="en-US" sz="2800" b="1" dirty="0">
                <a:solidFill>
                  <a:schemeClr val="accent4"/>
                </a:solidFill>
              </a:rPr>
              <a:t>(trusted to keep its secrets)</a:t>
            </a:r>
          </a:p>
        </p:txBody>
      </p:sp>
    </p:spTree>
    <p:extLst>
      <p:ext uri="{BB962C8B-B14F-4D97-AF65-F5344CB8AC3E}">
        <p14:creationId xmlns:p14="http://schemas.microsoft.com/office/powerpoint/2010/main" val="4277407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FC3B8D1-EE0C-2B1F-D359-AA0F19E5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76" y="422028"/>
            <a:ext cx="11018520" cy="615553"/>
          </a:xfrm>
        </p:spPr>
        <p:txBody>
          <a:bodyPr/>
          <a:lstStyle/>
          <a:p>
            <a:r>
              <a:rPr lang="en-US"/>
              <a:t>Hierarchy of secrets</a:t>
            </a:r>
            <a:endParaRPr lang="en-US" dirty="0"/>
          </a:p>
        </p:txBody>
      </p:sp>
      <p:graphicFrame>
        <p:nvGraphicFramePr>
          <p:cNvPr id="3" name="Diagram 2" descr="A hierarchy showing preferences from no secrets to using a secure vault to und">
            <a:extLst>
              <a:ext uri="{FF2B5EF4-FFF2-40B4-BE49-F238E27FC236}">
                <a16:creationId xmlns:a16="http://schemas.microsoft.com/office/drawing/2014/main" id="{5951A559-147C-DF2C-B6DD-2B7A2E6B24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292827"/>
              </p:ext>
            </p:extLst>
          </p:nvPr>
        </p:nvGraphicFramePr>
        <p:xfrm>
          <a:off x="1744033" y="580292"/>
          <a:ext cx="10045775" cy="5697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31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CB65FB-D534-48E1-9B8A-FF1DA97B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graphicEl>
                                              <a:dgm id="{6ECB65FB-D534-48E1-9B8A-FF1DA97B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graphicEl>
                                              <a:dgm id="{6ECB65FB-D534-48E1-9B8A-FF1DA97B24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6AF06F-80F5-44CA-B30E-8DB9C014A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graphicEl>
                                              <a:dgm id="{0D6AF06F-80F5-44CA-B30E-8DB9C014A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graphicEl>
                                              <a:dgm id="{0D6AF06F-80F5-44CA-B30E-8DB9C014AE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D66EC7-01A0-412E-9A95-75F90E5CB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graphicEl>
                                              <a:dgm id="{FED66EC7-01A0-412E-9A95-75F90E5CB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graphicEl>
                                              <a:dgm id="{FED66EC7-01A0-412E-9A95-75F90E5CB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4B6502-F5D8-4F04-B7CF-60DE83F8F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graphicEl>
                                              <a:dgm id="{934B6502-F5D8-4F04-B7CF-60DE83F8F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graphicEl>
                                              <a:dgm id="{934B6502-F5D8-4F04-B7CF-60DE83F8F2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138F891-0CD7-4C0B-861A-0BB545D9D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graphicEl>
                                              <a:dgm id="{1138F891-0CD7-4C0B-861A-0BB545D9D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graphicEl>
                                              <a:dgm id="{1138F891-0CD7-4C0B-861A-0BB545D9DE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D52156-3755-4925-8D5B-7FAE2FAE9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graphicEl>
                                              <a:dgm id="{44D52156-3755-4925-8D5B-7FAE2FAE9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graphicEl>
                                              <a:dgm id="{44D52156-3755-4925-8D5B-7FAE2FAE92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90BBF6-A34D-8F8D-1B7C-B4705D090E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Azure </a:t>
            </a:r>
            <a:r>
              <a:rPr lang="en-US" dirty="0" err="1"/>
              <a:t>KeyVault</a:t>
            </a:r>
            <a:r>
              <a:rPr lang="en-US" dirty="0"/>
              <a:t> with .NET Aspire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15AAC3C4-96FA-734B-DB8F-325C7860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Unlock the Vault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CA4C47-C823-CEB2-9F50-1A629F1B0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676" y="1856262"/>
            <a:ext cx="4622647" cy="276999"/>
          </a:xfrm>
        </p:spPr>
        <p:txBody>
          <a:bodyPr/>
          <a:lstStyle/>
          <a:p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https://aka.ms/aspire-keyvault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0179849-657B-3EFF-C81E-7EB748B73E51}"/>
              </a:ext>
            </a:extLst>
          </p:cNvPr>
          <p:cNvSpPr txBox="1">
            <a:spLocks/>
          </p:cNvSpPr>
          <p:nvPr/>
        </p:nvSpPr>
        <p:spPr>
          <a:xfrm>
            <a:off x="570676" y="2724982"/>
            <a:ext cx="4609123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Keycloak</a:t>
            </a:r>
            <a:r>
              <a:rPr lang="en-US" dirty="0"/>
              <a:t> Vault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8CE9DC4-BBA9-96B8-208C-712FFAA20F99}"/>
              </a:ext>
            </a:extLst>
          </p:cNvPr>
          <p:cNvSpPr txBox="1">
            <a:spLocks/>
          </p:cNvSpPr>
          <p:nvPr/>
        </p:nvSpPr>
        <p:spPr>
          <a:xfrm>
            <a:off x="570676" y="3232344"/>
            <a:ext cx="462264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Wingdings" panose="05000000000000000000" pitchFamily="2" charset="2"/>
              <a:buNone/>
              <a:tabLst/>
              <a:defRPr sz="20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45085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Wingdings" panose="05000000000000000000" pitchFamily="2" charset="2"/>
              <a:buNone/>
              <a:tabLst/>
              <a:defRPr sz="16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652462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54075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Wingdings" panose="05000000000000000000" pitchFamily="2" charset="2"/>
              <a:buNone/>
              <a:tabLst/>
              <a:defRPr sz="1400" b="0" kern="1200" spc="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https://keycloak.org/server/vault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811490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591866D-090C-6B38-76F9-5D92FC24C485}"/>
              </a:ext>
            </a:extLst>
          </p:cNvPr>
          <p:cNvSpPr/>
          <p:nvPr/>
        </p:nvSpPr>
        <p:spPr bwMode="auto">
          <a:xfrm>
            <a:off x="2728388" y="1683416"/>
            <a:ext cx="6615952" cy="40663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8DE971"/>
              </a:solidFill>
              <a:latin typeface="Cascadia Mono SemiBold" panose="020B0609020000020004" pitchFamily="49" charset="0"/>
              <a:ea typeface="Segoe UI" pitchFamily="34" charset="0"/>
              <a:cs typeface="Cascadia Mono SemiBold" panose="020B0609020000020004" pitchFamily="49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8DE971"/>
                </a:solidFill>
                <a:latin typeface="Cascadia Mono SemiBold" panose="020B0609020000020004" pitchFamily="49" charset="0"/>
                <a:ea typeface="Segoe UI" pitchFamily="34" charset="0"/>
                <a:cs typeface="Cascadia Mono SemiBold" panose="020B0609020000020004" pitchFamily="49" charset="0"/>
              </a:rPr>
              <a:t>&gt; dotnet user-secrets </a:t>
            </a:r>
            <a:r>
              <a:rPr lang="en-US" sz="2000" dirty="0" err="1">
                <a:solidFill>
                  <a:srgbClr val="8DE971"/>
                </a:solidFill>
                <a:latin typeface="Cascadia Mono SemiBold" panose="020B0609020000020004" pitchFamily="49" charset="0"/>
                <a:ea typeface="Segoe UI" pitchFamily="34" charset="0"/>
                <a:cs typeface="Cascadia Mono SemiBold" panose="020B0609020000020004" pitchFamily="49" charset="0"/>
              </a:rPr>
              <a:t>init</a:t>
            </a:r>
            <a:endParaRPr lang="en-US" sz="2000" dirty="0">
              <a:solidFill>
                <a:srgbClr val="8DE971"/>
              </a:solidFill>
              <a:latin typeface="Cascadia Mono SemiBold" panose="020B0609020000020004" pitchFamily="49" charset="0"/>
              <a:ea typeface="Segoe UI" pitchFamily="34" charset="0"/>
              <a:cs typeface="Cascadia Mono SemiBold" panose="020B0609020000020004" pitchFamily="49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8DE971"/>
              </a:solidFill>
              <a:latin typeface="Cascadia Mono SemiBold" panose="020B0609020000020004" pitchFamily="49" charset="0"/>
              <a:ea typeface="Segoe UI" pitchFamily="34" charset="0"/>
              <a:cs typeface="Cascadia Mono SemiBold" panose="020B0609020000020004" pitchFamily="49" charset="0"/>
            </a:endParaRPr>
          </a:p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8DE971"/>
                </a:solidFill>
                <a:latin typeface="Cascadia Mono SemiBold" panose="020B0609020000020004" pitchFamily="49" charset="0"/>
                <a:ea typeface="Segoe UI" pitchFamily="34" charset="0"/>
                <a:cs typeface="Cascadia Mono SemiBold" panose="020B0609020000020004" pitchFamily="49" charset="0"/>
              </a:rPr>
              <a:t>&gt; dotnet user-secrets set </a:t>
            </a:r>
            <a:r>
              <a:rPr lang="en-US" sz="2000" dirty="0" err="1">
                <a:solidFill>
                  <a:srgbClr val="8DE971"/>
                </a:solidFill>
                <a:latin typeface="Cascadia Mono SemiBold" panose="020B0609020000020004" pitchFamily="49" charset="0"/>
                <a:ea typeface="Segoe UI" pitchFamily="34" charset="0"/>
                <a:cs typeface="Cascadia Mono SemiBold" panose="020B0609020000020004" pitchFamily="49" charset="0"/>
              </a:rPr>
              <a:t>Keycloak:credentials:secret</a:t>
            </a:r>
            <a:r>
              <a:rPr lang="en-US" sz="2000" dirty="0">
                <a:solidFill>
                  <a:srgbClr val="8DE971"/>
                </a:solidFill>
                <a:latin typeface="Cascadia Mono SemiBold" panose="020B0609020000020004" pitchFamily="49" charset="0"/>
                <a:ea typeface="Segoe UI" pitchFamily="34" charset="0"/>
                <a:cs typeface="Cascadia Mono SemiBold" panose="020B0609020000020004" pitchFamily="49" charset="0"/>
              </a:rPr>
              <a:t> &lt;redacted&gt;</a:t>
            </a:r>
          </a:p>
        </p:txBody>
      </p:sp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6B4E84C2-3512-8DBC-73CB-D3937DE5B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100" y="312595"/>
            <a:ext cx="9309847" cy="74855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17113A0-9CD4-D61A-677F-FB2FA365C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64" y="422028"/>
            <a:ext cx="11018520" cy="615553"/>
          </a:xfrm>
        </p:spPr>
        <p:txBody>
          <a:bodyPr/>
          <a:lstStyle/>
          <a:p>
            <a:pPr algn="l"/>
            <a:r>
              <a:rPr lang="en-US" dirty="0"/>
              <a:t>Keeping secrets locally</a:t>
            </a:r>
          </a:p>
        </p:txBody>
      </p:sp>
    </p:spTree>
    <p:extLst>
      <p:ext uri="{BB962C8B-B14F-4D97-AF65-F5344CB8AC3E}">
        <p14:creationId xmlns:p14="http://schemas.microsoft.com/office/powerpoint/2010/main" val="64261114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2975D-0114-638D-C3AB-2A7DFAEA5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64" y="1284703"/>
            <a:ext cx="10452847" cy="23789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63310B-C9A9-CF0C-81C6-0E40829D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64" y="422028"/>
            <a:ext cx="11018520" cy="615553"/>
          </a:xfrm>
        </p:spPr>
        <p:txBody>
          <a:bodyPr/>
          <a:lstStyle/>
          <a:p>
            <a:pPr algn="l"/>
            <a:r>
              <a:rPr lang="en-US" dirty="0"/>
              <a:t>Sharing secrets between projects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2E7665-F858-70EC-A749-D19F9893D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64" y="3783443"/>
            <a:ext cx="8150732" cy="29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49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41716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D381-ED7E-03E3-4B04-AFEB9D94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978391"/>
            <a:ext cx="11050081" cy="61555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494D-6AAF-C016-E1EA-D3719E8A53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4718" y="3706531"/>
            <a:ext cx="3060888" cy="964082"/>
          </a:xfrm>
        </p:spPr>
        <p:txBody>
          <a:bodyPr/>
          <a:lstStyle/>
          <a:p>
            <a:r>
              <a:rPr lang="en-US" dirty="0"/>
              <a:t>Identity and Secrets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B927-B0FB-37D7-DA8F-29F71B316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5252" y="3706531"/>
            <a:ext cx="3060888" cy="964082"/>
          </a:xfrm>
        </p:spPr>
        <p:txBody>
          <a:bodyPr/>
          <a:lstStyle/>
          <a:p>
            <a:r>
              <a:rPr lang="en-US" dirty="0"/>
              <a:t>Clients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18DF-2BBA-0947-B01E-4B65C01B36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5788" y="3706531"/>
            <a:ext cx="3060888" cy="964082"/>
          </a:xfrm>
        </p:spPr>
        <p:txBody>
          <a:bodyPr/>
          <a:lstStyle/>
          <a:p>
            <a:r>
              <a:rPr lang="en-US" dirty="0"/>
              <a:t>Aspire and </a:t>
            </a:r>
            <a:r>
              <a:rPr lang="en-US" dirty="0" err="1"/>
              <a:t>Keycloak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69B3-F0C9-6DDB-70BA-A3CAA3003A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5264" y="2733303"/>
            <a:ext cx="2273214" cy="2570885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E2A87-1DF8-3CFE-1F43-E602AB46DF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04730" y="2733303"/>
            <a:ext cx="2273214" cy="2570885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CF20EE-2ADC-1453-A5DC-F0D05FA75C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5800" y="2733303"/>
            <a:ext cx="2273214" cy="2570885"/>
          </a:xfrm>
        </p:spPr>
        <p:txBody>
          <a:bodyPr/>
          <a:lstStyle/>
          <a:p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39710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9144000" cy="830997"/>
          </a:xfrm>
        </p:spPr>
        <p:txBody>
          <a:bodyPr/>
          <a:lstStyle/>
          <a:p>
            <a:r>
              <a:rPr lang="en-US" dirty="0" err="1"/>
              <a:t>Shhh</a:t>
            </a:r>
            <a:r>
              <a:rPr lang="en-US" dirty="0"/>
              <a:t>…  I’ve got a secret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3ABDAE-660A-5F01-F866-8C47B30726A0}"/>
              </a:ext>
            </a:extLst>
          </p:cNvPr>
          <p:cNvSpPr/>
          <p:nvPr/>
        </p:nvSpPr>
        <p:spPr bwMode="auto">
          <a:xfrm>
            <a:off x="2868707" y="497541"/>
            <a:ext cx="3285564" cy="1075765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Identity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B1EB62-EA49-84C5-22A9-E724E2F7926B}"/>
              </a:ext>
            </a:extLst>
          </p:cNvPr>
          <p:cNvSpPr/>
          <p:nvPr/>
        </p:nvSpPr>
        <p:spPr bwMode="auto">
          <a:xfrm>
            <a:off x="125506" y="1815353"/>
            <a:ext cx="3285564" cy="10757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Authenticate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ED9B48-917B-A58C-1F3F-5E232950533C}"/>
              </a:ext>
            </a:extLst>
          </p:cNvPr>
          <p:cNvSpPr/>
          <p:nvPr/>
        </p:nvSpPr>
        <p:spPr bwMode="auto">
          <a:xfrm>
            <a:off x="7265894" y="1155088"/>
            <a:ext cx="3285564" cy="10757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Authorize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CD2A0-CE46-622A-D4A7-D9525BCAB223}"/>
              </a:ext>
            </a:extLst>
          </p:cNvPr>
          <p:cNvSpPr/>
          <p:nvPr/>
        </p:nvSpPr>
        <p:spPr bwMode="auto">
          <a:xfrm>
            <a:off x="8292356" y="4437529"/>
            <a:ext cx="3285564" cy="1075765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18788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7FE6-1C17-7A4F-E6EA-BB8C92FA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724627"/>
            <a:ext cx="11050081" cy="615553"/>
          </a:xfrm>
        </p:spPr>
        <p:txBody>
          <a:bodyPr/>
          <a:lstStyle/>
          <a:p>
            <a:r>
              <a:rPr lang="en-US" dirty="0"/>
              <a:t>Identity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80D92-B633-8B95-EC6C-735973BB6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113647"/>
            <a:ext cx="2313432" cy="276999"/>
          </a:xfrm>
        </p:spPr>
        <p:txBody>
          <a:bodyPr/>
          <a:lstStyle/>
          <a:p>
            <a:r>
              <a:rPr lang="en-US" dirty="0"/>
              <a:t>A person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91F9F-C320-C75A-2B26-C618069A66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2409" y="4113647"/>
            <a:ext cx="2313432" cy="276999"/>
          </a:xfrm>
        </p:spPr>
        <p:txBody>
          <a:bodyPr/>
          <a:lstStyle/>
          <a:p>
            <a:r>
              <a:rPr lang="en-US" dirty="0"/>
              <a:t>A device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9A0567-E36A-75BC-273A-C609B3E628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113647"/>
            <a:ext cx="2313432" cy="276999"/>
          </a:xfrm>
        </p:spPr>
        <p:txBody>
          <a:bodyPr/>
          <a:lstStyle/>
          <a:p>
            <a:r>
              <a:rPr lang="en-US" dirty="0"/>
              <a:t>An application</a:t>
            </a:r>
          </a:p>
        </p:txBody>
      </p:sp>
      <p:sp>
        <p:nvSpPr>
          <p:cNvPr id="11" name="Graphic 4" descr="Accessibility&#10;Keyword: fluent-icon;&#10;Metaphor: person, inclusive;&#10;&#10;Used for accessibility checker and topics.">
            <a:extLst>
              <a:ext uri="{FF2B5EF4-FFF2-40B4-BE49-F238E27FC236}">
                <a16:creationId xmlns:a16="http://schemas.microsoft.com/office/drawing/2014/main" id="{8565922A-8CC2-0A30-0F9A-8EB49AEAA876}"/>
              </a:ext>
            </a:extLst>
          </p:cNvPr>
          <p:cNvSpPr/>
          <p:nvPr/>
        </p:nvSpPr>
        <p:spPr>
          <a:xfrm>
            <a:off x="2915275" y="3155364"/>
            <a:ext cx="492499" cy="547272"/>
          </a:xfrm>
          <a:custGeom>
            <a:avLst/>
            <a:gdLst>
              <a:gd name="connsiteX0" fmla="*/ 191519 w 492499"/>
              <a:gd name="connsiteY0" fmla="*/ 88924 h 547272"/>
              <a:gd name="connsiteX1" fmla="*/ 221972 w 492499"/>
              <a:gd name="connsiteY1" fmla="*/ 137981 h 547272"/>
              <a:gd name="connsiteX2" fmla="*/ 228700 w 492499"/>
              <a:gd name="connsiteY2" fmla="*/ 140430 h 547272"/>
              <a:gd name="connsiteX3" fmla="*/ 263799 w 492499"/>
              <a:gd name="connsiteY3" fmla="*/ 140430 h 547272"/>
              <a:gd name="connsiteX4" fmla="*/ 270526 w 492499"/>
              <a:gd name="connsiteY4" fmla="*/ 137982 h 547272"/>
              <a:gd name="connsiteX5" fmla="*/ 300980 w 492499"/>
              <a:gd name="connsiteY5" fmla="*/ 88924 h 547272"/>
              <a:gd name="connsiteX6" fmla="*/ 246250 w 492499"/>
              <a:gd name="connsiteY6" fmla="*/ 34201 h 547272"/>
              <a:gd name="connsiteX7" fmla="*/ 191519 w 492499"/>
              <a:gd name="connsiteY7" fmla="*/ 88924 h 547272"/>
              <a:gd name="connsiteX8" fmla="*/ 161503 w 492499"/>
              <a:gd name="connsiteY8" fmla="*/ 115976 h 547272"/>
              <a:gd name="connsiteX9" fmla="*/ 157313 w 492499"/>
              <a:gd name="connsiteY9" fmla="*/ 88924 h 547272"/>
              <a:gd name="connsiteX10" fmla="*/ 246250 w 492499"/>
              <a:gd name="connsiteY10" fmla="*/ 0 h 547272"/>
              <a:gd name="connsiteX11" fmla="*/ 335187 w 492499"/>
              <a:gd name="connsiteY11" fmla="*/ 88924 h 547272"/>
              <a:gd name="connsiteX12" fmla="*/ 330997 w 492499"/>
              <a:gd name="connsiteY12" fmla="*/ 115976 h 547272"/>
              <a:gd name="connsiteX13" fmla="*/ 414444 w 492499"/>
              <a:gd name="connsiteY13" fmla="*/ 85607 h 547272"/>
              <a:gd name="connsiteX14" fmla="*/ 488977 w 492499"/>
              <a:gd name="connsiteY14" fmla="*/ 120357 h 547272"/>
              <a:gd name="connsiteX15" fmla="*/ 454222 w 492499"/>
              <a:gd name="connsiteY15" fmla="*/ 194880 h 547272"/>
              <a:gd name="connsiteX16" fmla="*/ 342028 w 492499"/>
              <a:gd name="connsiteY16" fmla="*/ 235709 h 547272"/>
              <a:gd name="connsiteX17" fmla="*/ 342019 w 492499"/>
              <a:gd name="connsiteY17" fmla="*/ 301327 h 547272"/>
              <a:gd name="connsiteX18" fmla="*/ 344758 w 492499"/>
              <a:gd name="connsiteY18" fmla="*/ 315419 h 547272"/>
              <a:gd name="connsiteX19" fmla="*/ 406146 w 492499"/>
              <a:gd name="connsiteY19" fmla="*/ 467335 h 547272"/>
              <a:gd name="connsiteX20" fmla="*/ 374013 w 492499"/>
              <a:gd name="connsiteY20" fmla="*/ 543024 h 547272"/>
              <a:gd name="connsiteX21" fmla="*/ 298313 w 492499"/>
              <a:gd name="connsiteY21" fmla="*/ 510895 h 547272"/>
              <a:gd name="connsiteX22" fmla="*/ 246227 w 492499"/>
              <a:gd name="connsiteY22" fmla="*/ 381998 h 547272"/>
              <a:gd name="connsiteX23" fmla="*/ 194142 w 492499"/>
              <a:gd name="connsiteY23" fmla="*/ 510894 h 547272"/>
              <a:gd name="connsiteX24" fmla="*/ 118442 w 492499"/>
              <a:gd name="connsiteY24" fmla="*/ 543023 h 547272"/>
              <a:gd name="connsiteX25" fmla="*/ 86309 w 492499"/>
              <a:gd name="connsiteY25" fmla="*/ 467334 h 547272"/>
              <a:gd name="connsiteX26" fmla="*/ 147739 w 492499"/>
              <a:gd name="connsiteY26" fmla="*/ 315311 h 547272"/>
              <a:gd name="connsiteX27" fmla="*/ 150478 w 492499"/>
              <a:gd name="connsiteY27" fmla="*/ 301217 h 547272"/>
              <a:gd name="connsiteX28" fmla="*/ 150472 w 492499"/>
              <a:gd name="connsiteY28" fmla="*/ 235709 h 547272"/>
              <a:gd name="connsiteX29" fmla="*/ 38278 w 492499"/>
              <a:gd name="connsiteY29" fmla="*/ 194880 h 547272"/>
              <a:gd name="connsiteX30" fmla="*/ 3523 w 492499"/>
              <a:gd name="connsiteY30" fmla="*/ 120357 h 547272"/>
              <a:gd name="connsiteX31" fmla="*/ 78056 w 492499"/>
              <a:gd name="connsiteY31" fmla="*/ 85607 h 547272"/>
              <a:gd name="connsiteX32" fmla="*/ 161503 w 492499"/>
              <a:gd name="connsiteY32" fmla="*/ 115976 h 547272"/>
              <a:gd name="connsiteX33" fmla="*/ 208615 w 492499"/>
              <a:gd name="connsiteY33" fmla="*/ 169516 h 547272"/>
              <a:gd name="connsiteX34" fmla="*/ 66356 w 492499"/>
              <a:gd name="connsiteY34" fmla="*/ 117746 h 547272"/>
              <a:gd name="connsiteX35" fmla="*/ 35666 w 492499"/>
              <a:gd name="connsiteY35" fmla="*/ 132056 h 547272"/>
              <a:gd name="connsiteX36" fmla="*/ 49977 w 492499"/>
              <a:gd name="connsiteY36" fmla="*/ 162741 h 547272"/>
              <a:gd name="connsiteX37" fmla="*/ 164422 w 492499"/>
              <a:gd name="connsiteY37" fmla="*/ 204389 h 547272"/>
              <a:gd name="connsiteX38" fmla="*/ 184679 w 492499"/>
              <a:gd name="connsiteY38" fmla="*/ 233314 h 547272"/>
              <a:gd name="connsiteX39" fmla="*/ 184685 w 492499"/>
              <a:gd name="connsiteY39" fmla="*/ 301216 h 547272"/>
              <a:gd name="connsiteX40" fmla="*/ 179455 w 492499"/>
              <a:gd name="connsiteY40" fmla="*/ 328123 h 547272"/>
              <a:gd name="connsiteX41" fmla="*/ 118025 w 492499"/>
              <a:gd name="connsiteY41" fmla="*/ 480145 h 547272"/>
              <a:gd name="connsiteX42" fmla="*/ 131255 w 492499"/>
              <a:gd name="connsiteY42" fmla="*/ 511311 h 547272"/>
              <a:gd name="connsiteX43" fmla="*/ 162426 w 492499"/>
              <a:gd name="connsiteY43" fmla="*/ 498082 h 547272"/>
              <a:gd name="connsiteX44" fmla="*/ 217684 w 492499"/>
              <a:gd name="connsiteY44" fmla="*/ 361338 h 547272"/>
              <a:gd name="connsiteX45" fmla="*/ 274771 w 492499"/>
              <a:gd name="connsiteY45" fmla="*/ 361338 h 547272"/>
              <a:gd name="connsiteX46" fmla="*/ 330028 w 492499"/>
              <a:gd name="connsiteY46" fmla="*/ 498083 h 547272"/>
              <a:gd name="connsiteX47" fmla="*/ 361200 w 492499"/>
              <a:gd name="connsiteY47" fmla="*/ 511312 h 547272"/>
              <a:gd name="connsiteX48" fmla="*/ 374430 w 492499"/>
              <a:gd name="connsiteY48" fmla="*/ 480147 h 547272"/>
              <a:gd name="connsiteX49" fmla="*/ 313043 w 492499"/>
              <a:gd name="connsiteY49" fmla="*/ 328231 h 547272"/>
              <a:gd name="connsiteX50" fmla="*/ 307812 w 492499"/>
              <a:gd name="connsiteY50" fmla="*/ 301324 h 547272"/>
              <a:gd name="connsiteX51" fmla="*/ 307822 w 492499"/>
              <a:gd name="connsiteY51" fmla="*/ 233312 h 547272"/>
              <a:gd name="connsiteX52" fmla="*/ 328079 w 492499"/>
              <a:gd name="connsiteY52" fmla="*/ 204389 h 547272"/>
              <a:gd name="connsiteX53" fmla="*/ 442522 w 492499"/>
              <a:gd name="connsiteY53" fmla="*/ 162741 h 547272"/>
              <a:gd name="connsiteX54" fmla="*/ 456833 w 492499"/>
              <a:gd name="connsiteY54" fmla="*/ 132056 h 547272"/>
              <a:gd name="connsiteX55" fmla="*/ 426144 w 492499"/>
              <a:gd name="connsiteY55" fmla="*/ 117746 h 547272"/>
              <a:gd name="connsiteX56" fmla="*/ 283884 w 492499"/>
              <a:gd name="connsiteY56" fmla="*/ 169517 h 547272"/>
              <a:gd name="connsiteX57" fmla="*/ 246250 w 492499"/>
              <a:gd name="connsiteY57" fmla="*/ 177847 h 547272"/>
              <a:gd name="connsiteX58" fmla="*/ 208615 w 492499"/>
              <a:gd name="connsiteY58" fmla="*/ 169516 h 54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492499" h="547272">
                <a:moveTo>
                  <a:pt x="191519" y="88924"/>
                </a:moveTo>
                <a:cubicBezTo>
                  <a:pt x="191519" y="110428"/>
                  <a:pt x="203926" y="129036"/>
                  <a:pt x="221972" y="137981"/>
                </a:cubicBezTo>
                <a:lnTo>
                  <a:pt x="228700" y="140430"/>
                </a:lnTo>
                <a:cubicBezTo>
                  <a:pt x="240036" y="144556"/>
                  <a:pt x="252464" y="144556"/>
                  <a:pt x="263799" y="140430"/>
                </a:cubicBezTo>
                <a:lnTo>
                  <a:pt x="270526" y="137982"/>
                </a:lnTo>
                <a:cubicBezTo>
                  <a:pt x="288573" y="129036"/>
                  <a:pt x="300980" y="110429"/>
                  <a:pt x="300980" y="88924"/>
                </a:cubicBezTo>
                <a:cubicBezTo>
                  <a:pt x="300980" y="58701"/>
                  <a:pt x="276477" y="34201"/>
                  <a:pt x="246250" y="34201"/>
                </a:cubicBezTo>
                <a:cubicBezTo>
                  <a:pt x="216023" y="34201"/>
                  <a:pt x="191519" y="58701"/>
                  <a:pt x="191519" y="88924"/>
                </a:cubicBezTo>
                <a:close/>
                <a:moveTo>
                  <a:pt x="161503" y="115976"/>
                </a:moveTo>
                <a:cubicBezTo>
                  <a:pt x="158782" y="107446"/>
                  <a:pt x="157313" y="98356"/>
                  <a:pt x="157313" y="88924"/>
                </a:cubicBezTo>
                <a:cubicBezTo>
                  <a:pt x="157313" y="39812"/>
                  <a:pt x="197131" y="0"/>
                  <a:pt x="246250" y="0"/>
                </a:cubicBezTo>
                <a:cubicBezTo>
                  <a:pt x="295369" y="0"/>
                  <a:pt x="335187" y="39812"/>
                  <a:pt x="335187" y="88924"/>
                </a:cubicBezTo>
                <a:cubicBezTo>
                  <a:pt x="335187" y="98356"/>
                  <a:pt x="333718" y="107446"/>
                  <a:pt x="330997" y="115976"/>
                </a:cubicBezTo>
                <a:lnTo>
                  <a:pt x="414444" y="85607"/>
                </a:lnTo>
                <a:cubicBezTo>
                  <a:pt x="444624" y="74625"/>
                  <a:pt x="477993" y="90184"/>
                  <a:pt x="488977" y="120357"/>
                </a:cubicBezTo>
                <a:cubicBezTo>
                  <a:pt x="499961" y="150533"/>
                  <a:pt x="484401" y="183897"/>
                  <a:pt x="454222" y="194880"/>
                </a:cubicBezTo>
                <a:lnTo>
                  <a:pt x="342028" y="235709"/>
                </a:lnTo>
                <a:lnTo>
                  <a:pt x="342019" y="301327"/>
                </a:lnTo>
                <a:cubicBezTo>
                  <a:pt x="342019" y="306156"/>
                  <a:pt x="342950" y="310940"/>
                  <a:pt x="344758" y="315419"/>
                </a:cubicBezTo>
                <a:lnTo>
                  <a:pt x="406146" y="467335"/>
                </a:lnTo>
                <a:cubicBezTo>
                  <a:pt x="418176" y="497108"/>
                  <a:pt x="403790" y="530995"/>
                  <a:pt x="374013" y="543024"/>
                </a:cubicBezTo>
                <a:cubicBezTo>
                  <a:pt x="344236" y="555052"/>
                  <a:pt x="310343" y="540668"/>
                  <a:pt x="298313" y="510895"/>
                </a:cubicBezTo>
                <a:lnTo>
                  <a:pt x="246227" y="381998"/>
                </a:lnTo>
                <a:lnTo>
                  <a:pt x="194142" y="510894"/>
                </a:lnTo>
                <a:cubicBezTo>
                  <a:pt x="182111" y="540667"/>
                  <a:pt x="148219" y="555052"/>
                  <a:pt x="118442" y="543023"/>
                </a:cubicBezTo>
                <a:cubicBezTo>
                  <a:pt x="88664" y="530993"/>
                  <a:pt x="74277" y="497107"/>
                  <a:pt x="86309" y="467334"/>
                </a:cubicBezTo>
                <a:lnTo>
                  <a:pt x="147739" y="315311"/>
                </a:lnTo>
                <a:cubicBezTo>
                  <a:pt x="149549" y="310832"/>
                  <a:pt x="150479" y="306048"/>
                  <a:pt x="150478" y="301217"/>
                </a:cubicBezTo>
                <a:lnTo>
                  <a:pt x="150472" y="235709"/>
                </a:lnTo>
                <a:lnTo>
                  <a:pt x="38278" y="194880"/>
                </a:lnTo>
                <a:cubicBezTo>
                  <a:pt x="8099" y="183897"/>
                  <a:pt x="-7462" y="150533"/>
                  <a:pt x="3523" y="120357"/>
                </a:cubicBezTo>
                <a:cubicBezTo>
                  <a:pt x="14507" y="90184"/>
                  <a:pt x="47877" y="74625"/>
                  <a:pt x="78056" y="85607"/>
                </a:cubicBezTo>
                <a:lnTo>
                  <a:pt x="161503" y="115976"/>
                </a:lnTo>
                <a:close/>
                <a:moveTo>
                  <a:pt x="208615" y="169516"/>
                </a:moveTo>
                <a:lnTo>
                  <a:pt x="66356" y="117746"/>
                </a:lnTo>
                <a:cubicBezTo>
                  <a:pt x="53930" y="113224"/>
                  <a:pt x="40189" y="119631"/>
                  <a:pt x="35666" y="132056"/>
                </a:cubicBezTo>
                <a:cubicBezTo>
                  <a:pt x="31143" y="144480"/>
                  <a:pt x="37551" y="158218"/>
                  <a:pt x="49977" y="162741"/>
                </a:cubicBezTo>
                <a:lnTo>
                  <a:pt x="164422" y="204389"/>
                </a:lnTo>
                <a:cubicBezTo>
                  <a:pt x="176584" y="208815"/>
                  <a:pt x="184678" y="220373"/>
                  <a:pt x="184679" y="233314"/>
                </a:cubicBezTo>
                <a:lnTo>
                  <a:pt x="184685" y="301216"/>
                </a:lnTo>
                <a:cubicBezTo>
                  <a:pt x="184686" y="310438"/>
                  <a:pt x="182909" y="319572"/>
                  <a:pt x="179455" y="328123"/>
                </a:cubicBezTo>
                <a:lnTo>
                  <a:pt x="118025" y="480145"/>
                </a:lnTo>
                <a:cubicBezTo>
                  <a:pt x="113071" y="492405"/>
                  <a:pt x="118995" y="506359"/>
                  <a:pt x="131255" y="511311"/>
                </a:cubicBezTo>
                <a:cubicBezTo>
                  <a:pt x="143517" y="516265"/>
                  <a:pt x="157473" y="510341"/>
                  <a:pt x="162426" y="498082"/>
                </a:cubicBezTo>
                <a:lnTo>
                  <a:pt x="217684" y="361338"/>
                </a:lnTo>
                <a:cubicBezTo>
                  <a:pt x="228055" y="335670"/>
                  <a:pt x="264400" y="335670"/>
                  <a:pt x="274771" y="361338"/>
                </a:cubicBezTo>
                <a:lnTo>
                  <a:pt x="330028" y="498083"/>
                </a:lnTo>
                <a:cubicBezTo>
                  <a:pt x="334982" y="510342"/>
                  <a:pt x="348938" y="516266"/>
                  <a:pt x="361200" y="511312"/>
                </a:cubicBezTo>
                <a:cubicBezTo>
                  <a:pt x="373460" y="506360"/>
                  <a:pt x="379384" y="492406"/>
                  <a:pt x="374430" y="480147"/>
                </a:cubicBezTo>
                <a:lnTo>
                  <a:pt x="313043" y="328231"/>
                </a:lnTo>
                <a:cubicBezTo>
                  <a:pt x="309588" y="319681"/>
                  <a:pt x="307812" y="310546"/>
                  <a:pt x="307812" y="301324"/>
                </a:cubicBezTo>
                <a:lnTo>
                  <a:pt x="307822" y="233312"/>
                </a:lnTo>
                <a:cubicBezTo>
                  <a:pt x="307822" y="220373"/>
                  <a:pt x="315917" y="208815"/>
                  <a:pt x="328079" y="204389"/>
                </a:cubicBezTo>
                <a:lnTo>
                  <a:pt x="442522" y="162741"/>
                </a:lnTo>
                <a:cubicBezTo>
                  <a:pt x="454950" y="158218"/>
                  <a:pt x="461356" y="144480"/>
                  <a:pt x="456833" y="132056"/>
                </a:cubicBezTo>
                <a:cubicBezTo>
                  <a:pt x="452311" y="119631"/>
                  <a:pt x="438570" y="113224"/>
                  <a:pt x="426144" y="117746"/>
                </a:cubicBezTo>
                <a:lnTo>
                  <a:pt x="283884" y="169517"/>
                </a:lnTo>
                <a:cubicBezTo>
                  <a:pt x="272454" y="174862"/>
                  <a:pt x="259701" y="177847"/>
                  <a:pt x="246250" y="177847"/>
                </a:cubicBezTo>
                <a:cubicBezTo>
                  <a:pt x="232798" y="177847"/>
                  <a:pt x="220045" y="174861"/>
                  <a:pt x="208615" y="169516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2" name="Graphic 72" descr="Calculator&#10;Keyword: fluent-icon;&#10;Metaphor: math, formulas, add, subtract, multiply, divde;&#10;&#10;Used for calculation and math scenarios.">
            <a:extLst>
              <a:ext uri="{FF2B5EF4-FFF2-40B4-BE49-F238E27FC236}">
                <a16:creationId xmlns:a16="http://schemas.microsoft.com/office/drawing/2014/main" id="{405AFB23-84CE-901A-4311-6F1F9284DE7B}"/>
              </a:ext>
            </a:extLst>
          </p:cNvPr>
          <p:cNvSpPr/>
          <p:nvPr/>
        </p:nvSpPr>
        <p:spPr>
          <a:xfrm>
            <a:off x="5876848" y="3155364"/>
            <a:ext cx="438303" cy="547879"/>
          </a:xfrm>
          <a:custGeom>
            <a:avLst/>
            <a:gdLst>
              <a:gd name="connsiteX0" fmla="*/ 82182 w 438303"/>
              <a:gd name="connsiteY0" fmla="*/ 136970 h 547879"/>
              <a:gd name="connsiteX1" fmla="*/ 136970 w 438303"/>
              <a:gd name="connsiteY1" fmla="*/ 82182 h 547879"/>
              <a:gd name="connsiteX2" fmla="*/ 301334 w 438303"/>
              <a:gd name="connsiteY2" fmla="*/ 82182 h 547879"/>
              <a:gd name="connsiteX3" fmla="*/ 356121 w 438303"/>
              <a:gd name="connsiteY3" fmla="*/ 136970 h 547879"/>
              <a:gd name="connsiteX4" fmla="*/ 356121 w 438303"/>
              <a:gd name="connsiteY4" fmla="*/ 164364 h 547879"/>
              <a:gd name="connsiteX5" fmla="*/ 301334 w 438303"/>
              <a:gd name="connsiteY5" fmla="*/ 219152 h 547879"/>
              <a:gd name="connsiteX6" fmla="*/ 136970 w 438303"/>
              <a:gd name="connsiteY6" fmla="*/ 219152 h 547879"/>
              <a:gd name="connsiteX7" fmla="*/ 82182 w 438303"/>
              <a:gd name="connsiteY7" fmla="*/ 164364 h 547879"/>
              <a:gd name="connsiteX8" fmla="*/ 82182 w 438303"/>
              <a:gd name="connsiteY8" fmla="*/ 136970 h 547879"/>
              <a:gd name="connsiteX9" fmla="*/ 136970 w 438303"/>
              <a:gd name="connsiteY9" fmla="*/ 123273 h 547879"/>
              <a:gd name="connsiteX10" fmla="*/ 123273 w 438303"/>
              <a:gd name="connsiteY10" fmla="*/ 136970 h 547879"/>
              <a:gd name="connsiteX11" fmla="*/ 123273 w 438303"/>
              <a:gd name="connsiteY11" fmla="*/ 164364 h 547879"/>
              <a:gd name="connsiteX12" fmla="*/ 136970 w 438303"/>
              <a:gd name="connsiteY12" fmla="*/ 178061 h 547879"/>
              <a:gd name="connsiteX13" fmla="*/ 301334 w 438303"/>
              <a:gd name="connsiteY13" fmla="*/ 178061 h 547879"/>
              <a:gd name="connsiteX14" fmla="*/ 315031 w 438303"/>
              <a:gd name="connsiteY14" fmla="*/ 164364 h 547879"/>
              <a:gd name="connsiteX15" fmla="*/ 315031 w 438303"/>
              <a:gd name="connsiteY15" fmla="*/ 136970 h 547879"/>
              <a:gd name="connsiteX16" fmla="*/ 301334 w 438303"/>
              <a:gd name="connsiteY16" fmla="*/ 123273 h 547879"/>
              <a:gd name="connsiteX17" fmla="*/ 136970 w 438303"/>
              <a:gd name="connsiteY17" fmla="*/ 123273 h 547879"/>
              <a:gd name="connsiteX18" fmla="*/ 116424 w 438303"/>
              <a:gd name="connsiteY18" fmla="*/ 342424 h 547879"/>
              <a:gd name="connsiteX19" fmla="*/ 150667 w 438303"/>
              <a:gd name="connsiteY19" fmla="*/ 308182 h 547879"/>
              <a:gd name="connsiteX20" fmla="*/ 116424 w 438303"/>
              <a:gd name="connsiteY20" fmla="*/ 273940 h 547879"/>
              <a:gd name="connsiteX21" fmla="*/ 82182 w 438303"/>
              <a:gd name="connsiteY21" fmla="*/ 308182 h 547879"/>
              <a:gd name="connsiteX22" fmla="*/ 116424 w 438303"/>
              <a:gd name="connsiteY22" fmla="*/ 342424 h 547879"/>
              <a:gd name="connsiteX23" fmla="*/ 150667 w 438303"/>
              <a:gd name="connsiteY23" fmla="*/ 417758 h 547879"/>
              <a:gd name="connsiteX24" fmla="*/ 116424 w 438303"/>
              <a:gd name="connsiteY24" fmla="*/ 452000 h 547879"/>
              <a:gd name="connsiteX25" fmla="*/ 82182 w 438303"/>
              <a:gd name="connsiteY25" fmla="*/ 417758 h 547879"/>
              <a:gd name="connsiteX26" fmla="*/ 116424 w 438303"/>
              <a:gd name="connsiteY26" fmla="*/ 383515 h 547879"/>
              <a:gd name="connsiteX27" fmla="*/ 150667 w 438303"/>
              <a:gd name="connsiteY27" fmla="*/ 417758 h 547879"/>
              <a:gd name="connsiteX28" fmla="*/ 321879 w 438303"/>
              <a:gd name="connsiteY28" fmla="*/ 342424 h 547879"/>
              <a:gd name="connsiteX29" fmla="*/ 356121 w 438303"/>
              <a:gd name="connsiteY29" fmla="*/ 308182 h 547879"/>
              <a:gd name="connsiteX30" fmla="*/ 321879 w 438303"/>
              <a:gd name="connsiteY30" fmla="*/ 273940 h 547879"/>
              <a:gd name="connsiteX31" fmla="*/ 287637 w 438303"/>
              <a:gd name="connsiteY31" fmla="*/ 308182 h 547879"/>
              <a:gd name="connsiteX32" fmla="*/ 321879 w 438303"/>
              <a:gd name="connsiteY32" fmla="*/ 342424 h 547879"/>
              <a:gd name="connsiteX33" fmla="*/ 356121 w 438303"/>
              <a:gd name="connsiteY33" fmla="*/ 417758 h 547879"/>
              <a:gd name="connsiteX34" fmla="*/ 321879 w 438303"/>
              <a:gd name="connsiteY34" fmla="*/ 452000 h 547879"/>
              <a:gd name="connsiteX35" fmla="*/ 287637 w 438303"/>
              <a:gd name="connsiteY35" fmla="*/ 417758 h 547879"/>
              <a:gd name="connsiteX36" fmla="*/ 321879 w 438303"/>
              <a:gd name="connsiteY36" fmla="*/ 383515 h 547879"/>
              <a:gd name="connsiteX37" fmla="*/ 356121 w 438303"/>
              <a:gd name="connsiteY37" fmla="*/ 417758 h 547879"/>
              <a:gd name="connsiteX38" fmla="*/ 219152 w 438303"/>
              <a:gd name="connsiteY38" fmla="*/ 342424 h 547879"/>
              <a:gd name="connsiteX39" fmla="*/ 253394 w 438303"/>
              <a:gd name="connsiteY39" fmla="*/ 308182 h 547879"/>
              <a:gd name="connsiteX40" fmla="*/ 219152 w 438303"/>
              <a:gd name="connsiteY40" fmla="*/ 273940 h 547879"/>
              <a:gd name="connsiteX41" fmla="*/ 184909 w 438303"/>
              <a:gd name="connsiteY41" fmla="*/ 308182 h 547879"/>
              <a:gd name="connsiteX42" fmla="*/ 219152 w 438303"/>
              <a:gd name="connsiteY42" fmla="*/ 342424 h 547879"/>
              <a:gd name="connsiteX43" fmla="*/ 253394 w 438303"/>
              <a:gd name="connsiteY43" fmla="*/ 417758 h 547879"/>
              <a:gd name="connsiteX44" fmla="*/ 219152 w 438303"/>
              <a:gd name="connsiteY44" fmla="*/ 452000 h 547879"/>
              <a:gd name="connsiteX45" fmla="*/ 184909 w 438303"/>
              <a:gd name="connsiteY45" fmla="*/ 417758 h 547879"/>
              <a:gd name="connsiteX46" fmla="*/ 219152 w 438303"/>
              <a:gd name="connsiteY46" fmla="*/ 383515 h 547879"/>
              <a:gd name="connsiteX47" fmla="*/ 253394 w 438303"/>
              <a:gd name="connsiteY47" fmla="*/ 417758 h 547879"/>
              <a:gd name="connsiteX48" fmla="*/ 89030 w 438303"/>
              <a:gd name="connsiteY48" fmla="*/ 0 h 547879"/>
              <a:gd name="connsiteX49" fmla="*/ 0 w 438303"/>
              <a:gd name="connsiteY49" fmla="*/ 89030 h 547879"/>
              <a:gd name="connsiteX50" fmla="*/ 0 w 438303"/>
              <a:gd name="connsiteY50" fmla="*/ 458849 h 547879"/>
              <a:gd name="connsiteX51" fmla="*/ 89030 w 438303"/>
              <a:gd name="connsiteY51" fmla="*/ 547879 h 547879"/>
              <a:gd name="connsiteX52" fmla="*/ 349273 w 438303"/>
              <a:gd name="connsiteY52" fmla="*/ 547879 h 547879"/>
              <a:gd name="connsiteX53" fmla="*/ 438303 w 438303"/>
              <a:gd name="connsiteY53" fmla="*/ 458849 h 547879"/>
              <a:gd name="connsiteX54" fmla="*/ 438303 w 438303"/>
              <a:gd name="connsiteY54" fmla="*/ 89030 h 547879"/>
              <a:gd name="connsiteX55" fmla="*/ 349273 w 438303"/>
              <a:gd name="connsiteY55" fmla="*/ 0 h 547879"/>
              <a:gd name="connsiteX56" fmla="*/ 89030 w 438303"/>
              <a:gd name="connsiteY56" fmla="*/ 0 h 547879"/>
              <a:gd name="connsiteX57" fmla="*/ 41091 w 438303"/>
              <a:gd name="connsiteY57" fmla="*/ 89030 h 547879"/>
              <a:gd name="connsiteX58" fmla="*/ 89030 w 438303"/>
              <a:gd name="connsiteY58" fmla="*/ 41091 h 547879"/>
              <a:gd name="connsiteX59" fmla="*/ 349273 w 438303"/>
              <a:gd name="connsiteY59" fmla="*/ 41091 h 547879"/>
              <a:gd name="connsiteX60" fmla="*/ 397212 w 438303"/>
              <a:gd name="connsiteY60" fmla="*/ 89030 h 547879"/>
              <a:gd name="connsiteX61" fmla="*/ 397212 w 438303"/>
              <a:gd name="connsiteY61" fmla="*/ 458849 h 547879"/>
              <a:gd name="connsiteX62" fmla="*/ 349273 w 438303"/>
              <a:gd name="connsiteY62" fmla="*/ 506788 h 547879"/>
              <a:gd name="connsiteX63" fmla="*/ 89030 w 438303"/>
              <a:gd name="connsiteY63" fmla="*/ 506788 h 547879"/>
              <a:gd name="connsiteX64" fmla="*/ 41091 w 438303"/>
              <a:gd name="connsiteY64" fmla="*/ 458849 h 547879"/>
              <a:gd name="connsiteX65" fmla="*/ 41091 w 438303"/>
              <a:gd name="connsiteY65" fmla="*/ 89030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38303" h="547879">
                <a:moveTo>
                  <a:pt x="82182" y="136970"/>
                </a:moveTo>
                <a:cubicBezTo>
                  <a:pt x="82182" y="106711"/>
                  <a:pt x="106711" y="82182"/>
                  <a:pt x="136970" y="82182"/>
                </a:cubicBezTo>
                <a:lnTo>
                  <a:pt x="301334" y="82182"/>
                </a:lnTo>
                <a:cubicBezTo>
                  <a:pt x="331593" y="82182"/>
                  <a:pt x="356121" y="106711"/>
                  <a:pt x="356121" y="136970"/>
                </a:cubicBezTo>
                <a:lnTo>
                  <a:pt x="356121" y="164364"/>
                </a:lnTo>
                <a:cubicBezTo>
                  <a:pt x="356121" y="194622"/>
                  <a:pt x="331593" y="219152"/>
                  <a:pt x="301334" y="219152"/>
                </a:cubicBezTo>
                <a:lnTo>
                  <a:pt x="136970" y="219152"/>
                </a:lnTo>
                <a:cubicBezTo>
                  <a:pt x="106711" y="219152"/>
                  <a:pt x="82182" y="194622"/>
                  <a:pt x="82182" y="164364"/>
                </a:cubicBezTo>
                <a:lnTo>
                  <a:pt x="82182" y="136970"/>
                </a:lnTo>
                <a:close/>
                <a:moveTo>
                  <a:pt x="136970" y="123273"/>
                </a:moveTo>
                <a:cubicBezTo>
                  <a:pt x="129405" y="123273"/>
                  <a:pt x="123273" y="129405"/>
                  <a:pt x="123273" y="136970"/>
                </a:cubicBezTo>
                <a:lnTo>
                  <a:pt x="123273" y="164364"/>
                </a:lnTo>
                <a:cubicBezTo>
                  <a:pt x="123273" y="171928"/>
                  <a:pt x="129405" y="178061"/>
                  <a:pt x="136970" y="178061"/>
                </a:cubicBezTo>
                <a:lnTo>
                  <a:pt x="301334" y="178061"/>
                </a:lnTo>
                <a:cubicBezTo>
                  <a:pt x="308897" y="178061"/>
                  <a:pt x="315031" y="171928"/>
                  <a:pt x="315031" y="164364"/>
                </a:cubicBezTo>
                <a:lnTo>
                  <a:pt x="315031" y="136970"/>
                </a:lnTo>
                <a:cubicBezTo>
                  <a:pt x="315031" y="129405"/>
                  <a:pt x="308897" y="123273"/>
                  <a:pt x="301334" y="123273"/>
                </a:cubicBezTo>
                <a:lnTo>
                  <a:pt x="136970" y="123273"/>
                </a:lnTo>
                <a:close/>
                <a:moveTo>
                  <a:pt x="116424" y="342424"/>
                </a:moveTo>
                <a:cubicBezTo>
                  <a:pt x="135336" y="342424"/>
                  <a:pt x="150667" y="327095"/>
                  <a:pt x="150667" y="308182"/>
                </a:cubicBezTo>
                <a:cubicBezTo>
                  <a:pt x="150667" y="289269"/>
                  <a:pt x="135336" y="273940"/>
                  <a:pt x="116424" y="273940"/>
                </a:cubicBezTo>
                <a:cubicBezTo>
                  <a:pt x="97513" y="273940"/>
                  <a:pt x="82182" y="289269"/>
                  <a:pt x="82182" y="308182"/>
                </a:cubicBezTo>
                <a:cubicBezTo>
                  <a:pt x="82182" y="327095"/>
                  <a:pt x="97513" y="342424"/>
                  <a:pt x="116424" y="342424"/>
                </a:cubicBezTo>
                <a:close/>
                <a:moveTo>
                  <a:pt x="150667" y="417758"/>
                </a:moveTo>
                <a:cubicBezTo>
                  <a:pt x="150667" y="436671"/>
                  <a:pt x="135336" y="452000"/>
                  <a:pt x="116424" y="452000"/>
                </a:cubicBezTo>
                <a:cubicBezTo>
                  <a:pt x="97513" y="452000"/>
                  <a:pt x="82182" y="436671"/>
                  <a:pt x="82182" y="417758"/>
                </a:cubicBezTo>
                <a:cubicBezTo>
                  <a:pt x="82182" y="398845"/>
                  <a:pt x="97513" y="383515"/>
                  <a:pt x="116424" y="383515"/>
                </a:cubicBezTo>
                <a:cubicBezTo>
                  <a:pt x="135336" y="383515"/>
                  <a:pt x="150667" y="398845"/>
                  <a:pt x="150667" y="417758"/>
                </a:cubicBezTo>
                <a:close/>
                <a:moveTo>
                  <a:pt x="321879" y="342424"/>
                </a:moveTo>
                <a:cubicBezTo>
                  <a:pt x="340792" y="342424"/>
                  <a:pt x="356121" y="327095"/>
                  <a:pt x="356121" y="308182"/>
                </a:cubicBezTo>
                <a:cubicBezTo>
                  <a:pt x="356121" y="289269"/>
                  <a:pt x="340792" y="273940"/>
                  <a:pt x="321879" y="273940"/>
                </a:cubicBezTo>
                <a:cubicBezTo>
                  <a:pt x="302966" y="273940"/>
                  <a:pt x="287637" y="289269"/>
                  <a:pt x="287637" y="308182"/>
                </a:cubicBezTo>
                <a:cubicBezTo>
                  <a:pt x="287637" y="327095"/>
                  <a:pt x="302966" y="342424"/>
                  <a:pt x="321879" y="342424"/>
                </a:cubicBezTo>
                <a:close/>
                <a:moveTo>
                  <a:pt x="356121" y="417758"/>
                </a:moveTo>
                <a:cubicBezTo>
                  <a:pt x="356121" y="436671"/>
                  <a:pt x="340792" y="452000"/>
                  <a:pt x="321879" y="452000"/>
                </a:cubicBezTo>
                <a:cubicBezTo>
                  <a:pt x="302966" y="452000"/>
                  <a:pt x="287637" y="436671"/>
                  <a:pt x="287637" y="417758"/>
                </a:cubicBezTo>
                <a:cubicBezTo>
                  <a:pt x="287637" y="398845"/>
                  <a:pt x="302966" y="383515"/>
                  <a:pt x="321879" y="383515"/>
                </a:cubicBezTo>
                <a:cubicBezTo>
                  <a:pt x="340792" y="383515"/>
                  <a:pt x="356121" y="398845"/>
                  <a:pt x="356121" y="417758"/>
                </a:cubicBezTo>
                <a:close/>
                <a:moveTo>
                  <a:pt x="219152" y="342424"/>
                </a:moveTo>
                <a:cubicBezTo>
                  <a:pt x="238064" y="342424"/>
                  <a:pt x="253394" y="327095"/>
                  <a:pt x="253394" y="308182"/>
                </a:cubicBezTo>
                <a:cubicBezTo>
                  <a:pt x="253394" y="289269"/>
                  <a:pt x="238064" y="273940"/>
                  <a:pt x="219152" y="273940"/>
                </a:cubicBezTo>
                <a:cubicBezTo>
                  <a:pt x="200239" y="273940"/>
                  <a:pt x="184909" y="289269"/>
                  <a:pt x="184909" y="308182"/>
                </a:cubicBezTo>
                <a:cubicBezTo>
                  <a:pt x="184909" y="327095"/>
                  <a:pt x="200239" y="342424"/>
                  <a:pt x="219152" y="342424"/>
                </a:cubicBezTo>
                <a:close/>
                <a:moveTo>
                  <a:pt x="253394" y="417758"/>
                </a:moveTo>
                <a:cubicBezTo>
                  <a:pt x="253394" y="436671"/>
                  <a:pt x="238064" y="452000"/>
                  <a:pt x="219152" y="452000"/>
                </a:cubicBezTo>
                <a:cubicBezTo>
                  <a:pt x="200239" y="452000"/>
                  <a:pt x="184909" y="436671"/>
                  <a:pt x="184909" y="417758"/>
                </a:cubicBezTo>
                <a:cubicBezTo>
                  <a:pt x="184909" y="398845"/>
                  <a:pt x="200239" y="383515"/>
                  <a:pt x="219152" y="383515"/>
                </a:cubicBezTo>
                <a:cubicBezTo>
                  <a:pt x="238064" y="383515"/>
                  <a:pt x="253394" y="398845"/>
                  <a:pt x="253394" y="417758"/>
                </a:cubicBezTo>
                <a:close/>
                <a:moveTo>
                  <a:pt x="89030" y="0"/>
                </a:moveTo>
                <a:cubicBezTo>
                  <a:pt x="39860" y="0"/>
                  <a:pt x="0" y="39860"/>
                  <a:pt x="0" y="89030"/>
                </a:cubicBezTo>
                <a:lnTo>
                  <a:pt x="0" y="458849"/>
                </a:lnTo>
                <a:cubicBezTo>
                  <a:pt x="0" y="508018"/>
                  <a:pt x="39860" y="547879"/>
                  <a:pt x="89030" y="547879"/>
                </a:cubicBezTo>
                <a:lnTo>
                  <a:pt x="349273" y="547879"/>
                </a:lnTo>
                <a:cubicBezTo>
                  <a:pt x="398442" y="547879"/>
                  <a:pt x="438303" y="508018"/>
                  <a:pt x="438303" y="458849"/>
                </a:cubicBezTo>
                <a:lnTo>
                  <a:pt x="438303" y="89030"/>
                </a:lnTo>
                <a:cubicBezTo>
                  <a:pt x="438303" y="39860"/>
                  <a:pt x="398442" y="0"/>
                  <a:pt x="349273" y="0"/>
                </a:cubicBezTo>
                <a:lnTo>
                  <a:pt x="89030" y="0"/>
                </a:lnTo>
                <a:close/>
                <a:moveTo>
                  <a:pt x="41091" y="89030"/>
                </a:moveTo>
                <a:cubicBezTo>
                  <a:pt x="41091" y="62554"/>
                  <a:pt x="62554" y="41091"/>
                  <a:pt x="89030" y="41091"/>
                </a:cubicBezTo>
                <a:lnTo>
                  <a:pt x="349273" y="41091"/>
                </a:lnTo>
                <a:cubicBezTo>
                  <a:pt x="375749" y="41091"/>
                  <a:pt x="397212" y="62554"/>
                  <a:pt x="397212" y="89030"/>
                </a:cubicBezTo>
                <a:lnTo>
                  <a:pt x="397212" y="458849"/>
                </a:lnTo>
                <a:cubicBezTo>
                  <a:pt x="397212" y="485325"/>
                  <a:pt x="375749" y="506788"/>
                  <a:pt x="349273" y="506788"/>
                </a:cubicBezTo>
                <a:lnTo>
                  <a:pt x="89030" y="506788"/>
                </a:lnTo>
                <a:cubicBezTo>
                  <a:pt x="62554" y="506788"/>
                  <a:pt x="41091" y="485325"/>
                  <a:pt x="41091" y="458849"/>
                </a:cubicBezTo>
                <a:lnTo>
                  <a:pt x="41091" y="89030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3" name="Graphic 119" descr="Data Pi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179B0325-2079-44D2-E0EE-FFFD21A87341}"/>
              </a:ext>
            </a:extLst>
          </p:cNvPr>
          <p:cNvSpPr/>
          <p:nvPr/>
        </p:nvSpPr>
        <p:spPr>
          <a:xfrm>
            <a:off x="8715149" y="3141060"/>
            <a:ext cx="561576" cy="561576"/>
          </a:xfrm>
          <a:custGeom>
            <a:avLst/>
            <a:gdLst>
              <a:gd name="connsiteX0" fmla="*/ 232849 w 561576"/>
              <a:gd name="connsiteY0" fmla="*/ 68485 h 561576"/>
              <a:gd name="connsiteX1" fmla="*/ 253394 w 561576"/>
              <a:gd name="connsiteY1" fmla="*/ 89030 h 561576"/>
              <a:gd name="connsiteX2" fmla="*/ 253394 w 561576"/>
              <a:gd name="connsiteY2" fmla="*/ 308182 h 561576"/>
              <a:gd name="connsiteX3" fmla="*/ 472546 w 561576"/>
              <a:gd name="connsiteY3" fmla="*/ 308182 h 561576"/>
              <a:gd name="connsiteX4" fmla="*/ 492905 w 561576"/>
              <a:gd name="connsiteY4" fmla="*/ 325939 h 561576"/>
              <a:gd name="connsiteX5" fmla="*/ 493091 w 561576"/>
              <a:gd name="connsiteY5" fmla="*/ 328728 h 561576"/>
              <a:gd name="connsiteX6" fmla="*/ 246546 w 561576"/>
              <a:gd name="connsiteY6" fmla="*/ 561576 h 561576"/>
              <a:gd name="connsiteX7" fmla="*/ 0 w 561576"/>
              <a:gd name="connsiteY7" fmla="*/ 315031 h 561576"/>
              <a:gd name="connsiteX8" fmla="*/ 232849 w 561576"/>
              <a:gd name="connsiteY8" fmla="*/ 68485 h 561576"/>
              <a:gd name="connsiteX9" fmla="*/ 212303 w 561576"/>
              <a:gd name="connsiteY9" fmla="*/ 110589 h 561576"/>
              <a:gd name="connsiteX10" fmla="*/ 206580 w 561576"/>
              <a:gd name="connsiteY10" fmla="*/ 111239 h 561576"/>
              <a:gd name="connsiteX11" fmla="*/ 41091 w 561576"/>
              <a:gd name="connsiteY11" fmla="*/ 315031 h 561576"/>
              <a:gd name="connsiteX12" fmla="*/ 246546 w 561576"/>
              <a:gd name="connsiteY12" fmla="*/ 520485 h 561576"/>
              <a:gd name="connsiteX13" fmla="*/ 450338 w 561576"/>
              <a:gd name="connsiteY13" fmla="*/ 354996 h 561576"/>
              <a:gd name="connsiteX14" fmla="*/ 450959 w 561576"/>
              <a:gd name="connsiteY14" fmla="*/ 349273 h 561576"/>
              <a:gd name="connsiteX15" fmla="*/ 232849 w 561576"/>
              <a:gd name="connsiteY15" fmla="*/ 349273 h 561576"/>
              <a:gd name="connsiteX16" fmla="*/ 212491 w 561576"/>
              <a:gd name="connsiteY16" fmla="*/ 331516 h 561576"/>
              <a:gd name="connsiteX17" fmla="*/ 212303 w 561576"/>
              <a:gd name="connsiteY17" fmla="*/ 328728 h 561576"/>
              <a:gd name="connsiteX18" fmla="*/ 212303 w 561576"/>
              <a:gd name="connsiteY18" fmla="*/ 110589 h 561576"/>
              <a:gd name="connsiteX19" fmla="*/ 315031 w 561576"/>
              <a:gd name="connsiteY19" fmla="*/ 0 h 561576"/>
              <a:gd name="connsiteX20" fmla="*/ 561576 w 561576"/>
              <a:gd name="connsiteY20" fmla="*/ 246546 h 561576"/>
              <a:gd name="connsiteX21" fmla="*/ 541031 w 561576"/>
              <a:gd name="connsiteY21" fmla="*/ 267091 h 561576"/>
              <a:gd name="connsiteX22" fmla="*/ 315031 w 561576"/>
              <a:gd name="connsiteY22" fmla="*/ 267091 h 561576"/>
              <a:gd name="connsiteX23" fmla="*/ 294485 w 561576"/>
              <a:gd name="connsiteY23" fmla="*/ 246546 h 561576"/>
              <a:gd name="connsiteX24" fmla="*/ 294485 w 561576"/>
              <a:gd name="connsiteY24" fmla="*/ 20545 h 561576"/>
              <a:gd name="connsiteX25" fmla="*/ 315031 w 561576"/>
              <a:gd name="connsiteY25" fmla="*/ 0 h 561576"/>
              <a:gd name="connsiteX26" fmla="*/ 335576 w 561576"/>
              <a:gd name="connsiteY26" fmla="*/ 42105 h 561576"/>
              <a:gd name="connsiteX27" fmla="*/ 335576 w 561576"/>
              <a:gd name="connsiteY27" fmla="*/ 226000 h 561576"/>
              <a:gd name="connsiteX28" fmla="*/ 519444 w 561576"/>
              <a:gd name="connsiteY28" fmla="*/ 226000 h 561576"/>
              <a:gd name="connsiteX29" fmla="*/ 518822 w 561576"/>
              <a:gd name="connsiteY29" fmla="*/ 220277 h 561576"/>
              <a:gd name="connsiteX30" fmla="*/ 341299 w 561576"/>
              <a:gd name="connsiteY30" fmla="*/ 42755 h 561576"/>
              <a:gd name="connsiteX31" fmla="*/ 335576 w 561576"/>
              <a:gd name="connsiteY31" fmla="*/ 42105 h 5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1576" h="561576">
                <a:moveTo>
                  <a:pt x="232849" y="68485"/>
                </a:moveTo>
                <a:cubicBezTo>
                  <a:pt x="244195" y="68485"/>
                  <a:pt x="253394" y="77684"/>
                  <a:pt x="253394" y="89030"/>
                </a:cubicBezTo>
                <a:lnTo>
                  <a:pt x="253394" y="308182"/>
                </a:lnTo>
                <a:lnTo>
                  <a:pt x="472546" y="308182"/>
                </a:lnTo>
                <a:cubicBezTo>
                  <a:pt x="482947" y="308182"/>
                  <a:pt x="491544" y="315913"/>
                  <a:pt x="492905" y="325939"/>
                </a:cubicBezTo>
                <a:lnTo>
                  <a:pt x="493091" y="328728"/>
                </a:lnTo>
                <a:cubicBezTo>
                  <a:pt x="493091" y="464892"/>
                  <a:pt x="382710" y="561576"/>
                  <a:pt x="246546" y="561576"/>
                </a:cubicBezTo>
                <a:cubicBezTo>
                  <a:pt x="110382" y="561576"/>
                  <a:pt x="0" y="451195"/>
                  <a:pt x="0" y="315031"/>
                </a:cubicBezTo>
                <a:cubicBezTo>
                  <a:pt x="0" y="178867"/>
                  <a:pt x="96685" y="68485"/>
                  <a:pt x="232849" y="68485"/>
                </a:cubicBezTo>
                <a:close/>
                <a:moveTo>
                  <a:pt x="212303" y="110589"/>
                </a:moveTo>
                <a:lnTo>
                  <a:pt x="206580" y="111239"/>
                </a:lnTo>
                <a:cubicBezTo>
                  <a:pt x="105516" y="124137"/>
                  <a:pt x="41091" y="210461"/>
                  <a:pt x="41091" y="315031"/>
                </a:cubicBezTo>
                <a:cubicBezTo>
                  <a:pt x="41091" y="428499"/>
                  <a:pt x="133076" y="520485"/>
                  <a:pt x="246546" y="520485"/>
                </a:cubicBezTo>
                <a:cubicBezTo>
                  <a:pt x="351117" y="520485"/>
                  <a:pt x="437440" y="456060"/>
                  <a:pt x="450338" y="354996"/>
                </a:cubicBezTo>
                <a:lnTo>
                  <a:pt x="450959" y="349273"/>
                </a:lnTo>
                <a:lnTo>
                  <a:pt x="232849" y="349273"/>
                </a:lnTo>
                <a:cubicBezTo>
                  <a:pt x="222447" y="349273"/>
                  <a:pt x="213851" y="341542"/>
                  <a:pt x="212491" y="331516"/>
                </a:cubicBezTo>
                <a:lnTo>
                  <a:pt x="212303" y="328728"/>
                </a:lnTo>
                <a:lnTo>
                  <a:pt x="212303" y="110589"/>
                </a:lnTo>
                <a:close/>
                <a:moveTo>
                  <a:pt x="315031" y="0"/>
                </a:moveTo>
                <a:cubicBezTo>
                  <a:pt x="451195" y="0"/>
                  <a:pt x="561576" y="110382"/>
                  <a:pt x="561576" y="246546"/>
                </a:cubicBezTo>
                <a:cubicBezTo>
                  <a:pt x="561576" y="257892"/>
                  <a:pt x="552377" y="267091"/>
                  <a:pt x="541031" y="267091"/>
                </a:cubicBezTo>
                <a:lnTo>
                  <a:pt x="315031" y="267091"/>
                </a:lnTo>
                <a:cubicBezTo>
                  <a:pt x="303684" y="267091"/>
                  <a:pt x="294485" y="257892"/>
                  <a:pt x="294485" y="246546"/>
                </a:cubicBezTo>
                <a:lnTo>
                  <a:pt x="294485" y="20545"/>
                </a:lnTo>
                <a:cubicBezTo>
                  <a:pt x="294485" y="9199"/>
                  <a:pt x="303684" y="0"/>
                  <a:pt x="315031" y="0"/>
                </a:cubicBezTo>
                <a:close/>
                <a:moveTo>
                  <a:pt x="335576" y="42105"/>
                </a:moveTo>
                <a:lnTo>
                  <a:pt x="335576" y="226000"/>
                </a:lnTo>
                <a:lnTo>
                  <a:pt x="519444" y="226000"/>
                </a:lnTo>
                <a:lnTo>
                  <a:pt x="518822" y="220277"/>
                </a:lnTo>
                <a:cubicBezTo>
                  <a:pt x="507021" y="127814"/>
                  <a:pt x="433761" y="54555"/>
                  <a:pt x="341299" y="42755"/>
                </a:cubicBezTo>
                <a:lnTo>
                  <a:pt x="335576" y="42105"/>
                </a:ln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4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FC3B8D1-EE0C-2B1F-D359-AA0F19E5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“License and registration, please.”</a:t>
            </a:r>
          </a:p>
        </p:txBody>
      </p:sp>
      <p:sp>
        <p:nvSpPr>
          <p:cNvPr id="12" name="Graphic 101" descr="Contact Card&#10;Keyword: fluent-icon;&#10;Metaphor: person, profile, details, organization, people card;&#10;&#10;Used for directional indicators, links. Contains directional variants.">
            <a:extLst>
              <a:ext uri="{FF2B5EF4-FFF2-40B4-BE49-F238E27FC236}">
                <a16:creationId xmlns:a16="http://schemas.microsoft.com/office/drawing/2014/main" id="{C1DE037E-423D-423C-84A1-463FA3001145}"/>
              </a:ext>
            </a:extLst>
          </p:cNvPr>
          <p:cNvSpPr/>
          <p:nvPr/>
        </p:nvSpPr>
        <p:spPr>
          <a:xfrm>
            <a:off x="570676" y="1958788"/>
            <a:ext cx="547879" cy="438303"/>
          </a:xfrm>
          <a:custGeom>
            <a:avLst/>
            <a:gdLst>
              <a:gd name="connsiteX0" fmla="*/ 205455 w 547879"/>
              <a:gd name="connsiteY0" fmla="*/ 164364 h 438303"/>
              <a:gd name="connsiteX1" fmla="*/ 164364 w 547879"/>
              <a:gd name="connsiteY1" fmla="*/ 205455 h 438303"/>
              <a:gd name="connsiteX2" fmla="*/ 123273 w 547879"/>
              <a:gd name="connsiteY2" fmla="*/ 164364 h 438303"/>
              <a:gd name="connsiteX3" fmla="*/ 164364 w 547879"/>
              <a:gd name="connsiteY3" fmla="*/ 123273 h 438303"/>
              <a:gd name="connsiteX4" fmla="*/ 205455 w 547879"/>
              <a:gd name="connsiteY4" fmla="*/ 164364 h 438303"/>
              <a:gd name="connsiteX5" fmla="*/ 95879 w 547879"/>
              <a:gd name="connsiteY5" fmla="*/ 253394 h 438303"/>
              <a:gd name="connsiteX6" fmla="*/ 116424 w 547879"/>
              <a:gd name="connsiteY6" fmla="*/ 232849 h 438303"/>
              <a:gd name="connsiteX7" fmla="*/ 212303 w 547879"/>
              <a:gd name="connsiteY7" fmla="*/ 232849 h 438303"/>
              <a:gd name="connsiteX8" fmla="*/ 232849 w 547879"/>
              <a:gd name="connsiteY8" fmla="*/ 253394 h 438303"/>
              <a:gd name="connsiteX9" fmla="*/ 232849 w 547879"/>
              <a:gd name="connsiteY9" fmla="*/ 260243 h 438303"/>
              <a:gd name="connsiteX10" fmla="*/ 164364 w 547879"/>
              <a:gd name="connsiteY10" fmla="*/ 315031 h 438303"/>
              <a:gd name="connsiteX11" fmla="*/ 95879 w 547879"/>
              <a:gd name="connsiteY11" fmla="*/ 260243 h 438303"/>
              <a:gd name="connsiteX12" fmla="*/ 95879 w 547879"/>
              <a:gd name="connsiteY12" fmla="*/ 253394 h 438303"/>
              <a:gd name="connsiteX13" fmla="*/ 287637 w 547879"/>
              <a:gd name="connsiteY13" fmla="*/ 167788 h 438303"/>
              <a:gd name="connsiteX14" fmla="*/ 304758 w 547879"/>
              <a:gd name="connsiteY14" fmla="*/ 150667 h 438303"/>
              <a:gd name="connsiteX15" fmla="*/ 434879 w 547879"/>
              <a:gd name="connsiteY15" fmla="*/ 150667 h 438303"/>
              <a:gd name="connsiteX16" fmla="*/ 452000 w 547879"/>
              <a:gd name="connsiteY16" fmla="*/ 167788 h 438303"/>
              <a:gd name="connsiteX17" fmla="*/ 434879 w 547879"/>
              <a:gd name="connsiteY17" fmla="*/ 184909 h 438303"/>
              <a:gd name="connsiteX18" fmla="*/ 304758 w 547879"/>
              <a:gd name="connsiteY18" fmla="*/ 184909 h 438303"/>
              <a:gd name="connsiteX19" fmla="*/ 287637 w 547879"/>
              <a:gd name="connsiteY19" fmla="*/ 167788 h 438303"/>
              <a:gd name="connsiteX20" fmla="*/ 304758 w 547879"/>
              <a:gd name="connsiteY20" fmla="*/ 246546 h 438303"/>
              <a:gd name="connsiteX21" fmla="*/ 287637 w 547879"/>
              <a:gd name="connsiteY21" fmla="*/ 263667 h 438303"/>
              <a:gd name="connsiteX22" fmla="*/ 304758 w 547879"/>
              <a:gd name="connsiteY22" fmla="*/ 280788 h 438303"/>
              <a:gd name="connsiteX23" fmla="*/ 434879 w 547879"/>
              <a:gd name="connsiteY23" fmla="*/ 280788 h 438303"/>
              <a:gd name="connsiteX24" fmla="*/ 452000 w 547879"/>
              <a:gd name="connsiteY24" fmla="*/ 263667 h 438303"/>
              <a:gd name="connsiteX25" fmla="*/ 434879 w 547879"/>
              <a:gd name="connsiteY25" fmla="*/ 246546 h 438303"/>
              <a:gd name="connsiteX26" fmla="*/ 304758 w 547879"/>
              <a:gd name="connsiteY26" fmla="*/ 246546 h 438303"/>
              <a:gd name="connsiteX27" fmla="*/ 0 w 547879"/>
              <a:gd name="connsiteY27" fmla="*/ 58212 h 438303"/>
              <a:gd name="connsiteX28" fmla="*/ 58212 w 547879"/>
              <a:gd name="connsiteY28" fmla="*/ 0 h 438303"/>
              <a:gd name="connsiteX29" fmla="*/ 489667 w 547879"/>
              <a:gd name="connsiteY29" fmla="*/ 0 h 438303"/>
              <a:gd name="connsiteX30" fmla="*/ 547879 w 547879"/>
              <a:gd name="connsiteY30" fmla="*/ 58212 h 438303"/>
              <a:gd name="connsiteX31" fmla="*/ 547879 w 547879"/>
              <a:gd name="connsiteY31" fmla="*/ 380091 h 438303"/>
              <a:gd name="connsiteX32" fmla="*/ 489667 w 547879"/>
              <a:gd name="connsiteY32" fmla="*/ 438303 h 438303"/>
              <a:gd name="connsiteX33" fmla="*/ 58212 w 547879"/>
              <a:gd name="connsiteY33" fmla="*/ 438303 h 438303"/>
              <a:gd name="connsiteX34" fmla="*/ 0 w 547879"/>
              <a:gd name="connsiteY34" fmla="*/ 380091 h 438303"/>
              <a:gd name="connsiteX35" fmla="*/ 0 w 547879"/>
              <a:gd name="connsiteY35" fmla="*/ 58212 h 438303"/>
              <a:gd name="connsiteX36" fmla="*/ 58212 w 547879"/>
              <a:gd name="connsiteY36" fmla="*/ 34242 h 438303"/>
              <a:gd name="connsiteX37" fmla="*/ 34242 w 547879"/>
              <a:gd name="connsiteY37" fmla="*/ 58212 h 438303"/>
              <a:gd name="connsiteX38" fmla="*/ 34242 w 547879"/>
              <a:gd name="connsiteY38" fmla="*/ 380091 h 438303"/>
              <a:gd name="connsiteX39" fmla="*/ 58212 w 547879"/>
              <a:gd name="connsiteY39" fmla="*/ 404061 h 438303"/>
              <a:gd name="connsiteX40" fmla="*/ 489667 w 547879"/>
              <a:gd name="connsiteY40" fmla="*/ 404061 h 438303"/>
              <a:gd name="connsiteX41" fmla="*/ 513637 w 547879"/>
              <a:gd name="connsiteY41" fmla="*/ 380091 h 438303"/>
              <a:gd name="connsiteX42" fmla="*/ 513637 w 547879"/>
              <a:gd name="connsiteY42" fmla="*/ 58212 h 438303"/>
              <a:gd name="connsiteX43" fmla="*/ 489667 w 547879"/>
              <a:gd name="connsiteY43" fmla="*/ 34242 h 438303"/>
              <a:gd name="connsiteX44" fmla="*/ 58212 w 547879"/>
              <a:gd name="connsiteY44" fmla="*/ 34242 h 43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47879" h="438303">
                <a:moveTo>
                  <a:pt x="205455" y="164364"/>
                </a:moveTo>
                <a:cubicBezTo>
                  <a:pt x="205455" y="187058"/>
                  <a:pt x="187058" y="205455"/>
                  <a:pt x="164364" y="205455"/>
                </a:cubicBezTo>
                <a:cubicBezTo>
                  <a:pt x="141669" y="205455"/>
                  <a:pt x="123273" y="187058"/>
                  <a:pt x="123273" y="164364"/>
                </a:cubicBezTo>
                <a:cubicBezTo>
                  <a:pt x="123273" y="141669"/>
                  <a:pt x="141669" y="123273"/>
                  <a:pt x="164364" y="123273"/>
                </a:cubicBezTo>
                <a:cubicBezTo>
                  <a:pt x="187058" y="123273"/>
                  <a:pt x="205455" y="141669"/>
                  <a:pt x="205455" y="164364"/>
                </a:cubicBezTo>
                <a:close/>
                <a:moveTo>
                  <a:pt x="95879" y="253394"/>
                </a:moveTo>
                <a:cubicBezTo>
                  <a:pt x="95879" y="242048"/>
                  <a:pt x="105078" y="232849"/>
                  <a:pt x="116424" y="232849"/>
                </a:cubicBezTo>
                <a:lnTo>
                  <a:pt x="212303" y="232849"/>
                </a:lnTo>
                <a:cubicBezTo>
                  <a:pt x="223650" y="232849"/>
                  <a:pt x="232849" y="242048"/>
                  <a:pt x="232849" y="253394"/>
                </a:cubicBezTo>
                <a:lnTo>
                  <a:pt x="232849" y="260243"/>
                </a:lnTo>
                <a:cubicBezTo>
                  <a:pt x="232849" y="260243"/>
                  <a:pt x="232849" y="315031"/>
                  <a:pt x="164364" y="315031"/>
                </a:cubicBezTo>
                <a:cubicBezTo>
                  <a:pt x="95879" y="315031"/>
                  <a:pt x="95879" y="260243"/>
                  <a:pt x="95879" y="260243"/>
                </a:cubicBezTo>
                <a:lnTo>
                  <a:pt x="95879" y="253394"/>
                </a:lnTo>
                <a:close/>
                <a:moveTo>
                  <a:pt x="287637" y="167788"/>
                </a:moveTo>
                <a:cubicBezTo>
                  <a:pt x="287637" y="158332"/>
                  <a:pt x="295301" y="150667"/>
                  <a:pt x="304758" y="150667"/>
                </a:cubicBezTo>
                <a:lnTo>
                  <a:pt x="434879" y="150667"/>
                </a:lnTo>
                <a:cubicBezTo>
                  <a:pt x="444335" y="150667"/>
                  <a:pt x="452000" y="158332"/>
                  <a:pt x="452000" y="167788"/>
                </a:cubicBezTo>
                <a:cubicBezTo>
                  <a:pt x="452000" y="177244"/>
                  <a:pt x="444335" y="184909"/>
                  <a:pt x="434879" y="184909"/>
                </a:cubicBezTo>
                <a:lnTo>
                  <a:pt x="304758" y="184909"/>
                </a:lnTo>
                <a:cubicBezTo>
                  <a:pt x="295301" y="184909"/>
                  <a:pt x="287637" y="177244"/>
                  <a:pt x="287637" y="167788"/>
                </a:cubicBezTo>
                <a:close/>
                <a:moveTo>
                  <a:pt x="304758" y="246546"/>
                </a:moveTo>
                <a:cubicBezTo>
                  <a:pt x="295301" y="246546"/>
                  <a:pt x="287637" y="254210"/>
                  <a:pt x="287637" y="263667"/>
                </a:cubicBezTo>
                <a:cubicBezTo>
                  <a:pt x="287637" y="273123"/>
                  <a:pt x="295301" y="280788"/>
                  <a:pt x="304758" y="280788"/>
                </a:cubicBezTo>
                <a:lnTo>
                  <a:pt x="434879" y="280788"/>
                </a:lnTo>
                <a:cubicBezTo>
                  <a:pt x="444335" y="280788"/>
                  <a:pt x="452000" y="273123"/>
                  <a:pt x="452000" y="263667"/>
                </a:cubicBezTo>
                <a:cubicBezTo>
                  <a:pt x="452000" y="254210"/>
                  <a:pt x="444335" y="246546"/>
                  <a:pt x="434879" y="246546"/>
                </a:cubicBezTo>
                <a:lnTo>
                  <a:pt x="304758" y="246546"/>
                </a:lnTo>
                <a:close/>
                <a:moveTo>
                  <a:pt x="0" y="58212"/>
                </a:moveTo>
                <a:cubicBezTo>
                  <a:pt x="0" y="26062"/>
                  <a:pt x="26062" y="0"/>
                  <a:pt x="58212" y="0"/>
                </a:cubicBezTo>
                <a:lnTo>
                  <a:pt x="489667" y="0"/>
                </a:lnTo>
                <a:cubicBezTo>
                  <a:pt x="521817" y="0"/>
                  <a:pt x="547879" y="26062"/>
                  <a:pt x="547879" y="58212"/>
                </a:cubicBezTo>
                <a:lnTo>
                  <a:pt x="547879" y="380091"/>
                </a:lnTo>
                <a:cubicBezTo>
                  <a:pt x="547879" y="412241"/>
                  <a:pt x="521817" y="438303"/>
                  <a:pt x="489667" y="438303"/>
                </a:cubicBezTo>
                <a:lnTo>
                  <a:pt x="58212" y="438303"/>
                </a:lnTo>
                <a:cubicBezTo>
                  <a:pt x="26062" y="438303"/>
                  <a:pt x="0" y="412241"/>
                  <a:pt x="0" y="380091"/>
                </a:cubicBezTo>
                <a:lnTo>
                  <a:pt x="0" y="58212"/>
                </a:lnTo>
                <a:close/>
                <a:moveTo>
                  <a:pt x="58212" y="34242"/>
                </a:moveTo>
                <a:cubicBezTo>
                  <a:pt x="44974" y="34242"/>
                  <a:pt x="34242" y="44974"/>
                  <a:pt x="34242" y="58212"/>
                </a:cubicBezTo>
                <a:lnTo>
                  <a:pt x="34242" y="380091"/>
                </a:lnTo>
                <a:cubicBezTo>
                  <a:pt x="34242" y="393329"/>
                  <a:pt x="44974" y="404061"/>
                  <a:pt x="58212" y="404061"/>
                </a:cubicBezTo>
                <a:lnTo>
                  <a:pt x="489667" y="404061"/>
                </a:lnTo>
                <a:cubicBezTo>
                  <a:pt x="502905" y="404061"/>
                  <a:pt x="513637" y="393329"/>
                  <a:pt x="513637" y="380091"/>
                </a:cubicBezTo>
                <a:lnTo>
                  <a:pt x="513637" y="58212"/>
                </a:lnTo>
                <a:cubicBezTo>
                  <a:pt x="513637" y="44974"/>
                  <a:pt x="502905" y="34242"/>
                  <a:pt x="489667" y="34242"/>
                </a:cubicBezTo>
                <a:lnTo>
                  <a:pt x="58212" y="34242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E7E19-2DC1-01BA-09A7-B567226471B7}"/>
              </a:ext>
            </a:extLst>
          </p:cNvPr>
          <p:cNvSpPr txBox="1"/>
          <p:nvPr/>
        </p:nvSpPr>
        <p:spPr>
          <a:xfrm>
            <a:off x="1463415" y="2008094"/>
            <a:ext cx="10728585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chemeClr val="bg2"/>
                </a:solidFill>
              </a:rPr>
              <a:t>License </a:t>
            </a:r>
            <a:r>
              <a:rPr lang="en-US" sz="2000" i="1" dirty="0">
                <a:solidFill>
                  <a:schemeClr val="bg2"/>
                </a:solidFill>
              </a:rPr>
              <a:t>authenticates </a:t>
            </a:r>
            <a:r>
              <a:rPr lang="en-US" sz="2000" dirty="0">
                <a:solidFill>
                  <a:schemeClr val="bg2"/>
                </a:solidFill>
              </a:rPr>
              <a:t>your identity.</a:t>
            </a: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  <a:p>
            <a:pPr algn="l"/>
            <a:r>
              <a:rPr lang="en-US" sz="2000" b="1" dirty="0">
                <a:solidFill>
                  <a:schemeClr val="bg2"/>
                </a:solidFill>
              </a:rPr>
              <a:t>Registration </a:t>
            </a:r>
            <a:r>
              <a:rPr lang="en-US" sz="2000" i="1" dirty="0">
                <a:solidFill>
                  <a:schemeClr val="bg2"/>
                </a:solidFill>
              </a:rPr>
              <a:t>authorizes </a:t>
            </a:r>
            <a:r>
              <a:rPr lang="en-US" sz="2000" dirty="0">
                <a:solidFill>
                  <a:schemeClr val="bg2"/>
                </a:solidFill>
              </a:rPr>
              <a:t>your rights as the owner by connecting the vehicle to your identity.</a:t>
            </a:r>
          </a:p>
          <a:p>
            <a:pPr algn="l"/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56B55A-FB62-431C-D1EB-639524BF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331259" y="3245224"/>
            <a:ext cx="10728585" cy="84716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Graphic 40" descr="Document Copy&#10;Keyword: fluent-icon;&#10;Metaphor: paper, work, file, analog, share, paste, forward, vertical;&#10;&#10;Used to represent copying file types.">
            <a:extLst>
              <a:ext uri="{FF2B5EF4-FFF2-40B4-BE49-F238E27FC236}">
                <a16:creationId xmlns:a16="http://schemas.microsoft.com/office/drawing/2014/main" id="{2A963A44-B1FC-A53A-5742-A72B431672BB}"/>
              </a:ext>
            </a:extLst>
          </p:cNvPr>
          <p:cNvSpPr/>
          <p:nvPr/>
        </p:nvSpPr>
        <p:spPr>
          <a:xfrm>
            <a:off x="639160" y="3408563"/>
            <a:ext cx="410909" cy="520485"/>
          </a:xfrm>
          <a:custGeom>
            <a:avLst/>
            <a:gdLst>
              <a:gd name="connsiteX0" fmla="*/ 34248 w 410909"/>
              <a:gd name="connsiteY0" fmla="*/ 73631 h 520485"/>
              <a:gd name="connsiteX1" fmla="*/ 34242 w 410909"/>
              <a:gd name="connsiteY1" fmla="*/ 393788 h 520485"/>
              <a:gd name="connsiteX2" fmla="*/ 126697 w 410909"/>
              <a:gd name="connsiteY2" fmla="*/ 486243 h 520485"/>
              <a:gd name="connsiteX3" fmla="*/ 337273 w 410909"/>
              <a:gd name="connsiteY3" fmla="*/ 486251 h 520485"/>
              <a:gd name="connsiteX4" fmla="*/ 284212 w 410909"/>
              <a:gd name="connsiteY4" fmla="*/ 520485 h 520485"/>
              <a:gd name="connsiteX5" fmla="*/ 126697 w 410909"/>
              <a:gd name="connsiteY5" fmla="*/ 520485 h 520485"/>
              <a:gd name="connsiteX6" fmla="*/ 0 w 410909"/>
              <a:gd name="connsiteY6" fmla="*/ 393788 h 520485"/>
              <a:gd name="connsiteX7" fmla="*/ 0 w 410909"/>
              <a:gd name="connsiteY7" fmla="*/ 126697 h 520485"/>
              <a:gd name="connsiteX8" fmla="*/ 34248 w 410909"/>
              <a:gd name="connsiteY8" fmla="*/ 73631 h 520485"/>
              <a:gd name="connsiteX9" fmla="*/ 229526 w 410909"/>
              <a:gd name="connsiteY9" fmla="*/ 0 h 520485"/>
              <a:gd name="connsiteX10" fmla="*/ 270688 w 410909"/>
              <a:gd name="connsiteY10" fmla="*/ 17050 h 520485"/>
              <a:gd name="connsiteX11" fmla="*/ 393859 w 410909"/>
              <a:gd name="connsiteY11" fmla="*/ 140221 h 520485"/>
              <a:gd name="connsiteX12" fmla="*/ 410909 w 410909"/>
              <a:gd name="connsiteY12" fmla="*/ 181384 h 520485"/>
              <a:gd name="connsiteX13" fmla="*/ 410909 w 410909"/>
              <a:gd name="connsiteY13" fmla="*/ 393788 h 520485"/>
              <a:gd name="connsiteX14" fmla="*/ 352697 w 410909"/>
              <a:gd name="connsiteY14" fmla="*/ 452000 h 520485"/>
              <a:gd name="connsiteX15" fmla="*/ 126697 w 410909"/>
              <a:gd name="connsiteY15" fmla="*/ 452000 h 520485"/>
              <a:gd name="connsiteX16" fmla="*/ 68485 w 410909"/>
              <a:gd name="connsiteY16" fmla="*/ 393788 h 520485"/>
              <a:gd name="connsiteX17" fmla="*/ 68485 w 410909"/>
              <a:gd name="connsiteY17" fmla="*/ 58212 h 520485"/>
              <a:gd name="connsiteX18" fmla="*/ 126697 w 410909"/>
              <a:gd name="connsiteY18" fmla="*/ 0 h 520485"/>
              <a:gd name="connsiteX19" fmla="*/ 229526 w 410909"/>
              <a:gd name="connsiteY19" fmla="*/ 0 h 520485"/>
              <a:gd name="connsiteX20" fmla="*/ 219152 w 410909"/>
              <a:gd name="connsiteY20" fmla="*/ 34242 h 520485"/>
              <a:gd name="connsiteX21" fmla="*/ 126697 w 410909"/>
              <a:gd name="connsiteY21" fmla="*/ 34242 h 520485"/>
              <a:gd name="connsiteX22" fmla="*/ 102727 w 410909"/>
              <a:gd name="connsiteY22" fmla="*/ 58212 h 520485"/>
              <a:gd name="connsiteX23" fmla="*/ 102727 w 410909"/>
              <a:gd name="connsiteY23" fmla="*/ 393788 h 520485"/>
              <a:gd name="connsiteX24" fmla="*/ 126697 w 410909"/>
              <a:gd name="connsiteY24" fmla="*/ 417758 h 520485"/>
              <a:gd name="connsiteX25" fmla="*/ 352697 w 410909"/>
              <a:gd name="connsiteY25" fmla="*/ 417758 h 520485"/>
              <a:gd name="connsiteX26" fmla="*/ 376667 w 410909"/>
              <a:gd name="connsiteY26" fmla="*/ 393788 h 520485"/>
              <a:gd name="connsiteX27" fmla="*/ 376667 w 410909"/>
              <a:gd name="connsiteY27" fmla="*/ 191758 h 520485"/>
              <a:gd name="connsiteX28" fmla="*/ 277364 w 410909"/>
              <a:gd name="connsiteY28" fmla="*/ 191758 h 520485"/>
              <a:gd name="connsiteX29" fmla="*/ 219219 w 410909"/>
              <a:gd name="connsiteY29" fmla="*/ 136366 h 520485"/>
              <a:gd name="connsiteX30" fmla="*/ 219152 w 410909"/>
              <a:gd name="connsiteY30" fmla="*/ 133546 h 520485"/>
              <a:gd name="connsiteX31" fmla="*/ 219152 w 410909"/>
              <a:gd name="connsiteY31" fmla="*/ 34242 h 520485"/>
              <a:gd name="connsiteX32" fmla="*/ 362723 w 410909"/>
              <a:gd name="connsiteY32" fmla="*/ 157515 h 520485"/>
              <a:gd name="connsiteX33" fmla="*/ 253394 w 410909"/>
              <a:gd name="connsiteY33" fmla="*/ 48186 h 520485"/>
              <a:gd name="connsiteX34" fmla="*/ 253394 w 410909"/>
              <a:gd name="connsiteY34" fmla="*/ 133546 h 520485"/>
              <a:gd name="connsiteX35" fmla="*/ 275398 w 410909"/>
              <a:gd name="connsiteY35" fmla="*/ 157436 h 520485"/>
              <a:gd name="connsiteX36" fmla="*/ 277364 w 410909"/>
              <a:gd name="connsiteY36" fmla="*/ 157515 h 520485"/>
              <a:gd name="connsiteX37" fmla="*/ 362723 w 410909"/>
              <a:gd name="connsiteY37" fmla="*/ 157515 h 5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10909" h="520485">
                <a:moveTo>
                  <a:pt x="34248" y="73631"/>
                </a:moveTo>
                <a:lnTo>
                  <a:pt x="34242" y="393788"/>
                </a:lnTo>
                <a:cubicBezTo>
                  <a:pt x="34242" y="444849"/>
                  <a:pt x="75636" y="486243"/>
                  <a:pt x="126697" y="486243"/>
                </a:cubicBezTo>
                <a:lnTo>
                  <a:pt x="337273" y="486251"/>
                </a:lnTo>
                <a:cubicBezTo>
                  <a:pt x="328134" y="506439"/>
                  <a:pt x="307814" y="520485"/>
                  <a:pt x="284212" y="520485"/>
                </a:cubicBezTo>
                <a:lnTo>
                  <a:pt x="126697" y="520485"/>
                </a:lnTo>
                <a:cubicBezTo>
                  <a:pt x="56725" y="520485"/>
                  <a:pt x="0" y="463761"/>
                  <a:pt x="0" y="393788"/>
                </a:cubicBezTo>
                <a:lnTo>
                  <a:pt x="0" y="126697"/>
                </a:lnTo>
                <a:cubicBezTo>
                  <a:pt x="0" y="103090"/>
                  <a:pt x="14052" y="82765"/>
                  <a:pt x="34248" y="73631"/>
                </a:cubicBezTo>
                <a:close/>
                <a:moveTo>
                  <a:pt x="229526" y="0"/>
                </a:moveTo>
                <a:cubicBezTo>
                  <a:pt x="244964" y="0"/>
                  <a:pt x="259770" y="6133"/>
                  <a:pt x="270688" y="17050"/>
                </a:cubicBezTo>
                <a:lnTo>
                  <a:pt x="393859" y="140221"/>
                </a:lnTo>
                <a:cubicBezTo>
                  <a:pt x="404776" y="151139"/>
                  <a:pt x="410909" y="165946"/>
                  <a:pt x="410909" y="181384"/>
                </a:cubicBezTo>
                <a:lnTo>
                  <a:pt x="410909" y="393788"/>
                </a:lnTo>
                <a:cubicBezTo>
                  <a:pt x="410909" y="425938"/>
                  <a:pt x="384847" y="452000"/>
                  <a:pt x="352697" y="452000"/>
                </a:cubicBezTo>
                <a:lnTo>
                  <a:pt x="126697" y="452000"/>
                </a:lnTo>
                <a:cubicBezTo>
                  <a:pt x="94548" y="452000"/>
                  <a:pt x="68485" y="425938"/>
                  <a:pt x="68485" y="393788"/>
                </a:cubicBezTo>
                <a:lnTo>
                  <a:pt x="68485" y="58212"/>
                </a:lnTo>
                <a:cubicBezTo>
                  <a:pt x="68485" y="26062"/>
                  <a:pt x="94548" y="0"/>
                  <a:pt x="126697" y="0"/>
                </a:cubicBezTo>
                <a:lnTo>
                  <a:pt x="229526" y="0"/>
                </a:lnTo>
                <a:close/>
                <a:moveTo>
                  <a:pt x="219152" y="34242"/>
                </a:moveTo>
                <a:lnTo>
                  <a:pt x="126697" y="34242"/>
                </a:lnTo>
                <a:cubicBezTo>
                  <a:pt x="113459" y="34242"/>
                  <a:pt x="102727" y="44974"/>
                  <a:pt x="102727" y="58212"/>
                </a:cubicBezTo>
                <a:lnTo>
                  <a:pt x="102727" y="393788"/>
                </a:lnTo>
                <a:cubicBezTo>
                  <a:pt x="102727" y="407026"/>
                  <a:pt x="113459" y="417758"/>
                  <a:pt x="126697" y="417758"/>
                </a:cubicBezTo>
                <a:lnTo>
                  <a:pt x="352697" y="417758"/>
                </a:lnTo>
                <a:cubicBezTo>
                  <a:pt x="365935" y="417758"/>
                  <a:pt x="376667" y="407026"/>
                  <a:pt x="376667" y="393788"/>
                </a:cubicBezTo>
                <a:lnTo>
                  <a:pt x="376667" y="191758"/>
                </a:lnTo>
                <a:lnTo>
                  <a:pt x="277364" y="191758"/>
                </a:lnTo>
                <a:cubicBezTo>
                  <a:pt x="246159" y="191758"/>
                  <a:pt x="220690" y="167206"/>
                  <a:pt x="219219" y="136366"/>
                </a:cubicBezTo>
                <a:lnTo>
                  <a:pt x="219152" y="133546"/>
                </a:lnTo>
                <a:lnTo>
                  <a:pt x="219152" y="34242"/>
                </a:lnTo>
                <a:close/>
                <a:moveTo>
                  <a:pt x="362723" y="157515"/>
                </a:moveTo>
                <a:lnTo>
                  <a:pt x="253394" y="48186"/>
                </a:lnTo>
                <a:lnTo>
                  <a:pt x="253394" y="133546"/>
                </a:lnTo>
                <a:cubicBezTo>
                  <a:pt x="253394" y="146122"/>
                  <a:pt x="263079" y="156436"/>
                  <a:pt x="275398" y="157436"/>
                </a:cubicBezTo>
                <a:lnTo>
                  <a:pt x="277364" y="157515"/>
                </a:lnTo>
                <a:lnTo>
                  <a:pt x="362723" y="15751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136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98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FC3B8D1-EE0C-2B1F-D359-AA0F19E5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example</a:t>
            </a:r>
          </a:p>
        </p:txBody>
      </p:sp>
      <p:sp>
        <p:nvSpPr>
          <p:cNvPr id="14" name="Graphic 42" descr="Accessibility Passed State&#10;Keyword: fluent-icon;&#10;Metaphor: person, inclusive, plus;&#10;Action: additive;&#10;&#10;Used for accessibility checker pass state.">
            <a:extLst>
              <a:ext uri="{FF2B5EF4-FFF2-40B4-BE49-F238E27FC236}">
                <a16:creationId xmlns:a16="http://schemas.microsoft.com/office/drawing/2014/main" id="{B78D836D-31DE-E3BD-96DF-31C8FE4CD201}"/>
              </a:ext>
            </a:extLst>
          </p:cNvPr>
          <p:cNvSpPr/>
          <p:nvPr/>
        </p:nvSpPr>
        <p:spPr>
          <a:xfrm>
            <a:off x="1971701" y="3766068"/>
            <a:ext cx="569710" cy="569794"/>
          </a:xfrm>
          <a:custGeom>
            <a:avLst/>
            <a:gdLst>
              <a:gd name="connsiteX0" fmla="*/ 171609 w 569710"/>
              <a:gd name="connsiteY0" fmla="*/ 92219 h 569794"/>
              <a:gd name="connsiteX1" fmla="*/ 170860 w 569710"/>
              <a:gd name="connsiteY1" fmla="*/ 81399 h 569794"/>
              <a:gd name="connsiteX2" fmla="*/ 256330 w 569710"/>
              <a:gd name="connsiteY2" fmla="*/ 0 h 569794"/>
              <a:gd name="connsiteX3" fmla="*/ 341799 w 569710"/>
              <a:gd name="connsiteY3" fmla="*/ 81399 h 569794"/>
              <a:gd name="connsiteX4" fmla="*/ 341049 w 569710"/>
              <a:gd name="connsiteY4" fmla="*/ 92221 h 569794"/>
              <a:gd name="connsiteX5" fmla="*/ 423000 w 569710"/>
              <a:gd name="connsiteY5" fmla="*/ 59091 h 569794"/>
              <a:gd name="connsiteX6" fmla="*/ 507369 w 569710"/>
              <a:gd name="connsiteY6" fmla="*/ 91215 h 569794"/>
              <a:gd name="connsiteX7" fmla="*/ 473723 w 569710"/>
              <a:gd name="connsiteY7" fmla="*/ 171372 h 569794"/>
              <a:gd name="connsiteX8" fmla="*/ 370360 w 569710"/>
              <a:gd name="connsiteY8" fmla="*/ 213158 h 569794"/>
              <a:gd name="connsiteX9" fmla="*/ 370360 w 569710"/>
              <a:gd name="connsiteY9" fmla="*/ 248899 h 569794"/>
              <a:gd name="connsiteX10" fmla="*/ 327625 w 569710"/>
              <a:gd name="connsiteY10" fmla="*/ 264026 h 569794"/>
              <a:gd name="connsiteX11" fmla="*/ 327625 w 569710"/>
              <a:gd name="connsiteY11" fmla="*/ 208668 h 569794"/>
              <a:gd name="connsiteX12" fmla="*/ 349323 w 569710"/>
              <a:gd name="connsiteY12" fmla="*/ 177448 h 569794"/>
              <a:gd name="connsiteX13" fmla="*/ 457025 w 569710"/>
              <a:gd name="connsiteY13" fmla="*/ 133908 h 569794"/>
              <a:gd name="connsiteX14" fmla="*/ 468156 w 569710"/>
              <a:gd name="connsiteY14" fmla="*/ 107391 h 569794"/>
              <a:gd name="connsiteX15" fmla="*/ 439698 w 569710"/>
              <a:gd name="connsiteY15" fmla="*/ 96555 h 569794"/>
              <a:gd name="connsiteX16" fmla="*/ 298075 w 569710"/>
              <a:gd name="connsiteY16" fmla="*/ 153808 h 569794"/>
              <a:gd name="connsiteX17" fmla="*/ 284175 w 569710"/>
              <a:gd name="connsiteY17" fmla="*/ 158380 h 569794"/>
              <a:gd name="connsiteX18" fmla="*/ 256330 w 569710"/>
              <a:gd name="connsiteY18" fmla="*/ 162798 h 569794"/>
              <a:gd name="connsiteX19" fmla="*/ 228468 w 569710"/>
              <a:gd name="connsiteY19" fmla="*/ 158375 h 569794"/>
              <a:gd name="connsiteX20" fmla="*/ 214587 w 569710"/>
              <a:gd name="connsiteY20" fmla="*/ 153808 h 569794"/>
              <a:gd name="connsiteX21" fmla="*/ 72966 w 569710"/>
              <a:gd name="connsiteY21" fmla="*/ 96555 h 569794"/>
              <a:gd name="connsiteX22" fmla="*/ 44507 w 569710"/>
              <a:gd name="connsiteY22" fmla="*/ 107391 h 569794"/>
              <a:gd name="connsiteX23" fmla="*/ 55638 w 569710"/>
              <a:gd name="connsiteY23" fmla="*/ 133908 h 569794"/>
              <a:gd name="connsiteX24" fmla="*/ 163480 w 569710"/>
              <a:gd name="connsiteY24" fmla="*/ 177504 h 569794"/>
              <a:gd name="connsiteX25" fmla="*/ 185177 w 569710"/>
              <a:gd name="connsiteY25" fmla="*/ 208724 h 569794"/>
              <a:gd name="connsiteX26" fmla="*/ 185177 w 569710"/>
              <a:gd name="connsiteY26" fmla="*/ 314781 h 569794"/>
              <a:gd name="connsiteX27" fmla="*/ 183237 w 569710"/>
              <a:gd name="connsiteY27" fmla="*/ 325822 h 569794"/>
              <a:gd name="connsiteX28" fmla="*/ 129317 w 569710"/>
              <a:gd name="connsiteY28" fmla="*/ 474959 h 569794"/>
              <a:gd name="connsiteX29" fmla="*/ 142564 w 569710"/>
              <a:gd name="connsiteY29" fmla="*/ 500825 h 569794"/>
              <a:gd name="connsiteX30" fmla="*/ 169723 w 569710"/>
              <a:gd name="connsiteY30" fmla="*/ 488210 h 569794"/>
              <a:gd name="connsiteX31" fmla="*/ 229789 w 569710"/>
              <a:gd name="connsiteY31" fmla="*/ 322075 h 569794"/>
              <a:gd name="connsiteX32" fmla="*/ 270712 w 569710"/>
              <a:gd name="connsiteY32" fmla="*/ 307700 h 569794"/>
              <a:gd name="connsiteX33" fmla="*/ 227834 w 569710"/>
              <a:gd name="connsiteY33" fmla="*/ 420562 h 569794"/>
              <a:gd name="connsiteX34" fmla="*/ 229876 w 569710"/>
              <a:gd name="connsiteY34" fmla="*/ 446843 h 569794"/>
              <a:gd name="connsiteX35" fmla="*/ 210130 w 569710"/>
              <a:gd name="connsiteY35" fmla="*/ 501459 h 569794"/>
              <a:gd name="connsiteX36" fmla="*/ 128651 w 569710"/>
              <a:gd name="connsiteY36" fmla="*/ 539307 h 569794"/>
              <a:gd name="connsiteX37" fmla="*/ 88911 w 569710"/>
              <a:gd name="connsiteY37" fmla="*/ 461710 h 569794"/>
              <a:gd name="connsiteX38" fmla="*/ 142442 w 569710"/>
              <a:gd name="connsiteY38" fmla="*/ 313644 h 569794"/>
              <a:gd name="connsiteX39" fmla="*/ 142442 w 569710"/>
              <a:gd name="connsiteY39" fmla="*/ 213214 h 569794"/>
              <a:gd name="connsiteX40" fmla="*/ 38940 w 569710"/>
              <a:gd name="connsiteY40" fmla="*/ 171372 h 569794"/>
              <a:gd name="connsiteX41" fmla="*/ 5293 w 569710"/>
              <a:gd name="connsiteY41" fmla="*/ 91215 h 569794"/>
              <a:gd name="connsiteX42" fmla="*/ 89663 w 569710"/>
              <a:gd name="connsiteY42" fmla="*/ 59091 h 569794"/>
              <a:gd name="connsiteX43" fmla="*/ 171609 w 569710"/>
              <a:gd name="connsiteY43" fmla="*/ 92219 h 569794"/>
              <a:gd name="connsiteX44" fmla="*/ 213595 w 569710"/>
              <a:gd name="connsiteY44" fmla="*/ 81399 h 569794"/>
              <a:gd name="connsiteX45" fmla="*/ 241179 w 569710"/>
              <a:gd name="connsiteY45" fmla="*/ 119467 h 569794"/>
              <a:gd name="connsiteX46" fmla="*/ 271472 w 569710"/>
              <a:gd name="connsiteY46" fmla="*/ 119470 h 569794"/>
              <a:gd name="connsiteX47" fmla="*/ 299064 w 569710"/>
              <a:gd name="connsiteY47" fmla="*/ 81399 h 569794"/>
              <a:gd name="connsiteX48" fmla="*/ 256330 w 569710"/>
              <a:gd name="connsiteY48" fmla="*/ 40700 h 569794"/>
              <a:gd name="connsiteX49" fmla="*/ 213595 w 569710"/>
              <a:gd name="connsiteY49" fmla="*/ 81399 h 569794"/>
              <a:gd name="connsiteX50" fmla="*/ 569711 w 569710"/>
              <a:gd name="connsiteY50" fmla="*/ 420562 h 569794"/>
              <a:gd name="connsiteX51" fmla="*/ 413017 w 569710"/>
              <a:gd name="connsiteY51" fmla="*/ 569794 h 569794"/>
              <a:gd name="connsiteX52" fmla="*/ 256324 w 569710"/>
              <a:gd name="connsiteY52" fmla="*/ 420562 h 569794"/>
              <a:gd name="connsiteX53" fmla="*/ 413017 w 569710"/>
              <a:gd name="connsiteY53" fmla="*/ 271330 h 569794"/>
              <a:gd name="connsiteX54" fmla="*/ 569711 w 569710"/>
              <a:gd name="connsiteY54" fmla="*/ 420562 h 569794"/>
              <a:gd name="connsiteX55" fmla="*/ 508560 w 569710"/>
              <a:gd name="connsiteY55" fmla="*/ 356702 h 569794"/>
              <a:gd name="connsiteX56" fmla="*/ 488412 w 569710"/>
              <a:gd name="connsiteY56" fmla="*/ 356702 h 569794"/>
              <a:gd name="connsiteX57" fmla="*/ 384527 w 569710"/>
              <a:gd name="connsiteY57" fmla="*/ 455643 h 569794"/>
              <a:gd name="connsiteX58" fmla="*/ 337622 w 569710"/>
              <a:gd name="connsiteY58" fmla="*/ 410968 h 569794"/>
              <a:gd name="connsiteX59" fmla="*/ 317474 w 569710"/>
              <a:gd name="connsiteY59" fmla="*/ 410968 h 569794"/>
              <a:gd name="connsiteX60" fmla="*/ 317474 w 569710"/>
              <a:gd name="connsiteY60" fmla="*/ 430156 h 569794"/>
              <a:gd name="connsiteX61" fmla="*/ 374454 w 569710"/>
              <a:gd name="connsiteY61" fmla="*/ 484423 h 569794"/>
              <a:gd name="connsiteX62" fmla="*/ 394601 w 569710"/>
              <a:gd name="connsiteY62" fmla="*/ 484423 h 569794"/>
              <a:gd name="connsiteX63" fmla="*/ 508560 w 569710"/>
              <a:gd name="connsiteY63" fmla="*/ 375890 h 569794"/>
              <a:gd name="connsiteX64" fmla="*/ 508560 w 569710"/>
              <a:gd name="connsiteY64" fmla="*/ 356702 h 56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69710" h="569794">
                <a:moveTo>
                  <a:pt x="171609" y="92219"/>
                </a:moveTo>
                <a:cubicBezTo>
                  <a:pt x="171115" y="88679"/>
                  <a:pt x="170860" y="85068"/>
                  <a:pt x="170860" y="81399"/>
                </a:cubicBezTo>
                <a:cubicBezTo>
                  <a:pt x="170860" y="36444"/>
                  <a:pt x="209126" y="0"/>
                  <a:pt x="256330" y="0"/>
                </a:cubicBezTo>
                <a:cubicBezTo>
                  <a:pt x="303534" y="0"/>
                  <a:pt x="341799" y="36444"/>
                  <a:pt x="341799" y="81399"/>
                </a:cubicBezTo>
                <a:cubicBezTo>
                  <a:pt x="341799" y="85068"/>
                  <a:pt x="341545" y="88680"/>
                  <a:pt x="341049" y="92221"/>
                </a:cubicBezTo>
                <a:lnTo>
                  <a:pt x="423000" y="59091"/>
                </a:lnTo>
                <a:cubicBezTo>
                  <a:pt x="455567" y="45925"/>
                  <a:pt x="493310" y="60295"/>
                  <a:pt x="507369" y="91215"/>
                </a:cubicBezTo>
                <a:cubicBezTo>
                  <a:pt x="521480" y="122241"/>
                  <a:pt x="506404" y="158161"/>
                  <a:pt x="473723" y="171372"/>
                </a:cubicBezTo>
                <a:lnTo>
                  <a:pt x="370360" y="213158"/>
                </a:lnTo>
                <a:lnTo>
                  <a:pt x="370360" y="248899"/>
                </a:lnTo>
                <a:cubicBezTo>
                  <a:pt x="355326" y="252275"/>
                  <a:pt x="340998" y="257397"/>
                  <a:pt x="327625" y="264026"/>
                </a:cubicBezTo>
                <a:lnTo>
                  <a:pt x="327625" y="208668"/>
                </a:lnTo>
                <a:cubicBezTo>
                  <a:pt x="327625" y="195058"/>
                  <a:pt x="336169" y="182766"/>
                  <a:pt x="349323" y="177448"/>
                </a:cubicBezTo>
                <a:lnTo>
                  <a:pt x="457025" y="133908"/>
                </a:lnTo>
                <a:cubicBezTo>
                  <a:pt x="467868" y="129525"/>
                  <a:pt x="472837" y="117685"/>
                  <a:pt x="468156" y="107391"/>
                </a:cubicBezTo>
                <a:cubicBezTo>
                  <a:pt x="463427" y="96991"/>
                  <a:pt x="450652" y="92127"/>
                  <a:pt x="439698" y="96555"/>
                </a:cubicBezTo>
                <a:lnTo>
                  <a:pt x="298075" y="153808"/>
                </a:lnTo>
                <a:cubicBezTo>
                  <a:pt x="293531" y="155645"/>
                  <a:pt x="288888" y="157169"/>
                  <a:pt x="284175" y="158380"/>
                </a:cubicBezTo>
                <a:cubicBezTo>
                  <a:pt x="275447" y="161244"/>
                  <a:pt x="266079" y="162798"/>
                  <a:pt x="256330" y="162798"/>
                </a:cubicBezTo>
                <a:cubicBezTo>
                  <a:pt x="246574" y="162798"/>
                  <a:pt x="237201" y="161242"/>
                  <a:pt x="228468" y="158375"/>
                </a:cubicBezTo>
                <a:cubicBezTo>
                  <a:pt x="223764" y="157165"/>
                  <a:pt x="219126" y="155642"/>
                  <a:pt x="214587" y="153808"/>
                </a:cubicBezTo>
                <a:lnTo>
                  <a:pt x="72966" y="96555"/>
                </a:lnTo>
                <a:cubicBezTo>
                  <a:pt x="62011" y="92127"/>
                  <a:pt x="49237" y="96991"/>
                  <a:pt x="44507" y="107391"/>
                </a:cubicBezTo>
                <a:cubicBezTo>
                  <a:pt x="39825" y="117685"/>
                  <a:pt x="44796" y="129525"/>
                  <a:pt x="55638" y="133908"/>
                </a:cubicBezTo>
                <a:lnTo>
                  <a:pt x="163480" y="177504"/>
                </a:lnTo>
                <a:cubicBezTo>
                  <a:pt x="176634" y="182822"/>
                  <a:pt x="185177" y="195114"/>
                  <a:pt x="185177" y="208724"/>
                </a:cubicBezTo>
                <a:lnTo>
                  <a:pt x="185177" y="314781"/>
                </a:lnTo>
                <a:cubicBezTo>
                  <a:pt x="185177" y="318539"/>
                  <a:pt x="184521" y="322270"/>
                  <a:pt x="183237" y="325822"/>
                </a:cubicBezTo>
                <a:lnTo>
                  <a:pt x="129317" y="474959"/>
                </a:lnTo>
                <a:cubicBezTo>
                  <a:pt x="125475" y="485587"/>
                  <a:pt x="131406" y="497167"/>
                  <a:pt x="142564" y="500825"/>
                </a:cubicBezTo>
                <a:cubicBezTo>
                  <a:pt x="153722" y="504485"/>
                  <a:pt x="165881" y="498836"/>
                  <a:pt x="169723" y="488210"/>
                </a:cubicBezTo>
                <a:lnTo>
                  <a:pt x="229789" y="322075"/>
                </a:lnTo>
                <a:cubicBezTo>
                  <a:pt x="236099" y="304606"/>
                  <a:pt x="256606" y="299850"/>
                  <a:pt x="270712" y="307700"/>
                </a:cubicBezTo>
                <a:cubicBezTo>
                  <a:pt x="243941" y="338284"/>
                  <a:pt x="227834" y="377632"/>
                  <a:pt x="227834" y="420562"/>
                </a:cubicBezTo>
                <a:cubicBezTo>
                  <a:pt x="227834" y="429494"/>
                  <a:pt x="228531" y="438269"/>
                  <a:pt x="229876" y="446843"/>
                </a:cubicBezTo>
                <a:lnTo>
                  <a:pt x="210130" y="501459"/>
                </a:lnTo>
                <a:cubicBezTo>
                  <a:pt x="198604" y="533341"/>
                  <a:pt x="162124" y="550285"/>
                  <a:pt x="128651" y="539307"/>
                </a:cubicBezTo>
                <a:cubicBezTo>
                  <a:pt x="95177" y="528332"/>
                  <a:pt x="77385" y="493588"/>
                  <a:pt x="88911" y="461710"/>
                </a:cubicBezTo>
                <a:lnTo>
                  <a:pt x="142442" y="313644"/>
                </a:lnTo>
                <a:lnTo>
                  <a:pt x="142442" y="213214"/>
                </a:lnTo>
                <a:lnTo>
                  <a:pt x="38940" y="171372"/>
                </a:lnTo>
                <a:cubicBezTo>
                  <a:pt x="6260" y="158161"/>
                  <a:pt x="-8818" y="122241"/>
                  <a:pt x="5293" y="91215"/>
                </a:cubicBezTo>
                <a:cubicBezTo>
                  <a:pt x="19355" y="60295"/>
                  <a:pt x="57096" y="45925"/>
                  <a:pt x="89663" y="59091"/>
                </a:cubicBezTo>
                <a:lnTo>
                  <a:pt x="171609" y="92219"/>
                </a:lnTo>
                <a:close/>
                <a:moveTo>
                  <a:pt x="213595" y="81399"/>
                </a:moveTo>
                <a:cubicBezTo>
                  <a:pt x="213595" y="98796"/>
                  <a:pt x="225056" y="113644"/>
                  <a:pt x="241179" y="119467"/>
                </a:cubicBezTo>
                <a:cubicBezTo>
                  <a:pt x="251130" y="121772"/>
                  <a:pt x="261521" y="121773"/>
                  <a:pt x="271472" y="119470"/>
                </a:cubicBezTo>
                <a:cubicBezTo>
                  <a:pt x="287600" y="113648"/>
                  <a:pt x="299064" y="98799"/>
                  <a:pt x="299064" y="81399"/>
                </a:cubicBezTo>
                <a:cubicBezTo>
                  <a:pt x="299064" y="58921"/>
                  <a:pt x="279931" y="40700"/>
                  <a:pt x="256330" y="40700"/>
                </a:cubicBezTo>
                <a:cubicBezTo>
                  <a:pt x="232728" y="40700"/>
                  <a:pt x="213595" y="58921"/>
                  <a:pt x="213595" y="81399"/>
                </a:cubicBezTo>
                <a:close/>
                <a:moveTo>
                  <a:pt x="569711" y="420562"/>
                </a:moveTo>
                <a:cubicBezTo>
                  <a:pt x="569711" y="502982"/>
                  <a:pt x="499557" y="569794"/>
                  <a:pt x="413017" y="569794"/>
                </a:cubicBezTo>
                <a:cubicBezTo>
                  <a:pt x="326477" y="569794"/>
                  <a:pt x="256324" y="502982"/>
                  <a:pt x="256324" y="420562"/>
                </a:cubicBezTo>
                <a:cubicBezTo>
                  <a:pt x="256324" y="338143"/>
                  <a:pt x="326477" y="271330"/>
                  <a:pt x="413017" y="271330"/>
                </a:cubicBezTo>
                <a:cubicBezTo>
                  <a:pt x="499557" y="271330"/>
                  <a:pt x="569711" y="338143"/>
                  <a:pt x="569711" y="420562"/>
                </a:cubicBezTo>
                <a:close/>
                <a:moveTo>
                  <a:pt x="508560" y="356702"/>
                </a:moveTo>
                <a:cubicBezTo>
                  <a:pt x="502996" y="351406"/>
                  <a:pt x="493976" y="351406"/>
                  <a:pt x="488412" y="356702"/>
                </a:cubicBezTo>
                <a:lnTo>
                  <a:pt x="384527" y="455643"/>
                </a:lnTo>
                <a:lnTo>
                  <a:pt x="337622" y="410968"/>
                </a:lnTo>
                <a:cubicBezTo>
                  <a:pt x="332058" y="405672"/>
                  <a:pt x="323038" y="405672"/>
                  <a:pt x="317474" y="410968"/>
                </a:cubicBezTo>
                <a:cubicBezTo>
                  <a:pt x="311913" y="416267"/>
                  <a:pt x="311913" y="424857"/>
                  <a:pt x="317474" y="430156"/>
                </a:cubicBezTo>
                <a:lnTo>
                  <a:pt x="374454" y="484423"/>
                </a:lnTo>
                <a:cubicBezTo>
                  <a:pt x="380018" y="489719"/>
                  <a:pt x="389037" y="489719"/>
                  <a:pt x="394601" y="484423"/>
                </a:cubicBezTo>
                <a:lnTo>
                  <a:pt x="508560" y="375890"/>
                </a:lnTo>
                <a:cubicBezTo>
                  <a:pt x="514121" y="370591"/>
                  <a:pt x="514121" y="362001"/>
                  <a:pt x="508560" y="35670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80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Graphic 2" descr="No Walking with solid fill">
            <a:extLst>
              <a:ext uri="{FF2B5EF4-FFF2-40B4-BE49-F238E27FC236}">
                <a16:creationId xmlns:a16="http://schemas.microsoft.com/office/drawing/2014/main" id="{F5C9A6D6-6BB8-B91F-EA78-E3E94F4A8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5215" y="1716741"/>
            <a:ext cx="914400" cy="914400"/>
          </a:xfrm>
          <a:prstGeom prst="rect">
            <a:avLst/>
          </a:prstGeom>
        </p:spPr>
      </p:pic>
      <p:pic>
        <p:nvPicPr>
          <p:cNvPr id="5" name="Graphic 4" descr="Money with solid fill">
            <a:extLst>
              <a:ext uri="{FF2B5EF4-FFF2-40B4-BE49-F238E27FC236}">
                <a16:creationId xmlns:a16="http://schemas.microsoft.com/office/drawing/2014/main" id="{28C8B3B1-886F-74E7-AF9C-4F8541C05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154" y="1585671"/>
            <a:ext cx="914400" cy="914400"/>
          </a:xfrm>
          <a:prstGeom prst="rect">
            <a:avLst/>
          </a:prstGeom>
        </p:spPr>
      </p:pic>
      <p:pic>
        <p:nvPicPr>
          <p:cNvPr id="6" name="Graphic 5" descr="Money with solid fill">
            <a:extLst>
              <a:ext uri="{FF2B5EF4-FFF2-40B4-BE49-F238E27FC236}">
                <a16:creationId xmlns:a16="http://schemas.microsoft.com/office/drawing/2014/main" id="{5E0AC87F-E55B-BC1B-4D0B-D498EE158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0907" y="5294377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90E7A-452A-6FDE-9762-D0B2CBE7A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749615" y="2138082"/>
            <a:ext cx="6291292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3754D0-0990-A664-E0B6-A8AFE4CA3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53"/>
          </p:cNvCxnSpPr>
          <p:nvPr/>
        </p:nvCxnSpPr>
        <p:spPr>
          <a:xfrm flipV="1">
            <a:off x="2384718" y="2159412"/>
            <a:ext cx="6656189" cy="187798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D40418-A73A-659F-68CF-A711E0FE9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449297" y="4010624"/>
            <a:ext cx="6591610" cy="174095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Graphic 119" descr="Data Pie&#10;Keyword: fluent-icon;&#10;Metaphor: data viz, visualization, chart, map, trending, graph.&#10;&#10;Used in data viz scenarios.">
            <a:extLst>
              <a:ext uri="{FF2B5EF4-FFF2-40B4-BE49-F238E27FC236}">
                <a16:creationId xmlns:a16="http://schemas.microsoft.com/office/drawing/2014/main" id="{B91080CB-8DCD-BFA9-3F62-38C24BB18344}"/>
              </a:ext>
            </a:extLst>
          </p:cNvPr>
          <p:cNvSpPr/>
          <p:nvPr/>
        </p:nvSpPr>
        <p:spPr>
          <a:xfrm>
            <a:off x="2011627" y="5470789"/>
            <a:ext cx="561576" cy="561576"/>
          </a:xfrm>
          <a:custGeom>
            <a:avLst/>
            <a:gdLst>
              <a:gd name="connsiteX0" fmla="*/ 232849 w 561576"/>
              <a:gd name="connsiteY0" fmla="*/ 68485 h 561576"/>
              <a:gd name="connsiteX1" fmla="*/ 253394 w 561576"/>
              <a:gd name="connsiteY1" fmla="*/ 89030 h 561576"/>
              <a:gd name="connsiteX2" fmla="*/ 253394 w 561576"/>
              <a:gd name="connsiteY2" fmla="*/ 308182 h 561576"/>
              <a:gd name="connsiteX3" fmla="*/ 472546 w 561576"/>
              <a:gd name="connsiteY3" fmla="*/ 308182 h 561576"/>
              <a:gd name="connsiteX4" fmla="*/ 492905 w 561576"/>
              <a:gd name="connsiteY4" fmla="*/ 325939 h 561576"/>
              <a:gd name="connsiteX5" fmla="*/ 493091 w 561576"/>
              <a:gd name="connsiteY5" fmla="*/ 328728 h 561576"/>
              <a:gd name="connsiteX6" fmla="*/ 246546 w 561576"/>
              <a:gd name="connsiteY6" fmla="*/ 561576 h 561576"/>
              <a:gd name="connsiteX7" fmla="*/ 0 w 561576"/>
              <a:gd name="connsiteY7" fmla="*/ 315031 h 561576"/>
              <a:gd name="connsiteX8" fmla="*/ 232849 w 561576"/>
              <a:gd name="connsiteY8" fmla="*/ 68485 h 561576"/>
              <a:gd name="connsiteX9" fmla="*/ 212303 w 561576"/>
              <a:gd name="connsiteY9" fmla="*/ 110589 h 561576"/>
              <a:gd name="connsiteX10" fmla="*/ 206580 w 561576"/>
              <a:gd name="connsiteY10" fmla="*/ 111239 h 561576"/>
              <a:gd name="connsiteX11" fmla="*/ 41091 w 561576"/>
              <a:gd name="connsiteY11" fmla="*/ 315031 h 561576"/>
              <a:gd name="connsiteX12" fmla="*/ 246546 w 561576"/>
              <a:gd name="connsiteY12" fmla="*/ 520485 h 561576"/>
              <a:gd name="connsiteX13" fmla="*/ 450338 w 561576"/>
              <a:gd name="connsiteY13" fmla="*/ 354996 h 561576"/>
              <a:gd name="connsiteX14" fmla="*/ 450959 w 561576"/>
              <a:gd name="connsiteY14" fmla="*/ 349273 h 561576"/>
              <a:gd name="connsiteX15" fmla="*/ 232849 w 561576"/>
              <a:gd name="connsiteY15" fmla="*/ 349273 h 561576"/>
              <a:gd name="connsiteX16" fmla="*/ 212491 w 561576"/>
              <a:gd name="connsiteY16" fmla="*/ 331516 h 561576"/>
              <a:gd name="connsiteX17" fmla="*/ 212303 w 561576"/>
              <a:gd name="connsiteY17" fmla="*/ 328728 h 561576"/>
              <a:gd name="connsiteX18" fmla="*/ 212303 w 561576"/>
              <a:gd name="connsiteY18" fmla="*/ 110589 h 561576"/>
              <a:gd name="connsiteX19" fmla="*/ 315031 w 561576"/>
              <a:gd name="connsiteY19" fmla="*/ 0 h 561576"/>
              <a:gd name="connsiteX20" fmla="*/ 561576 w 561576"/>
              <a:gd name="connsiteY20" fmla="*/ 246546 h 561576"/>
              <a:gd name="connsiteX21" fmla="*/ 541031 w 561576"/>
              <a:gd name="connsiteY21" fmla="*/ 267091 h 561576"/>
              <a:gd name="connsiteX22" fmla="*/ 315031 w 561576"/>
              <a:gd name="connsiteY22" fmla="*/ 267091 h 561576"/>
              <a:gd name="connsiteX23" fmla="*/ 294485 w 561576"/>
              <a:gd name="connsiteY23" fmla="*/ 246546 h 561576"/>
              <a:gd name="connsiteX24" fmla="*/ 294485 w 561576"/>
              <a:gd name="connsiteY24" fmla="*/ 20545 h 561576"/>
              <a:gd name="connsiteX25" fmla="*/ 315031 w 561576"/>
              <a:gd name="connsiteY25" fmla="*/ 0 h 561576"/>
              <a:gd name="connsiteX26" fmla="*/ 335576 w 561576"/>
              <a:gd name="connsiteY26" fmla="*/ 42105 h 561576"/>
              <a:gd name="connsiteX27" fmla="*/ 335576 w 561576"/>
              <a:gd name="connsiteY27" fmla="*/ 226000 h 561576"/>
              <a:gd name="connsiteX28" fmla="*/ 519444 w 561576"/>
              <a:gd name="connsiteY28" fmla="*/ 226000 h 561576"/>
              <a:gd name="connsiteX29" fmla="*/ 518822 w 561576"/>
              <a:gd name="connsiteY29" fmla="*/ 220277 h 561576"/>
              <a:gd name="connsiteX30" fmla="*/ 341299 w 561576"/>
              <a:gd name="connsiteY30" fmla="*/ 42755 h 561576"/>
              <a:gd name="connsiteX31" fmla="*/ 335576 w 561576"/>
              <a:gd name="connsiteY31" fmla="*/ 42105 h 5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1576" h="561576">
                <a:moveTo>
                  <a:pt x="232849" y="68485"/>
                </a:moveTo>
                <a:cubicBezTo>
                  <a:pt x="244195" y="68485"/>
                  <a:pt x="253394" y="77684"/>
                  <a:pt x="253394" y="89030"/>
                </a:cubicBezTo>
                <a:lnTo>
                  <a:pt x="253394" y="308182"/>
                </a:lnTo>
                <a:lnTo>
                  <a:pt x="472546" y="308182"/>
                </a:lnTo>
                <a:cubicBezTo>
                  <a:pt x="482947" y="308182"/>
                  <a:pt x="491544" y="315913"/>
                  <a:pt x="492905" y="325939"/>
                </a:cubicBezTo>
                <a:lnTo>
                  <a:pt x="493091" y="328728"/>
                </a:lnTo>
                <a:cubicBezTo>
                  <a:pt x="493091" y="464892"/>
                  <a:pt x="382710" y="561576"/>
                  <a:pt x="246546" y="561576"/>
                </a:cubicBezTo>
                <a:cubicBezTo>
                  <a:pt x="110382" y="561576"/>
                  <a:pt x="0" y="451195"/>
                  <a:pt x="0" y="315031"/>
                </a:cubicBezTo>
                <a:cubicBezTo>
                  <a:pt x="0" y="178867"/>
                  <a:pt x="96685" y="68485"/>
                  <a:pt x="232849" y="68485"/>
                </a:cubicBezTo>
                <a:close/>
                <a:moveTo>
                  <a:pt x="212303" y="110589"/>
                </a:moveTo>
                <a:lnTo>
                  <a:pt x="206580" y="111239"/>
                </a:lnTo>
                <a:cubicBezTo>
                  <a:pt x="105516" y="124137"/>
                  <a:pt x="41091" y="210461"/>
                  <a:pt x="41091" y="315031"/>
                </a:cubicBezTo>
                <a:cubicBezTo>
                  <a:pt x="41091" y="428499"/>
                  <a:pt x="133076" y="520485"/>
                  <a:pt x="246546" y="520485"/>
                </a:cubicBezTo>
                <a:cubicBezTo>
                  <a:pt x="351117" y="520485"/>
                  <a:pt x="437440" y="456060"/>
                  <a:pt x="450338" y="354996"/>
                </a:cubicBezTo>
                <a:lnTo>
                  <a:pt x="450959" y="349273"/>
                </a:lnTo>
                <a:lnTo>
                  <a:pt x="232849" y="349273"/>
                </a:lnTo>
                <a:cubicBezTo>
                  <a:pt x="222447" y="349273"/>
                  <a:pt x="213851" y="341542"/>
                  <a:pt x="212491" y="331516"/>
                </a:cubicBezTo>
                <a:lnTo>
                  <a:pt x="212303" y="328728"/>
                </a:lnTo>
                <a:lnTo>
                  <a:pt x="212303" y="110589"/>
                </a:lnTo>
                <a:close/>
                <a:moveTo>
                  <a:pt x="315031" y="0"/>
                </a:moveTo>
                <a:cubicBezTo>
                  <a:pt x="451195" y="0"/>
                  <a:pt x="561576" y="110382"/>
                  <a:pt x="561576" y="246546"/>
                </a:cubicBezTo>
                <a:cubicBezTo>
                  <a:pt x="561576" y="257892"/>
                  <a:pt x="552377" y="267091"/>
                  <a:pt x="541031" y="267091"/>
                </a:cubicBezTo>
                <a:lnTo>
                  <a:pt x="315031" y="267091"/>
                </a:lnTo>
                <a:cubicBezTo>
                  <a:pt x="303684" y="267091"/>
                  <a:pt x="294485" y="257892"/>
                  <a:pt x="294485" y="246546"/>
                </a:cubicBezTo>
                <a:lnTo>
                  <a:pt x="294485" y="20545"/>
                </a:lnTo>
                <a:cubicBezTo>
                  <a:pt x="294485" y="9199"/>
                  <a:pt x="303684" y="0"/>
                  <a:pt x="315031" y="0"/>
                </a:cubicBezTo>
                <a:close/>
                <a:moveTo>
                  <a:pt x="335576" y="42105"/>
                </a:moveTo>
                <a:lnTo>
                  <a:pt x="335576" y="226000"/>
                </a:lnTo>
                <a:lnTo>
                  <a:pt x="519444" y="226000"/>
                </a:lnTo>
                <a:lnTo>
                  <a:pt x="518822" y="220277"/>
                </a:lnTo>
                <a:cubicBezTo>
                  <a:pt x="507021" y="127814"/>
                  <a:pt x="433761" y="54555"/>
                  <a:pt x="341299" y="42755"/>
                </a:cubicBezTo>
                <a:lnTo>
                  <a:pt x="335576" y="42105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44000">
                <a:schemeClr val="accent2"/>
              </a:gs>
              <a:gs pos="99000">
                <a:schemeClr val="accent3"/>
              </a:gs>
            </a:gsLst>
            <a:lin ang="3600000" scaled="0"/>
          </a:gradFill>
          <a:ln w="280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8A776C-F1F4-C4B4-AAA0-9BC323D44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21"/>
          </p:cNvCxnSpPr>
          <p:nvPr/>
        </p:nvCxnSpPr>
        <p:spPr>
          <a:xfrm flipV="1">
            <a:off x="2552658" y="2408844"/>
            <a:ext cx="6901266" cy="3329036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C0594-CDCD-D759-0A89-5ABA8668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21"/>
          </p:cNvCxnSpPr>
          <p:nvPr/>
        </p:nvCxnSpPr>
        <p:spPr>
          <a:xfrm>
            <a:off x="2552658" y="5737880"/>
            <a:ext cx="6416530" cy="13697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71146D0-D6BE-40FD-3052-5A5D06041C4D}"/>
              </a:ext>
            </a:extLst>
          </p:cNvPr>
          <p:cNvSpPr txBox="1"/>
          <p:nvPr/>
        </p:nvSpPr>
        <p:spPr>
          <a:xfrm>
            <a:off x="1352250" y="2590455"/>
            <a:ext cx="188032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Unauthenticated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26F90-1206-467B-0033-C289B7F77CD1}"/>
              </a:ext>
            </a:extLst>
          </p:cNvPr>
          <p:cNvSpPr txBox="1"/>
          <p:nvPr/>
        </p:nvSpPr>
        <p:spPr>
          <a:xfrm>
            <a:off x="1467665" y="4482496"/>
            <a:ext cx="164949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Authenticated: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User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B2ED6B-4BF1-8614-00A9-E7991F698DB0}"/>
              </a:ext>
            </a:extLst>
          </p:cNvPr>
          <p:cNvSpPr txBox="1"/>
          <p:nvPr/>
        </p:nvSpPr>
        <p:spPr>
          <a:xfrm>
            <a:off x="1692473" y="6166504"/>
            <a:ext cx="108843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Bank App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95BCC2-BAC5-D964-F723-6333546522AD}"/>
              </a:ext>
            </a:extLst>
          </p:cNvPr>
          <p:cNvSpPr txBox="1"/>
          <p:nvPr/>
        </p:nvSpPr>
        <p:spPr>
          <a:xfrm>
            <a:off x="9069439" y="2443445"/>
            <a:ext cx="93134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User 1 </a:t>
            </a:r>
          </a:p>
          <a:p>
            <a:pPr algn="ctr"/>
            <a:r>
              <a:rPr lang="en-US" sz="2000" dirty="0">
                <a:solidFill>
                  <a:schemeClr val="accent2"/>
                </a:solidFill>
              </a:rPr>
              <a:t>Account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399E7A-D9D8-471D-333E-D34EA321F301}"/>
              </a:ext>
            </a:extLst>
          </p:cNvPr>
          <p:cNvSpPr txBox="1"/>
          <p:nvPr/>
        </p:nvSpPr>
        <p:spPr>
          <a:xfrm>
            <a:off x="8398834" y="6194643"/>
            <a:ext cx="227255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Other Account</a:t>
            </a:r>
          </a:p>
        </p:txBody>
      </p:sp>
    </p:spTree>
    <p:extLst>
      <p:ext uri="{BB962C8B-B14F-4D97-AF65-F5344CB8AC3E}">
        <p14:creationId xmlns:p14="http://schemas.microsoft.com/office/powerpoint/2010/main" val="1022762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FC3B8D1-EE0C-2B1F-D359-AA0F19E5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64" y="422028"/>
            <a:ext cx="11018520" cy="553998"/>
          </a:xfrm>
        </p:spPr>
        <p:txBody>
          <a:bodyPr vert="horz" wrap="square" lIns="0" tIns="0" rIns="0" bIns="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Authentication</a:t>
            </a:r>
            <a:br>
              <a:rPr lang="en-US" dirty="0"/>
            </a:br>
            <a:r>
              <a:rPr lang="en-US" sz="2700" dirty="0"/>
              <a:t>(for a human)</a:t>
            </a:r>
          </a:p>
        </p:txBody>
      </p:sp>
      <p:graphicFrame>
        <p:nvGraphicFramePr>
          <p:cNvPr id="12" name="TextBox 9" descr="A list of available identity options for humans, such as facial recognition and password.">
            <a:extLst>
              <a:ext uri="{FF2B5EF4-FFF2-40B4-BE49-F238E27FC236}">
                <a16:creationId xmlns:a16="http://schemas.microsoft.com/office/drawing/2014/main" id="{8F0406CE-7C54-A4D6-D803-E8AC3D148D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99793"/>
              </p:ext>
            </p:extLst>
          </p:nvPr>
        </p:nvGraphicFramePr>
        <p:xfrm>
          <a:off x="1512498" y="2182664"/>
          <a:ext cx="9172754" cy="3577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775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610628A-F13C-497F-B9FC-CE34462A9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6610628A-F13C-497F-B9FC-CE34462A9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6610628A-F13C-497F-B9FC-CE34462A9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19A1F437-A2AF-4358-A8D7-E93487223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graphicEl>
                                              <a:dgm id="{19A1F437-A2AF-4358-A8D7-E93487223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graphicEl>
                                              <a:dgm id="{19A1F437-A2AF-4358-A8D7-E93487223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D6E6D01-B80A-4316-9A3E-6719F35254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graphicEl>
                                              <a:dgm id="{8D6E6D01-B80A-4316-9A3E-6719F35254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graphicEl>
                                              <a:dgm id="{8D6E6D01-B80A-4316-9A3E-6719F35254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6969BEB-8E49-4A9B-821F-796963615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graphicEl>
                                              <a:dgm id="{A6969BEB-8E49-4A9B-821F-796963615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graphicEl>
                                              <a:dgm id="{A6969BEB-8E49-4A9B-821F-796963615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2298E24-5EE2-4349-9B4E-79ACFB8FF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dgm id="{82298E24-5EE2-4349-9B4E-79ACFB8FF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graphicEl>
                                              <a:dgm id="{82298E24-5EE2-4349-9B4E-79ACFB8FF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20C9C9-5F7E-4B61-A6D8-EC1C83B91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graphicEl>
                                              <a:dgm id="{6520C9C9-5F7E-4B61-A6D8-EC1C83B91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dgm id="{6520C9C9-5F7E-4B61-A6D8-EC1C83B912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75344E3-B38E-4790-BDC9-49FFF449CB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dgm id="{F75344E3-B38E-4790-BDC9-49FFF449CB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dgm id="{F75344E3-B38E-4790-BDC9-49FFF449CB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CCDCB09-8AB1-4B96-9AF3-8723FF6D6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graphicEl>
                                              <a:dgm id="{4CCDCB09-8AB1-4B96-9AF3-8723FF6D6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dgm id="{4CCDCB09-8AB1-4B96-9AF3-8723FF6D6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9467298-EB94-41EA-9B59-9D82617A4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graphicEl>
                                              <a:dgm id="{99467298-EB94-41EA-9B59-9D82617A4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graphicEl>
                                              <a:dgm id="{99467298-EB94-41EA-9B59-9D82617A48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2891FE6-46C8-48EA-B92B-3CFDEA031E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graphicEl>
                                              <a:dgm id="{52891FE6-46C8-48EA-B92B-3CFDEA031E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graphicEl>
                                              <a:dgm id="{52891FE6-46C8-48EA-B92B-3CFDEA031E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6F3765A-0051-4BCA-9319-2014BB5B4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graphicEl>
                                              <a:dgm id="{B6F3765A-0051-4BCA-9319-2014BB5B4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graphicEl>
                                              <a:dgm id="{B6F3765A-0051-4BCA-9319-2014BB5B4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4174BCA4-10C9-4598-8E84-CA141FD5A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graphicEl>
                                              <a:dgm id="{4174BCA4-10C9-4598-8E84-CA141FD5A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graphicEl>
                                              <a:dgm id="{4174BCA4-10C9-4598-8E84-CA141FD5AF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AB64B017-2738-4DFF-A2D5-0611B7800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graphicEl>
                                              <a:dgm id="{AB64B017-2738-4DFF-A2D5-0611B7800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>
                                            <p:graphicEl>
                                              <a:dgm id="{AB64B017-2738-4DFF-A2D5-0611B7800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7B7931D-1F28-4F61-9F46-51143C10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>
                                            <p:graphicEl>
                                              <a:dgm id="{F7B7931D-1F28-4F61-9F46-51143C10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graphicEl>
                                              <a:dgm id="{F7B7931D-1F28-4F61-9F46-51143C106D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6FC6BC7-CBAA-48EE-8E80-3B537C440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graphicEl>
                                              <a:dgm id="{86FC6BC7-CBAA-48EE-8E80-3B537C440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graphicEl>
                                              <a:dgm id="{86FC6BC7-CBAA-48EE-8E80-3B537C440A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F93D56-6E2A-0BC8-E34B-750C4364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Keycloak</a:t>
            </a:r>
            <a:r>
              <a:rPr lang="en-US" dirty="0"/>
              <a:t>?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5DF479B9-D5EA-60B3-E500-5989C68C974E}"/>
              </a:ext>
            </a:extLst>
          </p:cNvPr>
          <p:cNvSpPr/>
          <p:nvPr/>
        </p:nvSpPr>
        <p:spPr bwMode="auto">
          <a:xfrm>
            <a:off x="654424" y="623047"/>
            <a:ext cx="3182470" cy="2012577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rPr>
              <a:t>ASP.NET Identity</a:t>
            </a:r>
          </a:p>
        </p:txBody>
      </p:sp>
      <p:pic>
        <p:nvPicPr>
          <p:cNvPr id="4" name="Graphic 3" descr="Cloud outline">
            <a:extLst>
              <a:ext uri="{FF2B5EF4-FFF2-40B4-BE49-F238E27FC236}">
                <a16:creationId xmlns:a16="http://schemas.microsoft.com/office/drawing/2014/main" id="{265B0FB7-718F-686E-6387-AB61A676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9119" y="-627528"/>
            <a:ext cx="3850340" cy="3850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BC108-CCCF-CE35-13B0-CC30CD2B31F3}"/>
              </a:ext>
            </a:extLst>
          </p:cNvPr>
          <p:cNvSpPr txBox="1"/>
          <p:nvPr/>
        </p:nvSpPr>
        <p:spPr>
          <a:xfrm>
            <a:off x="7055223" y="992362"/>
            <a:ext cx="173124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Microsoft Entra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Auth0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, …</a:t>
            </a:r>
          </a:p>
        </p:txBody>
      </p:sp>
      <p:pic>
        <p:nvPicPr>
          <p:cNvPr id="8" name="Graphic 7" descr="Computer outline">
            <a:extLst>
              <a:ext uri="{FF2B5EF4-FFF2-40B4-BE49-F238E27FC236}">
                <a16:creationId xmlns:a16="http://schemas.microsoft.com/office/drawing/2014/main" id="{B0F486C8-3EFA-24A3-7A98-0BBFD5BF7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27612" y="3147150"/>
            <a:ext cx="4137211" cy="41372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878BA7-C0DF-DD56-A64A-603021261051}"/>
              </a:ext>
            </a:extLst>
          </p:cNvPr>
          <p:cNvSpPr txBox="1"/>
          <p:nvPr/>
        </p:nvSpPr>
        <p:spPr>
          <a:xfrm>
            <a:off x="3945558" y="4362674"/>
            <a:ext cx="183219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Duende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IdentityServer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Keycloak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7939301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8B6D-DD87-361B-5AEF-B19061EB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84" y="2827024"/>
            <a:ext cx="7016975" cy="1571264"/>
          </a:xfrm>
        </p:spPr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Authenticate with </a:t>
            </a:r>
            <a:r>
              <a:rPr lang="en-US" dirty="0" err="1"/>
              <a:t>Keycloak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634-2ED0-B897-5D1B-5E77462653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2684" y="4115908"/>
            <a:ext cx="5452803" cy="276999"/>
          </a:xfrm>
        </p:spPr>
        <p:txBody>
          <a:bodyPr/>
          <a:lstStyle/>
          <a:p>
            <a:r>
              <a:rPr lang="en-US" dirty="0"/>
              <a:t>Jeremy Likness</a:t>
            </a:r>
          </a:p>
        </p:txBody>
      </p:sp>
      <p:pic>
        <p:nvPicPr>
          <p:cNvPr id="6" name="Picture Placeholder 5" descr="A person wearing glasses and a gray shirt&#10;&#10;Description automatically generated">
            <a:extLst>
              <a:ext uri="{FF2B5EF4-FFF2-40B4-BE49-F238E27FC236}">
                <a16:creationId xmlns:a16="http://schemas.microsoft.com/office/drawing/2014/main" id="{4FAB32CB-F5F0-1638-846E-7026E7478C2D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081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24" ma:contentTypeDescription="Create a new document." ma:contentTypeScope="" ma:versionID="42d65f33bf2ab003497c6cc5b4152f9a">
  <xsd:schema xmlns:xsd="http://www.w3.org/2001/XMLSchema" xmlns:xs="http://www.w3.org/2001/XMLSchema" xmlns:p="http://schemas.microsoft.com/office/2006/metadata/properties" xmlns:ns1="http://schemas.microsoft.com/sharepoint/v3" xmlns:ns2="ed971524-76e7-40a8-a01a-f99956bd178c" xmlns:ns3="b0e4521d-181b-4aee-b4a8-952b2bc14729" xmlns:ns4="230e9df3-be65-4c73-a93b-d1236ebd677e" targetNamespace="http://schemas.microsoft.com/office/2006/metadata/properties" ma:root="true" ma:fieldsID="a6d2c99abd0e0206120103feb4454f95" ns1:_="" ns2:_="" ns3:_="" ns4:_="">
    <xsd:import namespace="http://schemas.microsoft.com/sharepoint/v3"/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4878c228-8058-4046-9772-52152af8f71f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SharedWithUsers xmlns="b0e4521d-181b-4aee-b4a8-952b2bc14729">
      <UserInfo>
        <DisplayName>Brand Central Administrators</DisplayName>
        <AccountId>2570</AccountId>
        <AccountType/>
      </UserInfo>
      <UserInfo>
        <DisplayName>Teresa Conte</DisplayName>
        <AccountId>563</AccountId>
        <AccountType/>
      </UserInfo>
      <UserInfo>
        <DisplayName>Nannette Sperling (Synaxis Corporation)</DisplayName>
        <AccountId>565</AccountId>
        <AccountType/>
      </UserInfo>
    </SharedWithUsers>
    <MediaLengthInSeconds xmlns="ed971524-76e7-40a8-a01a-f99956bd178c" xsi:nil="true"/>
    <_Flow_SignoffStatus xmlns="ed971524-76e7-40a8-a01a-f99956bd178c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6FC8D4-26F9-4893-9C83-748D57B5FFB0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b0e4521d-181b-4aee-b4a8-952b2bc14729"/>
    <ds:schemaRef ds:uri="ed971524-76e7-40a8-a01a-f99956bd178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3554</TotalTime>
  <Words>368</Words>
  <Application>Microsoft Office PowerPoint</Application>
  <PresentationFormat>Widescreen</PresentationFormat>
  <Paragraphs>103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Cascadia Mono SemiBold</vt:lpstr>
      <vt:lpstr>Open Sans</vt:lpstr>
      <vt:lpstr>Segoe Sans Text</vt:lpstr>
      <vt:lpstr>Segoe UI</vt:lpstr>
      <vt:lpstr>Wingdings</vt:lpstr>
      <vt:lpstr>Azure 2023 Template</vt:lpstr>
      <vt:lpstr>Secrets, Security, and Keycloak</vt:lpstr>
      <vt:lpstr>Agenda</vt:lpstr>
      <vt:lpstr>Shhh…  I’ve got a secret</vt:lpstr>
      <vt:lpstr>Identity</vt:lpstr>
      <vt:lpstr>“License and registration, please.”</vt:lpstr>
      <vt:lpstr>Application example</vt:lpstr>
      <vt:lpstr>Authentication (for a human)</vt:lpstr>
      <vt:lpstr>Why Keycloak?</vt:lpstr>
      <vt:lpstr>Demo: Authenticate with Keycloak</vt:lpstr>
      <vt:lpstr>How does a machine or application authenticate its identity?</vt:lpstr>
      <vt:lpstr>Who can keep their secrets?</vt:lpstr>
      <vt:lpstr>Public and confidential clients</vt:lpstr>
      <vt:lpstr>Hierarchy of secrets</vt:lpstr>
      <vt:lpstr>Unlock the Vault</vt:lpstr>
      <vt:lpstr>Keeping secrets locally</vt:lpstr>
      <vt:lpstr>Sharing secrets between projects</vt:lpstr>
      <vt:lpstr>.NET Aspire Developers Day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Andres Pacheco</dc:creator>
  <cp:keywords/>
  <dc:description/>
  <cp:lastModifiedBy>Luke Reardon (Spur Reply LLC)</cp:lastModifiedBy>
  <cp:revision>4</cp:revision>
  <cp:lastPrinted>2023-02-15T20:48:24Z</cp:lastPrinted>
  <dcterms:created xsi:type="dcterms:W3CDTF">2024-03-20T21:44:03Z</dcterms:created>
  <dcterms:modified xsi:type="dcterms:W3CDTF">2024-07-24T17:46:14Z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">
    <vt:lpwstr/>
  </property>
  <property fmtid="{D5CDD505-2E9C-101B-9397-08002B2CF9AE}" pid="3" name="Event1">
    <vt:lpwstr>622;#Unassigned|2c8af875-f38a-40b8-a0a9-056aed3fc8c0</vt:lpwstr>
  </property>
  <property fmtid="{D5CDD505-2E9C-101B-9397-08002B2CF9AE}" pid="4" name="Audience">
    <vt:lpwstr/>
  </property>
  <property fmtid="{D5CDD505-2E9C-101B-9397-08002B2CF9AE}" pid="5" name="Event Venue">
    <vt:lpwstr/>
  </property>
  <property fmtid="{D5CDD505-2E9C-101B-9397-08002B2CF9AE}" pid="6" name="Track">
    <vt:lpwstr/>
  </property>
  <property fmtid="{D5CDD505-2E9C-101B-9397-08002B2CF9AE}" pid="7" name="Event Location">
    <vt:lpwstr/>
  </property>
  <property fmtid="{D5CDD505-2E9C-101B-9397-08002B2CF9AE}" pid="8" name="Campaign">
    <vt:lpwstr/>
  </property>
  <property fmtid="{D5CDD505-2E9C-101B-9397-08002B2CF9AE}" pid="9" name="IsMyDocuments">
    <vt:bool>true</vt:bool>
  </property>
  <property fmtid="{D5CDD505-2E9C-101B-9397-08002B2CF9AE}" pid="10" name="MSIP_Label_f42aa342-8706-4288-bd11-ebb85995028c_Enabled">
    <vt:lpwstr>True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MSIP_Label_f42aa342-8706-4288-bd11-ebb85995028c_Ref">
    <vt:lpwstr>https://api.informationprotection.azure.com/api/72f988bf-86f1-41af-91ab-2d7cd011db47</vt:lpwstr>
  </property>
  <property fmtid="{D5CDD505-2E9C-101B-9397-08002B2CF9AE}" pid="13" name="MSIP_Label_f42aa342-8706-4288-bd11-ebb85995028c_SetDate">
    <vt:lpwstr>2017-08-29T14:27:20.8568347-07:00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  <property fmtid="{D5CDD505-2E9C-101B-9397-08002B2CF9AE}" pid="17" name="MediaServiceImageTags">
    <vt:lpwstr/>
  </property>
  <property fmtid="{D5CDD505-2E9C-101B-9397-08002B2CF9AE}" pid="18" name="ComplianceAssetId">
    <vt:lpwstr/>
  </property>
  <property fmtid="{D5CDD505-2E9C-101B-9397-08002B2CF9AE}" pid="19" name="TriggerFlowInfo">
    <vt:lpwstr/>
  </property>
  <property fmtid="{D5CDD505-2E9C-101B-9397-08002B2CF9AE}" pid="20" name="_activity">
    <vt:lpwstr>{"FileActivityType":"9","FileActivityTimeStamp":"2024-03-20T22:56:18.820Z","FileActivityUsersOnPage":[{"DisplayName":"Andres Pacheco","Id":"anpacheco@microsoft.com"}],"FileActivityNavigationId":null}</vt:lpwstr>
  </property>
  <property fmtid="{D5CDD505-2E9C-101B-9397-08002B2CF9AE}" pid="21" name="_ExtendedDescription">
    <vt:lpwstr/>
  </property>
  <property fmtid="{D5CDD505-2E9C-101B-9397-08002B2CF9AE}" pid="22" name="ContentTypeId">
    <vt:lpwstr>0x010100D38D393254D930438EAEFA57144E97A1</vt:lpwstr>
  </property>
  <property fmtid="{D5CDD505-2E9C-101B-9397-08002B2CF9AE}" pid="23" name="Order">
    <vt:lpwstr>2610800.00000000</vt:lpwstr>
  </property>
</Properties>
</file>