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447" r:id="rId4"/>
  </p:sldMasterIdLst>
  <p:notesMasterIdLst>
    <p:notesMasterId r:id="rId13"/>
  </p:notesMasterIdLst>
  <p:handoutMasterIdLst>
    <p:handoutMasterId r:id="rId14"/>
  </p:handoutMasterIdLst>
  <p:sldIdLst>
    <p:sldId id="2147480058" r:id="rId5"/>
    <p:sldId id="2147480061" r:id="rId6"/>
    <p:sldId id="2147480062" r:id="rId7"/>
    <p:sldId id="2147480063" r:id="rId8"/>
    <p:sldId id="2147480065" r:id="rId9"/>
    <p:sldId id="2147480064" r:id="rId10"/>
    <p:sldId id="2147480066" r:id="rId11"/>
    <p:sldId id="2147480057" r:id="rId12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AFA61D8-796F-555E-A395-B33F90AAF99E}" name="Monica Lueder" initials="ML" userId="S::monical@microsoft.com::75969e72-ba9c-4e32-a4ac-c8f3aeff9ba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Tracy Tran" initials="TT" lastIdx="9" clrIdx="4">
    <p:extLst>
      <p:ext uri="{19B8F6BF-5375-455C-9EA6-DF929625EA0E}">
        <p15:presenceInfo xmlns:p15="http://schemas.microsoft.com/office/powerpoint/2012/main" userId="S::tracyt@microsoft.com::7b485f56-8fe8-4efc-a1b3-85e720327a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6EE4"/>
    <a:srgbClr val="67D2D2"/>
    <a:srgbClr val="8775E1"/>
    <a:srgbClr val="282828"/>
    <a:srgbClr val="554992"/>
    <a:srgbClr val="687EE8"/>
    <a:srgbClr val="5E32FF"/>
    <a:srgbClr val="552DE7"/>
    <a:srgbClr val="3E21A0"/>
    <a:srgbClr val="321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Reardon (Spur Reply LLC)" userId="78872b29-80a1-4d1c-8370-1e71cbfb1f56" providerId="ADAL" clId="{7B47E969-798D-4F47-AEDD-16DFA2F1EA1C}"/>
    <pc:docChg chg="delSld delSection modSection">
      <pc:chgData name="Luke Reardon (Spur Reply LLC)" userId="78872b29-80a1-4d1c-8370-1e71cbfb1f56" providerId="ADAL" clId="{7B47E969-798D-4F47-AEDD-16DFA2F1EA1C}" dt="2024-07-24T17:44:05.478" v="1" actId="17853"/>
      <pc:docMkLst>
        <pc:docMk/>
      </pc:docMkLst>
      <pc:sldChg chg="del">
        <pc:chgData name="Luke Reardon (Spur Reply LLC)" userId="78872b29-80a1-4d1c-8370-1e71cbfb1f56" providerId="ADAL" clId="{7B47E969-798D-4F47-AEDD-16DFA2F1EA1C}" dt="2024-07-24T17:44:01.514" v="0" actId="47"/>
        <pc:sldMkLst>
          <pc:docMk/>
          <pc:sldMk cId="4073289002" sldId="2147479954"/>
        </pc:sldMkLst>
      </pc:sldChg>
      <pc:sldChg chg="del">
        <pc:chgData name="Luke Reardon (Spur Reply LLC)" userId="78872b29-80a1-4d1c-8370-1e71cbfb1f56" providerId="ADAL" clId="{7B47E969-798D-4F47-AEDD-16DFA2F1EA1C}" dt="2024-07-24T17:44:01.514" v="0" actId="47"/>
        <pc:sldMkLst>
          <pc:docMk/>
          <pc:sldMk cId="2842033251" sldId="2147479955"/>
        </pc:sldMkLst>
      </pc:sldChg>
      <pc:sldChg chg="del">
        <pc:chgData name="Luke Reardon (Spur Reply LLC)" userId="78872b29-80a1-4d1c-8370-1e71cbfb1f56" providerId="ADAL" clId="{7B47E969-798D-4F47-AEDD-16DFA2F1EA1C}" dt="2024-07-24T17:44:01.514" v="0" actId="47"/>
        <pc:sldMkLst>
          <pc:docMk/>
          <pc:sldMk cId="1371935457" sldId="2147479959"/>
        </pc:sldMkLst>
      </pc:sldChg>
      <pc:sldChg chg="del">
        <pc:chgData name="Luke Reardon (Spur Reply LLC)" userId="78872b29-80a1-4d1c-8370-1e71cbfb1f56" providerId="ADAL" clId="{7B47E969-798D-4F47-AEDD-16DFA2F1EA1C}" dt="2024-07-24T17:44:01.514" v="0" actId="47"/>
        <pc:sldMkLst>
          <pc:docMk/>
          <pc:sldMk cId="4278715530" sldId="2147479965"/>
        </pc:sldMkLst>
      </pc:sldChg>
      <pc:sldChg chg="del">
        <pc:chgData name="Luke Reardon (Spur Reply LLC)" userId="78872b29-80a1-4d1c-8370-1e71cbfb1f56" providerId="ADAL" clId="{7B47E969-798D-4F47-AEDD-16DFA2F1EA1C}" dt="2024-07-24T17:44:01.514" v="0" actId="47"/>
        <pc:sldMkLst>
          <pc:docMk/>
          <pc:sldMk cId="923794121" sldId="2147479969"/>
        </pc:sldMkLst>
      </pc:sldChg>
      <pc:sldChg chg="del">
        <pc:chgData name="Luke Reardon (Spur Reply LLC)" userId="78872b29-80a1-4d1c-8370-1e71cbfb1f56" providerId="ADAL" clId="{7B47E969-798D-4F47-AEDD-16DFA2F1EA1C}" dt="2024-07-24T17:44:01.514" v="0" actId="47"/>
        <pc:sldMkLst>
          <pc:docMk/>
          <pc:sldMk cId="3654296366" sldId="2147479971"/>
        </pc:sldMkLst>
      </pc:sldChg>
      <pc:sldChg chg="del">
        <pc:chgData name="Luke Reardon (Spur Reply LLC)" userId="78872b29-80a1-4d1c-8370-1e71cbfb1f56" providerId="ADAL" clId="{7B47E969-798D-4F47-AEDD-16DFA2F1EA1C}" dt="2024-07-24T17:44:01.514" v="0" actId="47"/>
        <pc:sldMkLst>
          <pc:docMk/>
          <pc:sldMk cId="1730723122" sldId="2147479981"/>
        </pc:sldMkLst>
      </pc:sldChg>
      <pc:sldChg chg="del">
        <pc:chgData name="Luke Reardon (Spur Reply LLC)" userId="78872b29-80a1-4d1c-8370-1e71cbfb1f56" providerId="ADAL" clId="{7B47E969-798D-4F47-AEDD-16DFA2F1EA1C}" dt="2024-07-24T17:44:01.514" v="0" actId="47"/>
        <pc:sldMkLst>
          <pc:docMk/>
          <pc:sldMk cId="2768014243" sldId="2147479986"/>
        </pc:sldMkLst>
      </pc:sldChg>
      <pc:sldChg chg="del">
        <pc:chgData name="Luke Reardon (Spur Reply LLC)" userId="78872b29-80a1-4d1c-8370-1e71cbfb1f56" providerId="ADAL" clId="{7B47E969-798D-4F47-AEDD-16DFA2F1EA1C}" dt="2024-07-24T17:44:01.514" v="0" actId="47"/>
        <pc:sldMkLst>
          <pc:docMk/>
          <pc:sldMk cId="3651675481" sldId="2147480024"/>
        </pc:sldMkLst>
      </pc:sldChg>
      <pc:sldChg chg="del">
        <pc:chgData name="Luke Reardon (Spur Reply LLC)" userId="78872b29-80a1-4d1c-8370-1e71cbfb1f56" providerId="ADAL" clId="{7B47E969-798D-4F47-AEDD-16DFA2F1EA1C}" dt="2024-07-24T17:44:01.514" v="0" actId="47"/>
        <pc:sldMkLst>
          <pc:docMk/>
          <pc:sldMk cId="3840763698" sldId="2147480025"/>
        </pc:sldMkLst>
      </pc:sldChg>
      <pc:sldChg chg="del">
        <pc:chgData name="Luke Reardon (Spur Reply LLC)" userId="78872b29-80a1-4d1c-8370-1e71cbfb1f56" providerId="ADAL" clId="{7B47E969-798D-4F47-AEDD-16DFA2F1EA1C}" dt="2024-07-24T17:44:01.514" v="0" actId="47"/>
        <pc:sldMkLst>
          <pc:docMk/>
          <pc:sldMk cId="2203333870" sldId="2147480026"/>
        </pc:sldMkLst>
      </pc:sldChg>
      <pc:sldChg chg="del">
        <pc:chgData name="Luke Reardon (Spur Reply LLC)" userId="78872b29-80a1-4d1c-8370-1e71cbfb1f56" providerId="ADAL" clId="{7B47E969-798D-4F47-AEDD-16DFA2F1EA1C}" dt="2024-07-24T17:44:01.514" v="0" actId="47"/>
        <pc:sldMkLst>
          <pc:docMk/>
          <pc:sldMk cId="420514967" sldId="2147480027"/>
        </pc:sldMkLst>
      </pc:sldChg>
      <pc:sldChg chg="del">
        <pc:chgData name="Luke Reardon (Spur Reply LLC)" userId="78872b29-80a1-4d1c-8370-1e71cbfb1f56" providerId="ADAL" clId="{7B47E969-798D-4F47-AEDD-16DFA2F1EA1C}" dt="2024-07-24T17:44:01.514" v="0" actId="47"/>
        <pc:sldMkLst>
          <pc:docMk/>
          <pc:sldMk cId="661268805" sldId="2147480029"/>
        </pc:sldMkLst>
      </pc:sldChg>
      <pc:sldChg chg="del">
        <pc:chgData name="Luke Reardon (Spur Reply LLC)" userId="78872b29-80a1-4d1c-8370-1e71cbfb1f56" providerId="ADAL" clId="{7B47E969-798D-4F47-AEDD-16DFA2F1EA1C}" dt="2024-07-24T17:44:01.514" v="0" actId="47"/>
        <pc:sldMkLst>
          <pc:docMk/>
          <pc:sldMk cId="2214764089" sldId="2147480030"/>
        </pc:sldMkLst>
      </pc:sldChg>
      <pc:sldChg chg="del">
        <pc:chgData name="Luke Reardon (Spur Reply LLC)" userId="78872b29-80a1-4d1c-8370-1e71cbfb1f56" providerId="ADAL" clId="{7B47E969-798D-4F47-AEDD-16DFA2F1EA1C}" dt="2024-07-24T17:44:01.514" v="0" actId="47"/>
        <pc:sldMkLst>
          <pc:docMk/>
          <pc:sldMk cId="2360406593" sldId="2147480031"/>
        </pc:sldMkLst>
      </pc:sldChg>
      <pc:sldChg chg="del">
        <pc:chgData name="Luke Reardon (Spur Reply LLC)" userId="78872b29-80a1-4d1c-8370-1e71cbfb1f56" providerId="ADAL" clId="{7B47E969-798D-4F47-AEDD-16DFA2F1EA1C}" dt="2024-07-24T17:44:01.514" v="0" actId="47"/>
        <pc:sldMkLst>
          <pc:docMk/>
          <pc:sldMk cId="4160803684" sldId="2147480034"/>
        </pc:sldMkLst>
      </pc:sldChg>
      <pc:sldChg chg="del">
        <pc:chgData name="Luke Reardon (Spur Reply LLC)" userId="78872b29-80a1-4d1c-8370-1e71cbfb1f56" providerId="ADAL" clId="{7B47E969-798D-4F47-AEDD-16DFA2F1EA1C}" dt="2024-07-24T17:44:01.514" v="0" actId="47"/>
        <pc:sldMkLst>
          <pc:docMk/>
          <pc:sldMk cId="1001658753" sldId="2147480035"/>
        </pc:sldMkLst>
      </pc:sldChg>
      <pc:sldChg chg="del">
        <pc:chgData name="Luke Reardon (Spur Reply LLC)" userId="78872b29-80a1-4d1c-8370-1e71cbfb1f56" providerId="ADAL" clId="{7B47E969-798D-4F47-AEDD-16DFA2F1EA1C}" dt="2024-07-24T17:44:01.514" v="0" actId="47"/>
        <pc:sldMkLst>
          <pc:docMk/>
          <pc:sldMk cId="2187884576" sldId="2147480038"/>
        </pc:sldMkLst>
      </pc:sldChg>
      <pc:sldChg chg="del">
        <pc:chgData name="Luke Reardon (Spur Reply LLC)" userId="78872b29-80a1-4d1c-8370-1e71cbfb1f56" providerId="ADAL" clId="{7B47E969-798D-4F47-AEDD-16DFA2F1EA1C}" dt="2024-07-24T17:44:01.514" v="0" actId="47"/>
        <pc:sldMkLst>
          <pc:docMk/>
          <pc:sldMk cId="3241679742" sldId="2147480039"/>
        </pc:sldMkLst>
      </pc:sldChg>
      <pc:sldChg chg="del">
        <pc:chgData name="Luke Reardon (Spur Reply LLC)" userId="78872b29-80a1-4d1c-8370-1e71cbfb1f56" providerId="ADAL" clId="{7B47E969-798D-4F47-AEDD-16DFA2F1EA1C}" dt="2024-07-24T17:44:01.514" v="0" actId="47"/>
        <pc:sldMkLst>
          <pc:docMk/>
          <pc:sldMk cId="12256270" sldId="2147480046"/>
        </pc:sldMkLst>
      </pc:sldChg>
      <pc:sldChg chg="del">
        <pc:chgData name="Luke Reardon (Spur Reply LLC)" userId="78872b29-80a1-4d1c-8370-1e71cbfb1f56" providerId="ADAL" clId="{7B47E969-798D-4F47-AEDD-16DFA2F1EA1C}" dt="2024-07-24T17:44:01.514" v="0" actId="47"/>
        <pc:sldMkLst>
          <pc:docMk/>
          <pc:sldMk cId="2147636394" sldId="2147480049"/>
        </pc:sldMkLst>
      </pc:sldChg>
      <pc:sldChg chg="del">
        <pc:chgData name="Luke Reardon (Spur Reply LLC)" userId="78872b29-80a1-4d1c-8370-1e71cbfb1f56" providerId="ADAL" clId="{7B47E969-798D-4F47-AEDD-16DFA2F1EA1C}" dt="2024-07-24T17:44:01.514" v="0" actId="47"/>
        <pc:sldMkLst>
          <pc:docMk/>
          <pc:sldMk cId="68163747" sldId="214748005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7/24/2024 10:42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7/24/2024 10:42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                   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7/24/2024 10:42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50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                   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7/24/2024 10:43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214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rectangular object with blue and purple text boxes&#10;&#10;Description automatically generated">
            <a:extLst>
              <a:ext uri="{FF2B5EF4-FFF2-40B4-BE49-F238E27FC236}">
                <a16:creationId xmlns:a16="http://schemas.microsoft.com/office/drawing/2014/main" id="{D1D80C86-C1EE-D82B-5D1F-9435FD763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8059" y="-804286"/>
            <a:ext cx="12192000" cy="685800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088F375-4E21-F14D-FF9C-1B7E08C279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171" y="3744063"/>
            <a:ext cx="6367270" cy="19236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ts val="7500"/>
              </a:lnSpc>
              <a:spcBef>
                <a:spcPct val="0"/>
              </a:spcBef>
              <a:buNone/>
              <a:defRPr lang="en-US" sz="7000" b="1" kern="1200" cap="none" spc="0" baseline="0" dirty="0">
                <a:ln w="3175">
                  <a:noFill/>
                </a:ln>
                <a:gradFill flip="none" rotWithShape="1">
                  <a:gsLst>
                    <a:gs pos="100000">
                      <a:schemeClr val="accent3"/>
                    </a:gs>
                    <a:gs pos="1000">
                      <a:schemeClr val="accent5"/>
                    </a:gs>
                    <a:gs pos="56000">
                      <a:srgbClr val="E76BC7"/>
                    </a:gs>
                    <a:gs pos="25000">
                      <a:schemeClr val="accent2"/>
                    </a:gs>
                  </a:gsLst>
                  <a:lin ang="3600000" scaled="0"/>
                  <a:tileRect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1029BF0-5368-F2F6-C1A8-095C0A922E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2613" y="5899826"/>
            <a:ext cx="5430837" cy="307777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009B44-2564-4DD6-C2B2-2346AA9337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171" y="650397"/>
            <a:ext cx="961417" cy="9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5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aragraph -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FEC1AA-5301-D109-7757-3C8F28BF7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0154" y="2056480"/>
            <a:ext cx="4622646" cy="12283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799C7F5-7F21-7BAC-43ED-755B319581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90153" y="3524149"/>
            <a:ext cx="4622647" cy="1107996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.</a:t>
            </a:r>
          </a:p>
        </p:txBody>
      </p:sp>
      <p:pic>
        <p:nvPicPr>
          <p:cNvPr id="8" name="Picture 7" descr="A purple and black curved object&#10;&#10;Description automatically generated">
            <a:extLst>
              <a:ext uri="{FF2B5EF4-FFF2-40B4-BE49-F238E27FC236}">
                <a16:creationId xmlns:a16="http://schemas.microsoft.com/office/drawing/2014/main" id="{FBE45E74-78B5-9BE4-638A-B095DF0E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1713721" y="1706847"/>
            <a:ext cx="6858001" cy="3430560"/>
          </a:xfrm>
          <a:prstGeom prst="rect">
            <a:avLst/>
          </a:prstGeom>
          <a:effectLst>
            <a:outerShdw blurRad="633137" dist="444500" dir="21540000" algn="r" rotWithShape="0">
              <a:schemeClr val="accent2">
                <a:alpha val="2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789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/text side by side 2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58BDD4CB-D36F-E07F-313B-797A62D479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6914" y="0"/>
            <a:ext cx="694508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813446"/>
            <a:ext cx="3357658" cy="1231106"/>
          </a:xfr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41889" y="2965747"/>
            <a:ext cx="5101012" cy="923330"/>
          </a:xfrm>
        </p:spPr>
        <p:txBody>
          <a:bodyPr anchor="ctr"/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442281" y="2578100"/>
            <a:ext cx="0" cy="1701800"/>
          </a:xfrm>
          <a:prstGeom prst="line">
            <a:avLst/>
          </a:prstGeom>
          <a:ln w="25400" cap="rnd">
            <a:solidFill>
              <a:schemeClr val="accent5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47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lumn/subhead/bulle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356C-9532-5436-46A1-619B2A6A7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7" y="422028"/>
            <a:ext cx="11018520" cy="553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3B5FDD55-D2FD-06A2-3A7F-C063A43266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62614" y="1342023"/>
            <a:ext cx="4511136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FEF8026C-7744-AAD9-41CA-C4ABA625DB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677" y="1354747"/>
            <a:ext cx="4511136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BEEF0C1-9DBD-0741-E148-D23B90A645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0677" y="1858677"/>
            <a:ext cx="4511136" cy="1264962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Clr>
                <a:schemeClr val="accent5"/>
              </a:buClr>
              <a:buFontTx/>
              <a:buNone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600" dirty="0">
                <a:solidFill>
                  <a:schemeClr val="tx1"/>
                </a:solidFill>
              </a:defRPr>
            </a:lvl3pPr>
            <a:lvl4pPr>
              <a:defRPr lang="en-US" sz="1400" dirty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55851C6-7894-1086-1B76-8F1549A38A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62614" y="1858677"/>
            <a:ext cx="4511135" cy="1264962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Clr>
                <a:schemeClr val="accent5"/>
              </a:buClr>
              <a:buFont typeface="Arial" panose="020B0604020202020204" pitchFamily="34" charset="0"/>
              <a:buNone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600" dirty="0">
                <a:solidFill>
                  <a:schemeClr val="tx1"/>
                </a:solidFill>
              </a:defRPr>
            </a:lvl3pPr>
            <a:lvl4pPr>
              <a:defRPr lang="en-US" sz="1400" dirty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0495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ocks text with subhea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urple and black curved object&#10;&#10;Description automatically generated">
            <a:extLst>
              <a:ext uri="{FF2B5EF4-FFF2-40B4-BE49-F238E27FC236}">
                <a16:creationId xmlns:a16="http://schemas.microsoft.com/office/drawing/2014/main" id="{FBE45E74-78B5-9BE4-638A-B095DF0E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1713721" y="1706847"/>
            <a:ext cx="6858001" cy="3430560"/>
          </a:xfrm>
          <a:prstGeom prst="rect">
            <a:avLst/>
          </a:prstGeom>
          <a:effectLst>
            <a:outerShdw blurRad="952500" dist="444500" dir="540000" algn="r" rotWithShape="0">
              <a:schemeClr val="accent2">
                <a:alpha val="20000"/>
              </a:schemeClr>
            </a:outerShdw>
          </a:effectLst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7F8F03D-8454-4767-E458-BF93C976CB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83543" y="182962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C888422-F7CD-FCF1-DEFA-ABEB4D699D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3543" y="232894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ACED0D3-C5CD-8664-E695-2F236B6A0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83543" y="368354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AE224D2-3466-9146-EE6E-BA67BED0D1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83543" y="418286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26B0340-D163-DC5F-8A43-6B2FABDB02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11481" y="182962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98B6839-2B15-691F-F547-8CEB738ECA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11481" y="232894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9204744-C252-06A4-7593-B29BB49262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11481" y="368354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4CCD511-7E08-DA5E-8D35-3B3B0CFDDE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11481" y="418286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18254995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A7C91D-4C3B-4CCD-827C-CF08FFE285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2438974" y="2438975"/>
            <a:ext cx="6858001" cy="1980054"/>
          </a:xfrm>
          <a:prstGeom prst="rect">
            <a:avLst/>
          </a:prstGeom>
          <a:effectLst>
            <a:outerShdw blurRad="952500" dist="444500" dir="540000" algn="r" rotWithShape="0">
              <a:schemeClr val="accent2">
                <a:alpha val="20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263F9-0F41-564A-B193-AE853D8152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2655386" y="2655384"/>
            <a:ext cx="6857999" cy="1547231"/>
          </a:xfrm>
          <a:prstGeom prst="rect">
            <a:avLst/>
          </a:prstGeom>
        </p:spPr>
      </p:pic>
      <p:pic>
        <p:nvPicPr>
          <p:cNvPr id="8" name="Picture 7" descr="A pink screen with black border&#10;&#10;Description automatically generated">
            <a:extLst>
              <a:ext uri="{FF2B5EF4-FFF2-40B4-BE49-F238E27FC236}">
                <a16:creationId xmlns:a16="http://schemas.microsoft.com/office/drawing/2014/main" id="{12269660-3200-D6A9-689C-2E1A1471AD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010870" y="2010866"/>
            <a:ext cx="4884717" cy="862982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4E57FBE1-0B96-B01A-E10B-82264F460D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7395" y="2461881"/>
            <a:ext cx="4158362" cy="125279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E87B1D5-4E73-46D1-72DE-AE7A7E8F53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77395" y="3947633"/>
            <a:ext cx="4158362" cy="553998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C100D46A-2866-B193-6086-DEEB653E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05576" y="1079344"/>
            <a:ext cx="4812073" cy="4720940"/>
          </a:xfrm>
          <a:prstGeom prst="roundRect">
            <a:avLst>
              <a:gd name="adj" fmla="val 1979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3600000" scaled="0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A028779-EA28-62D7-6D05-CA2F54429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733485" y="1213954"/>
            <a:ext cx="4556255" cy="4451720"/>
          </a:xfrm>
          <a:solidFill>
            <a:schemeClr val="bg1"/>
          </a:solidFill>
        </p:spPr>
        <p:txBody>
          <a:bodyPr lIns="0" tIns="0" rIns="0" bIns="731520" anchor="ctr" anchorCtr="0">
            <a:no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800" b="1" kern="1200" spc="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Drag &amp; drop your photo here or </a:t>
            </a:r>
            <a:br>
              <a:rPr lang="en-US"/>
            </a:br>
            <a:r>
              <a:rPr lang="en-US"/>
              <a:t>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32495868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8" pos="4631">
          <p15:clr>
            <a:srgbClr val="5ACBF0"/>
          </p15:clr>
        </p15:guide>
        <p15:guide id="9" pos="4593">
          <p15:clr>
            <a:srgbClr val="5ACBF0"/>
          </p15:clr>
        </p15:guide>
        <p15:guide id="10" pos="6134">
          <p15:clr>
            <a:srgbClr val="5ACBF0"/>
          </p15:clr>
        </p15:guide>
        <p15:guide id="11" pos="1323">
          <p15:clr>
            <a:srgbClr val="5ACBF0"/>
          </p15:clr>
        </p15:guide>
        <p15:guide id="12" pos="2865">
          <p15:clr>
            <a:srgbClr val="5ACBF0"/>
          </p15:clr>
        </p15:guide>
        <p15:guide id="13" pos="4815">
          <p15:clr>
            <a:srgbClr val="5ACBF0"/>
          </p15:clr>
        </p15:guide>
        <p15:guide id="14" pos="6361">
          <p15:clr>
            <a:srgbClr val="5ACBF0"/>
          </p15:clr>
        </p15:guide>
        <p15:guide id="15" orient="horz">
          <p15:clr>
            <a:srgbClr val="5ACBF0"/>
          </p15:clr>
        </p15:guide>
        <p15:guide id="16" pos="1727">
          <p15:clr>
            <a:srgbClr val="5ACBF0"/>
          </p15:clr>
        </p15:guide>
        <p15:guide id="17" pos="2294">
          <p15:clr>
            <a:srgbClr val="5ACBF0"/>
          </p15:clr>
        </p15:guide>
        <p15:guide id="18" pos="3273">
          <p15:clr>
            <a:srgbClr val="5ACBF0"/>
          </p15:clr>
        </p15:guide>
        <p15:guide id="19" pos="4411">
          <p15:clr>
            <a:srgbClr val="5ACBF0"/>
          </p15:clr>
        </p15:guide>
        <p15:guide id="21" pos="6179">
          <p15:clr>
            <a:srgbClr val="5ACBF0"/>
          </p15:clr>
        </p15:guide>
        <p15:guide id="22" pos="1501">
          <p15:clr>
            <a:srgbClr val="5ACBF0"/>
          </p15:clr>
        </p15:guide>
        <p15:guide id="23" pos="1543">
          <p15:clr>
            <a:srgbClr val="5ACBF0"/>
          </p15:clr>
        </p15:guide>
        <p15:guide id="24" pos="3049">
          <p15:clr>
            <a:srgbClr val="5ACBF0"/>
          </p15:clr>
        </p15:guide>
        <p15:guide id="25" pos="3088">
          <p15:clr>
            <a:srgbClr val="5ACBF0"/>
          </p15:clr>
        </p15:guide>
        <p15:guide id="26" pos="5954">
          <p15:clr>
            <a:srgbClr val="5ACBF0"/>
          </p15:clr>
        </p15:guide>
        <p15:guide id="27" pos="3840">
          <p15:clr>
            <a:srgbClr val="5ACBF0"/>
          </p15:clr>
        </p15:guide>
        <p15:guide id="28" pos="5386">
          <p15:clr>
            <a:srgbClr val="5ACBF0"/>
          </p15:clr>
        </p15:guide>
        <p15:guide id="29" pos="753">
          <p15:clr>
            <a:srgbClr val="5ACBF0"/>
          </p15:clr>
        </p15:guide>
        <p15:guide id="30" pos="6927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 - 5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E0D2-4E85-58F5-57D9-381663831A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562684" y="2827024"/>
            <a:ext cx="5452803" cy="1046440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ct val="85000"/>
              </a:lnSpc>
              <a:defRPr lang="en-US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Demo:</a:t>
            </a:r>
            <a:br>
              <a:rPr lang="en-US"/>
            </a:br>
            <a:r>
              <a:rPr lang="en-US"/>
              <a:t>Demo title here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1FCAD16C-4D90-5C39-E8C4-14894FE4BF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62684" y="4115908"/>
            <a:ext cx="5452803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Speaker name or subtitle text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E7A6D9-8D07-53CA-51FC-97406C072D0B}"/>
              </a:ext>
            </a:extLst>
          </p:cNvPr>
          <p:cNvSpPr/>
          <p:nvPr userDrawn="1"/>
        </p:nvSpPr>
        <p:spPr bwMode="auto">
          <a:xfrm>
            <a:off x="573864" y="521487"/>
            <a:ext cx="1550569" cy="1550569"/>
          </a:xfrm>
          <a:prstGeom prst="ellipse">
            <a:avLst/>
          </a:prstGeom>
          <a:solidFill>
            <a:schemeClr val="tx2"/>
          </a:solidFill>
          <a:ln w="25400">
            <a:gradFill>
              <a:gsLst>
                <a:gs pos="100000">
                  <a:schemeClr val="accent5"/>
                </a:gs>
                <a:gs pos="73000">
                  <a:schemeClr val="accent2"/>
                </a:gs>
              </a:gsLst>
              <a:lin ang="4200000" scaled="0"/>
            </a:gradFill>
            <a:headEnd type="none" w="med" len="med"/>
            <a:tailEnd type="none" w="med" len="med"/>
          </a:ln>
          <a:effectLst>
            <a:outerShdw blurRad="952500" dist="444500" dir="5400000" algn="ctr" rotWithShape="0">
              <a:schemeClr val="accent5">
                <a:alpha val="3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0ADD465-A3DF-B039-9CE6-A5914F173B0D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 bwMode="ltGray">
          <a:xfrm>
            <a:off x="718931" y="666554"/>
            <a:ext cx="1260435" cy="1260435"/>
          </a:xfrm>
          <a:prstGeom prst="ellipse">
            <a:avLst/>
          </a:prstGeom>
          <a:noFill/>
        </p:spPr>
        <p:txBody>
          <a:bodyPr lIns="0" tIns="64008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800" b="0" i="0" cap="none" spc="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Drag &amp; drop your photo here or click or tap icon below to insert</a:t>
            </a:r>
          </a:p>
        </p:txBody>
      </p:sp>
      <p:pic>
        <p:nvPicPr>
          <p:cNvPr id="5" name="Picture 4" descr="A purple dot pattern on a black background&#10;&#10;Description automatically generated">
            <a:extLst>
              <a:ext uri="{FF2B5EF4-FFF2-40B4-BE49-F238E27FC236}">
                <a16:creationId xmlns:a16="http://schemas.microsoft.com/office/drawing/2014/main" id="{008FE13E-51E0-0BF3-1B86-351F70E116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5066" y="-1"/>
            <a:ext cx="890693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16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text/screenshot -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A265150-0D64-E917-74B1-1ACCC1181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3808352">
            <a:off x="4969254" y="-306220"/>
            <a:ext cx="6846307" cy="7768905"/>
            <a:chOff x="2013476" y="-2486816"/>
            <a:chExt cx="11017198" cy="1148819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31D6A7-5B5D-A8DC-7DAC-EBA55AFE5167}"/>
                </a:ext>
              </a:extLst>
            </p:cNvPr>
            <p:cNvSpPr/>
            <p:nvPr/>
          </p:nvSpPr>
          <p:spPr bwMode="auto">
            <a:xfrm>
              <a:off x="4048553" y="697832"/>
              <a:ext cx="8467033" cy="6713019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12621F-7C6A-7F95-E37A-C50D2E0F0425}"/>
                </a:ext>
              </a:extLst>
            </p:cNvPr>
            <p:cNvSpPr/>
            <p:nvPr/>
          </p:nvSpPr>
          <p:spPr bwMode="auto">
            <a:xfrm>
              <a:off x="2013476" y="2559281"/>
              <a:ext cx="8232186" cy="6442094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992EA4-E532-B4B3-54E7-3580110B8533}"/>
                </a:ext>
              </a:extLst>
            </p:cNvPr>
            <p:cNvSpPr/>
            <p:nvPr/>
          </p:nvSpPr>
          <p:spPr bwMode="auto">
            <a:xfrm>
              <a:off x="4563641" y="-2486816"/>
              <a:ext cx="8467033" cy="6713021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A3D7D98D-DC4B-4671-90CE-5791A6AD2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177016" y="1687137"/>
            <a:ext cx="6430783" cy="3747332"/>
          </a:xfrm>
          <a:prstGeom prst="roundRect">
            <a:avLst>
              <a:gd name="adj" fmla="val 1979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6A3F06-F39E-0E7A-B941-89CAC31761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7" y="422028"/>
            <a:ext cx="11018520" cy="6155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F5941A1E-7070-D862-AC36-1521E10D4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677" y="1410138"/>
            <a:ext cx="3573130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26174E1-2FC7-34DB-B6DB-5220C637FC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0677" y="1919714"/>
            <a:ext cx="3573130" cy="781752"/>
          </a:xfrm>
        </p:spPr>
        <p:txBody>
          <a:bodyPr vert="horz" wrap="square" lIns="0" tIns="0" rIns="0" bIns="0" rtlCol="0">
            <a:spAutoFit/>
          </a:bodyPr>
          <a:lstStyle>
            <a:lvl1pPr marL="285750" indent="-285750"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600" dirty="0">
                <a:solidFill>
                  <a:schemeClr val="tx1"/>
                </a:solidFill>
              </a:defRPr>
            </a:lvl3pPr>
            <a:lvl4pPr>
              <a:defRPr lang="en-US" sz="1400" dirty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35137852-2BE2-E1DF-5F5B-FCD63E0BFBC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2676" y="1831506"/>
            <a:ext cx="6140768" cy="34605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731520" rIns="731520" bIns="109728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Drag &amp; drop your photo here or </a:t>
            </a:r>
            <a:br>
              <a:rPr lang="en-US"/>
            </a:br>
            <a:r>
              <a:rPr lang="en-US"/>
              <a:t>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41857242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993681-2DCD-52E7-F6BB-965B05A5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3808352">
            <a:off x="-285826" y="-2021928"/>
            <a:ext cx="11743787" cy="11119023"/>
            <a:chOff x="-171889" y="-10390269"/>
            <a:chExt cx="15197291" cy="13222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5F6769-C11A-17F0-3ED2-2596E90EA3C1}"/>
                </a:ext>
              </a:extLst>
            </p:cNvPr>
            <p:cNvSpPr/>
            <p:nvPr/>
          </p:nvSpPr>
          <p:spPr bwMode="auto">
            <a:xfrm>
              <a:off x="7020674" y="-10390269"/>
              <a:ext cx="8004728" cy="6346484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48F087-C4BC-475F-C17E-F28E50F53CA6}"/>
                </a:ext>
              </a:extLst>
            </p:cNvPr>
            <p:cNvSpPr/>
            <p:nvPr/>
          </p:nvSpPr>
          <p:spPr bwMode="auto">
            <a:xfrm>
              <a:off x="-171889" y="-6130513"/>
              <a:ext cx="11452796" cy="8962382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4A17643A-6A86-9A01-DDF2-B07A321A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029730" y="521407"/>
            <a:ext cx="10134086" cy="5815185"/>
          </a:xfrm>
          <a:prstGeom prst="roundRect">
            <a:avLst>
              <a:gd name="adj" fmla="val 1979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5068233-F46E-B659-0799-22A45E3DA2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75732" y="656287"/>
            <a:ext cx="9840535" cy="554542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731520" rIns="731520" bIns="1097280" anchor="ctr" anchorCtr="0">
            <a:norm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400" b="1" kern="1200" spc="0" baseline="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or </a:t>
            </a:r>
            <a:br>
              <a:rPr lang="en-US"/>
            </a:br>
            <a:r>
              <a:rPr lang="en-US"/>
              <a:t>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21543454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/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black sky with white dots&#10;&#10;Description automatically generated">
            <a:extLst>
              <a:ext uri="{FF2B5EF4-FFF2-40B4-BE49-F238E27FC236}">
                <a16:creationId xmlns:a16="http://schemas.microsoft.com/office/drawing/2014/main" id="{B6AD5A23-84BF-E8E3-8CC7-40FFD0C90A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C93C182-A409-D81D-A824-FA863ED5F1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7" y="422028"/>
            <a:ext cx="3032494" cy="6155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Resources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A00537B-BFAB-0F3F-D962-48CCA500F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1770885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322AE5-D91A-FA5F-E45F-28B6B3E06EC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56611" y="2059888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78AE5B3-861D-C987-9A62-0FF3014E56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56611" y="2372347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777D8B3-F8DB-8A68-3409-7CF95A2F7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2944913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06B71E8-4153-C83D-9FEE-06DE3E4C767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56611" y="3233916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707CE0D-4908-BD27-E301-0E25DBE6C25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56611" y="3546375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F7160DB-883B-841A-767D-5B0865DEF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4118941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BCB7AA6-A2A3-0B05-C0C4-D75A84BB551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56611" y="4407944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D800FCE-5605-3585-6CD0-159CDC404E4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56611" y="4720403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6DB9E62-C08F-EC1E-10EC-D2F223F87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5296577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84689C7-6E25-1E44-7B3B-A24A23FF3E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56611" y="5585580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2A013E1-1D6D-9328-4CB4-D470D399A43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56611" y="5898039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D9D2AE4-C491-2AAE-181F-36029543F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1770885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0E537E14-8476-FC52-ABFB-B03284D0450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87048" y="2059888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54DAE1BD-430A-F87E-CADE-A03DD8A875F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87048" y="2372347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459103E-3A0B-F07A-0FCC-068D3C6A8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2944913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CADDEF9A-C80B-ECFF-F7EB-EDA7D4BED0D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87048" y="3233916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053C053C-A965-F3AA-0688-76A16993359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7048" y="3546375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FF6DA05-A54E-1672-10F1-7BE1E7BA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4118941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89C97020-3D53-14AF-BD3F-1C64E9E547B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87048" y="4407944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C959A75-ECB0-BA29-4D85-A313098B02A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687048" y="4720403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25E608F-744A-E961-0715-C1E543CC4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5296577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A8AC5A2A-A475-7F3B-7B13-E3A5F1ACC9C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87048" y="5585580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2D4F1D50-811C-39F2-9723-4D2A31EF689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87048" y="5898039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3303334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159689C4-87FB-C51E-9DD3-5AA27A0467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6914" y="0"/>
            <a:ext cx="6945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948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 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D07E8A7-4B16-090E-2117-99B6FF3E5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226" y="3055052"/>
            <a:ext cx="9144000" cy="747897"/>
          </a:xfr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5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Section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16B123-2507-A1F4-057C-05694C37B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4185925"/>
            <a:ext cx="12192000" cy="2681329"/>
          </a:xfrm>
          <a:prstGeom prst="rect">
            <a:avLst/>
          </a:prstGeom>
          <a:effectLst>
            <a:outerShdw blurRad="952500" dist="444500" dir="14880000" algn="r" rotWithShape="0">
              <a:schemeClr val="accent2">
                <a:alpha val="20000"/>
              </a:scheme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F0DA58-2818-C984-63DF-94E65B4F3D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4725861"/>
            <a:ext cx="12192000" cy="2141394"/>
          </a:xfrm>
          <a:prstGeom prst="rect">
            <a:avLst/>
          </a:prstGeom>
          <a:effectLst>
            <a:outerShdw blurRad="952500" dist="444500" dir="14880000" algn="r" rotWithShape="0">
              <a:schemeClr val="accent2">
                <a:alpha val="20000"/>
              </a:schemeClr>
            </a:outerShdw>
          </a:effectLst>
        </p:spPr>
      </p:pic>
      <p:pic>
        <p:nvPicPr>
          <p:cNvPr id="6" name="Picture 5" descr="A pink screen with black border&#10;&#10;Description automatically generated">
            <a:extLst>
              <a:ext uri="{FF2B5EF4-FFF2-40B4-BE49-F238E27FC236}">
                <a16:creationId xmlns:a16="http://schemas.microsoft.com/office/drawing/2014/main" id="{90A81B44-2D78-5D0A-2F6B-CA848A6811E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171" y="5675166"/>
            <a:ext cx="6760530" cy="11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18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D5AF-D3EE-9FE9-17CA-38F79C099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960" y="1724627"/>
            <a:ext cx="11050081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E151E17-299D-0A92-45C9-BED3664323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8750" y="4106047"/>
            <a:ext cx="2313432" cy="55399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E46301-3A68-CC3E-45CC-818C41F58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9284" y="4106047"/>
            <a:ext cx="2313432" cy="55399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4213C95-8A35-2CB3-F9F8-DBC451E98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9820" y="4106047"/>
            <a:ext cx="2313432" cy="55399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8BB362A-BDC6-A7E5-2494-31EC9725D6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36948" y="3132820"/>
            <a:ext cx="1718105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5564948-DBA9-4296-2B21-C0328D679F7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86414" y="3132820"/>
            <a:ext cx="1718105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079751F-C88A-CB88-925B-DC19ABF4BC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87484" y="3132820"/>
            <a:ext cx="1718105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8467348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/subhead -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210665E0-3C69-69CF-7ED7-15F4132195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31985" y="2605373"/>
            <a:ext cx="6945086" cy="6858000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826D79E-CB8D-165C-0D68-F3E5C5E9CC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27302" y="3592465"/>
            <a:ext cx="7333488" cy="276999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8E184E3-7039-2F3B-7052-3F8D7F797F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801" y="2753654"/>
            <a:ext cx="11060491" cy="615553"/>
          </a:xfrm>
        </p:spPr>
        <p:txBody>
          <a:bodyPr/>
          <a:lstStyle>
            <a:lvl1pPr marL="0"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cap="none" spc="0" baseline="0" dirty="0">
                <a:ln w="3175">
                  <a:noFill/>
                </a:ln>
                <a:gradFill flip="none" rotWithShape="1">
                  <a:gsLst>
                    <a:gs pos="100000">
                      <a:schemeClr val="accent3"/>
                    </a:gs>
                    <a:gs pos="1000">
                      <a:schemeClr val="accent5"/>
                    </a:gs>
                    <a:gs pos="56000">
                      <a:srgbClr val="E76BC7"/>
                    </a:gs>
                    <a:gs pos="16000">
                      <a:schemeClr val="accent2"/>
                    </a:gs>
                  </a:gsLst>
                  <a:lin ang="3600000" scaled="0"/>
                  <a:tileRect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16629353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-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8E184E3-7039-2F3B-7052-3F8D7F797F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755" y="2912918"/>
            <a:ext cx="11060491" cy="830997"/>
          </a:xfrm>
        </p:spPr>
        <p:txBody>
          <a:bodyPr anchor="ctr"/>
          <a:lstStyle>
            <a:lvl1pPr marL="0"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b="1" kern="1200" cap="none" spc="0" baseline="0" dirty="0">
                <a:ln w="3175">
                  <a:noFill/>
                </a:ln>
                <a:gradFill flip="none" rotWithShape="1">
                  <a:gsLst>
                    <a:gs pos="100000">
                      <a:schemeClr val="accent3"/>
                    </a:gs>
                    <a:gs pos="1000">
                      <a:schemeClr val="accent5"/>
                    </a:gs>
                    <a:gs pos="56000">
                      <a:srgbClr val="E76BC7"/>
                    </a:gs>
                    <a:gs pos="19000">
                      <a:schemeClr val="accent2"/>
                    </a:gs>
                  </a:gsLst>
                  <a:lin ang="3600000" scaled="0"/>
                  <a:tileRect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</a:t>
            </a:r>
          </a:p>
        </p:txBody>
      </p:sp>
      <p:pic>
        <p:nvPicPr>
          <p:cNvPr id="3" name="Picture 2" descr="A black and purple rectangle&#10;&#10;Description automatically generated">
            <a:extLst>
              <a:ext uri="{FF2B5EF4-FFF2-40B4-BE49-F238E27FC236}">
                <a16:creationId xmlns:a16="http://schemas.microsoft.com/office/drawing/2014/main" id="{CD753D8B-0559-24E8-1ACE-008A0F22D1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436" y="0"/>
            <a:ext cx="1582439" cy="1582439"/>
          </a:xfrm>
          <a:prstGeom prst="rect">
            <a:avLst/>
          </a:prstGeom>
        </p:spPr>
      </p:pic>
      <p:pic>
        <p:nvPicPr>
          <p:cNvPr id="5" name="Picture 4" descr="A black and purple corner&#10;&#10;Description automatically generated">
            <a:extLst>
              <a:ext uri="{FF2B5EF4-FFF2-40B4-BE49-F238E27FC236}">
                <a16:creationId xmlns:a16="http://schemas.microsoft.com/office/drawing/2014/main" id="{693F9D8C-D0A8-274C-0D56-0FA50BDD95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275561"/>
            <a:ext cx="1582439" cy="15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948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text/chart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EB6693AF-AE2B-0E8F-E95B-7C5E42B2C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6914" y="0"/>
            <a:ext cx="6945086" cy="6858000"/>
          </a:xfrm>
          <a:prstGeom prst="rect">
            <a:avLst/>
          </a:prstGeom>
        </p:spPr>
      </p:pic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8DE6E0F4-EB1B-1087-9A06-05AA9348E9D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5238627" y="2597286"/>
            <a:ext cx="6380674" cy="166342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7651C1F6-DEB0-AFDF-C4BB-AA31BE8D3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010" y="2365565"/>
            <a:ext cx="4158362" cy="1239996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C42DB2F-8FFD-F6F8-DED6-9DBA7862C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2699" y="3838520"/>
            <a:ext cx="3946208" cy="553998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8497676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Title/text/chart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601496-DC71-36E8-19DE-911D4632C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64" y="422028"/>
            <a:ext cx="11018520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" name="Chart Placeholder 6">
            <a:extLst>
              <a:ext uri="{FF2B5EF4-FFF2-40B4-BE49-F238E27FC236}">
                <a16:creationId xmlns:a16="http://schemas.microsoft.com/office/drawing/2014/main" id="{392A398C-8712-6E39-6EEA-7710EB9C541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1512498" y="2182664"/>
            <a:ext cx="9172754" cy="3577086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2D5F456-EAC5-42C5-2BDB-0C5DF3D86B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6273" y="1220473"/>
            <a:ext cx="7297503" cy="184666"/>
          </a:xfrm>
        </p:spPr>
        <p:txBody>
          <a:bodyPr/>
          <a:lstStyle>
            <a:lvl1pPr marL="0" indent="0" algn="ctr"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vel.</a:t>
            </a:r>
          </a:p>
        </p:txBody>
      </p:sp>
    </p:spTree>
    <p:extLst>
      <p:ext uri="{BB962C8B-B14F-4D97-AF65-F5344CB8AC3E}">
        <p14:creationId xmlns:p14="http://schemas.microsoft.com/office/powerpoint/2010/main" val="22243942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3 icons/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D5AF-D3EE-9FE9-17CA-38F79C099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960" y="1724627"/>
            <a:ext cx="11050081" cy="615553"/>
          </a:xfrm>
        </p:spPr>
        <p:txBody>
          <a:bodyPr/>
          <a:lstStyle>
            <a:lvl1pPr algn="ctr"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</a:t>
            </a:r>
          </a:p>
        </p:txBody>
      </p:sp>
      <p:sp>
        <p:nvSpPr>
          <p:cNvPr id="2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529E948-B647-1B3B-4B0A-C6914F874F4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2792401" y="3076511"/>
            <a:ext cx="799959" cy="799959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33333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Insert icon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E151E17-299D-0A92-45C9-BED3664323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37906" y="4113647"/>
            <a:ext cx="2313432" cy="27699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E46301-3A68-CC3E-45CC-818C41F58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9284" y="4113647"/>
            <a:ext cx="2313432" cy="27699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4213C95-8A35-2CB3-F9F8-DBC451E98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40663" y="4113647"/>
            <a:ext cx="2313432" cy="27699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2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C51A284-1F5A-46A4-95C5-30A56FCDD0CD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5691860" y="3076511"/>
            <a:ext cx="799959" cy="799959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33333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Insert icon</a:t>
            </a:r>
          </a:p>
        </p:txBody>
      </p:sp>
      <p:sp>
        <p:nvSpPr>
          <p:cNvPr id="2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A739A0C-36E3-AB87-8A19-5A11C7A3E05A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8591319" y="3076511"/>
            <a:ext cx="799959" cy="799959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33333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Insert icon</a:t>
            </a:r>
          </a:p>
        </p:txBody>
      </p:sp>
    </p:spTree>
    <p:extLst>
      <p:ext uri="{BB962C8B-B14F-4D97-AF65-F5344CB8AC3E}">
        <p14:creationId xmlns:p14="http://schemas.microsoft.com/office/powerpoint/2010/main" val="115490409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aragraph -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D9703153-ED30-4A13-919C-A650208DA0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676" y="1348900"/>
            <a:ext cx="4609123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FEC1AA-5301-D109-7757-3C8F28BF7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6" y="422028"/>
            <a:ext cx="11018520" cy="6155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799C7F5-7F21-7BAC-43ED-755B319581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676" y="1856262"/>
            <a:ext cx="4622647" cy="1107996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4160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296" y="2125629"/>
            <a:ext cx="5443720" cy="123110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5296" y="3597951"/>
            <a:ext cx="5443722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A02B7-CC81-F385-DEFB-1A22DFA03B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 cstate="email">
            <a:alphaModFix amt="3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337" y="7043299"/>
            <a:ext cx="11069326" cy="583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68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667" r:id="rId2"/>
    <p:sldLayoutId id="2147485594" r:id="rId3"/>
    <p:sldLayoutId id="2147485708" r:id="rId4"/>
    <p:sldLayoutId id="2147485707" r:id="rId5"/>
    <p:sldLayoutId id="2147485564" r:id="rId6"/>
    <p:sldLayoutId id="2147485566" r:id="rId7"/>
    <p:sldLayoutId id="2147485567" r:id="rId8"/>
    <p:sldLayoutId id="2147485705" r:id="rId9"/>
    <p:sldLayoutId id="2147485706" r:id="rId10"/>
    <p:sldLayoutId id="2147485528" r:id="rId11"/>
    <p:sldLayoutId id="2147485534" r:id="rId12"/>
    <p:sldLayoutId id="2147485718" r:id="rId13"/>
    <p:sldLayoutId id="2147485715" r:id="rId14"/>
    <p:sldLayoutId id="2147485698" r:id="rId15"/>
    <p:sldLayoutId id="2147485640" r:id="rId16"/>
    <p:sldLayoutId id="2147485600" r:id="rId17"/>
    <p:sldLayoutId id="2147485463" r:id="rId18"/>
    <p:sldLayoutId id="2147485655" r:id="rId1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4000" b="1" kern="1200" cap="none" spc="0" baseline="0" dirty="0" smtClean="0">
          <a:ln w="3175">
            <a:noFill/>
          </a:ln>
          <a:solidFill>
            <a:schemeClr val="bg1"/>
          </a:solidFill>
          <a:effectLst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Pct val="90000"/>
        <a:buFontTx/>
        <a:buNone/>
        <a:tabLst/>
        <a:defRPr sz="1800" b="1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0" userDrawn="1">
          <p15:clr>
            <a:srgbClr val="C35EA4"/>
          </p15:clr>
        </p15:guide>
        <p15:guide id="17" pos="7320" userDrawn="1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92" userDrawn="1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88" userDrawn="1">
          <p15:clr>
            <a:srgbClr val="A4A3A4"/>
          </p15:clr>
        </p15:guide>
        <p15:guide id="31" orient="horz" pos="4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DC0B-2A1D-D265-C645-54C020A0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71" y="3249519"/>
            <a:ext cx="6367270" cy="1923604"/>
          </a:xfrm>
        </p:spPr>
        <p:txBody>
          <a:bodyPr/>
          <a:lstStyle/>
          <a:p>
            <a:r>
              <a:rPr lang="en-US" spc="-3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.NET Aspire Components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DD712-F159-EBF5-F6F6-1AF98407E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2613" y="5688057"/>
            <a:ext cx="5430837" cy="276999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Open Sans"/>
                <a:ea typeface="Open Sans"/>
                <a:cs typeface="Open Sans"/>
              </a:rPr>
              <a:t>Eric Erhardt</a:t>
            </a:r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6E7C-B4F7-E2C3-D57C-2CDA1953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51" y="2813447"/>
            <a:ext cx="4013555" cy="1231106"/>
          </a:xfrm>
        </p:spPr>
        <p:txBody>
          <a:bodyPr/>
          <a:lstStyle/>
          <a:p>
            <a:r>
              <a:rPr lang="en-US">
                <a:latin typeface="Open Sans"/>
                <a:ea typeface="Open Sans"/>
                <a:cs typeface="Open Sans"/>
              </a:rPr>
              <a:t>What are</a:t>
            </a:r>
            <a:br>
              <a:rPr lang="en-US">
                <a:latin typeface="Open Sans"/>
                <a:ea typeface="Open Sans"/>
                <a:cs typeface="Open Sans"/>
              </a:rPr>
            </a:br>
            <a:r>
              <a:rPr lang="en-US">
                <a:latin typeface="Open Sans"/>
                <a:ea typeface="Open Sans"/>
                <a:cs typeface="Open Sans"/>
              </a:rPr>
              <a:t>Components?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9CD64-F43B-A780-2254-33BE2C28FF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9" y="3242746"/>
            <a:ext cx="5101012" cy="369332"/>
          </a:xfrm>
        </p:spPr>
        <p:txBody>
          <a:bodyPr/>
          <a:lstStyle/>
          <a:p>
            <a:r>
              <a:rPr lang="en-US">
                <a:solidFill>
                  <a:srgbClr val="E6E6E6"/>
                </a:solidFill>
                <a:latin typeface="Segoe UI"/>
                <a:ea typeface="Open Sans"/>
                <a:cs typeface="Segoe UI"/>
              </a:rPr>
              <a:t>.NET Aspire components are a curated suite of NuGet packages used to facilitate the integration of cloud applications with services and platforms.</a:t>
            </a:r>
          </a:p>
        </p:txBody>
      </p:sp>
    </p:spTree>
    <p:extLst>
      <p:ext uri="{BB962C8B-B14F-4D97-AF65-F5344CB8AC3E}">
        <p14:creationId xmlns:p14="http://schemas.microsoft.com/office/powerpoint/2010/main" val="5054474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8B6D-DD87-361B-5AEF-B19061EB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84" y="2827024"/>
            <a:ext cx="5452803" cy="1048044"/>
          </a:xfrm>
        </p:spPr>
        <p:txBody>
          <a:bodyPr/>
          <a:lstStyle/>
          <a:p>
            <a:r>
              <a:rPr lang="en-US"/>
              <a:t>Demo:</a:t>
            </a:r>
            <a:br>
              <a:rPr lang="en-US"/>
            </a:br>
            <a:r>
              <a:rPr lang="en-US"/>
              <a:t>Why new libraries?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3CAAB7C-2DEB-08FA-FAEB-CB031DC3B8D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5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4407-BB26-9A53-7B41-68A1630B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77" y="422028"/>
            <a:ext cx="11018520" cy="615553"/>
          </a:xfrm>
        </p:spPr>
        <p:txBody>
          <a:bodyPr/>
          <a:lstStyle/>
          <a:p>
            <a:r>
              <a:rPr lang="en-US"/>
              <a:t>Fundamentals Recap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7449C64-9BCF-FF80-885F-F57B2DE28EAC}"/>
              </a:ext>
            </a:extLst>
          </p:cNvPr>
          <p:cNvSpPr txBox="1">
            <a:spLocks/>
          </p:cNvSpPr>
          <p:nvPr/>
        </p:nvSpPr>
        <p:spPr>
          <a:xfrm>
            <a:off x="570677" y="1532748"/>
            <a:ext cx="6394070" cy="382258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1800" b="1" kern="1200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Dependency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Telemetry</a:t>
            </a:r>
          </a:p>
          <a:p>
            <a:pPr marL="742950" lvl="1" indent="-285750"/>
            <a:r>
              <a:rPr lang="en-US" sz="2400" b="1">
                <a:solidFill>
                  <a:schemeClr val="accent2"/>
                </a:solidFill>
              </a:rPr>
              <a:t>Logging</a:t>
            </a:r>
          </a:p>
          <a:p>
            <a:pPr marL="742950" lvl="1" indent="-285750"/>
            <a:r>
              <a:rPr lang="en-US" sz="2400" b="1">
                <a:solidFill>
                  <a:schemeClr val="accent2"/>
                </a:solidFill>
              </a:rPr>
              <a:t>Tracing</a:t>
            </a:r>
          </a:p>
          <a:p>
            <a:pPr marL="742950" lvl="1" indent="-285750"/>
            <a:r>
              <a:rPr lang="en-US" sz="2400" b="1">
                <a:solidFill>
                  <a:schemeClr val="accent2"/>
                </a:solidFill>
              </a:rPr>
              <a:t>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Health Checks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Resilience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509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4407-BB26-9A53-7B41-68A1630B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77" y="422028"/>
            <a:ext cx="11018520" cy="615553"/>
          </a:xfrm>
        </p:spPr>
        <p:txBody>
          <a:bodyPr/>
          <a:lstStyle/>
          <a:p>
            <a:r>
              <a:rPr lang="en-US"/>
              <a:t>Versioning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7449C64-9BCF-FF80-885F-F57B2DE28EAC}"/>
              </a:ext>
            </a:extLst>
          </p:cNvPr>
          <p:cNvSpPr txBox="1">
            <a:spLocks/>
          </p:cNvSpPr>
          <p:nvPr/>
        </p:nvSpPr>
        <p:spPr>
          <a:xfrm>
            <a:off x="570677" y="1532748"/>
            <a:ext cx="7352780" cy="199439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1800" b="1" kern="1200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.NET Aspire Components version with .NET Aspire</a:t>
            </a:r>
          </a:p>
          <a:p>
            <a:pPr marL="742950" lvl="1" indent="-285750"/>
            <a:r>
              <a:rPr lang="en-US" sz="1800" b="1">
                <a:solidFill>
                  <a:schemeClr val="accent2"/>
                </a:solidFill>
              </a:rPr>
              <a:t>Depend on the latest underlying client library version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.NET Aspire major versions with 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LTS consideration: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1FB126C-1CAA-A02E-2FF6-3B3212DB7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538521"/>
              </p:ext>
            </p:extLst>
          </p:nvPr>
        </p:nvGraphicFramePr>
        <p:xfrm>
          <a:off x="570677" y="378977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941583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20194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.NET Aspire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Targets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963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8.x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net8.0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53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9.x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net8.0;net9.0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639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10.x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net10.0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062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63042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4407-BB26-9A53-7B41-68A1630B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77" y="422028"/>
            <a:ext cx="11018520" cy="615553"/>
          </a:xfrm>
        </p:spPr>
        <p:txBody>
          <a:bodyPr/>
          <a:lstStyle/>
          <a:p>
            <a:r>
              <a:rPr lang="en-US"/>
              <a:t>Handling Breaking Changes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05C7A-7383-0F40-26BC-1F1A8BD596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0677" y="1701170"/>
            <a:ext cx="8146334" cy="276999"/>
          </a:xfrm>
        </p:spPr>
        <p:txBody>
          <a:bodyPr/>
          <a:lstStyle/>
          <a:p>
            <a:r>
              <a:rPr lang="en-US"/>
              <a:t>Example: </a:t>
            </a:r>
            <a:r>
              <a:rPr lang="en-US" err="1"/>
              <a:t>RabbitMQ.Client</a:t>
            </a:r>
            <a:r>
              <a:rPr lang="en-US"/>
              <a:t> breaking change from v6.x =&gt; v7.x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EB2873-7121-F367-CFD9-6FCA6AFBD2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677" y="3455458"/>
            <a:ext cx="4511136" cy="667875"/>
          </a:xfrm>
        </p:spPr>
        <p:txBody>
          <a:bodyPr/>
          <a:lstStyle/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err="1"/>
              <a:t>Aspire.RabbitMQ.Client</a:t>
            </a:r>
            <a:r>
              <a:rPr lang="en-US"/>
              <a:t> gets “&lt; v7.0” limit on dependency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Fork new Aspire.RabbitMQ.Client.v7 depending on </a:t>
            </a:r>
            <a:r>
              <a:rPr lang="en-US" err="1"/>
              <a:t>RabbitMQ.Client</a:t>
            </a:r>
            <a:r>
              <a:rPr lang="en-US"/>
              <a:t> v7.x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7449C64-9BCF-FF80-885F-F57B2DE28EAC}"/>
              </a:ext>
            </a:extLst>
          </p:cNvPr>
          <p:cNvSpPr txBox="1">
            <a:spLocks/>
          </p:cNvSpPr>
          <p:nvPr/>
        </p:nvSpPr>
        <p:spPr>
          <a:xfrm>
            <a:off x="570677" y="2937828"/>
            <a:ext cx="1757619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1800" b="1" kern="1200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 Aspire 8.x: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3C65DDE-E9BD-B633-66B7-D53484958FBA}"/>
              </a:ext>
            </a:extLst>
          </p:cNvPr>
          <p:cNvSpPr txBox="1">
            <a:spLocks/>
          </p:cNvSpPr>
          <p:nvPr/>
        </p:nvSpPr>
        <p:spPr>
          <a:xfrm>
            <a:off x="6068489" y="3455458"/>
            <a:ext cx="4511136" cy="156350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None/>
              <a:tabLst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lang="en-US" sz="1600" b="0" kern="1200" spc="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lang="en-US" sz="1600" b="0" kern="1200" spc="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lang="en-US" sz="1400" b="0" kern="1200" spc="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lang="en-US" sz="1400" b="0" kern="1200" spc="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1288" indent="-1412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If </a:t>
            </a:r>
            <a:r>
              <a:rPr lang="en-US" err="1"/>
              <a:t>RabbitMQ.Client</a:t>
            </a:r>
            <a:r>
              <a:rPr lang="en-US"/>
              <a:t> v6.x is still in support</a:t>
            </a:r>
          </a:p>
          <a:p>
            <a:pPr marL="598488" lvl="1" indent="-141288"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</a:rPr>
              <a:t>Rename </a:t>
            </a:r>
            <a:r>
              <a:rPr lang="en-US" sz="1200" err="1">
                <a:solidFill>
                  <a:schemeClr val="bg1"/>
                </a:solidFill>
              </a:rPr>
              <a:t>Aspire.RabbitMQ.Client</a:t>
            </a:r>
            <a:r>
              <a:rPr lang="en-US" sz="1200">
                <a:solidFill>
                  <a:schemeClr val="bg1"/>
                </a:solidFill>
              </a:rPr>
              <a:t> to Aspire.RabbitMQ.Client.v6</a:t>
            </a:r>
          </a:p>
          <a:p>
            <a:pPr marL="141288" indent="-1412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Rename Aspire.RabbitMQ.Client.v7 to </a:t>
            </a:r>
            <a:r>
              <a:rPr lang="en-US" err="1"/>
              <a:t>Aspire.RabbitMQ.Client</a:t>
            </a:r>
            <a:r>
              <a:rPr lang="en-US"/>
              <a:t> </a:t>
            </a:r>
          </a:p>
          <a:p>
            <a:pPr marL="598488" lvl="1" indent="-141288"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</a:rPr>
              <a:t>This is the main package moving forward</a:t>
            </a:r>
          </a:p>
          <a:p>
            <a:pPr marL="598488" lvl="1" indent="-141288"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</a:rPr>
              <a:t>Aspire.RabbitMQ.Client.v7 is no longer produced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D3E2F9B-EAEA-791D-582F-C72E90D51CCB}"/>
              </a:ext>
            </a:extLst>
          </p:cNvPr>
          <p:cNvSpPr txBox="1">
            <a:spLocks/>
          </p:cNvSpPr>
          <p:nvPr/>
        </p:nvSpPr>
        <p:spPr>
          <a:xfrm>
            <a:off x="6068489" y="2937828"/>
            <a:ext cx="1757619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1800" b="1" kern="1200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 Aspire 9.x:</a:t>
            </a:r>
          </a:p>
        </p:txBody>
      </p:sp>
    </p:spTree>
    <p:extLst>
      <p:ext uri="{BB962C8B-B14F-4D97-AF65-F5344CB8AC3E}">
        <p14:creationId xmlns:p14="http://schemas.microsoft.com/office/powerpoint/2010/main" val="17009942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8B6D-DD87-361B-5AEF-B19061EB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84" y="2827024"/>
            <a:ext cx="6825023" cy="1084352"/>
          </a:xfrm>
        </p:spPr>
        <p:txBody>
          <a:bodyPr/>
          <a:lstStyle/>
          <a:p>
            <a:r>
              <a:rPr lang="en-US"/>
              <a:t>Demo:</a:t>
            </a:r>
            <a:br>
              <a:rPr lang="en-US"/>
            </a:br>
            <a:r>
              <a:rPr lang="en-US"/>
              <a:t>Configuration Schema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3CAAB7C-2DEB-08FA-FAEB-CB031DC3B8D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8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DC0B-2A1D-D265-C645-54C020A0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05" y="3679638"/>
            <a:ext cx="6331946" cy="1802288"/>
          </a:xfrm>
        </p:spPr>
        <p:txBody>
          <a:bodyPr/>
          <a:lstStyle/>
          <a:p>
            <a:pPr defTabSz="914367"/>
            <a:r>
              <a:rPr lang="en-US" sz="3600">
                <a:solidFill>
                  <a:schemeClr val="bg1"/>
                </a:solidFill>
              </a:rPr>
              <a:t>.NET Aspire Developers 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F28E5-3737-739F-AEC0-8A1AFAEA3E4F}"/>
              </a:ext>
            </a:extLst>
          </p:cNvPr>
          <p:cNvSpPr txBox="1"/>
          <p:nvPr/>
        </p:nvSpPr>
        <p:spPr>
          <a:xfrm>
            <a:off x="307205" y="5585236"/>
            <a:ext cx="6888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67"/>
            <a:r>
              <a:rPr lang="en-US" sz="2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aka.ms/</a:t>
            </a:r>
            <a:r>
              <a:rPr lang="en-US" sz="2800" b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dotnetAspireDevDay</a:t>
            </a:r>
            <a:r>
              <a:rPr lang="en-US" sz="2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/Collection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F73-776E-B3E0-993A-620A1802811F}"/>
              </a:ext>
            </a:extLst>
          </p:cNvPr>
          <p:cNvSpPr txBox="1"/>
          <p:nvPr/>
        </p:nvSpPr>
        <p:spPr>
          <a:xfrm>
            <a:off x="307205" y="4961458"/>
            <a:ext cx="58682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67"/>
            <a:r>
              <a:rPr lang="en-US" sz="32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your learning journey:</a:t>
            </a:r>
          </a:p>
        </p:txBody>
      </p:sp>
    </p:spTree>
    <p:extLst>
      <p:ext uri="{BB962C8B-B14F-4D97-AF65-F5344CB8AC3E}">
        <p14:creationId xmlns:p14="http://schemas.microsoft.com/office/powerpoint/2010/main" val="312088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2023 Template">
  <a:themeElements>
    <a:clrScheme name="Custom 20">
      <a:dk1>
        <a:srgbClr val="333333"/>
      </a:dk1>
      <a:lt1>
        <a:srgbClr val="FFFFFF"/>
      </a:lt1>
      <a:dk2>
        <a:srgbClr val="190449"/>
      </a:dk2>
      <a:lt2>
        <a:srgbClr val="FAFAFA"/>
      </a:lt2>
      <a:accent1>
        <a:srgbClr val="4F2BD3"/>
      </a:accent1>
      <a:accent2>
        <a:srgbClr val="E566CC"/>
      </a:accent2>
      <a:accent3>
        <a:srgbClr val="FA94A1"/>
      </a:accent3>
      <a:accent4>
        <a:srgbClr val="29C2D0"/>
      </a:accent4>
      <a:accent5>
        <a:srgbClr val="D502AA"/>
      </a:accent5>
      <a:accent6>
        <a:srgbClr val="0B6BFF"/>
      </a:accent6>
      <a:hlink>
        <a:srgbClr val="502AD4"/>
      </a:hlink>
      <a:folHlink>
        <a:srgbClr val="D502AA"/>
      </a:folHlink>
    </a:clrScheme>
    <a:fontScheme name="Custom 4">
      <a:majorFont>
        <a:latin typeface="Segoe Sans Text Semibold"/>
        <a:ea typeface=""/>
        <a:cs typeface=""/>
      </a:majorFont>
      <a:minorFont>
        <a:latin typeface="Segoe Sans Tex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Light Brown">
      <a:srgbClr val="E1D3C7"/>
    </a:custClr>
    <a:custClr name="Light Yellow">
      <a:srgbClr val="FFE399"/>
    </a:custClr>
    <a:custClr name="Light Orange">
      <a:srgbClr val="FFA38B"/>
    </a:custClr>
    <a:custClr name="Light Red">
      <a:srgbClr val="FFB3BB"/>
    </a:custClr>
    <a:custClr name="Light Magenta">
      <a:srgbClr val="D59ED7"/>
    </a:custClr>
    <a:custClr name="Light Purple">
      <a:srgbClr val="C5B4E3"/>
    </a:custClr>
    <a:custClr name="Light Blue">
      <a:srgbClr val="8DC8E8"/>
    </a:custClr>
    <a:custClr name="Light Teal">
      <a:srgbClr val="B9DCD2"/>
    </a:custClr>
    <a:custClr name="Light Green">
      <a:srgbClr val="D4EC8E"/>
    </a:custClr>
    <a:custClr name="Blue Black">
      <a:srgbClr val="091F2C"/>
    </a:custClr>
    <a:custClr name="Brown">
      <a:srgbClr val="BF9474"/>
    </a:custClr>
    <a:custClr name="Yellow">
      <a:srgbClr val="FFB900"/>
    </a:custClr>
    <a:custClr name="Orange">
      <a:srgbClr val="FF5C39"/>
    </a:custClr>
    <a:custClr name="Red">
      <a:srgbClr val="F4364C"/>
    </a:custClr>
    <a:custClr name="Magenta">
      <a:srgbClr val="C03BC4"/>
    </a:custClr>
    <a:custClr name="Purple">
      <a:srgbClr val="8661C5"/>
    </a:custClr>
    <a:custClr name="Blue">
      <a:srgbClr val="0078D4"/>
    </a:custClr>
    <a:custClr name="Teal">
      <a:srgbClr val="49C5B1"/>
    </a:custClr>
    <a:custClr name="Green">
      <a:srgbClr val="8DE971"/>
    </a:custClr>
    <a:custClr name="Rich Black">
      <a:srgbClr val="000000"/>
    </a:custClr>
    <a:custClr name="Dark Brown">
      <a:srgbClr val="5C4738"/>
    </a:custClr>
    <a:custClr name="Dark Yellow">
      <a:srgbClr val="7F5A1A"/>
    </a:custClr>
    <a:custClr name="Dark Orange">
      <a:srgbClr val="73391D"/>
    </a:custClr>
    <a:custClr name="Dark Red">
      <a:srgbClr val="73262F"/>
    </a:custClr>
    <a:custClr name="Dark Magenta">
      <a:srgbClr val="702573"/>
    </a:custClr>
    <a:custClr name="Dark Purple">
      <a:srgbClr val="463668"/>
    </a:custClr>
    <a:custClr name="Dark Blue">
      <a:srgbClr val="2A446F"/>
    </a:custClr>
    <a:custClr name="Dark Teal">
      <a:srgbClr val="225B62"/>
    </a:custClr>
    <a:custClr name="Dark Green">
      <a:srgbClr val="07641D"/>
    </a:custClr>
    <a:custClr name="Brown Black">
      <a:srgbClr val="291817"/>
    </a:custClr>
    <a:custClr name="Pure White">
      <a:srgbClr val="FFFFFF"/>
    </a:custClr>
    <a:custClr name="Off White">
      <a:srgbClr val="F4F3F5"/>
    </a:custClr>
    <a:custClr name="Warm White">
      <a:srgbClr val="FFF8F3"/>
    </a:custClr>
    <a:custClr name="Warm Light Gray">
      <a:srgbClr val="E8E6DF"/>
    </a:custClr>
    <a:custClr name="Mid Gray">
      <a:srgbClr val="D7D2CB"/>
    </a:custClr>
    <a:custClr name="Warm Gray">
      <a:srgbClr val="8C8279"/>
    </a:custClr>
    <a:custClr name="Light Gray">
      <a:srgbClr val="D9D9D6"/>
    </a:custClr>
    <a:custClr name="Cool Gray">
      <a:srgbClr val="B1B3B3"/>
    </a:custClr>
    <a:custClr name="Dark Gray">
      <a:srgbClr val="454142"/>
    </a:custClr>
    <a:custClr name="Pure White">
      <a:srgbClr val="FFFFFF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</a:custClrLst>
  <a:extLst>
    <a:ext uri="{05A4C25C-085E-4340-85A3-A5531E510DB2}">
      <thm15:themeFamily xmlns:thm15="http://schemas.microsoft.com/office/thememl/2012/main" name="Presentation1" id="{662DC8C9-CFC0-405F-82A1-B248626FCAE6}" vid="{49C91371-712F-49B7-AFEB-59DA86371D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Light Orange">
      <a:srgbClr val="FF9349"/>
    </a:custClr>
    <a:custClr name="Light Yellow">
      <a:srgbClr val="FEF000"/>
    </a:custClr>
    <a:custClr name="Light Green">
      <a:srgbClr val="9BF00B"/>
    </a:custClr>
    <a:custClr name="Light Teal">
      <a:srgbClr val="30E5D0"/>
    </a:custClr>
    <a:custClr name="Light Blue">
      <a:srgbClr val="50E6FF"/>
    </a:custClr>
    <a:custClr name="Light Purple">
      <a:srgbClr val="D59DFF"/>
    </a:custClr>
    <a:custClr name="White">
      <a:srgbClr val="FFFFFF"/>
    </a:custClr>
    <a:custClr name="Extra Light Gray">
      <a:srgbClr val="F2F2F2"/>
    </a:custClr>
    <a:custClr name="Light Gray">
      <a:srgbClr val="E6E6E6"/>
    </a:custClr>
    <a:custClr name="Gray">
      <a:srgbClr val="D2D2D2"/>
    </a:custClr>
    <a:custClr name="Orange">
      <a:srgbClr val="D83B01"/>
    </a:custClr>
    <a:custClr name="Yellow">
      <a:srgbClr val="FFB900"/>
    </a:custClr>
    <a:custClr name="Green">
      <a:srgbClr val="107C10"/>
    </a:custClr>
    <a:custClr name="Teal">
      <a:srgbClr val="008575"/>
    </a:custClr>
    <a:custClr name="Blue">
      <a:srgbClr val="0078D4"/>
    </a:custClr>
    <a:custClr name="Purple">
      <a:srgbClr val="8661C5"/>
    </a:custClr>
    <a:custClr name="Mid Gray">
      <a:srgbClr val="737373"/>
    </a:custClr>
    <a:custClr name="Dark Gray">
      <a:srgbClr val="505050"/>
    </a:custClr>
    <a:custClr name="Extra Dark Gray">
      <a:srgbClr val="2F2F2F"/>
    </a:custClr>
    <a:custClr name="Rick Black">
      <a:srgbClr val="000000"/>
    </a:custClr>
    <a:custClr name="Dark Orange">
      <a:srgbClr val="6B2929"/>
    </a:custClr>
    <a:custClr name="Dark Yellow">
      <a:srgbClr val="6A4B16"/>
    </a:custClr>
    <a:custClr name="Dark Green">
      <a:srgbClr val="054B16"/>
    </a:custClr>
    <a:custClr name="Dark Teal">
      <a:srgbClr val="274B47"/>
    </a:custClr>
    <a:custClr name="Dark Blue">
      <a:srgbClr val="243A5E"/>
    </a:custClr>
    <a:custClr name="Dark Purple">
      <a:srgbClr val="3B2E58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Light Orange">
      <a:srgbClr val="FF9349"/>
    </a:custClr>
    <a:custClr name="Light Yellow">
      <a:srgbClr val="FEF000"/>
    </a:custClr>
    <a:custClr name="Light Green">
      <a:srgbClr val="9BF00B"/>
    </a:custClr>
    <a:custClr name="Light Teal">
      <a:srgbClr val="30E5D0"/>
    </a:custClr>
    <a:custClr name="Light Blue">
      <a:srgbClr val="50E6FF"/>
    </a:custClr>
    <a:custClr name="Light Purple">
      <a:srgbClr val="D59DFF"/>
    </a:custClr>
    <a:custClr name="White">
      <a:srgbClr val="FFFFFF"/>
    </a:custClr>
    <a:custClr name="Extra Light Gray">
      <a:srgbClr val="F2F2F2"/>
    </a:custClr>
    <a:custClr name="Light Gray">
      <a:srgbClr val="E6E6E6"/>
    </a:custClr>
    <a:custClr name="Gray">
      <a:srgbClr val="D2D2D2"/>
    </a:custClr>
    <a:custClr name="Orange">
      <a:srgbClr val="D83B01"/>
    </a:custClr>
    <a:custClr name="Yellow">
      <a:srgbClr val="FFB900"/>
    </a:custClr>
    <a:custClr name="Green">
      <a:srgbClr val="107C10"/>
    </a:custClr>
    <a:custClr name="Teal">
      <a:srgbClr val="008575"/>
    </a:custClr>
    <a:custClr name="Blue">
      <a:srgbClr val="0078D4"/>
    </a:custClr>
    <a:custClr name="Purple">
      <a:srgbClr val="8661C5"/>
    </a:custClr>
    <a:custClr name="Mid Gray">
      <a:srgbClr val="737373"/>
    </a:custClr>
    <a:custClr name="Dark Gray">
      <a:srgbClr val="505050"/>
    </a:custClr>
    <a:custClr name="Extra Dark Gray">
      <a:srgbClr val="2F2F2F"/>
    </a:custClr>
    <a:custClr name="Rick Black">
      <a:srgbClr val="000000"/>
    </a:custClr>
    <a:custClr name="Dark Orange">
      <a:srgbClr val="6B2929"/>
    </a:custClr>
    <a:custClr name="Dark Yellow">
      <a:srgbClr val="6A4B16"/>
    </a:custClr>
    <a:custClr name="Dark Green">
      <a:srgbClr val="054B16"/>
    </a:custClr>
    <a:custClr name="Dark Teal">
      <a:srgbClr val="274B47"/>
    </a:custClr>
    <a:custClr name="Dark Blue">
      <a:srgbClr val="243A5E"/>
    </a:custClr>
    <a:custClr name="Dark Purple">
      <a:srgbClr val="3B2E58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695784DEB3E42B75A02202F8BCCEC" ma:contentTypeVersion="21" ma:contentTypeDescription="Create a new document." ma:contentTypeScope="" ma:versionID="fd66cd2388a4b703bd9eaf90fd21995c">
  <xsd:schema xmlns:xsd="http://www.w3.org/2001/XMLSchema" xmlns:xs="http://www.w3.org/2001/XMLSchema" xmlns:p="http://schemas.microsoft.com/office/2006/metadata/properties" xmlns:ns1="http://schemas.microsoft.com/sharepoint/v3" xmlns:ns3="fb21a2af-8dc4-434c-996d-a7b810133aeb" xmlns:ns4="5fc4f5c7-b8be-4461-9609-7d49a964bed6" targetNamespace="http://schemas.microsoft.com/office/2006/metadata/properties" ma:root="true" ma:fieldsID="0f12aa592483da03d686187acc868509" ns1:_="" ns3:_="" ns4:_="">
    <xsd:import namespace="http://schemas.microsoft.com/sharepoint/v3"/>
    <xsd:import namespace="fb21a2af-8dc4-434c-996d-a7b810133aeb"/>
    <xsd:import namespace="5fc4f5c7-b8be-4461-9609-7d49a964bed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SearchProperties" minOccurs="0"/>
                <xsd:element ref="ns1:_ip_UnifiedCompliancePolicyProperties" minOccurs="0"/>
                <xsd:element ref="ns1:_ip_UnifiedCompliancePolicyUIAction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21a2af-8dc4-434c-996d-a7b810133ae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2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c4f5c7-b8be-4461-9609-7d49a964be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8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5fc4f5c7-b8be-4461-9609-7d49a964bed6" xsi:nil="true"/>
    <SharedWithUsers xmlns="fb21a2af-8dc4-434c-996d-a7b810133aeb">
      <UserInfo>
        <DisplayName>Brand Central Administrators</DisplayName>
        <AccountId>2570</AccountId>
        <AccountType/>
      </UserInfo>
      <UserInfo>
        <DisplayName>Teresa Conte</DisplayName>
        <AccountId>563</AccountId>
        <AccountType/>
      </UserInfo>
      <UserInfo>
        <DisplayName>Nannette Sperling (Synaxis Corporation)</DisplayName>
        <AccountId>565</AccountId>
        <AccountType/>
      </UserInfo>
    </SharedWithUsers>
    <MediaLengthInSeconds xmlns="5fc4f5c7-b8be-4461-9609-7d49a964bed6" xsi:nil="true"/>
    <_activity xmlns="5fc4f5c7-b8be-4461-9609-7d49a964bed6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CC0F4E-6A4E-41A8-869C-611C0C768E7C}">
  <ds:schemaRefs>
    <ds:schemaRef ds:uri="5fc4f5c7-b8be-4461-9609-7d49a964bed6"/>
    <ds:schemaRef ds:uri="fb21a2af-8dc4-434c-996d-a7b810133ae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5fc4f5c7-b8be-4461-9609-7d49a964bed6"/>
    <ds:schemaRef ds:uri="fb21a2af-8dc4-434c-996d-a7b810133ae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Microsoft-Azure-PowerPoint-Template</Template>
  <TotalTime>0</TotalTime>
  <Words>301</Words>
  <Application>Microsoft Office PowerPoint</Application>
  <PresentationFormat>Widescreen</PresentationFormat>
  <Paragraphs>53</Paragraphs>
  <Slides>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Open Sans</vt:lpstr>
      <vt:lpstr>Segoe Sans Text</vt:lpstr>
      <vt:lpstr>Segoe UI</vt:lpstr>
      <vt:lpstr>Wingdings</vt:lpstr>
      <vt:lpstr>Azure 2023 Template</vt:lpstr>
      <vt:lpstr>.NET Aspire Components</vt:lpstr>
      <vt:lpstr>What are Components?</vt:lpstr>
      <vt:lpstr>Demo: Why new libraries?</vt:lpstr>
      <vt:lpstr>Fundamentals Recap</vt:lpstr>
      <vt:lpstr>Versioning</vt:lpstr>
      <vt:lpstr>Handling Breaking Changes</vt:lpstr>
      <vt:lpstr>Demo: Configuration Schema</vt:lpstr>
      <vt:lpstr>.NET Aspire Developers Day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&lt;Event name&gt;</dc:subject>
  <dc:creator>Eric.Erhardt@microsoft.com</dc:creator>
  <cp:keywords/>
  <dc:description/>
  <cp:lastModifiedBy>Luke Reardon (Spur Reply LLC)</cp:lastModifiedBy>
  <cp:revision>2</cp:revision>
  <cp:lastPrinted>2023-02-15T20:48:24Z</cp:lastPrinted>
  <dcterms:created xsi:type="dcterms:W3CDTF">2024-03-20T21:44:03Z</dcterms:created>
  <dcterms:modified xsi:type="dcterms:W3CDTF">2024-07-24T17:44:10Z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t">
    <vt:lpwstr/>
  </property>
  <property fmtid="{D5CDD505-2E9C-101B-9397-08002B2CF9AE}" pid="3" name="Event1">
    <vt:lpwstr>622;#Unassigned|2c8af875-f38a-40b8-a0a9-056aed3fc8c0</vt:lpwstr>
  </property>
  <property fmtid="{D5CDD505-2E9C-101B-9397-08002B2CF9AE}" pid="4" name="Audience">
    <vt:lpwstr/>
  </property>
  <property fmtid="{D5CDD505-2E9C-101B-9397-08002B2CF9AE}" pid="5" name="Event Venue">
    <vt:lpwstr/>
  </property>
  <property fmtid="{D5CDD505-2E9C-101B-9397-08002B2CF9AE}" pid="6" name="Track">
    <vt:lpwstr/>
  </property>
  <property fmtid="{D5CDD505-2E9C-101B-9397-08002B2CF9AE}" pid="7" name="Event Location">
    <vt:lpwstr/>
  </property>
  <property fmtid="{D5CDD505-2E9C-101B-9397-08002B2CF9AE}" pid="8" name="Campaign">
    <vt:lpwstr/>
  </property>
  <property fmtid="{D5CDD505-2E9C-101B-9397-08002B2CF9AE}" pid="9" name="IsMyDocuments">
    <vt:bool>true</vt:bool>
  </property>
  <property fmtid="{D5CDD505-2E9C-101B-9397-08002B2CF9AE}" pid="10" name="MSIP_Label_f42aa342-8706-4288-bd11-ebb85995028c_Enabled">
    <vt:lpwstr>True</vt:lpwstr>
  </property>
  <property fmtid="{D5CDD505-2E9C-101B-9397-08002B2CF9AE}" pid="11" name="MSIP_Label_f42aa342-8706-4288-bd11-ebb85995028c_SiteId">
    <vt:lpwstr>72f988bf-86f1-41af-91ab-2d7cd011db47</vt:lpwstr>
  </property>
  <property fmtid="{D5CDD505-2E9C-101B-9397-08002B2CF9AE}" pid="12" name="MSIP_Label_f42aa342-8706-4288-bd11-ebb85995028c_Ref">
    <vt:lpwstr>https://api.informationprotection.azure.com/api/72f988bf-86f1-41af-91ab-2d7cd011db47</vt:lpwstr>
  </property>
  <property fmtid="{D5CDD505-2E9C-101B-9397-08002B2CF9AE}" pid="13" name="MSIP_Label_f42aa342-8706-4288-bd11-ebb85995028c_SetDate">
    <vt:lpwstr>2017-08-29T14:27:20.8568347-07:00</vt:lpwstr>
  </property>
  <property fmtid="{D5CDD505-2E9C-101B-9397-08002B2CF9AE}" pid="14" name="MSIP_Label_f42aa342-8706-4288-bd11-ebb85995028c_Name">
    <vt:lpwstr>General</vt:lpwstr>
  </property>
  <property fmtid="{D5CDD505-2E9C-101B-9397-08002B2CF9AE}" pid="15" name="MSIP_Label_f42aa342-8706-4288-bd11-ebb85995028c_Extended_MSFT_Method">
    <vt:lpwstr>Automatic</vt:lpwstr>
  </property>
  <property fmtid="{D5CDD505-2E9C-101B-9397-08002B2CF9AE}" pid="16" name="Sensitivity">
    <vt:lpwstr>General</vt:lpwstr>
  </property>
  <property fmtid="{D5CDD505-2E9C-101B-9397-08002B2CF9AE}" pid="17" name="MediaServiceImageTags">
    <vt:lpwstr/>
  </property>
  <property fmtid="{D5CDD505-2E9C-101B-9397-08002B2CF9AE}" pid="18" name="ComplianceAssetId">
    <vt:lpwstr/>
  </property>
  <property fmtid="{D5CDD505-2E9C-101B-9397-08002B2CF9AE}" pid="19" name="TriggerFlowInfo">
    <vt:lpwstr/>
  </property>
  <property fmtid="{D5CDD505-2E9C-101B-9397-08002B2CF9AE}" pid="20" name="_activity">
    <vt:lpwstr>{"FileActivityType":"9","FileActivityTimeStamp":"2024-03-20T22:56:18.820Z","FileActivityUsersOnPage":[{"DisplayName":"Andres Pacheco","Id":"anpacheco@microsoft.com"}],"FileActivityNavigationId":null}</vt:lpwstr>
  </property>
  <property fmtid="{D5CDD505-2E9C-101B-9397-08002B2CF9AE}" pid="21" name="_ExtendedDescription">
    <vt:lpwstr/>
  </property>
  <property fmtid="{D5CDD505-2E9C-101B-9397-08002B2CF9AE}" pid="22" name="ContentTypeId">
    <vt:lpwstr>0x010100AC6695784DEB3E42B75A02202F8BCCEC</vt:lpwstr>
  </property>
  <property fmtid="{D5CDD505-2E9C-101B-9397-08002B2CF9AE}" pid="23" name="Order">
    <vt:lpwstr>2610800.00000000</vt:lpwstr>
  </property>
</Properties>
</file>